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1" r:id="rId4"/>
    <p:sldId id="272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3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F3C72-529C-48B1-9EE3-887D40012944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866E9-B833-4549-A326-22133ECE8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866E9-B833-4549-A326-22133ECE85D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866E9-B833-4549-A326-22133ECE85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866E9-B833-4549-A326-22133ECE85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866E9-B833-4549-A326-22133ECE85D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866E9-B833-4549-A326-22133ECE85D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866E9-B833-4549-A326-22133ECE85D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866E9-B833-4549-A326-22133ECE85D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866E9-B833-4549-A326-22133ECE85D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866E9-B833-4549-A326-22133ECE85D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5C182-515D-4588-B509-D048ACB685A3}" type="slidenum">
              <a:rPr lang="en-GB" smtClean="0"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866E9-B833-4549-A326-22133ECE85D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866E9-B833-4549-A326-22133ECE85D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866E9-B833-4549-A326-22133ECE85D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866E9-B833-4549-A326-22133ECE85D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866E9-B833-4549-A326-22133ECE85D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866E9-B833-4549-A326-22133ECE85D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866E9-B833-4549-A326-22133ECE85D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866E9-B833-4549-A326-22133ECE85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5A64-F37C-403E-90D4-CEE280F834FF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B32E-D7EA-4BA9-B715-240C2DD13C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5A64-F37C-403E-90D4-CEE280F834FF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B32E-D7EA-4BA9-B715-240C2DD1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5A64-F37C-403E-90D4-CEE280F834FF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B32E-D7EA-4BA9-B715-240C2DD1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5A64-F37C-403E-90D4-CEE280F834FF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B32E-D7EA-4BA9-B715-240C2DD1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5A64-F37C-403E-90D4-CEE280F834FF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F13B32E-D7EA-4BA9-B715-240C2DD1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5A64-F37C-403E-90D4-CEE280F834FF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B32E-D7EA-4BA9-B715-240C2DD1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5A64-F37C-403E-90D4-CEE280F834FF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B32E-D7EA-4BA9-B715-240C2DD1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5A64-F37C-403E-90D4-CEE280F834FF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B32E-D7EA-4BA9-B715-240C2DD1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5A64-F37C-403E-90D4-CEE280F834FF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B32E-D7EA-4BA9-B715-240C2DD1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5A64-F37C-403E-90D4-CEE280F834FF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B32E-D7EA-4BA9-B715-240C2DD1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5A64-F37C-403E-90D4-CEE280F834FF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B32E-D7EA-4BA9-B715-240C2DD1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9C5A64-F37C-403E-90D4-CEE280F834FF}" type="datetimeFigureOut">
              <a:rPr lang="en-US" smtClean="0"/>
              <a:pPr/>
              <a:t>8/8/2009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13B32E-D7EA-4BA9-B715-240C2DD1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Sun and Solar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The </a:t>
            </a:r>
            <a:r>
              <a:rPr lang="en-US" dirty="0" smtClean="0"/>
              <a:t>neighborhood where we live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Asteroids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Between Mars and Jupiter is and asteroid belt</a:t>
            </a:r>
          </a:p>
          <a:p>
            <a:r>
              <a:rPr lang="en-US" dirty="0" smtClean="0"/>
              <a:t>Lots of rocks</a:t>
            </a:r>
          </a:p>
          <a:p>
            <a:r>
              <a:rPr lang="en-US" dirty="0" smtClean="0"/>
              <a:t>No liquid water</a:t>
            </a:r>
            <a:endParaRPr lang="en-US" dirty="0"/>
          </a:p>
        </p:txBody>
      </p:sp>
      <p:pic>
        <p:nvPicPr>
          <p:cNvPr id="4" name="Picture 3" descr="asteroid be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200400"/>
            <a:ext cx="4071583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Jupiter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Jupiter, the largest planet, is fifth</a:t>
            </a:r>
          </a:p>
          <a:p>
            <a:r>
              <a:rPr lang="en-US" dirty="0" smtClean="0"/>
              <a:t>Jupiter is a gas planet</a:t>
            </a:r>
          </a:p>
          <a:p>
            <a:r>
              <a:rPr lang="en-US" dirty="0" smtClean="0"/>
              <a:t>It has rings, and 63 moons</a:t>
            </a:r>
          </a:p>
          <a:p>
            <a:r>
              <a:rPr lang="en-US" dirty="0" smtClean="0"/>
              <a:t>The Great Red Spot is a storm that has been there ever since Galileo saw it 400 years ago!</a:t>
            </a:r>
            <a:endParaRPr lang="en-US" dirty="0"/>
          </a:p>
        </p:txBody>
      </p:sp>
      <p:pic>
        <p:nvPicPr>
          <p:cNvPr id="4" name="Picture 3" descr="jupi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4114800"/>
            <a:ext cx="2590800" cy="264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Saturn is the sixth planet</a:t>
            </a:r>
          </a:p>
          <a:p>
            <a:r>
              <a:rPr lang="en-US" dirty="0" smtClean="0"/>
              <a:t>It is also a gas planet</a:t>
            </a:r>
          </a:p>
          <a:p>
            <a:r>
              <a:rPr lang="en-US" dirty="0" smtClean="0"/>
              <a:t>Saturn is famous for its rings, which are easy to see with a telescope – Galileo saw them, too</a:t>
            </a:r>
          </a:p>
          <a:p>
            <a:r>
              <a:rPr lang="en-US" dirty="0" smtClean="0"/>
              <a:t>Has 56 moons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atur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191000"/>
            <a:ext cx="3048000" cy="2286000"/>
          </a:xfrm>
          <a:prstGeom prst="rect">
            <a:avLst/>
          </a:prstGeom>
        </p:spPr>
      </p:pic>
      <p:pic>
        <p:nvPicPr>
          <p:cNvPr id="5" name="Picture 4" descr="saturns ring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733800"/>
            <a:ext cx="3377184" cy="263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Uranus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Uranus is a gas planet, too – all four of the outer planets are</a:t>
            </a:r>
          </a:p>
          <a:p>
            <a:r>
              <a:rPr lang="en-US" dirty="0" smtClean="0"/>
              <a:t>It spins sideways, probably because it was hit by a comet or asteroid</a:t>
            </a:r>
          </a:p>
          <a:p>
            <a:r>
              <a:rPr lang="en-US" dirty="0" smtClean="0"/>
              <a:t>Uranus has thin rings and 27 moons</a:t>
            </a:r>
            <a:endParaRPr lang="en-US" dirty="0"/>
          </a:p>
        </p:txBody>
      </p:sp>
      <p:pic>
        <p:nvPicPr>
          <p:cNvPr id="4" name="Picture 3" descr="uran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038600"/>
            <a:ext cx="2590800" cy="2526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Neptune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Neptune is the farthest away </a:t>
            </a:r>
          </a:p>
          <a:p>
            <a:r>
              <a:rPr lang="en-US" dirty="0" smtClean="0"/>
              <a:t>It is a gas planet</a:t>
            </a:r>
          </a:p>
          <a:p>
            <a:r>
              <a:rPr lang="en-US" dirty="0" smtClean="0"/>
              <a:t>It has VERY strong winds, over 400 miles an hour</a:t>
            </a:r>
          </a:p>
          <a:p>
            <a:r>
              <a:rPr lang="en-US" dirty="0" smtClean="0"/>
              <a:t>Neptune has 13 moons</a:t>
            </a:r>
          </a:p>
          <a:p>
            <a:endParaRPr lang="en-US" dirty="0"/>
          </a:p>
        </p:txBody>
      </p:sp>
      <p:pic>
        <p:nvPicPr>
          <p:cNvPr id="4" name="Picture 3" descr="neptu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267200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Pluto and the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Pluto is another body now called a PLUTOID</a:t>
            </a:r>
          </a:p>
          <a:p>
            <a:r>
              <a:rPr lang="en-US" dirty="0" smtClean="0"/>
              <a:t>It has an irregular orbit – tilted and elongated</a:t>
            </a:r>
          </a:p>
          <a:p>
            <a:r>
              <a:rPr lang="en-US" dirty="0" smtClean="0"/>
              <a:t>It has 3 moons – one is very large</a:t>
            </a:r>
          </a:p>
          <a:p>
            <a:r>
              <a:rPr lang="en-US" dirty="0" smtClean="0"/>
              <a:t>Eris, the newest body, is also a </a:t>
            </a:r>
            <a:r>
              <a:rPr lang="en-US" dirty="0" err="1" smtClean="0"/>
              <a:t>Plutoid</a:t>
            </a:r>
            <a:endParaRPr lang="en-US" dirty="0" smtClean="0"/>
          </a:p>
          <a:p>
            <a:r>
              <a:rPr lang="en-US" dirty="0" smtClean="0"/>
              <a:t>It has only one moon</a:t>
            </a:r>
            <a:endParaRPr lang="en-US" dirty="0"/>
          </a:p>
        </p:txBody>
      </p:sp>
      <p:pic>
        <p:nvPicPr>
          <p:cNvPr id="4" name="Picture 3" descr="plu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343400"/>
            <a:ext cx="2844800" cy="2133600"/>
          </a:xfrm>
          <a:prstGeom prst="rect">
            <a:avLst/>
          </a:prstGeom>
        </p:spPr>
      </p:pic>
      <p:pic>
        <p:nvPicPr>
          <p:cNvPr id="5" name="Picture 4" descr="er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400" y="3962400"/>
            <a:ext cx="34544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to think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at least one more planet, but it may be a giant, we just don’t know yet….</a:t>
            </a:r>
          </a:p>
          <a:p>
            <a:endParaRPr lang="en-US" dirty="0" smtClean="0"/>
          </a:p>
          <a:p>
            <a:r>
              <a:rPr lang="en-US" dirty="0" smtClean="0"/>
              <a:t>Research is always going on to help us know our way around our neighborhood – the SOLAR SYSTEM </a:t>
            </a:r>
          </a:p>
          <a:p>
            <a:endParaRPr lang="en-US" dirty="0" smtClean="0"/>
          </a:p>
          <a:p>
            <a:r>
              <a:rPr lang="en-US" dirty="0" smtClean="0"/>
              <a:t>Maybe someday YOU will travel to one of these wonderful places!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rest…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also: </a:t>
            </a:r>
          </a:p>
          <a:p>
            <a:pPr lvl="1"/>
            <a:r>
              <a:rPr lang="en-US" dirty="0" smtClean="0"/>
              <a:t>Meteors and comets</a:t>
            </a:r>
          </a:p>
          <a:p>
            <a:pPr lvl="1"/>
            <a:r>
              <a:rPr lang="en-US" dirty="0" smtClean="0"/>
              <a:t>Space dust</a:t>
            </a:r>
          </a:p>
          <a:p>
            <a:pPr lvl="1"/>
            <a:r>
              <a:rPr lang="en-US" dirty="0" smtClean="0"/>
              <a:t>Satellites</a:t>
            </a:r>
          </a:p>
          <a:p>
            <a:pPr lvl="1"/>
            <a:r>
              <a:rPr lang="en-US" dirty="0" smtClean="0"/>
              <a:t>Space junk and trash</a:t>
            </a:r>
            <a:endParaRPr lang="en-US" dirty="0"/>
          </a:p>
        </p:txBody>
      </p:sp>
      <p:pic>
        <p:nvPicPr>
          <p:cNvPr id="4" name="Picture 3" descr="com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0600"/>
            <a:ext cx="2540000" cy="1905000"/>
          </a:xfrm>
          <a:prstGeom prst="rect">
            <a:avLst/>
          </a:prstGeom>
        </p:spPr>
      </p:pic>
      <p:pic>
        <p:nvPicPr>
          <p:cNvPr id="5" name="Picture 4" descr="mete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4343400"/>
            <a:ext cx="2209800" cy="2209800"/>
          </a:xfrm>
          <a:prstGeom prst="rect">
            <a:avLst/>
          </a:prstGeom>
        </p:spPr>
      </p:pic>
      <p:pic>
        <p:nvPicPr>
          <p:cNvPr id="6" name="Picture 5" descr="meteor cra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5334000"/>
            <a:ext cx="1775381" cy="1076325"/>
          </a:xfrm>
          <a:prstGeom prst="rect">
            <a:avLst/>
          </a:prstGeom>
        </p:spPr>
      </p:pic>
      <p:pic>
        <p:nvPicPr>
          <p:cNvPr id="7" name="Picture 6" descr="crater 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4038600"/>
            <a:ext cx="1143000" cy="1524000"/>
          </a:xfrm>
          <a:prstGeom prst="rect">
            <a:avLst/>
          </a:prstGeom>
        </p:spPr>
      </p:pic>
      <p:pic>
        <p:nvPicPr>
          <p:cNvPr id="8" name="Picture 7" descr="satellit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5600" y="4572000"/>
            <a:ext cx="2688772" cy="1882140"/>
          </a:xfrm>
          <a:prstGeom prst="rect">
            <a:avLst/>
          </a:prstGeom>
        </p:spPr>
      </p:pic>
      <p:pic>
        <p:nvPicPr>
          <p:cNvPr id="9" name="Picture 8" descr="junk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800" y="12954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1" y="1143000"/>
            <a:ext cx="56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</a:t>
            </a:r>
            <a:r>
              <a:rPr lang="en-GB" dirty="0" err="1" smtClean="0"/>
              <a:t>powerpoint</a:t>
            </a:r>
            <a:r>
              <a:rPr lang="en-GB" dirty="0" smtClean="0"/>
              <a:t> was kindly donated to</a:t>
            </a:r>
          </a:p>
          <a:p>
            <a:r>
              <a:rPr lang="en-GB" dirty="0" err="1" smtClean="0">
                <a:hlinkClick r:id="rId3"/>
              </a:rPr>
              <a:t>www.worldofteaching.com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hlinkClick r:id="rId3"/>
              </a:rPr>
              <a:t>http://www.worldofteaching.com</a:t>
            </a:r>
            <a:endParaRPr lang="en-GB" dirty="0" smtClean="0"/>
          </a:p>
          <a:p>
            <a:r>
              <a:rPr lang="en-GB" dirty="0" smtClean="0"/>
              <a:t>Is home to well over a thousand </a:t>
            </a:r>
            <a:r>
              <a:rPr lang="en-GB" dirty="0" err="1" smtClean="0"/>
              <a:t>powerpoints</a:t>
            </a:r>
            <a:r>
              <a:rPr lang="en-GB" dirty="0" smtClean="0"/>
              <a:t> submitted by teachers. This a free site. Please visit and I hope it will help in your teaching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 – our very own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Sun is the center of our solar system</a:t>
            </a:r>
          </a:p>
          <a:p>
            <a:r>
              <a:rPr lang="en-US" dirty="0" smtClean="0"/>
              <a:t>The word “solar” means “of the sun”</a:t>
            </a:r>
          </a:p>
          <a:p>
            <a:r>
              <a:rPr lang="en-US" dirty="0" smtClean="0"/>
              <a:t>Our sun is a medium-sized star</a:t>
            </a:r>
          </a:p>
          <a:p>
            <a:r>
              <a:rPr lang="en-US" dirty="0" smtClean="0"/>
              <a:t>Our sun is medium-hot, and yellow </a:t>
            </a:r>
            <a:endParaRPr lang="en-US" dirty="0"/>
          </a:p>
        </p:txBody>
      </p:sp>
      <p:pic>
        <p:nvPicPr>
          <p:cNvPr id="4" name="Picture 3" descr="su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191000"/>
            <a:ext cx="2625213" cy="2543175"/>
          </a:xfrm>
          <a:prstGeom prst="rect">
            <a:avLst/>
          </a:prstGeom>
        </p:spPr>
      </p:pic>
      <p:pic>
        <p:nvPicPr>
          <p:cNvPr id="5" name="Picture 4" descr="SunIm08_eclips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495800"/>
            <a:ext cx="2219826" cy="2057400"/>
          </a:xfrm>
          <a:prstGeom prst="rect">
            <a:avLst/>
          </a:prstGeom>
        </p:spPr>
      </p:pic>
      <p:pic>
        <p:nvPicPr>
          <p:cNvPr id="6" name="Picture 5" descr="sun flar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619626"/>
            <a:ext cx="24384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the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sun has layers </a:t>
            </a:r>
          </a:p>
          <a:p>
            <a:pPr lvl="1"/>
            <a:r>
              <a:rPr lang="en-US" dirty="0" smtClean="0"/>
              <a:t>The middle is called the core – it is 27,000,000 degrees!</a:t>
            </a:r>
          </a:p>
          <a:p>
            <a:pPr lvl="1"/>
            <a:r>
              <a:rPr lang="en-US" dirty="0" smtClean="0"/>
              <a:t>The outer layer is the chromosphere</a:t>
            </a:r>
          </a:p>
          <a:p>
            <a:pPr lvl="1"/>
            <a:r>
              <a:rPr lang="en-US" dirty="0" smtClean="0"/>
              <a:t>The layer under the chromosphere is the photosphere, where light and other forms of energy are released</a:t>
            </a:r>
          </a:p>
          <a:p>
            <a:pPr lvl="1"/>
            <a:r>
              <a:rPr lang="en-US" dirty="0" smtClean="0"/>
              <a:t>Under the photosphere is the convective zone where heat is released</a:t>
            </a:r>
          </a:p>
          <a:p>
            <a:pPr lvl="1"/>
            <a:r>
              <a:rPr lang="en-US" dirty="0" smtClean="0"/>
              <a:t>The layer above the core is the radiative zone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57200"/>
            <a:ext cx="8229600" cy="5851525"/>
          </a:xfrm>
        </p:spPr>
        <p:txBody>
          <a:bodyPr/>
          <a:lstStyle/>
          <a:p>
            <a:r>
              <a:rPr lang="en-US" dirty="0" smtClean="0"/>
              <a:t>The sun is made up of gasses</a:t>
            </a:r>
          </a:p>
          <a:p>
            <a:pPr lvl="1"/>
            <a:r>
              <a:rPr lang="en-US" dirty="0" smtClean="0"/>
              <a:t>The most abundant gas is Hydrogen </a:t>
            </a:r>
          </a:p>
          <a:p>
            <a:pPr lvl="1"/>
            <a:r>
              <a:rPr lang="en-US" dirty="0" smtClean="0"/>
              <a:t>Hydrogen is undergoing </a:t>
            </a:r>
            <a:r>
              <a:rPr lang="en-US" i="1" dirty="0" smtClean="0"/>
              <a:t>fusion</a:t>
            </a:r>
            <a:r>
              <a:rPr lang="en-US" dirty="0" smtClean="0"/>
              <a:t> to make Helium, which releases a huge amount of energy</a:t>
            </a:r>
          </a:p>
          <a:p>
            <a:pPr lvl="1"/>
            <a:r>
              <a:rPr lang="en-US" dirty="0" smtClean="0"/>
              <a:t>Forms of energy released include light, heat, and various rays, like X rays and gamma rays, which are forms of radiation</a:t>
            </a:r>
            <a:endParaRPr lang="en-US" dirty="0"/>
          </a:p>
        </p:txBody>
      </p:sp>
      <p:pic>
        <p:nvPicPr>
          <p:cNvPr id="5" name="Content Placeholder 3" descr="sun diagr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9" y="3200400"/>
            <a:ext cx="4700187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temp graph of su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886200"/>
            <a:ext cx="3533430" cy="2591182"/>
          </a:xfrm>
          <a:prstGeom prst="rect">
            <a:avLst/>
          </a:prstGeom>
        </p:spPr>
      </p:pic>
      <p:pic>
        <p:nvPicPr>
          <p:cNvPr id="6" name="Picture 5" descr="SunActiv_sunCutawa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828800"/>
            <a:ext cx="4740405" cy="3733800"/>
          </a:xfrm>
          <a:prstGeom prst="rect">
            <a:avLst/>
          </a:prstGeom>
        </p:spPr>
      </p:pic>
      <p:pic>
        <p:nvPicPr>
          <p:cNvPr id="8" name="Picture 7" descr="sun-ful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152400"/>
            <a:ext cx="3276600" cy="32766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inner four - Mercury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inner four planets are formed mostly of rock</a:t>
            </a:r>
          </a:p>
          <a:p>
            <a:r>
              <a:rPr lang="en-US" dirty="0" smtClean="0"/>
              <a:t>Mercury is first</a:t>
            </a:r>
          </a:p>
          <a:p>
            <a:pPr lvl="1"/>
            <a:r>
              <a:rPr lang="en-US" dirty="0" smtClean="0"/>
              <a:t>It has very little atmosphere</a:t>
            </a:r>
          </a:p>
          <a:p>
            <a:pPr lvl="1"/>
            <a:r>
              <a:rPr lang="en-US" dirty="0" smtClean="0"/>
              <a:t>It has no moons</a:t>
            </a:r>
          </a:p>
          <a:p>
            <a:pPr lvl="1"/>
            <a:r>
              <a:rPr lang="en-US" dirty="0" smtClean="0"/>
              <a:t>It is VERY HOT!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mercu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657600"/>
            <a:ext cx="4197684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Venus is second</a:t>
            </a:r>
          </a:p>
          <a:p>
            <a:pPr lvl="1"/>
            <a:r>
              <a:rPr lang="en-US" dirty="0" smtClean="0"/>
              <a:t>It  has a very thick atmosphere, and this makes the temperature the highest in the solar system</a:t>
            </a:r>
          </a:p>
          <a:p>
            <a:pPr lvl="1"/>
            <a:r>
              <a:rPr lang="en-US" dirty="0" smtClean="0"/>
              <a:t>It has no moons</a:t>
            </a:r>
          </a:p>
          <a:p>
            <a:pPr lvl="1"/>
            <a:r>
              <a:rPr lang="en-US" dirty="0" smtClean="0"/>
              <a:t>It is about the same size as Earth</a:t>
            </a:r>
            <a:endParaRPr lang="en-US" dirty="0"/>
          </a:p>
        </p:txBody>
      </p:sp>
      <p:pic>
        <p:nvPicPr>
          <p:cNvPr id="4" name="Picture 3" descr="ven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9624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 is third</a:t>
            </a:r>
          </a:p>
          <a:p>
            <a:r>
              <a:rPr lang="en-US" dirty="0" smtClean="0"/>
              <a:t>It has liquid water</a:t>
            </a:r>
          </a:p>
          <a:p>
            <a:r>
              <a:rPr lang="en-US" dirty="0" smtClean="0"/>
              <a:t>It has a medium-thick atmosphere</a:t>
            </a:r>
          </a:p>
          <a:p>
            <a:r>
              <a:rPr lang="en-US" dirty="0" smtClean="0"/>
              <a:t>It has one moon</a:t>
            </a:r>
          </a:p>
          <a:p>
            <a:r>
              <a:rPr lang="en-US" dirty="0" smtClean="0"/>
              <a:t>It’s where we live</a:t>
            </a:r>
            <a:endParaRPr lang="en-US" dirty="0"/>
          </a:p>
        </p:txBody>
      </p:sp>
      <p:pic>
        <p:nvPicPr>
          <p:cNvPr id="4" name="Picture 3" descr="earth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429000"/>
            <a:ext cx="3287622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Mars is fourth</a:t>
            </a:r>
          </a:p>
          <a:p>
            <a:pPr lvl="1"/>
            <a:r>
              <a:rPr lang="en-US" dirty="0" smtClean="0"/>
              <a:t>It has a thinner atmosphere than Earth</a:t>
            </a:r>
          </a:p>
          <a:p>
            <a:pPr lvl="1"/>
            <a:r>
              <a:rPr lang="en-US" dirty="0" smtClean="0"/>
              <a:t>No surface water</a:t>
            </a:r>
          </a:p>
          <a:p>
            <a:pPr lvl="1"/>
            <a:r>
              <a:rPr lang="en-US" dirty="0" smtClean="0"/>
              <a:t>High winds sometimes</a:t>
            </a:r>
          </a:p>
          <a:p>
            <a:pPr lvl="1"/>
            <a:r>
              <a:rPr lang="en-US" dirty="0" smtClean="0"/>
              <a:t>Two moons</a:t>
            </a:r>
            <a:endParaRPr lang="en-US" dirty="0"/>
          </a:p>
        </p:txBody>
      </p:sp>
      <p:pic>
        <p:nvPicPr>
          <p:cNvPr id="4" name="Picture 3" descr="ma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581400"/>
            <a:ext cx="3104674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1057</TotalTime>
  <Words>602</Words>
  <Application>Microsoft Office PowerPoint</Application>
  <PresentationFormat>On-screen Show (4:3)</PresentationFormat>
  <Paragraphs>108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Our Sun and Solar system</vt:lpstr>
      <vt:lpstr>The Sun – our very own star</vt:lpstr>
      <vt:lpstr>Characteristics of the Sun</vt:lpstr>
      <vt:lpstr>Slide 4</vt:lpstr>
      <vt:lpstr>Slide 5</vt:lpstr>
      <vt:lpstr>The inner four - Mercury</vt:lpstr>
      <vt:lpstr>Venus</vt:lpstr>
      <vt:lpstr>Earth</vt:lpstr>
      <vt:lpstr>Mars</vt:lpstr>
      <vt:lpstr>Asteroids</vt:lpstr>
      <vt:lpstr>Jupiter</vt:lpstr>
      <vt:lpstr>Saturn</vt:lpstr>
      <vt:lpstr>Uranus</vt:lpstr>
      <vt:lpstr>Neptune</vt:lpstr>
      <vt:lpstr>Pluto and the others</vt:lpstr>
      <vt:lpstr>More to think about…</vt:lpstr>
      <vt:lpstr>And the rest…</vt:lpstr>
      <vt:lpstr>Slide 18</vt:lpstr>
    </vt:vector>
  </TitlesOfParts>
  <Company>Ector County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Solar system</dc:title>
  <dc:creator>Ector County ISD Employee</dc:creator>
  <cp:lastModifiedBy>gareth</cp:lastModifiedBy>
  <cp:revision>52</cp:revision>
  <dcterms:created xsi:type="dcterms:W3CDTF">2009-03-04T19:21:22Z</dcterms:created>
  <dcterms:modified xsi:type="dcterms:W3CDTF">2009-08-08T20:38:49Z</dcterms:modified>
</cp:coreProperties>
</file>