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7" d="100"/>
          <a:sy n="117" d="100"/>
        </p:scale>
        <p:origin x="10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9F514098-7D36-4BC9-2AB9-B871CF1374F9}"/>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Comic Sans MS" panose="030F0702030302020204" pitchFamily="66" charset="0"/>
              </a:defRPr>
            </a:lvl1pPr>
          </a:lstStyle>
          <a:p>
            <a:endParaRPr lang="en-GB" altLang="en-US"/>
          </a:p>
        </p:txBody>
      </p:sp>
      <p:sp>
        <p:nvSpPr>
          <p:cNvPr id="40963" name="Rectangle 3">
            <a:extLst>
              <a:ext uri="{FF2B5EF4-FFF2-40B4-BE49-F238E27FC236}">
                <a16:creationId xmlns:a16="http://schemas.microsoft.com/office/drawing/2014/main" id="{9C7FFB90-475D-3581-1B14-B92193EF6FC6}"/>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Comic Sans MS" panose="030F0702030302020204" pitchFamily="66" charset="0"/>
              </a:defRPr>
            </a:lvl1pPr>
          </a:lstStyle>
          <a:p>
            <a:endParaRPr lang="en-GB" altLang="en-US"/>
          </a:p>
        </p:txBody>
      </p:sp>
      <p:sp>
        <p:nvSpPr>
          <p:cNvPr id="40964" name="Rectangle 4">
            <a:extLst>
              <a:ext uri="{FF2B5EF4-FFF2-40B4-BE49-F238E27FC236}">
                <a16:creationId xmlns:a16="http://schemas.microsoft.com/office/drawing/2014/main" id="{A25B4BBB-14EA-C82B-1942-262753A1AD0B}"/>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0965" name="Rectangle 5">
            <a:extLst>
              <a:ext uri="{FF2B5EF4-FFF2-40B4-BE49-F238E27FC236}">
                <a16:creationId xmlns:a16="http://schemas.microsoft.com/office/drawing/2014/main" id="{81D0DD66-CC57-E229-2E55-825A88924108}"/>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0966" name="Rectangle 6">
            <a:extLst>
              <a:ext uri="{FF2B5EF4-FFF2-40B4-BE49-F238E27FC236}">
                <a16:creationId xmlns:a16="http://schemas.microsoft.com/office/drawing/2014/main" id="{DBACA271-E022-44D2-5F77-D72036BDE3CB}"/>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Comic Sans MS" panose="030F0702030302020204" pitchFamily="66" charset="0"/>
              </a:defRPr>
            </a:lvl1pPr>
          </a:lstStyle>
          <a:p>
            <a:endParaRPr lang="en-GB" altLang="en-US"/>
          </a:p>
        </p:txBody>
      </p:sp>
      <p:sp>
        <p:nvSpPr>
          <p:cNvPr id="40967" name="Rectangle 7">
            <a:extLst>
              <a:ext uri="{FF2B5EF4-FFF2-40B4-BE49-F238E27FC236}">
                <a16:creationId xmlns:a16="http://schemas.microsoft.com/office/drawing/2014/main" id="{7253DF30-E893-9EC3-5D90-15C340BCE859}"/>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Comic Sans MS" panose="030F0702030302020204" pitchFamily="66" charset="0"/>
              </a:defRPr>
            </a:lvl1pPr>
          </a:lstStyle>
          <a:p>
            <a:fld id="{618F4AAE-FB88-4E63-8D2E-79635BE5AD04}"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omic Sans MS" panose="030F0702030302020204" pitchFamily="66"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Comic Sans MS" panose="030F0702030302020204" pitchFamily="66"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Comic Sans MS" panose="030F0702030302020204" pitchFamily="66"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Comic Sans MS" panose="030F0702030302020204" pitchFamily="66"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Comic Sans MS" panose="030F0702030302020204" pitchFamily="66"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7AD5CB7-4E0F-46CF-5906-06AF46F83208}"/>
              </a:ext>
            </a:extLst>
          </p:cNvPr>
          <p:cNvSpPr>
            <a:spLocks noGrp="1" noChangeArrowheads="1"/>
          </p:cNvSpPr>
          <p:nvPr>
            <p:ph type="sldNum" sz="quarter" idx="5"/>
          </p:nvPr>
        </p:nvSpPr>
        <p:spPr>
          <a:ln/>
        </p:spPr>
        <p:txBody>
          <a:bodyPr/>
          <a:lstStyle/>
          <a:p>
            <a:fld id="{6BDD47A1-7FDA-452A-ABDD-FC014BEE113F}" type="slidenum">
              <a:rPr lang="en-GB" altLang="en-US"/>
              <a:pPr/>
              <a:t>1</a:t>
            </a:fld>
            <a:endParaRPr lang="en-GB" altLang="en-US"/>
          </a:p>
        </p:txBody>
      </p:sp>
      <p:sp>
        <p:nvSpPr>
          <p:cNvPr id="41986" name="Rectangle 2">
            <a:extLst>
              <a:ext uri="{FF2B5EF4-FFF2-40B4-BE49-F238E27FC236}">
                <a16:creationId xmlns:a16="http://schemas.microsoft.com/office/drawing/2014/main" id="{4E795491-A83A-0669-5E19-A4A587A34B19}"/>
              </a:ext>
            </a:extLst>
          </p:cNvPr>
          <p:cNvSpPr>
            <a:spLocks noRot="1" noChangeArrowheads="1" noTextEdit="1"/>
          </p:cNvSpPr>
          <p:nvPr>
            <p:ph type="sldImg"/>
          </p:nvPr>
        </p:nvSpPr>
        <p:spPr>
          <a:ln/>
        </p:spPr>
      </p:sp>
      <p:sp>
        <p:nvSpPr>
          <p:cNvPr id="41987" name="Rectangle 3">
            <a:extLst>
              <a:ext uri="{FF2B5EF4-FFF2-40B4-BE49-F238E27FC236}">
                <a16:creationId xmlns:a16="http://schemas.microsoft.com/office/drawing/2014/main" id="{8866B9D5-3A4B-B084-9867-A2E1967E1D7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1A49C60-95AB-3F25-4656-E64E2AEF827A}"/>
              </a:ext>
            </a:extLst>
          </p:cNvPr>
          <p:cNvSpPr>
            <a:spLocks noGrp="1" noChangeArrowheads="1"/>
          </p:cNvSpPr>
          <p:nvPr>
            <p:ph type="sldNum" sz="quarter" idx="5"/>
          </p:nvPr>
        </p:nvSpPr>
        <p:spPr>
          <a:ln/>
        </p:spPr>
        <p:txBody>
          <a:bodyPr/>
          <a:lstStyle/>
          <a:p>
            <a:fld id="{218C2A13-C8A6-4BDA-AD75-65F9653404D2}" type="slidenum">
              <a:rPr lang="en-GB" altLang="en-US"/>
              <a:pPr/>
              <a:t>10</a:t>
            </a:fld>
            <a:endParaRPr lang="en-GB" altLang="en-US"/>
          </a:p>
        </p:txBody>
      </p:sp>
      <p:sp>
        <p:nvSpPr>
          <p:cNvPr id="51202" name="Rectangle 2">
            <a:extLst>
              <a:ext uri="{FF2B5EF4-FFF2-40B4-BE49-F238E27FC236}">
                <a16:creationId xmlns:a16="http://schemas.microsoft.com/office/drawing/2014/main" id="{B531A5B7-D65C-3A4C-541C-2F0B28B30D59}"/>
              </a:ext>
            </a:extLst>
          </p:cNvPr>
          <p:cNvSpPr>
            <a:spLocks noRot="1" noChangeArrowheads="1" noTextEdit="1"/>
          </p:cNvSpPr>
          <p:nvPr>
            <p:ph type="sldImg"/>
          </p:nvPr>
        </p:nvSpPr>
        <p:spPr>
          <a:ln/>
        </p:spPr>
      </p:sp>
      <p:sp>
        <p:nvSpPr>
          <p:cNvPr id="51203" name="Rectangle 3">
            <a:extLst>
              <a:ext uri="{FF2B5EF4-FFF2-40B4-BE49-F238E27FC236}">
                <a16:creationId xmlns:a16="http://schemas.microsoft.com/office/drawing/2014/main" id="{DC32F3E9-6949-BE6B-88F4-480579689E4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8DFC833-222D-10BF-8ACA-75A3FDA2AA94}"/>
              </a:ext>
            </a:extLst>
          </p:cNvPr>
          <p:cNvSpPr>
            <a:spLocks noGrp="1" noChangeArrowheads="1"/>
          </p:cNvSpPr>
          <p:nvPr>
            <p:ph type="sldNum" sz="quarter" idx="5"/>
          </p:nvPr>
        </p:nvSpPr>
        <p:spPr>
          <a:ln/>
        </p:spPr>
        <p:txBody>
          <a:bodyPr/>
          <a:lstStyle/>
          <a:p>
            <a:fld id="{22663E46-A7E5-4B55-BE54-9BE9A68F5AAF}" type="slidenum">
              <a:rPr lang="en-GB" altLang="en-US"/>
              <a:pPr/>
              <a:t>11</a:t>
            </a:fld>
            <a:endParaRPr lang="en-GB" altLang="en-US"/>
          </a:p>
        </p:txBody>
      </p:sp>
      <p:sp>
        <p:nvSpPr>
          <p:cNvPr id="52226" name="Rectangle 2">
            <a:extLst>
              <a:ext uri="{FF2B5EF4-FFF2-40B4-BE49-F238E27FC236}">
                <a16:creationId xmlns:a16="http://schemas.microsoft.com/office/drawing/2014/main" id="{03593FBD-2442-F9D8-D292-4D2428990C07}"/>
              </a:ext>
            </a:extLst>
          </p:cNvPr>
          <p:cNvSpPr>
            <a:spLocks noRot="1" noChangeArrowheads="1" noTextEdit="1"/>
          </p:cNvSpPr>
          <p:nvPr>
            <p:ph type="sldImg"/>
          </p:nvPr>
        </p:nvSpPr>
        <p:spPr>
          <a:ln/>
        </p:spPr>
      </p:sp>
      <p:sp>
        <p:nvSpPr>
          <p:cNvPr id="52227" name="Rectangle 3">
            <a:extLst>
              <a:ext uri="{FF2B5EF4-FFF2-40B4-BE49-F238E27FC236}">
                <a16:creationId xmlns:a16="http://schemas.microsoft.com/office/drawing/2014/main" id="{85B00081-4468-8A95-0E5E-0D913B77CA1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DD7194D-42D5-33C7-2950-9FE78291EC15}"/>
              </a:ext>
            </a:extLst>
          </p:cNvPr>
          <p:cNvSpPr>
            <a:spLocks noGrp="1" noChangeArrowheads="1"/>
          </p:cNvSpPr>
          <p:nvPr>
            <p:ph type="sldNum" sz="quarter" idx="5"/>
          </p:nvPr>
        </p:nvSpPr>
        <p:spPr>
          <a:ln/>
        </p:spPr>
        <p:txBody>
          <a:bodyPr/>
          <a:lstStyle/>
          <a:p>
            <a:fld id="{AD89C6F1-ADC1-4675-A41C-9C573914BE16}" type="slidenum">
              <a:rPr lang="en-GB" altLang="en-US"/>
              <a:pPr/>
              <a:t>12</a:t>
            </a:fld>
            <a:endParaRPr lang="en-GB" altLang="en-US"/>
          </a:p>
        </p:txBody>
      </p:sp>
      <p:sp>
        <p:nvSpPr>
          <p:cNvPr id="53250" name="Rectangle 2">
            <a:extLst>
              <a:ext uri="{FF2B5EF4-FFF2-40B4-BE49-F238E27FC236}">
                <a16:creationId xmlns:a16="http://schemas.microsoft.com/office/drawing/2014/main" id="{4A0DBCFA-3519-74B5-7257-9E67454766C9}"/>
              </a:ext>
            </a:extLst>
          </p:cNvPr>
          <p:cNvSpPr>
            <a:spLocks noRot="1" noChangeArrowheads="1" noTextEdit="1"/>
          </p:cNvSpPr>
          <p:nvPr>
            <p:ph type="sldImg"/>
          </p:nvPr>
        </p:nvSpPr>
        <p:spPr>
          <a:ln/>
        </p:spPr>
      </p:sp>
      <p:sp>
        <p:nvSpPr>
          <p:cNvPr id="53251" name="Rectangle 3">
            <a:extLst>
              <a:ext uri="{FF2B5EF4-FFF2-40B4-BE49-F238E27FC236}">
                <a16:creationId xmlns:a16="http://schemas.microsoft.com/office/drawing/2014/main" id="{8DDF76B0-7DB2-0F5E-61C6-D53FE7F699B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BBE7EBC-B09B-3972-8D62-FCD985D4F692}"/>
              </a:ext>
            </a:extLst>
          </p:cNvPr>
          <p:cNvSpPr>
            <a:spLocks noGrp="1" noChangeArrowheads="1"/>
          </p:cNvSpPr>
          <p:nvPr>
            <p:ph type="sldNum" sz="quarter" idx="5"/>
          </p:nvPr>
        </p:nvSpPr>
        <p:spPr>
          <a:ln/>
        </p:spPr>
        <p:txBody>
          <a:bodyPr/>
          <a:lstStyle/>
          <a:p>
            <a:fld id="{C45DC7B0-0E46-456F-9B5D-363D205BF532}" type="slidenum">
              <a:rPr lang="en-GB" altLang="en-US"/>
              <a:pPr/>
              <a:t>13</a:t>
            </a:fld>
            <a:endParaRPr lang="en-GB" altLang="en-US"/>
          </a:p>
        </p:txBody>
      </p:sp>
      <p:sp>
        <p:nvSpPr>
          <p:cNvPr id="54274" name="Rectangle 2">
            <a:extLst>
              <a:ext uri="{FF2B5EF4-FFF2-40B4-BE49-F238E27FC236}">
                <a16:creationId xmlns:a16="http://schemas.microsoft.com/office/drawing/2014/main" id="{35E7BDBF-DB9A-61EE-17F6-C510C43988E0}"/>
              </a:ext>
            </a:extLst>
          </p:cNvPr>
          <p:cNvSpPr>
            <a:spLocks noRot="1" noChangeArrowheads="1" noTextEdit="1"/>
          </p:cNvSpPr>
          <p:nvPr>
            <p:ph type="sldImg"/>
          </p:nvPr>
        </p:nvSpPr>
        <p:spPr>
          <a:ln/>
        </p:spPr>
      </p:sp>
      <p:sp>
        <p:nvSpPr>
          <p:cNvPr id="54275" name="Rectangle 3">
            <a:extLst>
              <a:ext uri="{FF2B5EF4-FFF2-40B4-BE49-F238E27FC236}">
                <a16:creationId xmlns:a16="http://schemas.microsoft.com/office/drawing/2014/main" id="{9EBF56C9-C4BF-348B-109A-576C3AB7909A}"/>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671CC98-8CB8-0BDB-B36B-E49C9A33AAFF}"/>
              </a:ext>
            </a:extLst>
          </p:cNvPr>
          <p:cNvSpPr>
            <a:spLocks noGrp="1" noChangeArrowheads="1"/>
          </p:cNvSpPr>
          <p:nvPr>
            <p:ph type="sldNum" sz="quarter" idx="5"/>
          </p:nvPr>
        </p:nvSpPr>
        <p:spPr>
          <a:ln/>
        </p:spPr>
        <p:txBody>
          <a:bodyPr/>
          <a:lstStyle/>
          <a:p>
            <a:fld id="{4D3293D1-ADA4-443F-97DA-2ECE071EF2F2}" type="slidenum">
              <a:rPr lang="en-GB" altLang="en-US"/>
              <a:pPr/>
              <a:t>14</a:t>
            </a:fld>
            <a:endParaRPr lang="en-GB" altLang="en-US"/>
          </a:p>
        </p:txBody>
      </p:sp>
      <p:sp>
        <p:nvSpPr>
          <p:cNvPr id="55298" name="Rectangle 2">
            <a:extLst>
              <a:ext uri="{FF2B5EF4-FFF2-40B4-BE49-F238E27FC236}">
                <a16:creationId xmlns:a16="http://schemas.microsoft.com/office/drawing/2014/main" id="{4B19B63D-39D1-3CDB-8AC4-236B4226BE4D}"/>
              </a:ext>
            </a:extLst>
          </p:cNvPr>
          <p:cNvSpPr>
            <a:spLocks noRot="1" noChangeArrowheads="1" noTextEdit="1"/>
          </p:cNvSpPr>
          <p:nvPr>
            <p:ph type="sldImg"/>
          </p:nvPr>
        </p:nvSpPr>
        <p:spPr>
          <a:ln/>
        </p:spPr>
      </p:sp>
      <p:sp>
        <p:nvSpPr>
          <p:cNvPr id="55299" name="Rectangle 3">
            <a:extLst>
              <a:ext uri="{FF2B5EF4-FFF2-40B4-BE49-F238E27FC236}">
                <a16:creationId xmlns:a16="http://schemas.microsoft.com/office/drawing/2014/main" id="{1EF0DDCC-A436-5250-49FB-E533241D077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2E1B741-B29A-B4EB-F465-3A1F83939BFF}"/>
              </a:ext>
            </a:extLst>
          </p:cNvPr>
          <p:cNvSpPr>
            <a:spLocks noGrp="1" noChangeArrowheads="1"/>
          </p:cNvSpPr>
          <p:nvPr>
            <p:ph type="sldNum" sz="quarter" idx="5"/>
          </p:nvPr>
        </p:nvSpPr>
        <p:spPr>
          <a:ln/>
        </p:spPr>
        <p:txBody>
          <a:bodyPr/>
          <a:lstStyle/>
          <a:p>
            <a:fld id="{4676135E-91E8-4783-9AEB-510855DE7934}" type="slidenum">
              <a:rPr lang="en-GB" altLang="en-US"/>
              <a:pPr/>
              <a:t>15</a:t>
            </a:fld>
            <a:endParaRPr lang="en-GB" altLang="en-US"/>
          </a:p>
        </p:txBody>
      </p:sp>
      <p:sp>
        <p:nvSpPr>
          <p:cNvPr id="58370" name="Rectangle 2">
            <a:extLst>
              <a:ext uri="{FF2B5EF4-FFF2-40B4-BE49-F238E27FC236}">
                <a16:creationId xmlns:a16="http://schemas.microsoft.com/office/drawing/2014/main" id="{7734EC9C-CC3B-A555-853B-F54009189ABA}"/>
              </a:ext>
            </a:extLst>
          </p:cNvPr>
          <p:cNvSpPr>
            <a:spLocks noRot="1" noChangeArrowheads="1" noTextEdit="1"/>
          </p:cNvSpPr>
          <p:nvPr>
            <p:ph type="sldImg"/>
          </p:nvPr>
        </p:nvSpPr>
        <p:spPr>
          <a:xfrm>
            <a:off x="1144588" y="685800"/>
            <a:ext cx="4572000" cy="3429000"/>
          </a:xfrm>
          <a:ln/>
        </p:spPr>
      </p:sp>
      <p:sp>
        <p:nvSpPr>
          <p:cNvPr id="58371" name="Rectangle 3">
            <a:extLst>
              <a:ext uri="{FF2B5EF4-FFF2-40B4-BE49-F238E27FC236}">
                <a16:creationId xmlns:a16="http://schemas.microsoft.com/office/drawing/2014/main" id="{EB464D5B-77A3-0100-557B-7DBFE9971932}"/>
              </a:ext>
            </a:extLst>
          </p:cNvPr>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DBEEB1C-C092-EDEA-C858-9BAEE30AF3EE}"/>
              </a:ext>
            </a:extLst>
          </p:cNvPr>
          <p:cNvSpPr>
            <a:spLocks noGrp="1" noChangeArrowheads="1"/>
          </p:cNvSpPr>
          <p:nvPr>
            <p:ph type="sldNum" sz="quarter" idx="5"/>
          </p:nvPr>
        </p:nvSpPr>
        <p:spPr>
          <a:ln/>
        </p:spPr>
        <p:txBody>
          <a:bodyPr/>
          <a:lstStyle/>
          <a:p>
            <a:fld id="{4ECCDF3F-7AAA-4BAC-B295-31DFF7DAEC2A}" type="slidenum">
              <a:rPr lang="en-GB" altLang="en-US"/>
              <a:pPr/>
              <a:t>2</a:t>
            </a:fld>
            <a:endParaRPr lang="en-GB" altLang="en-US"/>
          </a:p>
        </p:txBody>
      </p:sp>
      <p:sp>
        <p:nvSpPr>
          <p:cNvPr id="43010" name="Rectangle 2">
            <a:extLst>
              <a:ext uri="{FF2B5EF4-FFF2-40B4-BE49-F238E27FC236}">
                <a16:creationId xmlns:a16="http://schemas.microsoft.com/office/drawing/2014/main" id="{5CC55A2B-5B27-9C1D-CA93-8B0C579ACF4B}"/>
              </a:ext>
            </a:extLst>
          </p:cNvPr>
          <p:cNvSpPr>
            <a:spLocks noRot="1" noChangeArrowheads="1" noTextEdit="1"/>
          </p:cNvSpPr>
          <p:nvPr>
            <p:ph type="sldImg"/>
          </p:nvPr>
        </p:nvSpPr>
        <p:spPr>
          <a:ln/>
        </p:spPr>
      </p:sp>
      <p:sp>
        <p:nvSpPr>
          <p:cNvPr id="43011" name="Rectangle 3">
            <a:extLst>
              <a:ext uri="{FF2B5EF4-FFF2-40B4-BE49-F238E27FC236}">
                <a16:creationId xmlns:a16="http://schemas.microsoft.com/office/drawing/2014/main" id="{5673DE6D-56F3-F17B-EE06-64B99167F0C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518B782-8710-3ADE-09FE-D69937C3E915}"/>
              </a:ext>
            </a:extLst>
          </p:cNvPr>
          <p:cNvSpPr>
            <a:spLocks noGrp="1" noChangeArrowheads="1"/>
          </p:cNvSpPr>
          <p:nvPr>
            <p:ph type="sldNum" sz="quarter" idx="5"/>
          </p:nvPr>
        </p:nvSpPr>
        <p:spPr>
          <a:ln/>
        </p:spPr>
        <p:txBody>
          <a:bodyPr/>
          <a:lstStyle/>
          <a:p>
            <a:fld id="{6E3C894F-8365-490E-B8A5-14B4FE68AB87}" type="slidenum">
              <a:rPr lang="en-GB" altLang="en-US"/>
              <a:pPr/>
              <a:t>3</a:t>
            </a:fld>
            <a:endParaRPr lang="en-GB" altLang="en-US"/>
          </a:p>
        </p:txBody>
      </p:sp>
      <p:sp>
        <p:nvSpPr>
          <p:cNvPr id="44034" name="Rectangle 2">
            <a:extLst>
              <a:ext uri="{FF2B5EF4-FFF2-40B4-BE49-F238E27FC236}">
                <a16:creationId xmlns:a16="http://schemas.microsoft.com/office/drawing/2014/main" id="{8D68B9AA-E188-C83B-8697-8AFAEAF4DEA5}"/>
              </a:ext>
            </a:extLst>
          </p:cNvPr>
          <p:cNvSpPr>
            <a:spLocks noRot="1" noChangeArrowheads="1" noTextEdit="1"/>
          </p:cNvSpPr>
          <p:nvPr>
            <p:ph type="sldImg"/>
          </p:nvPr>
        </p:nvSpPr>
        <p:spPr>
          <a:ln/>
        </p:spPr>
      </p:sp>
      <p:sp>
        <p:nvSpPr>
          <p:cNvPr id="44035" name="Rectangle 3">
            <a:extLst>
              <a:ext uri="{FF2B5EF4-FFF2-40B4-BE49-F238E27FC236}">
                <a16:creationId xmlns:a16="http://schemas.microsoft.com/office/drawing/2014/main" id="{C5AB2217-88F5-C6AB-2776-31D98777403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39BE66E-6BD2-BAB6-7E1D-94B09A078408}"/>
              </a:ext>
            </a:extLst>
          </p:cNvPr>
          <p:cNvSpPr>
            <a:spLocks noGrp="1" noChangeArrowheads="1"/>
          </p:cNvSpPr>
          <p:nvPr>
            <p:ph type="sldNum" sz="quarter" idx="5"/>
          </p:nvPr>
        </p:nvSpPr>
        <p:spPr>
          <a:ln/>
        </p:spPr>
        <p:txBody>
          <a:bodyPr/>
          <a:lstStyle/>
          <a:p>
            <a:fld id="{88CA677F-E7B8-49C0-93BA-A4D98830BB03}" type="slidenum">
              <a:rPr lang="en-GB" altLang="en-US"/>
              <a:pPr/>
              <a:t>4</a:t>
            </a:fld>
            <a:endParaRPr lang="en-GB" altLang="en-US"/>
          </a:p>
        </p:txBody>
      </p:sp>
      <p:sp>
        <p:nvSpPr>
          <p:cNvPr id="45058" name="Rectangle 2">
            <a:extLst>
              <a:ext uri="{FF2B5EF4-FFF2-40B4-BE49-F238E27FC236}">
                <a16:creationId xmlns:a16="http://schemas.microsoft.com/office/drawing/2014/main" id="{F739029D-891B-78CF-BF5E-5FC8AC6A0F90}"/>
              </a:ext>
            </a:extLst>
          </p:cNvPr>
          <p:cNvSpPr>
            <a:spLocks noRot="1" noChangeArrowheads="1" noTextEdit="1"/>
          </p:cNvSpPr>
          <p:nvPr>
            <p:ph type="sldImg"/>
          </p:nvPr>
        </p:nvSpPr>
        <p:spPr>
          <a:ln/>
        </p:spPr>
      </p:sp>
      <p:sp>
        <p:nvSpPr>
          <p:cNvPr id="45059" name="Rectangle 3">
            <a:extLst>
              <a:ext uri="{FF2B5EF4-FFF2-40B4-BE49-F238E27FC236}">
                <a16:creationId xmlns:a16="http://schemas.microsoft.com/office/drawing/2014/main" id="{FA1EFDBB-1D7D-0CEF-0F20-55CA4E203A1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F790233-FA16-A326-AE20-D238B3E6150C}"/>
              </a:ext>
            </a:extLst>
          </p:cNvPr>
          <p:cNvSpPr>
            <a:spLocks noGrp="1" noChangeArrowheads="1"/>
          </p:cNvSpPr>
          <p:nvPr>
            <p:ph type="sldNum" sz="quarter" idx="5"/>
          </p:nvPr>
        </p:nvSpPr>
        <p:spPr>
          <a:ln/>
        </p:spPr>
        <p:txBody>
          <a:bodyPr/>
          <a:lstStyle/>
          <a:p>
            <a:fld id="{21D5C46E-6057-4A50-846D-CE1D392D1ABE}" type="slidenum">
              <a:rPr lang="en-GB" altLang="en-US"/>
              <a:pPr/>
              <a:t>5</a:t>
            </a:fld>
            <a:endParaRPr lang="en-GB" altLang="en-US"/>
          </a:p>
        </p:txBody>
      </p:sp>
      <p:sp>
        <p:nvSpPr>
          <p:cNvPr id="46082" name="Rectangle 2">
            <a:extLst>
              <a:ext uri="{FF2B5EF4-FFF2-40B4-BE49-F238E27FC236}">
                <a16:creationId xmlns:a16="http://schemas.microsoft.com/office/drawing/2014/main" id="{AA42EE9C-AB90-5209-F0C5-300D3F315A75}"/>
              </a:ext>
            </a:extLst>
          </p:cNvPr>
          <p:cNvSpPr>
            <a:spLocks noRot="1" noChangeArrowheads="1" noTextEdit="1"/>
          </p:cNvSpPr>
          <p:nvPr>
            <p:ph type="sldImg"/>
          </p:nvPr>
        </p:nvSpPr>
        <p:spPr>
          <a:ln/>
        </p:spPr>
      </p:sp>
      <p:sp>
        <p:nvSpPr>
          <p:cNvPr id="46083" name="Rectangle 3">
            <a:extLst>
              <a:ext uri="{FF2B5EF4-FFF2-40B4-BE49-F238E27FC236}">
                <a16:creationId xmlns:a16="http://schemas.microsoft.com/office/drawing/2014/main" id="{F8E5685C-D6D8-CB25-4CA3-70B75DD84D4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C32AF7C-F7F7-0E7C-C42C-4A0C506588C4}"/>
              </a:ext>
            </a:extLst>
          </p:cNvPr>
          <p:cNvSpPr>
            <a:spLocks noGrp="1" noChangeArrowheads="1"/>
          </p:cNvSpPr>
          <p:nvPr>
            <p:ph type="sldNum" sz="quarter" idx="5"/>
          </p:nvPr>
        </p:nvSpPr>
        <p:spPr>
          <a:ln/>
        </p:spPr>
        <p:txBody>
          <a:bodyPr/>
          <a:lstStyle/>
          <a:p>
            <a:fld id="{CD03F48D-BCE8-43BB-9050-23A66A62F129}" type="slidenum">
              <a:rPr lang="en-GB" altLang="en-US"/>
              <a:pPr/>
              <a:t>6</a:t>
            </a:fld>
            <a:endParaRPr lang="en-GB" altLang="en-US"/>
          </a:p>
        </p:txBody>
      </p:sp>
      <p:sp>
        <p:nvSpPr>
          <p:cNvPr id="47106" name="Rectangle 2">
            <a:extLst>
              <a:ext uri="{FF2B5EF4-FFF2-40B4-BE49-F238E27FC236}">
                <a16:creationId xmlns:a16="http://schemas.microsoft.com/office/drawing/2014/main" id="{EF46816A-D3D0-D9DB-DB63-611C554C6942}"/>
              </a:ext>
            </a:extLst>
          </p:cNvPr>
          <p:cNvSpPr>
            <a:spLocks noRot="1" noChangeArrowheads="1" noTextEdit="1"/>
          </p:cNvSpPr>
          <p:nvPr>
            <p:ph type="sldImg"/>
          </p:nvPr>
        </p:nvSpPr>
        <p:spPr>
          <a:ln/>
        </p:spPr>
      </p:sp>
      <p:sp>
        <p:nvSpPr>
          <p:cNvPr id="47107" name="Rectangle 3">
            <a:extLst>
              <a:ext uri="{FF2B5EF4-FFF2-40B4-BE49-F238E27FC236}">
                <a16:creationId xmlns:a16="http://schemas.microsoft.com/office/drawing/2014/main" id="{881B8AF5-5145-6874-B2BA-6209A534DB9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B1B663E-7473-B093-22E6-B6A0BBB1B42C}"/>
              </a:ext>
            </a:extLst>
          </p:cNvPr>
          <p:cNvSpPr>
            <a:spLocks noGrp="1" noChangeArrowheads="1"/>
          </p:cNvSpPr>
          <p:nvPr>
            <p:ph type="sldNum" sz="quarter" idx="5"/>
          </p:nvPr>
        </p:nvSpPr>
        <p:spPr>
          <a:ln/>
        </p:spPr>
        <p:txBody>
          <a:bodyPr/>
          <a:lstStyle/>
          <a:p>
            <a:fld id="{F0A82D21-A745-463A-933F-BA0F47216A78}" type="slidenum">
              <a:rPr lang="en-GB" altLang="en-US"/>
              <a:pPr/>
              <a:t>7</a:t>
            </a:fld>
            <a:endParaRPr lang="en-GB" altLang="en-US"/>
          </a:p>
        </p:txBody>
      </p:sp>
      <p:sp>
        <p:nvSpPr>
          <p:cNvPr id="48130" name="Rectangle 2">
            <a:extLst>
              <a:ext uri="{FF2B5EF4-FFF2-40B4-BE49-F238E27FC236}">
                <a16:creationId xmlns:a16="http://schemas.microsoft.com/office/drawing/2014/main" id="{4BC08F68-8BC9-F75A-A25E-348019CEC8C9}"/>
              </a:ext>
            </a:extLst>
          </p:cNvPr>
          <p:cNvSpPr>
            <a:spLocks noRot="1" noChangeArrowheads="1" noTextEdit="1"/>
          </p:cNvSpPr>
          <p:nvPr>
            <p:ph type="sldImg"/>
          </p:nvPr>
        </p:nvSpPr>
        <p:spPr>
          <a:ln/>
        </p:spPr>
      </p:sp>
      <p:sp>
        <p:nvSpPr>
          <p:cNvPr id="48131" name="Rectangle 3">
            <a:extLst>
              <a:ext uri="{FF2B5EF4-FFF2-40B4-BE49-F238E27FC236}">
                <a16:creationId xmlns:a16="http://schemas.microsoft.com/office/drawing/2014/main" id="{9C18D060-2800-1582-626F-2B3EA2F84A6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A0C7758-CBFF-3197-F25B-5E51590F957C}"/>
              </a:ext>
            </a:extLst>
          </p:cNvPr>
          <p:cNvSpPr>
            <a:spLocks noGrp="1" noChangeArrowheads="1"/>
          </p:cNvSpPr>
          <p:nvPr>
            <p:ph type="sldNum" sz="quarter" idx="5"/>
          </p:nvPr>
        </p:nvSpPr>
        <p:spPr>
          <a:ln/>
        </p:spPr>
        <p:txBody>
          <a:bodyPr/>
          <a:lstStyle/>
          <a:p>
            <a:fld id="{47B7EC77-C7A5-44BB-AFCE-4B879980B1B0}" type="slidenum">
              <a:rPr lang="en-GB" altLang="en-US"/>
              <a:pPr/>
              <a:t>8</a:t>
            </a:fld>
            <a:endParaRPr lang="en-GB" altLang="en-US"/>
          </a:p>
        </p:txBody>
      </p:sp>
      <p:sp>
        <p:nvSpPr>
          <p:cNvPr id="49154" name="Rectangle 2">
            <a:extLst>
              <a:ext uri="{FF2B5EF4-FFF2-40B4-BE49-F238E27FC236}">
                <a16:creationId xmlns:a16="http://schemas.microsoft.com/office/drawing/2014/main" id="{3C087379-0E6E-3218-CC04-FC0DB1CB958D}"/>
              </a:ext>
            </a:extLst>
          </p:cNvPr>
          <p:cNvSpPr>
            <a:spLocks noRot="1" noChangeArrowheads="1" noTextEdit="1"/>
          </p:cNvSpPr>
          <p:nvPr>
            <p:ph type="sldImg"/>
          </p:nvPr>
        </p:nvSpPr>
        <p:spPr>
          <a:ln/>
        </p:spPr>
      </p:sp>
      <p:sp>
        <p:nvSpPr>
          <p:cNvPr id="49155" name="Rectangle 3">
            <a:extLst>
              <a:ext uri="{FF2B5EF4-FFF2-40B4-BE49-F238E27FC236}">
                <a16:creationId xmlns:a16="http://schemas.microsoft.com/office/drawing/2014/main" id="{1816ED52-2415-865F-9CE3-8D10278C7A4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A991078-6F38-7A4F-0519-05873FD1D6B3}"/>
              </a:ext>
            </a:extLst>
          </p:cNvPr>
          <p:cNvSpPr>
            <a:spLocks noGrp="1" noChangeArrowheads="1"/>
          </p:cNvSpPr>
          <p:nvPr>
            <p:ph type="sldNum" sz="quarter" idx="5"/>
          </p:nvPr>
        </p:nvSpPr>
        <p:spPr>
          <a:ln/>
        </p:spPr>
        <p:txBody>
          <a:bodyPr/>
          <a:lstStyle/>
          <a:p>
            <a:fld id="{26D1C17C-5126-4718-8E37-9942F4604A18}" type="slidenum">
              <a:rPr lang="en-GB" altLang="en-US"/>
              <a:pPr/>
              <a:t>9</a:t>
            </a:fld>
            <a:endParaRPr lang="en-GB" altLang="en-US"/>
          </a:p>
        </p:txBody>
      </p:sp>
      <p:sp>
        <p:nvSpPr>
          <p:cNvPr id="50178" name="Rectangle 2">
            <a:extLst>
              <a:ext uri="{FF2B5EF4-FFF2-40B4-BE49-F238E27FC236}">
                <a16:creationId xmlns:a16="http://schemas.microsoft.com/office/drawing/2014/main" id="{CE5A6D63-89DB-133C-5CA6-9463E1030E15}"/>
              </a:ext>
            </a:extLst>
          </p:cNvPr>
          <p:cNvSpPr>
            <a:spLocks noRot="1" noChangeArrowheads="1" noTextEdit="1"/>
          </p:cNvSpPr>
          <p:nvPr>
            <p:ph type="sldImg"/>
          </p:nvPr>
        </p:nvSpPr>
        <p:spPr>
          <a:ln/>
        </p:spPr>
      </p:sp>
      <p:sp>
        <p:nvSpPr>
          <p:cNvPr id="50179" name="Rectangle 3">
            <a:extLst>
              <a:ext uri="{FF2B5EF4-FFF2-40B4-BE49-F238E27FC236}">
                <a16:creationId xmlns:a16="http://schemas.microsoft.com/office/drawing/2014/main" id="{3A900D74-92B1-35A2-5A7F-CBA578749AD4}"/>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0EF7EE16-557B-FD3C-CF5B-C1B26A424E47}"/>
              </a:ext>
            </a:extLst>
          </p:cNvPr>
          <p:cNvSpPr>
            <a:spLocks noGrp="1" noChangeArrowheads="1"/>
          </p:cNvSpPr>
          <p:nvPr>
            <p:ph type="ctrTitle" sz="quarter"/>
          </p:nvPr>
        </p:nvSpPr>
        <p:spPr>
          <a:xfrm>
            <a:off x="685800" y="1676400"/>
            <a:ext cx="7772400" cy="1828800"/>
          </a:xfrm>
        </p:spPr>
        <p:txBody>
          <a:bodyPr/>
          <a:lstStyle>
            <a:lvl1pPr>
              <a:defRPr/>
            </a:lvl1pPr>
          </a:lstStyle>
          <a:p>
            <a:pPr lvl="0"/>
            <a:r>
              <a:rPr lang="en-GB" altLang="en-US" noProof="0"/>
              <a:t>Click to edit Master title style</a:t>
            </a:r>
          </a:p>
        </p:txBody>
      </p:sp>
      <p:sp>
        <p:nvSpPr>
          <p:cNvPr id="38915" name="Rectangle 3">
            <a:extLst>
              <a:ext uri="{FF2B5EF4-FFF2-40B4-BE49-F238E27FC236}">
                <a16:creationId xmlns:a16="http://schemas.microsoft.com/office/drawing/2014/main" id="{6627773C-B2E8-FCF2-EEFA-327C4771CED7}"/>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GB" altLang="en-US" noProof="0"/>
              <a:t>Click to edit Master subtitle style</a:t>
            </a:r>
          </a:p>
        </p:txBody>
      </p:sp>
      <p:sp>
        <p:nvSpPr>
          <p:cNvPr id="38916" name="Rectangle 4">
            <a:extLst>
              <a:ext uri="{FF2B5EF4-FFF2-40B4-BE49-F238E27FC236}">
                <a16:creationId xmlns:a16="http://schemas.microsoft.com/office/drawing/2014/main" id="{20D3AF8F-41BE-2B73-B87A-5F5BA63DA7A3}"/>
              </a:ext>
            </a:extLst>
          </p:cNvPr>
          <p:cNvSpPr>
            <a:spLocks noGrp="1" noChangeArrowheads="1"/>
          </p:cNvSpPr>
          <p:nvPr>
            <p:ph type="dt" sz="quarter" idx="2"/>
          </p:nvPr>
        </p:nvSpPr>
        <p:spPr/>
        <p:txBody>
          <a:bodyPr/>
          <a:lstStyle>
            <a:lvl1pPr>
              <a:defRPr/>
            </a:lvl1pPr>
          </a:lstStyle>
          <a:p>
            <a:endParaRPr lang="en-GB" altLang="en-US"/>
          </a:p>
        </p:txBody>
      </p:sp>
      <p:sp>
        <p:nvSpPr>
          <p:cNvPr id="38917" name="Rectangle 5">
            <a:extLst>
              <a:ext uri="{FF2B5EF4-FFF2-40B4-BE49-F238E27FC236}">
                <a16:creationId xmlns:a16="http://schemas.microsoft.com/office/drawing/2014/main" id="{3302C7D0-6F31-2BC4-5EA0-66B2FE9C6B99}"/>
              </a:ext>
            </a:extLst>
          </p:cNvPr>
          <p:cNvSpPr>
            <a:spLocks noGrp="1" noChangeArrowheads="1"/>
          </p:cNvSpPr>
          <p:nvPr>
            <p:ph type="ftr" sz="quarter" idx="3"/>
          </p:nvPr>
        </p:nvSpPr>
        <p:spPr/>
        <p:txBody>
          <a:bodyPr/>
          <a:lstStyle>
            <a:lvl1pPr>
              <a:defRPr/>
            </a:lvl1pPr>
          </a:lstStyle>
          <a:p>
            <a:endParaRPr lang="en-GB" altLang="en-US"/>
          </a:p>
        </p:txBody>
      </p:sp>
      <p:sp>
        <p:nvSpPr>
          <p:cNvPr id="38918" name="Rectangle 6">
            <a:extLst>
              <a:ext uri="{FF2B5EF4-FFF2-40B4-BE49-F238E27FC236}">
                <a16:creationId xmlns:a16="http://schemas.microsoft.com/office/drawing/2014/main" id="{DD095C44-5819-AFEA-925C-983FC7C7B303}"/>
              </a:ext>
            </a:extLst>
          </p:cNvPr>
          <p:cNvSpPr>
            <a:spLocks noGrp="1" noChangeArrowheads="1"/>
          </p:cNvSpPr>
          <p:nvPr>
            <p:ph type="sldNum" sz="quarter" idx="4"/>
          </p:nvPr>
        </p:nvSpPr>
        <p:spPr/>
        <p:txBody>
          <a:bodyPr/>
          <a:lstStyle>
            <a:lvl1pPr>
              <a:defRPr/>
            </a:lvl1pPr>
          </a:lstStyle>
          <a:p>
            <a:fld id="{811068B8-E5E9-416E-A192-44A3D39D6241}" type="slidenum">
              <a:rPr lang="en-GB" altLang="en-US"/>
              <a:pPr/>
              <a:t>‹#›</a:t>
            </a:fld>
            <a:endParaRPr lang="en-GB" altLang="en-US"/>
          </a:p>
        </p:txBody>
      </p:sp>
    </p:spTree>
  </p:cSld>
  <p:clrMapOvr>
    <a:masterClrMapping/>
  </p:clrMapOvr>
  <p:transition>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CBD01-CF34-1990-7BD5-20B5953F326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204F9BA-53B1-F792-8F57-CDEAD70C6E7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4DC136-7AF9-3E6B-6744-0701A3D1EF9A}"/>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31A2DEB9-6514-5E82-79B2-BDB0D97F4F9C}"/>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E3A634D7-61F9-B0FB-2D87-366514BE3859}"/>
              </a:ext>
            </a:extLst>
          </p:cNvPr>
          <p:cNvSpPr>
            <a:spLocks noGrp="1"/>
          </p:cNvSpPr>
          <p:nvPr>
            <p:ph type="sldNum" sz="quarter" idx="12"/>
          </p:nvPr>
        </p:nvSpPr>
        <p:spPr/>
        <p:txBody>
          <a:bodyPr/>
          <a:lstStyle>
            <a:lvl1pPr>
              <a:defRPr/>
            </a:lvl1pPr>
          </a:lstStyle>
          <a:p>
            <a:fld id="{F0E6394E-402C-4B05-8C68-84DB5BF225D5}" type="slidenum">
              <a:rPr lang="en-GB" altLang="en-US"/>
              <a:pPr/>
              <a:t>‹#›</a:t>
            </a:fld>
            <a:endParaRPr lang="en-GB" altLang="en-US"/>
          </a:p>
        </p:txBody>
      </p:sp>
    </p:spTree>
    <p:extLst>
      <p:ext uri="{BB962C8B-B14F-4D97-AF65-F5344CB8AC3E}">
        <p14:creationId xmlns:p14="http://schemas.microsoft.com/office/powerpoint/2010/main" val="977569409"/>
      </p:ext>
    </p:extLst>
  </p:cSld>
  <p:clrMapOvr>
    <a:masterClrMapping/>
  </p:clrMapOvr>
  <p:transition>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12E56A-CABF-371C-05A3-27015CD36D20}"/>
              </a:ext>
            </a:extLst>
          </p:cNvPr>
          <p:cNvSpPr>
            <a:spLocks noGrp="1"/>
          </p:cNvSpPr>
          <p:nvPr>
            <p:ph type="title" orient="vert"/>
          </p:nvPr>
        </p:nvSpPr>
        <p:spPr>
          <a:xfrm>
            <a:off x="6629400" y="381000"/>
            <a:ext cx="2057400" cy="57150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228593E-2211-6C18-5431-30B38A4E8BDD}"/>
              </a:ext>
            </a:extLst>
          </p:cNvPr>
          <p:cNvSpPr>
            <a:spLocks noGrp="1"/>
          </p:cNvSpPr>
          <p:nvPr>
            <p:ph type="body" orient="vert" idx="1"/>
          </p:nvPr>
        </p:nvSpPr>
        <p:spPr>
          <a:xfrm>
            <a:off x="457200" y="381000"/>
            <a:ext cx="60198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2626BB-C9D4-ED25-65F2-C65E3BF556FF}"/>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24779DF8-64E4-C366-16BD-982B21C7B2AE}"/>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C52C162E-1BDA-4E84-92C4-E48E5BA5C715}"/>
              </a:ext>
            </a:extLst>
          </p:cNvPr>
          <p:cNvSpPr>
            <a:spLocks noGrp="1"/>
          </p:cNvSpPr>
          <p:nvPr>
            <p:ph type="sldNum" sz="quarter" idx="12"/>
          </p:nvPr>
        </p:nvSpPr>
        <p:spPr/>
        <p:txBody>
          <a:bodyPr/>
          <a:lstStyle>
            <a:lvl1pPr>
              <a:defRPr/>
            </a:lvl1pPr>
          </a:lstStyle>
          <a:p>
            <a:fld id="{BB847373-E0A2-4BD4-94DD-E15EC4ECBE36}" type="slidenum">
              <a:rPr lang="en-GB" altLang="en-US"/>
              <a:pPr/>
              <a:t>‹#›</a:t>
            </a:fld>
            <a:endParaRPr lang="en-GB" altLang="en-US"/>
          </a:p>
        </p:txBody>
      </p:sp>
    </p:spTree>
    <p:extLst>
      <p:ext uri="{BB962C8B-B14F-4D97-AF65-F5344CB8AC3E}">
        <p14:creationId xmlns:p14="http://schemas.microsoft.com/office/powerpoint/2010/main" val="1449987727"/>
      </p:ext>
    </p:extLst>
  </p:cSld>
  <p:clrMapOvr>
    <a:masterClrMapping/>
  </p:clrMapOvr>
  <p:transition>
    <p:cov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B1B3B-6E46-6740-016D-9E4CCFC22B31}"/>
              </a:ext>
            </a:extLst>
          </p:cNvPr>
          <p:cNvSpPr>
            <a:spLocks noGrp="1"/>
          </p:cNvSpPr>
          <p:nvPr>
            <p:ph type="title"/>
          </p:nvPr>
        </p:nvSpPr>
        <p:spPr>
          <a:xfrm>
            <a:off x="457200" y="381000"/>
            <a:ext cx="8229600" cy="13716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9A6EDE6-BB47-F3DD-B31E-057DA63E15FC}"/>
              </a:ext>
            </a:extLst>
          </p:cNvPr>
          <p:cNvSpPr>
            <a:spLocks noGrp="1"/>
          </p:cNvSpPr>
          <p:nvPr>
            <p:ph type="body" sz="half" idx="1"/>
          </p:nvPr>
        </p:nvSpPr>
        <p:spPr>
          <a:xfrm>
            <a:off x="457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86AC68E-95FF-989F-98CA-DE1BCD8B7DDE}"/>
              </a:ext>
            </a:extLst>
          </p:cNvPr>
          <p:cNvSpPr>
            <a:spLocks noGrp="1"/>
          </p:cNvSpPr>
          <p:nvPr>
            <p:ph sz="half" idx="2"/>
          </p:nvPr>
        </p:nvSpPr>
        <p:spPr>
          <a:xfrm>
            <a:off x="4648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792082F-D1EC-FDCE-B16A-D9CE67177809}"/>
              </a:ext>
            </a:extLst>
          </p:cNvPr>
          <p:cNvSpPr>
            <a:spLocks noGrp="1"/>
          </p:cNvSpPr>
          <p:nvPr>
            <p:ph type="dt" sz="half" idx="10"/>
          </p:nvPr>
        </p:nvSpPr>
        <p:spPr>
          <a:xfrm>
            <a:off x="457200" y="6245225"/>
            <a:ext cx="2133600" cy="476250"/>
          </a:xfrm>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D994D597-7F13-36DB-E4FE-4F739FF00DB8}"/>
              </a:ext>
            </a:extLst>
          </p:cNvPr>
          <p:cNvSpPr>
            <a:spLocks noGrp="1"/>
          </p:cNvSpPr>
          <p:nvPr>
            <p:ph type="ftr" sz="quarter" idx="11"/>
          </p:nvPr>
        </p:nvSpPr>
        <p:spPr>
          <a:xfrm>
            <a:off x="3124200" y="6245225"/>
            <a:ext cx="2895600" cy="476250"/>
          </a:xfrm>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EAD00016-90F4-24F7-196B-576B4A2B22D1}"/>
              </a:ext>
            </a:extLst>
          </p:cNvPr>
          <p:cNvSpPr>
            <a:spLocks noGrp="1"/>
          </p:cNvSpPr>
          <p:nvPr>
            <p:ph type="sldNum" sz="quarter" idx="12"/>
          </p:nvPr>
        </p:nvSpPr>
        <p:spPr>
          <a:xfrm>
            <a:off x="6553200" y="6245225"/>
            <a:ext cx="2133600" cy="476250"/>
          </a:xfrm>
        </p:spPr>
        <p:txBody>
          <a:bodyPr/>
          <a:lstStyle>
            <a:lvl1pPr>
              <a:defRPr/>
            </a:lvl1pPr>
          </a:lstStyle>
          <a:p>
            <a:fld id="{6FE388E7-3EC5-45B7-892C-73F110F2DB08}" type="slidenum">
              <a:rPr lang="en-GB" altLang="en-US"/>
              <a:pPr/>
              <a:t>‹#›</a:t>
            </a:fld>
            <a:endParaRPr lang="en-GB" altLang="en-US"/>
          </a:p>
        </p:txBody>
      </p:sp>
    </p:spTree>
    <p:extLst>
      <p:ext uri="{BB962C8B-B14F-4D97-AF65-F5344CB8AC3E}">
        <p14:creationId xmlns:p14="http://schemas.microsoft.com/office/powerpoint/2010/main" val="1000325435"/>
      </p:ext>
    </p:extLst>
  </p:cSld>
  <p:clrMapOvr>
    <a:masterClrMapping/>
  </p:clrMapOvr>
  <p:transition>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9CB13-10B4-83B0-06A4-7BECF92FEA6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D992D65-4060-70D4-C354-67D676D9F9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FC99F9-92EA-DB86-5AA6-5204BC64156D}"/>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E04F105E-9646-A2F8-6BB9-A3D39139CC79}"/>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A2361754-0AA1-F0AA-1502-702B9B8CE3E1}"/>
              </a:ext>
            </a:extLst>
          </p:cNvPr>
          <p:cNvSpPr>
            <a:spLocks noGrp="1"/>
          </p:cNvSpPr>
          <p:nvPr>
            <p:ph type="sldNum" sz="quarter" idx="12"/>
          </p:nvPr>
        </p:nvSpPr>
        <p:spPr/>
        <p:txBody>
          <a:bodyPr/>
          <a:lstStyle>
            <a:lvl1pPr>
              <a:defRPr/>
            </a:lvl1pPr>
          </a:lstStyle>
          <a:p>
            <a:fld id="{ABEDDC5D-5AC5-470D-8D09-52D7E9809017}" type="slidenum">
              <a:rPr lang="en-GB" altLang="en-US"/>
              <a:pPr/>
              <a:t>‹#›</a:t>
            </a:fld>
            <a:endParaRPr lang="en-GB" altLang="en-US"/>
          </a:p>
        </p:txBody>
      </p:sp>
    </p:spTree>
    <p:extLst>
      <p:ext uri="{BB962C8B-B14F-4D97-AF65-F5344CB8AC3E}">
        <p14:creationId xmlns:p14="http://schemas.microsoft.com/office/powerpoint/2010/main" val="1836445572"/>
      </p:ext>
    </p:extLst>
  </p:cSld>
  <p:clrMapOvr>
    <a:masterClrMapping/>
  </p:clrMapOvr>
  <p:transition>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3995D-FE4B-EFB8-E060-3A22E47790B8}"/>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07F4A06-B4B5-D96A-8CC6-5A2D6AD6B971}"/>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26A1C1EF-7BD1-8D64-E1BC-19C36C5A5801}"/>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F81D6BE4-FB66-5EF3-5D09-8BF360732FD6}"/>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65678FC5-B6BC-295D-0D48-C7C7704672D7}"/>
              </a:ext>
            </a:extLst>
          </p:cNvPr>
          <p:cNvSpPr>
            <a:spLocks noGrp="1"/>
          </p:cNvSpPr>
          <p:nvPr>
            <p:ph type="sldNum" sz="quarter" idx="12"/>
          </p:nvPr>
        </p:nvSpPr>
        <p:spPr/>
        <p:txBody>
          <a:bodyPr/>
          <a:lstStyle>
            <a:lvl1pPr>
              <a:defRPr/>
            </a:lvl1pPr>
          </a:lstStyle>
          <a:p>
            <a:fld id="{2A01E974-6538-4C30-82FB-9A17296CB0C3}" type="slidenum">
              <a:rPr lang="en-GB" altLang="en-US"/>
              <a:pPr/>
              <a:t>‹#›</a:t>
            </a:fld>
            <a:endParaRPr lang="en-GB" altLang="en-US"/>
          </a:p>
        </p:txBody>
      </p:sp>
    </p:spTree>
    <p:extLst>
      <p:ext uri="{BB962C8B-B14F-4D97-AF65-F5344CB8AC3E}">
        <p14:creationId xmlns:p14="http://schemas.microsoft.com/office/powerpoint/2010/main" val="3951101446"/>
      </p:ext>
    </p:extLst>
  </p:cSld>
  <p:clrMapOvr>
    <a:masterClrMapping/>
  </p:clrMapOvr>
  <p:transition>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01598-0329-1316-DEFC-F981D52518E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B75765E-26AB-3B74-148B-BD50AB475E40}"/>
              </a:ext>
            </a:extLst>
          </p:cNvPr>
          <p:cNvSpPr>
            <a:spLocks noGrp="1"/>
          </p:cNvSpPr>
          <p:nvPr>
            <p:ph sz="half" idx="1"/>
          </p:nvPr>
        </p:nvSpPr>
        <p:spPr>
          <a:xfrm>
            <a:off x="457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8CBE7D7-ABBF-CF0F-C13F-795C815F8DAD}"/>
              </a:ext>
            </a:extLst>
          </p:cNvPr>
          <p:cNvSpPr>
            <a:spLocks noGrp="1"/>
          </p:cNvSpPr>
          <p:nvPr>
            <p:ph sz="half" idx="2"/>
          </p:nvPr>
        </p:nvSpPr>
        <p:spPr>
          <a:xfrm>
            <a:off x="4648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1073D99-0E9C-6BA0-FF3E-C0D27ED786F4}"/>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CC4B3381-C42B-1676-8C6D-7BFD7AB2207D}"/>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534AB8C9-7E54-FBEC-AED4-1F5C1A0869DB}"/>
              </a:ext>
            </a:extLst>
          </p:cNvPr>
          <p:cNvSpPr>
            <a:spLocks noGrp="1"/>
          </p:cNvSpPr>
          <p:nvPr>
            <p:ph type="sldNum" sz="quarter" idx="12"/>
          </p:nvPr>
        </p:nvSpPr>
        <p:spPr/>
        <p:txBody>
          <a:bodyPr/>
          <a:lstStyle>
            <a:lvl1pPr>
              <a:defRPr/>
            </a:lvl1pPr>
          </a:lstStyle>
          <a:p>
            <a:fld id="{0240A274-8775-42E0-A705-835F677BF14B}" type="slidenum">
              <a:rPr lang="en-GB" altLang="en-US"/>
              <a:pPr/>
              <a:t>‹#›</a:t>
            </a:fld>
            <a:endParaRPr lang="en-GB" altLang="en-US"/>
          </a:p>
        </p:txBody>
      </p:sp>
    </p:spTree>
    <p:extLst>
      <p:ext uri="{BB962C8B-B14F-4D97-AF65-F5344CB8AC3E}">
        <p14:creationId xmlns:p14="http://schemas.microsoft.com/office/powerpoint/2010/main" val="2491116953"/>
      </p:ext>
    </p:extLst>
  </p:cSld>
  <p:clrMapOvr>
    <a:masterClrMapping/>
  </p:clrMapOvr>
  <p:transition>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3F4A9-8504-D937-FA36-86522EB8ECFF}"/>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B911F8E-19DE-D58E-2E1B-8D88588FD30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6E57A4-714A-C709-4E13-2312C85606EE}"/>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97DA45C-2D2E-5ACA-5C98-5743254C6E8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0920D2-EED6-696A-61A2-488391A1A0AB}"/>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C4540F0-9D4B-A23F-EC54-474BBE528D44}"/>
              </a:ext>
            </a:extLst>
          </p:cNvPr>
          <p:cNvSpPr>
            <a:spLocks noGrp="1"/>
          </p:cNvSpPr>
          <p:nvPr>
            <p:ph type="dt" sz="half" idx="10"/>
          </p:nvPr>
        </p:nvSpPr>
        <p:spPr/>
        <p:txBody>
          <a:bodyPr/>
          <a:lstStyle>
            <a:lvl1pPr>
              <a:defRPr/>
            </a:lvl1pPr>
          </a:lstStyle>
          <a:p>
            <a:endParaRPr lang="en-GB" altLang="en-US"/>
          </a:p>
        </p:txBody>
      </p:sp>
      <p:sp>
        <p:nvSpPr>
          <p:cNvPr id="8" name="Footer Placeholder 7">
            <a:extLst>
              <a:ext uri="{FF2B5EF4-FFF2-40B4-BE49-F238E27FC236}">
                <a16:creationId xmlns:a16="http://schemas.microsoft.com/office/drawing/2014/main" id="{48FC23EC-0D1A-F227-893C-2A0E8820AF5C}"/>
              </a:ext>
            </a:extLst>
          </p:cNvPr>
          <p:cNvSpPr>
            <a:spLocks noGrp="1"/>
          </p:cNvSpPr>
          <p:nvPr>
            <p:ph type="ftr" sz="quarter" idx="11"/>
          </p:nvPr>
        </p:nvSpPr>
        <p:spPr/>
        <p:txBody>
          <a:bodyPr/>
          <a:lstStyle>
            <a:lvl1pPr>
              <a:defRPr/>
            </a:lvl1pPr>
          </a:lstStyle>
          <a:p>
            <a:endParaRPr lang="en-GB" altLang="en-US"/>
          </a:p>
        </p:txBody>
      </p:sp>
      <p:sp>
        <p:nvSpPr>
          <p:cNvPr id="9" name="Slide Number Placeholder 8">
            <a:extLst>
              <a:ext uri="{FF2B5EF4-FFF2-40B4-BE49-F238E27FC236}">
                <a16:creationId xmlns:a16="http://schemas.microsoft.com/office/drawing/2014/main" id="{9A97367C-9541-F91C-66F4-71BD822F9455}"/>
              </a:ext>
            </a:extLst>
          </p:cNvPr>
          <p:cNvSpPr>
            <a:spLocks noGrp="1"/>
          </p:cNvSpPr>
          <p:nvPr>
            <p:ph type="sldNum" sz="quarter" idx="12"/>
          </p:nvPr>
        </p:nvSpPr>
        <p:spPr/>
        <p:txBody>
          <a:bodyPr/>
          <a:lstStyle>
            <a:lvl1pPr>
              <a:defRPr/>
            </a:lvl1pPr>
          </a:lstStyle>
          <a:p>
            <a:fld id="{4E4482E7-B258-4A48-87ED-CBA840119A0D}" type="slidenum">
              <a:rPr lang="en-GB" altLang="en-US"/>
              <a:pPr/>
              <a:t>‹#›</a:t>
            </a:fld>
            <a:endParaRPr lang="en-GB" altLang="en-US"/>
          </a:p>
        </p:txBody>
      </p:sp>
    </p:spTree>
    <p:extLst>
      <p:ext uri="{BB962C8B-B14F-4D97-AF65-F5344CB8AC3E}">
        <p14:creationId xmlns:p14="http://schemas.microsoft.com/office/powerpoint/2010/main" val="3618972315"/>
      </p:ext>
    </p:extLst>
  </p:cSld>
  <p:clrMapOvr>
    <a:masterClrMapping/>
  </p:clrMapOvr>
  <p:transition>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2C896-01A3-C4E0-2B6C-7D27DABA19D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0C5F7D0-D174-6DBD-A709-E831FB709DDE}"/>
              </a:ext>
            </a:extLst>
          </p:cNvPr>
          <p:cNvSpPr>
            <a:spLocks noGrp="1"/>
          </p:cNvSpPr>
          <p:nvPr>
            <p:ph type="dt" sz="half" idx="10"/>
          </p:nvPr>
        </p:nvSpPr>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F04CDCE4-184D-8032-7869-AD66E8EB4EAA}"/>
              </a:ext>
            </a:extLst>
          </p:cNvPr>
          <p:cNvSpPr>
            <a:spLocks noGrp="1"/>
          </p:cNvSpPr>
          <p:nvPr>
            <p:ph type="ftr" sz="quarter" idx="11"/>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C632920F-F541-78D1-FA98-B605FAF32717}"/>
              </a:ext>
            </a:extLst>
          </p:cNvPr>
          <p:cNvSpPr>
            <a:spLocks noGrp="1"/>
          </p:cNvSpPr>
          <p:nvPr>
            <p:ph type="sldNum" sz="quarter" idx="12"/>
          </p:nvPr>
        </p:nvSpPr>
        <p:spPr/>
        <p:txBody>
          <a:bodyPr/>
          <a:lstStyle>
            <a:lvl1pPr>
              <a:defRPr/>
            </a:lvl1pPr>
          </a:lstStyle>
          <a:p>
            <a:fld id="{18F24F1F-778F-4151-BCEA-1DADC854B6A1}" type="slidenum">
              <a:rPr lang="en-GB" altLang="en-US"/>
              <a:pPr/>
              <a:t>‹#›</a:t>
            </a:fld>
            <a:endParaRPr lang="en-GB" altLang="en-US"/>
          </a:p>
        </p:txBody>
      </p:sp>
    </p:spTree>
    <p:extLst>
      <p:ext uri="{BB962C8B-B14F-4D97-AF65-F5344CB8AC3E}">
        <p14:creationId xmlns:p14="http://schemas.microsoft.com/office/powerpoint/2010/main" val="2415667550"/>
      </p:ext>
    </p:extLst>
  </p:cSld>
  <p:clrMapOvr>
    <a:masterClrMapping/>
  </p:clrMapOvr>
  <p:transition>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1BB61E-AF06-DA6B-6B9A-EEC885FA762C}"/>
              </a:ext>
            </a:extLst>
          </p:cNvPr>
          <p:cNvSpPr>
            <a:spLocks noGrp="1"/>
          </p:cNvSpPr>
          <p:nvPr>
            <p:ph type="dt" sz="half" idx="10"/>
          </p:nvPr>
        </p:nvSpPr>
        <p:spPr/>
        <p:txBody>
          <a:bodyPr/>
          <a:lstStyle>
            <a:lvl1pPr>
              <a:defRPr/>
            </a:lvl1pPr>
          </a:lstStyle>
          <a:p>
            <a:endParaRPr lang="en-GB" altLang="en-US"/>
          </a:p>
        </p:txBody>
      </p:sp>
      <p:sp>
        <p:nvSpPr>
          <p:cNvPr id="3" name="Footer Placeholder 2">
            <a:extLst>
              <a:ext uri="{FF2B5EF4-FFF2-40B4-BE49-F238E27FC236}">
                <a16:creationId xmlns:a16="http://schemas.microsoft.com/office/drawing/2014/main" id="{F650E23D-9B84-4F9B-D55C-062FBCFDB2EC}"/>
              </a:ext>
            </a:extLst>
          </p:cNvPr>
          <p:cNvSpPr>
            <a:spLocks noGrp="1"/>
          </p:cNvSpPr>
          <p:nvPr>
            <p:ph type="ftr" sz="quarter" idx="11"/>
          </p:nvPr>
        </p:nvSpPr>
        <p:spPr/>
        <p:txBody>
          <a:bodyPr/>
          <a:lstStyle>
            <a:lvl1pPr>
              <a:defRPr/>
            </a:lvl1pPr>
          </a:lstStyle>
          <a:p>
            <a:endParaRPr lang="en-GB" altLang="en-US"/>
          </a:p>
        </p:txBody>
      </p:sp>
      <p:sp>
        <p:nvSpPr>
          <p:cNvPr id="4" name="Slide Number Placeholder 3">
            <a:extLst>
              <a:ext uri="{FF2B5EF4-FFF2-40B4-BE49-F238E27FC236}">
                <a16:creationId xmlns:a16="http://schemas.microsoft.com/office/drawing/2014/main" id="{61D61B28-DF44-B63D-AB2B-55336A5FE011}"/>
              </a:ext>
            </a:extLst>
          </p:cNvPr>
          <p:cNvSpPr>
            <a:spLocks noGrp="1"/>
          </p:cNvSpPr>
          <p:nvPr>
            <p:ph type="sldNum" sz="quarter" idx="12"/>
          </p:nvPr>
        </p:nvSpPr>
        <p:spPr/>
        <p:txBody>
          <a:bodyPr/>
          <a:lstStyle>
            <a:lvl1pPr>
              <a:defRPr/>
            </a:lvl1pPr>
          </a:lstStyle>
          <a:p>
            <a:fld id="{CE95C7DB-858D-4A3E-885F-69DCBAFFA5D8}" type="slidenum">
              <a:rPr lang="en-GB" altLang="en-US"/>
              <a:pPr/>
              <a:t>‹#›</a:t>
            </a:fld>
            <a:endParaRPr lang="en-GB" altLang="en-US"/>
          </a:p>
        </p:txBody>
      </p:sp>
    </p:spTree>
    <p:extLst>
      <p:ext uri="{BB962C8B-B14F-4D97-AF65-F5344CB8AC3E}">
        <p14:creationId xmlns:p14="http://schemas.microsoft.com/office/powerpoint/2010/main" val="1787453979"/>
      </p:ext>
    </p:extLst>
  </p:cSld>
  <p:clrMapOvr>
    <a:masterClrMapping/>
  </p:clrMapOvr>
  <p:transition>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243DE-6BB8-6574-1F85-1118172B030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FA59CD0-4996-8F07-94BD-5FA87DAD2AD2}"/>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9F39B43-256A-260D-2C7B-FED1632AE41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07EE28-5DA8-4FA8-E119-78E18F02AFE6}"/>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66ED5BC2-8AA8-36D6-1800-AF64180445F9}"/>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3BA59966-B933-C2E0-E711-DD4AD513D4BD}"/>
              </a:ext>
            </a:extLst>
          </p:cNvPr>
          <p:cNvSpPr>
            <a:spLocks noGrp="1"/>
          </p:cNvSpPr>
          <p:nvPr>
            <p:ph type="sldNum" sz="quarter" idx="12"/>
          </p:nvPr>
        </p:nvSpPr>
        <p:spPr/>
        <p:txBody>
          <a:bodyPr/>
          <a:lstStyle>
            <a:lvl1pPr>
              <a:defRPr/>
            </a:lvl1pPr>
          </a:lstStyle>
          <a:p>
            <a:fld id="{2A49729C-62D5-48A6-A11E-84E9304CA85C}" type="slidenum">
              <a:rPr lang="en-GB" altLang="en-US"/>
              <a:pPr/>
              <a:t>‹#›</a:t>
            </a:fld>
            <a:endParaRPr lang="en-GB" altLang="en-US"/>
          </a:p>
        </p:txBody>
      </p:sp>
    </p:spTree>
    <p:extLst>
      <p:ext uri="{BB962C8B-B14F-4D97-AF65-F5344CB8AC3E}">
        <p14:creationId xmlns:p14="http://schemas.microsoft.com/office/powerpoint/2010/main" val="876704691"/>
      </p:ext>
    </p:extLst>
  </p:cSld>
  <p:clrMapOvr>
    <a:masterClrMapping/>
  </p:clrMapOvr>
  <p:transition>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0F196-792D-8FAE-21BD-B58A07BFC99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CD7F0A7-08A3-0FF9-F055-55964587571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C7EB54F-35CD-1CAC-5F8E-72A185BE36B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CE1D91-8C61-80D1-908B-ADC3E8657D49}"/>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8673F088-815D-62E8-FA3F-3C383C4CC147}"/>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AB3C7BBB-3C9C-25E4-3A5D-CE39C4D3C34C}"/>
              </a:ext>
            </a:extLst>
          </p:cNvPr>
          <p:cNvSpPr>
            <a:spLocks noGrp="1"/>
          </p:cNvSpPr>
          <p:nvPr>
            <p:ph type="sldNum" sz="quarter" idx="12"/>
          </p:nvPr>
        </p:nvSpPr>
        <p:spPr/>
        <p:txBody>
          <a:bodyPr/>
          <a:lstStyle>
            <a:lvl1pPr>
              <a:defRPr/>
            </a:lvl1pPr>
          </a:lstStyle>
          <a:p>
            <a:fld id="{A912EA65-42E7-43A9-9576-AA05A987889F}" type="slidenum">
              <a:rPr lang="en-GB" altLang="en-US"/>
              <a:pPr/>
              <a:t>‹#›</a:t>
            </a:fld>
            <a:endParaRPr lang="en-GB" altLang="en-US"/>
          </a:p>
        </p:txBody>
      </p:sp>
    </p:spTree>
    <p:extLst>
      <p:ext uri="{BB962C8B-B14F-4D97-AF65-F5344CB8AC3E}">
        <p14:creationId xmlns:p14="http://schemas.microsoft.com/office/powerpoint/2010/main" val="714015672"/>
      </p:ext>
    </p:extLst>
  </p:cSld>
  <p:clrMapOvr>
    <a:masterClrMapping/>
  </p:clrMapOvr>
  <p:transition>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1D9E8B80-78BA-FF50-A5CF-F60A2CE6D439}"/>
              </a:ext>
            </a:extLst>
          </p:cNvPr>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37891" name="Rectangle 3">
            <a:extLst>
              <a:ext uri="{FF2B5EF4-FFF2-40B4-BE49-F238E27FC236}">
                <a16:creationId xmlns:a16="http://schemas.microsoft.com/office/drawing/2014/main" id="{2A1D4E24-BF3C-0BA8-A766-135D8325448D}"/>
              </a:ext>
            </a:extLst>
          </p:cNvPr>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37892" name="Rectangle 4">
            <a:extLst>
              <a:ext uri="{FF2B5EF4-FFF2-40B4-BE49-F238E27FC236}">
                <a16:creationId xmlns:a16="http://schemas.microsoft.com/office/drawing/2014/main" id="{EA47E042-645C-FEF1-49E4-B0252D010F84}"/>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panose="020B0604020202020204" pitchFamily="34" charset="0"/>
              </a:defRPr>
            </a:lvl1pPr>
          </a:lstStyle>
          <a:p>
            <a:endParaRPr lang="en-GB" altLang="en-US"/>
          </a:p>
        </p:txBody>
      </p:sp>
      <p:sp>
        <p:nvSpPr>
          <p:cNvPr id="37893" name="Rectangle 5">
            <a:extLst>
              <a:ext uri="{FF2B5EF4-FFF2-40B4-BE49-F238E27FC236}">
                <a16:creationId xmlns:a16="http://schemas.microsoft.com/office/drawing/2014/main" id="{37A390EE-485C-7AB4-5F96-F93E434E1BAB}"/>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panose="020B0604020202020204" pitchFamily="34" charset="0"/>
              </a:defRPr>
            </a:lvl1pPr>
          </a:lstStyle>
          <a:p>
            <a:endParaRPr lang="en-GB" altLang="en-US"/>
          </a:p>
        </p:txBody>
      </p:sp>
      <p:sp>
        <p:nvSpPr>
          <p:cNvPr id="37894" name="Rectangle 6">
            <a:extLst>
              <a:ext uri="{FF2B5EF4-FFF2-40B4-BE49-F238E27FC236}">
                <a16:creationId xmlns:a16="http://schemas.microsoft.com/office/drawing/2014/main" id="{A606F0CB-0322-D055-5CFA-23596E60723B}"/>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panose="020B0604020202020204" pitchFamily="34" charset="0"/>
              </a:defRPr>
            </a:lvl1pPr>
          </a:lstStyle>
          <a:p>
            <a:fld id="{BA0750B1-3BA1-47D8-AE81-52E80A1009A5}" type="slidenum">
              <a:rPr lang="en-GB" altLang="en-US"/>
              <a:pPr/>
              <a:t>‹#›</a:t>
            </a:fld>
            <a:endParaRPr lang="en-GB"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ransition>
    <p:cover/>
  </p:transition>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9pPr>
    </p:titleStyle>
    <p:bodyStyle>
      <a:lvl1pPr marL="342900" indent="-342900" algn="l" rtl="0" fontAlgn="base">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A2216E3-B0D6-7605-F9BE-5CC6E277FD14}"/>
              </a:ext>
            </a:extLst>
          </p:cNvPr>
          <p:cNvSpPr>
            <a:spLocks noGrp="1" noChangeArrowheads="1"/>
          </p:cNvSpPr>
          <p:nvPr>
            <p:ph type="title"/>
          </p:nvPr>
        </p:nvSpPr>
        <p:spPr/>
        <p:txBody>
          <a:bodyPr/>
          <a:lstStyle/>
          <a:p>
            <a:r>
              <a:rPr lang="en-GB" altLang="en-US"/>
              <a:t>Alcohol</a:t>
            </a:r>
          </a:p>
        </p:txBody>
      </p:sp>
      <p:sp>
        <p:nvSpPr>
          <p:cNvPr id="2051" name="Rectangle 3">
            <a:extLst>
              <a:ext uri="{FF2B5EF4-FFF2-40B4-BE49-F238E27FC236}">
                <a16:creationId xmlns:a16="http://schemas.microsoft.com/office/drawing/2014/main" id="{C880A734-E9A7-782A-79AF-B277DBE171B7}"/>
              </a:ext>
            </a:extLst>
          </p:cNvPr>
          <p:cNvSpPr>
            <a:spLocks noGrp="1" noChangeArrowheads="1"/>
          </p:cNvSpPr>
          <p:nvPr>
            <p:ph type="body" sz="half" idx="1"/>
          </p:nvPr>
        </p:nvSpPr>
        <p:spPr/>
        <p:txBody>
          <a:bodyPr/>
          <a:lstStyle/>
          <a:p>
            <a:r>
              <a:rPr lang="en-GB" altLang="en-US" sz="3600"/>
              <a:t>What’s your poison?</a:t>
            </a:r>
          </a:p>
        </p:txBody>
      </p:sp>
      <p:pic>
        <p:nvPicPr>
          <p:cNvPr id="2053" name="Picture 5">
            <a:extLst>
              <a:ext uri="{FF2B5EF4-FFF2-40B4-BE49-F238E27FC236}">
                <a16:creationId xmlns:a16="http://schemas.microsoft.com/office/drawing/2014/main" id="{DDE56C41-D75A-86EC-38AC-6B87E020701F}"/>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580063" y="765175"/>
            <a:ext cx="3328987" cy="5734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a:extLst>
              <a:ext uri="{FF2B5EF4-FFF2-40B4-BE49-F238E27FC236}">
                <a16:creationId xmlns:a16="http://schemas.microsoft.com/office/drawing/2014/main" id="{57FF5D36-F4F8-EB36-A0BF-A2E461A0B579}"/>
              </a:ext>
            </a:extLst>
          </p:cNvPr>
          <p:cNvSpPr>
            <a:spLocks noGrp="1" noChangeArrowheads="1"/>
          </p:cNvSpPr>
          <p:nvPr>
            <p:ph type="title"/>
          </p:nvPr>
        </p:nvSpPr>
        <p:spPr>
          <a:xfrm flipV="1">
            <a:off x="457200" y="188913"/>
            <a:ext cx="8229600" cy="85725"/>
          </a:xfrm>
        </p:spPr>
        <p:txBody>
          <a:bodyPr/>
          <a:lstStyle/>
          <a:p>
            <a:endParaRPr lang="en-US" altLang="en-US" sz="4000"/>
          </a:p>
        </p:txBody>
      </p:sp>
      <p:sp>
        <p:nvSpPr>
          <p:cNvPr id="25605" name="Rectangle 5">
            <a:extLst>
              <a:ext uri="{FF2B5EF4-FFF2-40B4-BE49-F238E27FC236}">
                <a16:creationId xmlns:a16="http://schemas.microsoft.com/office/drawing/2014/main" id="{EF205E2D-094C-87D8-2FE8-8FC2986C990A}"/>
              </a:ext>
            </a:extLst>
          </p:cNvPr>
          <p:cNvSpPr>
            <a:spLocks noGrp="1" noChangeArrowheads="1"/>
          </p:cNvSpPr>
          <p:nvPr>
            <p:ph type="body" idx="1"/>
          </p:nvPr>
        </p:nvSpPr>
        <p:spPr/>
        <p:txBody>
          <a:bodyPr/>
          <a:lstStyle/>
          <a:p>
            <a:r>
              <a:rPr lang="en-GB" altLang="en-US" sz="1800" b="1"/>
              <a:t>Attack of the free radicals</a:t>
            </a:r>
          </a:p>
          <a:p>
            <a:endParaRPr lang="en-GB" altLang="en-US" sz="1800"/>
          </a:p>
        </p:txBody>
      </p:sp>
      <p:sp>
        <p:nvSpPr>
          <p:cNvPr id="25606" name="Rectangle 6">
            <a:extLst>
              <a:ext uri="{FF2B5EF4-FFF2-40B4-BE49-F238E27FC236}">
                <a16:creationId xmlns:a16="http://schemas.microsoft.com/office/drawing/2014/main" id="{7B972464-29B6-FED4-F267-1D6411CA8932}"/>
              </a:ext>
            </a:extLst>
          </p:cNvPr>
          <p:cNvSpPr>
            <a:spLocks noChangeArrowheads="1"/>
          </p:cNvSpPr>
          <p:nvPr/>
        </p:nvSpPr>
        <p:spPr bwMode="auto">
          <a:xfrm>
            <a:off x="539750" y="2768600"/>
            <a:ext cx="8208963"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altLang="en-US">
                <a:latin typeface="Comic Sans MS" panose="030F0702030302020204" pitchFamily="66" charset="0"/>
              </a:rPr>
              <a:t>Free radicals are harmful molecules formed in the liver as it struggles to break down ethanol. Usually, these are seen off by an anti-oxidant called glutathione but its reserves can run low after a drinking session. </a:t>
            </a:r>
          </a:p>
        </p:txBody>
      </p:sp>
      <p:sp>
        <p:nvSpPr>
          <p:cNvPr id="25607" name="Rectangle 7">
            <a:extLst>
              <a:ext uri="{FF2B5EF4-FFF2-40B4-BE49-F238E27FC236}">
                <a16:creationId xmlns:a16="http://schemas.microsoft.com/office/drawing/2014/main" id="{2D6FDF6A-DF27-8293-4A4C-274BD77AEEB2}"/>
              </a:ext>
            </a:extLst>
          </p:cNvPr>
          <p:cNvSpPr>
            <a:spLocks noChangeArrowheads="1"/>
          </p:cNvSpPr>
          <p:nvPr/>
        </p:nvSpPr>
        <p:spPr bwMode="auto">
          <a:xfrm>
            <a:off x="468313" y="3863975"/>
            <a:ext cx="8224837"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buFontTx/>
              <a:buChar char="•"/>
            </a:pPr>
            <a:r>
              <a:rPr lang="en-GB" altLang="en-US" b="1">
                <a:latin typeface="Comic Sans MS" panose="030F0702030302020204" pitchFamily="66" charset="0"/>
              </a:rPr>
              <a:t>    The foolproof hangover cure</a:t>
            </a:r>
            <a:br>
              <a:rPr lang="en-GB" altLang="en-US">
                <a:latin typeface="Comic Sans MS" panose="030F0702030302020204" pitchFamily="66" charset="0"/>
              </a:rPr>
            </a:br>
            <a:endParaRPr lang="en-GB" altLang="en-US">
              <a:latin typeface="Comic Sans MS" panose="030F0702030302020204" pitchFamily="66" charset="0"/>
            </a:endParaRPr>
          </a:p>
          <a:p>
            <a:endParaRPr lang="en-GB" altLang="en-US">
              <a:latin typeface="Comic Sans MS" panose="030F0702030302020204" pitchFamily="66" charset="0"/>
            </a:endParaRPr>
          </a:p>
          <a:p>
            <a:r>
              <a:rPr lang="en-GB" altLang="en-US">
                <a:latin typeface="Comic Sans MS" panose="030F0702030302020204" pitchFamily="66" charset="0"/>
              </a:rPr>
              <a:t>No, sorry there isn't one. The general advice is to drink plenty of water, possibly even a sports drink to rebalance those electrolytes and go back to bed.</a:t>
            </a:r>
          </a:p>
        </p:txBody>
      </p:sp>
    </p:spTree>
  </p:cSld>
  <p:clrMapOvr>
    <a:masterClrMapping/>
  </p:clrMapOvr>
  <p:transition>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a:extLst>
              <a:ext uri="{FF2B5EF4-FFF2-40B4-BE49-F238E27FC236}">
                <a16:creationId xmlns:a16="http://schemas.microsoft.com/office/drawing/2014/main" id="{CF7805DE-D38F-D511-8F75-0A3BBE3D6276}"/>
              </a:ext>
            </a:extLst>
          </p:cNvPr>
          <p:cNvSpPr>
            <a:spLocks noGrp="1" noChangeArrowheads="1"/>
          </p:cNvSpPr>
          <p:nvPr>
            <p:ph type="title"/>
          </p:nvPr>
        </p:nvSpPr>
        <p:spPr/>
        <p:txBody>
          <a:bodyPr/>
          <a:lstStyle/>
          <a:p>
            <a:r>
              <a:rPr lang="en-GB" altLang="en-US"/>
              <a:t>The Drinking Habit</a:t>
            </a:r>
          </a:p>
        </p:txBody>
      </p:sp>
      <p:sp>
        <p:nvSpPr>
          <p:cNvPr id="27653" name="Rectangle 5">
            <a:extLst>
              <a:ext uri="{FF2B5EF4-FFF2-40B4-BE49-F238E27FC236}">
                <a16:creationId xmlns:a16="http://schemas.microsoft.com/office/drawing/2014/main" id="{EA3C57C8-A6CA-B52A-A109-401E9E7F67CF}"/>
              </a:ext>
            </a:extLst>
          </p:cNvPr>
          <p:cNvSpPr>
            <a:spLocks noGrp="1" noChangeArrowheads="1"/>
          </p:cNvSpPr>
          <p:nvPr>
            <p:ph type="body" sz="half" idx="1"/>
          </p:nvPr>
        </p:nvSpPr>
        <p:spPr/>
        <p:txBody>
          <a:bodyPr/>
          <a:lstStyle/>
          <a:p>
            <a:pPr>
              <a:lnSpc>
                <a:spcPct val="80000"/>
              </a:lnSpc>
            </a:pPr>
            <a:r>
              <a:rPr lang="en-GB" altLang="en-US" sz="1800"/>
              <a:t>The recommended limits of alcohol consumption are 2-3 units per day for women and 3-4 units for men. In standard UK pub measures a unit is half a pint of ordinary beer or lager, a third of a pint of strong brew, a small glass of table wine, one glass of sherry or a single whisky.</a:t>
            </a:r>
          </a:p>
          <a:p>
            <a:pPr>
              <a:lnSpc>
                <a:spcPct val="80000"/>
              </a:lnSpc>
            </a:pPr>
            <a:r>
              <a:rPr lang="en-GB" altLang="en-US" sz="1800"/>
              <a:t>The limits were changed to a daily dose when doctors realised many people's interpretation of the weekly limits was that if they saved all their units up for Friday night they'd still be OK. In fact, binge drinking is thought to have serious long-term health impacts although this form of drinking has been less well studied.</a:t>
            </a:r>
          </a:p>
        </p:txBody>
      </p:sp>
      <p:pic>
        <p:nvPicPr>
          <p:cNvPr id="27655" name="Picture 7">
            <a:extLst>
              <a:ext uri="{FF2B5EF4-FFF2-40B4-BE49-F238E27FC236}">
                <a16:creationId xmlns:a16="http://schemas.microsoft.com/office/drawing/2014/main" id="{A435FC43-E9A0-157A-C4FF-54366B4000B1}"/>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932363" y="1557338"/>
            <a:ext cx="3743325" cy="3959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3" name="Rectangle 7">
            <a:extLst>
              <a:ext uri="{FF2B5EF4-FFF2-40B4-BE49-F238E27FC236}">
                <a16:creationId xmlns:a16="http://schemas.microsoft.com/office/drawing/2014/main" id="{36021FF7-5DF8-1BCB-1EE6-B23E8525673A}"/>
              </a:ext>
            </a:extLst>
          </p:cNvPr>
          <p:cNvSpPr>
            <a:spLocks noGrp="1" noChangeArrowheads="1"/>
          </p:cNvSpPr>
          <p:nvPr>
            <p:ph type="title"/>
          </p:nvPr>
        </p:nvSpPr>
        <p:spPr/>
        <p:txBody>
          <a:bodyPr/>
          <a:lstStyle/>
          <a:p>
            <a:r>
              <a:rPr lang="en-GB" altLang="en-US"/>
              <a:t>Long Term Effects</a:t>
            </a:r>
          </a:p>
        </p:txBody>
      </p:sp>
      <p:sp>
        <p:nvSpPr>
          <p:cNvPr id="29701" name="Rectangle 5">
            <a:extLst>
              <a:ext uri="{FF2B5EF4-FFF2-40B4-BE49-F238E27FC236}">
                <a16:creationId xmlns:a16="http://schemas.microsoft.com/office/drawing/2014/main" id="{AC42F246-94D0-27E7-9886-1E2816A7096B}"/>
              </a:ext>
            </a:extLst>
          </p:cNvPr>
          <p:cNvSpPr>
            <a:spLocks noGrp="1" noChangeArrowheads="1"/>
          </p:cNvSpPr>
          <p:nvPr>
            <p:ph type="body" idx="1"/>
          </p:nvPr>
        </p:nvSpPr>
        <p:spPr/>
        <p:txBody>
          <a:bodyPr/>
          <a:lstStyle/>
          <a:p>
            <a:r>
              <a:rPr lang="en-GB" altLang="en-US"/>
              <a:t>The long-term toll of heavy drinking is serious and the NHS estimates it spends £164m a year treating alcohol-related conditions. One of the most serious consequences is for the liver. In response to long-term alcohol exposure it starts producing more alcohol dehydrogenase, the enzyme which it uses to break ethanol down. </a:t>
            </a:r>
          </a:p>
        </p:txBody>
      </p:sp>
    </p:spTree>
  </p:cSld>
  <p:clrMapOvr>
    <a:masterClrMapping/>
  </p:clrMapOvr>
  <p:transition>
    <p:cov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a:extLst>
              <a:ext uri="{FF2B5EF4-FFF2-40B4-BE49-F238E27FC236}">
                <a16:creationId xmlns:a16="http://schemas.microsoft.com/office/drawing/2014/main" id="{E6D24B39-27C9-A36E-8904-7736DB028A02}"/>
              </a:ext>
            </a:extLst>
          </p:cNvPr>
          <p:cNvSpPr>
            <a:spLocks noGrp="1" noChangeArrowheads="1"/>
          </p:cNvSpPr>
          <p:nvPr>
            <p:ph type="title"/>
          </p:nvPr>
        </p:nvSpPr>
        <p:spPr/>
        <p:txBody>
          <a:bodyPr/>
          <a:lstStyle/>
          <a:p>
            <a:endParaRPr lang="en-US" altLang="en-US"/>
          </a:p>
        </p:txBody>
      </p:sp>
      <p:sp>
        <p:nvSpPr>
          <p:cNvPr id="32773" name="Rectangle 5">
            <a:extLst>
              <a:ext uri="{FF2B5EF4-FFF2-40B4-BE49-F238E27FC236}">
                <a16:creationId xmlns:a16="http://schemas.microsoft.com/office/drawing/2014/main" id="{D198A264-9443-701D-1D49-5F44BD371E3A}"/>
              </a:ext>
            </a:extLst>
          </p:cNvPr>
          <p:cNvSpPr>
            <a:spLocks noGrp="1" noChangeArrowheads="1"/>
          </p:cNvSpPr>
          <p:nvPr>
            <p:ph type="body" sz="half" idx="1"/>
          </p:nvPr>
        </p:nvSpPr>
        <p:spPr/>
        <p:txBody>
          <a:bodyPr/>
          <a:lstStyle/>
          <a:p>
            <a:pPr>
              <a:lnSpc>
                <a:spcPct val="90000"/>
              </a:lnSpc>
            </a:pPr>
            <a:r>
              <a:rPr lang="en-GB" altLang="en-US" sz="2000"/>
              <a:t>This means, you need more alcohol for the same effect. This worsens the addiction. The liver then becomes over-active, cells die and the tissue hardens. The result is cirrhosis of the liver. This incurable condition was the reason for football hero George Best's recent liver transplant.</a:t>
            </a:r>
            <a:br>
              <a:rPr lang="en-GB" altLang="en-US" sz="2000"/>
            </a:br>
            <a:endParaRPr lang="en-GB" altLang="en-US" sz="2000"/>
          </a:p>
        </p:txBody>
      </p:sp>
      <p:pic>
        <p:nvPicPr>
          <p:cNvPr id="32775" name="Picture 7">
            <a:extLst>
              <a:ext uri="{FF2B5EF4-FFF2-40B4-BE49-F238E27FC236}">
                <a16:creationId xmlns:a16="http://schemas.microsoft.com/office/drawing/2014/main" id="{31C8115D-03B7-DE2B-BE8D-B5F0B6469262}"/>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643438" y="1628775"/>
            <a:ext cx="4032250" cy="4537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cov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6FF07400-53F6-A86C-2D00-1701F0299528}"/>
              </a:ext>
            </a:extLst>
          </p:cNvPr>
          <p:cNvSpPr>
            <a:spLocks noGrp="1" noChangeArrowheads="1"/>
          </p:cNvSpPr>
          <p:nvPr>
            <p:ph type="title"/>
          </p:nvPr>
        </p:nvSpPr>
        <p:spPr/>
        <p:txBody>
          <a:bodyPr/>
          <a:lstStyle/>
          <a:p>
            <a:endParaRPr lang="en-US" altLang="en-US"/>
          </a:p>
        </p:txBody>
      </p:sp>
      <p:sp>
        <p:nvSpPr>
          <p:cNvPr id="34819" name="Rectangle 3">
            <a:extLst>
              <a:ext uri="{FF2B5EF4-FFF2-40B4-BE49-F238E27FC236}">
                <a16:creationId xmlns:a16="http://schemas.microsoft.com/office/drawing/2014/main" id="{7CF111D5-72D5-BE33-E440-D977C7E3B590}"/>
              </a:ext>
            </a:extLst>
          </p:cNvPr>
          <p:cNvSpPr>
            <a:spLocks noGrp="1" noChangeArrowheads="1"/>
          </p:cNvSpPr>
          <p:nvPr>
            <p:ph type="body" idx="1"/>
          </p:nvPr>
        </p:nvSpPr>
        <p:spPr/>
        <p:txBody>
          <a:bodyPr/>
          <a:lstStyle/>
          <a:p>
            <a:pPr>
              <a:lnSpc>
                <a:spcPct val="90000"/>
              </a:lnSpc>
            </a:pPr>
            <a:r>
              <a:rPr lang="en-GB" altLang="en-US" sz="2400"/>
              <a:t>Other risks of long-term drinking include heart disease, stroke, dementia and brain damage, myopathy - a weakening of the muscles - and shrivelled sex organs. Cancers related to alcohol include those of the liver, colon, rectum and breast cancer in women.</a:t>
            </a:r>
          </a:p>
          <a:p>
            <a:pPr>
              <a:lnSpc>
                <a:spcPct val="90000"/>
              </a:lnSpc>
            </a:pPr>
            <a:r>
              <a:rPr lang="en-GB" altLang="en-US" sz="2400"/>
              <a:t>Treatment centres including the worldwide organisation Alcoholics Anonymous have helped thousands of alcoholics who want to give up drinking. Other forms of help are slowly becoming available. Disulfiram, trade name 'antabuse', is a tablet, which causes an extremely unpleasant reaction including copious vomiting when you consume alcohol. However, it's a severe form of treatment and needs a lot of extra support if it is to work.</a:t>
            </a:r>
          </a:p>
        </p:txBody>
      </p:sp>
    </p:spTree>
  </p:cSld>
  <p:clrMapOvr>
    <a:masterClrMapping/>
  </p:clrMapOvr>
  <p:transition>
    <p:cove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a:extLst>
              <a:ext uri="{FF2B5EF4-FFF2-40B4-BE49-F238E27FC236}">
                <a16:creationId xmlns:a16="http://schemas.microsoft.com/office/drawing/2014/main" id="{01B1F10E-8CF1-99EF-FF18-5630E0B7A2CC}"/>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latin typeface="Arial" panose="020B0604020202020204" pitchFamily="34" charset="0"/>
              </a:rPr>
              <a:t>This powerpoint was kindly donated to </a:t>
            </a:r>
            <a:r>
              <a:rPr lang="en-GB" altLang="en-US" sz="2400">
                <a:latin typeface="Arial" panose="020B0604020202020204" pitchFamily="34" charset="0"/>
                <a:hlinkClick r:id="rId3"/>
              </a:rPr>
              <a:t>www.worldofteaching.com</a:t>
            </a:r>
            <a:endParaRPr lang="en-GB" altLang="en-US" sz="2400">
              <a:latin typeface="Arial" panose="020B0604020202020204" pitchFamily="34" charset="0"/>
            </a:endParaRPr>
          </a:p>
          <a:p>
            <a:endParaRPr lang="en-GB" altLang="en-US" sz="2400">
              <a:latin typeface="Arial" panose="020B0604020202020204" pitchFamily="34" charset="0"/>
            </a:endParaRPr>
          </a:p>
          <a:p>
            <a:endParaRPr lang="en-GB" altLang="en-US" sz="2400">
              <a:latin typeface="Arial" panose="020B0604020202020204" pitchFamily="34" charset="0"/>
            </a:endParaRPr>
          </a:p>
          <a:p>
            <a:endParaRPr lang="en-GB" altLang="en-US" sz="2400">
              <a:latin typeface="Arial" panose="020B0604020202020204" pitchFamily="34" charset="0"/>
            </a:endParaRPr>
          </a:p>
          <a:p>
            <a:endParaRPr lang="en-GB" altLang="en-US" sz="2400">
              <a:latin typeface="Arial" panose="020B0604020202020204" pitchFamily="34" charset="0"/>
            </a:endParaRPr>
          </a:p>
          <a:p>
            <a:r>
              <a:rPr lang="en-GB" altLang="en-US" sz="2400">
                <a:latin typeface="Arial" panose="020B0604020202020204" pitchFamily="34" charset="0"/>
                <a:hlinkClick r:id="rId3"/>
              </a:rPr>
              <a:t>http://www.worldofteaching.com</a:t>
            </a:r>
            <a:r>
              <a:rPr lang="en-GB" altLang="en-US" sz="2400">
                <a:latin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sz="2400">
              <a:latin typeface="Arial" panose="020B0604020202020204" pitchFamily="34" charset="0"/>
            </a:endParaRPr>
          </a:p>
        </p:txBody>
      </p:sp>
    </p:spTree>
  </p:cSld>
  <p:clrMapOvr>
    <a:masterClrMapping/>
  </p:clrMapOvr>
  <p:transition>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95CBC73D-BBD2-2E43-8673-67C88500655E}"/>
              </a:ext>
            </a:extLst>
          </p:cNvPr>
          <p:cNvSpPr>
            <a:spLocks noGrp="1" noChangeArrowheads="1"/>
          </p:cNvSpPr>
          <p:nvPr>
            <p:ph type="title"/>
          </p:nvPr>
        </p:nvSpPr>
        <p:spPr/>
        <p:txBody>
          <a:bodyPr/>
          <a:lstStyle/>
          <a:p>
            <a:r>
              <a:rPr lang="en-GB" altLang="en-US"/>
              <a:t>Did you know?</a:t>
            </a:r>
          </a:p>
        </p:txBody>
      </p:sp>
      <p:sp>
        <p:nvSpPr>
          <p:cNvPr id="7171" name="Rectangle 3">
            <a:extLst>
              <a:ext uri="{FF2B5EF4-FFF2-40B4-BE49-F238E27FC236}">
                <a16:creationId xmlns:a16="http://schemas.microsoft.com/office/drawing/2014/main" id="{2ECC3A35-3E9B-248D-126F-71856F410DF8}"/>
              </a:ext>
            </a:extLst>
          </p:cNvPr>
          <p:cNvSpPr>
            <a:spLocks noGrp="1" noChangeArrowheads="1"/>
          </p:cNvSpPr>
          <p:nvPr>
            <p:ph type="body" idx="1"/>
          </p:nvPr>
        </p:nvSpPr>
        <p:spPr/>
        <p:txBody>
          <a:bodyPr/>
          <a:lstStyle/>
          <a:p>
            <a:pPr>
              <a:lnSpc>
                <a:spcPct val="80000"/>
              </a:lnSpc>
            </a:pPr>
            <a:r>
              <a:rPr lang="en-GB" altLang="en-US" sz="2000"/>
              <a:t>Yeast is the star of the drinks industry. If it feeds on sugar in the absence of oxygen, it releases carbon dioxide and ethanol - the drinkable form of alcohol</a:t>
            </a:r>
            <a:br>
              <a:rPr lang="en-GB" altLang="en-US" sz="2000"/>
            </a:br>
            <a:br>
              <a:rPr lang="en-GB" altLang="en-US" sz="2000"/>
            </a:br>
            <a:r>
              <a:rPr lang="en-GB" altLang="en-US" sz="2000"/>
              <a:t> Only 20% of the alcohol you swallow is absorbed by the stomach</a:t>
            </a:r>
            <a:br>
              <a:rPr lang="en-GB" altLang="en-US" sz="2000"/>
            </a:br>
            <a:br>
              <a:rPr lang="en-GB" altLang="en-US" sz="2000"/>
            </a:br>
            <a:r>
              <a:rPr lang="en-GB" altLang="en-US" sz="2000"/>
              <a:t> Heavy drinking is blamed for up to 33,000 deaths a year in the UK</a:t>
            </a:r>
            <a:br>
              <a:rPr lang="en-GB" altLang="en-US" sz="2000"/>
            </a:br>
            <a:br>
              <a:rPr lang="en-GB" altLang="en-US" sz="2000"/>
            </a:br>
            <a:r>
              <a:rPr lang="en-GB" altLang="en-US" sz="2000"/>
              <a:t> When you consume alcohol, you lose more water in your urine than you take in the drink itself</a:t>
            </a:r>
            <a:br>
              <a:rPr lang="en-GB" altLang="en-US" sz="2000"/>
            </a:br>
            <a:br>
              <a:rPr lang="en-GB" altLang="en-US" sz="2000"/>
            </a:br>
            <a:r>
              <a:rPr lang="en-GB" altLang="en-US" sz="2000"/>
              <a:t> Booze interferes with the nerve endings that control erections</a:t>
            </a:r>
            <a:br>
              <a:rPr lang="en-GB" altLang="en-US" sz="2000"/>
            </a:br>
            <a:br>
              <a:rPr lang="en-GB" altLang="en-US" sz="2000"/>
            </a:br>
            <a:r>
              <a:rPr lang="en-GB" altLang="en-US" sz="2000"/>
              <a:t> Binge drinking is thought to have serious long-term health impacts</a:t>
            </a:r>
            <a:br>
              <a:rPr lang="en-GB" altLang="en-US" sz="2000"/>
            </a:br>
            <a:br>
              <a:rPr lang="en-GB" altLang="en-US" sz="2000"/>
            </a:br>
            <a:r>
              <a:rPr lang="en-GB" altLang="en-US" sz="2000"/>
              <a:t> After a heavy night out drinking your body is dehydrated which causes your brain to shrink away from the skull</a:t>
            </a:r>
          </a:p>
        </p:txBody>
      </p:sp>
    </p:spTree>
  </p:cSld>
  <p:clrMapOvr>
    <a:masterClrMapping/>
  </p:clrMapOvr>
  <p:transition>
    <p:newsfla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5">
            <a:extLst>
              <a:ext uri="{FF2B5EF4-FFF2-40B4-BE49-F238E27FC236}">
                <a16:creationId xmlns:a16="http://schemas.microsoft.com/office/drawing/2014/main" id="{C9AFF619-0F2E-59CF-897C-075394658250}"/>
              </a:ext>
            </a:extLst>
          </p:cNvPr>
          <p:cNvSpPr>
            <a:spLocks noGrp="1" noChangeArrowheads="1"/>
          </p:cNvSpPr>
          <p:nvPr>
            <p:ph type="body" sz="half" idx="1"/>
          </p:nvPr>
        </p:nvSpPr>
        <p:spPr>
          <a:xfrm>
            <a:off x="457200" y="333375"/>
            <a:ext cx="4038600" cy="5792788"/>
          </a:xfrm>
        </p:spPr>
        <p:txBody>
          <a:bodyPr/>
          <a:lstStyle/>
          <a:p>
            <a:pPr>
              <a:lnSpc>
                <a:spcPct val="80000"/>
              </a:lnSpc>
            </a:pPr>
            <a:r>
              <a:rPr lang="en-GB" altLang="en-US" sz="1800" b="1"/>
              <a:t>How Booze Enters Your Body</a:t>
            </a:r>
            <a:br>
              <a:rPr lang="en-GB" altLang="en-US" sz="1800"/>
            </a:br>
            <a:br>
              <a:rPr lang="en-GB" altLang="en-US" sz="1800"/>
            </a:br>
            <a:r>
              <a:rPr lang="en-GB" altLang="en-US" sz="1800"/>
              <a:t>"Yeah, I've had a few... but I'm still in control, definitely... just having a really, really brilliant time."It's the way so many big nights begin. Enjoying the effects of moderate alcohol consumption you've become the life and soul of the party - and don't you just love all your friends?</a:t>
            </a:r>
            <a:br>
              <a:rPr lang="en-GB" altLang="en-US" sz="1800"/>
            </a:br>
            <a:r>
              <a:rPr lang="en-GB" altLang="en-US" sz="1800"/>
              <a:t> </a:t>
            </a:r>
            <a:br>
              <a:rPr lang="en-GB" altLang="en-US" sz="1800"/>
            </a:br>
            <a:r>
              <a:rPr lang="en-GB" altLang="en-US" sz="1800"/>
              <a:t>How do you absorb those tipples?</a:t>
            </a:r>
            <a:br>
              <a:rPr lang="en-GB" altLang="en-US" sz="1800"/>
            </a:br>
            <a:br>
              <a:rPr lang="en-GB" altLang="en-US" sz="1800"/>
            </a:br>
            <a:br>
              <a:rPr lang="en-GB" altLang="en-US" sz="1800"/>
            </a:br>
            <a:endParaRPr lang="en-GB" altLang="en-US" sz="1800"/>
          </a:p>
          <a:p>
            <a:pPr>
              <a:lnSpc>
                <a:spcPct val="80000"/>
              </a:lnSpc>
            </a:pPr>
            <a:r>
              <a:rPr lang="en-GB" altLang="en-US" sz="1800"/>
              <a:t>As the drinks continue to flow, things can start to go badly wrong. How fast that happens depends what you're drinking, what you've eaten and your physical build.</a:t>
            </a:r>
          </a:p>
        </p:txBody>
      </p:sp>
      <p:pic>
        <p:nvPicPr>
          <p:cNvPr id="9223" name="Picture 7">
            <a:extLst>
              <a:ext uri="{FF2B5EF4-FFF2-40B4-BE49-F238E27FC236}">
                <a16:creationId xmlns:a16="http://schemas.microsoft.com/office/drawing/2014/main" id="{48FBBB31-E72D-B922-DC36-0869AA7CA21F}"/>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427538" y="476250"/>
            <a:ext cx="4392612" cy="583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aphicFrame>
        <p:nvGraphicFramePr>
          <p:cNvPr id="9262" name="Group 46">
            <a:extLst>
              <a:ext uri="{FF2B5EF4-FFF2-40B4-BE49-F238E27FC236}">
                <a16:creationId xmlns:a16="http://schemas.microsoft.com/office/drawing/2014/main" id="{8D3DA160-BBEC-2298-7507-657F82833068}"/>
              </a:ext>
            </a:extLst>
          </p:cNvPr>
          <p:cNvGraphicFramePr>
            <a:graphicFrameLocks noGrp="1"/>
          </p:cNvGraphicFramePr>
          <p:nvPr/>
        </p:nvGraphicFramePr>
        <p:xfrm>
          <a:off x="-669925" y="2951163"/>
          <a:ext cx="10483850" cy="2392363"/>
        </p:xfrm>
        <a:graphic>
          <a:graphicData uri="http://schemas.openxmlformats.org/drawingml/2006/table">
            <a:tbl>
              <a:tblPr/>
              <a:tblGrid>
                <a:gridCol w="1339850">
                  <a:extLst>
                    <a:ext uri="{9D8B030D-6E8A-4147-A177-3AD203B41FA5}">
                      <a16:colId xmlns:a16="http://schemas.microsoft.com/office/drawing/2014/main" val="3387016865"/>
                    </a:ext>
                  </a:extLst>
                </a:gridCol>
                <a:gridCol w="9144000">
                  <a:extLst>
                    <a:ext uri="{9D8B030D-6E8A-4147-A177-3AD203B41FA5}">
                      <a16:colId xmlns:a16="http://schemas.microsoft.com/office/drawing/2014/main" val="3418543201"/>
                    </a:ext>
                  </a:extLst>
                </a:gridCol>
              </a:tblGrid>
              <a:tr h="2392363">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cap="flat">
                      <a:noFill/>
                    </a:lnL>
                    <a:lnR>
                      <a:noFill/>
                    </a:lnR>
                    <a:lnT cap="flat">
                      <a:noFill/>
                    </a:lnT>
                    <a:lnB cap="flat">
                      <a:noFill/>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65000"/>
                        <a:buFont typeface="Wingdings" panose="05000000000000000000" pitchFamily="2" charset="2"/>
                        <a:buNone/>
                        <a:tabLst/>
                      </a:pPr>
                      <a:endParaRPr kumimoji="0" lang="en-US" altLang="en-US" sz="10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endParaRPr>
                    </a:p>
                  </a:txBody>
                  <a:tcPr horzOverflow="overflow">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3742676273"/>
                  </a:ext>
                </a:extLst>
              </a:tr>
            </a:tbl>
          </a:graphicData>
        </a:graphic>
      </p:graphicFrame>
      <p:sp>
        <p:nvSpPr>
          <p:cNvPr id="9264" name="Rectangle 48">
            <a:extLst>
              <a:ext uri="{FF2B5EF4-FFF2-40B4-BE49-F238E27FC236}">
                <a16:creationId xmlns:a16="http://schemas.microsoft.com/office/drawing/2014/main" id="{6FFE1386-FCE7-13DB-07A6-B82C97F67B19}"/>
              </a:ext>
            </a:extLst>
          </p:cNvPr>
          <p:cNvSpPr>
            <a:spLocks noChangeArrowheads="1"/>
          </p:cNvSpPr>
          <p:nvPr/>
        </p:nvSpPr>
        <p:spPr bwMode="auto">
          <a:xfrm>
            <a:off x="673100" y="549275"/>
            <a:ext cx="4038600" cy="5792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folHlink"/>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n"/>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SzPct val="65000"/>
              <a:buFont typeface="Wingdings" panose="05000000000000000000" pitchFamily="2" charset="2"/>
              <a:buChar char="n"/>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SzPct val="65000"/>
              <a:buFont typeface="Wingdings" panose="05000000000000000000" pitchFamily="2" charset="2"/>
              <a:buChar char="n"/>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SzPct val="65000"/>
              <a:buFont typeface="Wingdings" panose="05000000000000000000" pitchFamily="2" charset="2"/>
              <a:buChar char="n"/>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SzPct val="65000"/>
              <a:buFont typeface="Wingdings" panose="05000000000000000000" pitchFamily="2" charset="2"/>
              <a:buChar char="n"/>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SzPct val="65000"/>
              <a:buFont typeface="Wingdings" panose="05000000000000000000" pitchFamily="2" charset="2"/>
              <a:buChar char="n"/>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lvl="3"/>
            <a:endParaRPr lang="en-US" altLang="en-US"/>
          </a:p>
        </p:txBody>
      </p:sp>
      <p:sp>
        <p:nvSpPr>
          <p:cNvPr id="9265" name="Rectangle 49">
            <a:extLst>
              <a:ext uri="{FF2B5EF4-FFF2-40B4-BE49-F238E27FC236}">
                <a16:creationId xmlns:a16="http://schemas.microsoft.com/office/drawing/2014/main" id="{3A34D1DA-178D-60CA-E50C-0B77DC1A3E07}"/>
              </a:ext>
            </a:extLst>
          </p:cNvPr>
          <p:cNvSpPr>
            <a:spLocks noChangeArrowheads="1"/>
          </p:cNvSpPr>
          <p:nvPr/>
        </p:nvSpPr>
        <p:spPr bwMode="auto">
          <a:xfrm>
            <a:off x="889000" y="765175"/>
            <a:ext cx="4038600" cy="5792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folHlink"/>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n"/>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SzPct val="65000"/>
              <a:buFont typeface="Wingdings" panose="05000000000000000000" pitchFamily="2" charset="2"/>
              <a:buChar char="n"/>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SzPct val="65000"/>
              <a:buFont typeface="Wingdings" panose="05000000000000000000" pitchFamily="2" charset="2"/>
              <a:buChar char="n"/>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SzPct val="65000"/>
              <a:buFont typeface="Wingdings" panose="05000000000000000000" pitchFamily="2" charset="2"/>
              <a:buChar char="n"/>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SzPct val="65000"/>
              <a:buFont typeface="Wingdings" panose="05000000000000000000" pitchFamily="2" charset="2"/>
              <a:buChar char="n"/>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SzPct val="65000"/>
              <a:buFont typeface="Wingdings" panose="05000000000000000000" pitchFamily="2" charset="2"/>
              <a:buChar char="n"/>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endParaRPr lang="en-US" altLang="en-US"/>
          </a:p>
        </p:txBody>
      </p:sp>
      <p:sp>
        <p:nvSpPr>
          <p:cNvPr id="9266" name="Rectangle 50">
            <a:extLst>
              <a:ext uri="{FF2B5EF4-FFF2-40B4-BE49-F238E27FC236}">
                <a16:creationId xmlns:a16="http://schemas.microsoft.com/office/drawing/2014/main" id="{04817C75-98C0-A86D-738B-8BFB390B929A}"/>
              </a:ext>
            </a:extLst>
          </p:cNvPr>
          <p:cNvSpPr>
            <a:spLocks noChangeArrowheads="1"/>
          </p:cNvSpPr>
          <p:nvPr/>
        </p:nvSpPr>
        <p:spPr bwMode="auto">
          <a:xfrm>
            <a:off x="1104900" y="981075"/>
            <a:ext cx="4038600" cy="5792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folHlink"/>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buChar char="n"/>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SzPct val="65000"/>
              <a:buFont typeface="Wingdings" panose="05000000000000000000" pitchFamily="2" charset="2"/>
              <a:buChar char="n"/>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SzPct val="65000"/>
              <a:buFont typeface="Wingdings" panose="05000000000000000000" pitchFamily="2" charset="2"/>
              <a:buChar char="n"/>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SzPct val="65000"/>
              <a:buFont typeface="Wingdings" panose="05000000000000000000" pitchFamily="2" charset="2"/>
              <a:buChar char="n"/>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SzPct val="65000"/>
              <a:buFont typeface="Wingdings" panose="05000000000000000000" pitchFamily="2" charset="2"/>
              <a:buChar char="n"/>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SzPct val="65000"/>
              <a:buFont typeface="Wingdings" panose="05000000000000000000" pitchFamily="2" charset="2"/>
              <a:buChar char="n"/>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endParaRPr lang="en-US" altLang="en-US"/>
          </a:p>
        </p:txBody>
      </p:sp>
    </p:spTree>
  </p:cSld>
  <p:clrMapOvr>
    <a:masterClrMapping/>
  </p:clrMapOvr>
  <p:transition>
    <p:push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311" name="Group 47">
            <a:extLst>
              <a:ext uri="{FF2B5EF4-FFF2-40B4-BE49-F238E27FC236}">
                <a16:creationId xmlns:a16="http://schemas.microsoft.com/office/drawing/2014/main" id="{8BA1DBE0-5F00-9AFA-0562-E10E5C691AD2}"/>
              </a:ext>
            </a:extLst>
          </p:cNvPr>
          <p:cNvGraphicFramePr>
            <a:graphicFrameLocks noGrp="1"/>
          </p:cNvGraphicFramePr>
          <p:nvPr/>
        </p:nvGraphicFramePr>
        <p:xfrm>
          <a:off x="468313" y="404813"/>
          <a:ext cx="7350125" cy="1800225"/>
        </p:xfrm>
        <a:graphic>
          <a:graphicData uri="http://schemas.openxmlformats.org/drawingml/2006/table">
            <a:tbl>
              <a:tblPr/>
              <a:tblGrid>
                <a:gridCol w="7350125">
                  <a:extLst>
                    <a:ext uri="{9D8B030D-6E8A-4147-A177-3AD203B41FA5}">
                      <a16:colId xmlns:a16="http://schemas.microsoft.com/office/drawing/2014/main" val="2832771874"/>
                    </a:ext>
                  </a:extLst>
                </a:gridCol>
              </a:tblGrid>
              <a:tr h="1800225">
                <a:tc>
                  <a:txBody>
                    <a:bodyPr/>
                    <a:lstStyle>
                      <a:lvl1pPr marL="342900" indent="-342900">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
                          <a:schemeClr val="hlink"/>
                        </a:buClr>
                        <a:buSzPct val="65000"/>
                        <a:buFont typeface="Wingdings" panose="05000000000000000000" pitchFamily="2" charset="2"/>
                        <a:buNone/>
                        <a:tabLst/>
                      </a:pPr>
                      <a:r>
                        <a:rPr kumimoji="0" lang="en-GB" altLang="en-US" sz="1100" b="1"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t>Can you take it?</a:t>
                      </a:r>
                      <a:br>
                        <a:rPr kumimoji="0" lang="en-GB" altLang="en-US" sz="11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br>
                      <a:r>
                        <a:rPr kumimoji="0" lang="en-GB" altLang="en-US" sz="11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t>Only 20% of the alcohol you swallow is absorbed by the stomach. The majority seeps into the bloodstream from the small intestine, the piece of bowel directly below the stomach. Separating the two is a trapdoor called the pyloric valve which can hold the key to how quickly you get drunk.</a:t>
                      </a:r>
                      <a:endParaRPr kumimoji="0" lang="en-GB" altLang="en-US" sz="1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anchor="ctr"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4197622468"/>
                  </a:ext>
                </a:extLst>
              </a:tr>
            </a:tbl>
          </a:graphicData>
        </a:graphic>
      </p:graphicFrame>
      <p:graphicFrame>
        <p:nvGraphicFramePr>
          <p:cNvPr id="11319" name="Group 55">
            <a:extLst>
              <a:ext uri="{FF2B5EF4-FFF2-40B4-BE49-F238E27FC236}">
                <a16:creationId xmlns:a16="http://schemas.microsoft.com/office/drawing/2014/main" id="{4C8C3481-A12A-0D21-0E1B-49ABB523F953}"/>
              </a:ext>
            </a:extLst>
          </p:cNvPr>
          <p:cNvGraphicFramePr>
            <a:graphicFrameLocks noGrp="1"/>
          </p:cNvGraphicFramePr>
          <p:nvPr/>
        </p:nvGraphicFramePr>
        <p:xfrm>
          <a:off x="468313" y="2133600"/>
          <a:ext cx="8689975" cy="1511300"/>
        </p:xfrm>
        <a:graphic>
          <a:graphicData uri="http://schemas.openxmlformats.org/drawingml/2006/table">
            <a:tbl>
              <a:tblPr/>
              <a:tblGrid>
                <a:gridCol w="7350125">
                  <a:extLst>
                    <a:ext uri="{9D8B030D-6E8A-4147-A177-3AD203B41FA5}">
                      <a16:colId xmlns:a16="http://schemas.microsoft.com/office/drawing/2014/main" val="2474457291"/>
                    </a:ext>
                  </a:extLst>
                </a:gridCol>
                <a:gridCol w="1339850">
                  <a:extLst>
                    <a:ext uri="{9D8B030D-6E8A-4147-A177-3AD203B41FA5}">
                      <a16:colId xmlns:a16="http://schemas.microsoft.com/office/drawing/2014/main" val="1748898198"/>
                    </a:ext>
                  </a:extLst>
                </a:gridCol>
              </a:tblGrid>
              <a:tr h="1511300">
                <a:tc>
                  <a:txBody>
                    <a:bodyPr/>
                    <a:lstStyle>
                      <a:lvl1pPr marL="342900" indent="-342900">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
                          <a:schemeClr val="hlink"/>
                        </a:buClr>
                        <a:buSzPct val="65000"/>
                        <a:buFont typeface="Wingdings" panose="05000000000000000000" pitchFamily="2" charset="2"/>
                        <a:buNone/>
                        <a:tabLst/>
                      </a:pPr>
                      <a:br>
                        <a:rPr kumimoji="0" lang="en-GB" altLang="en-US" sz="11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br>
                      <a:endParaRPr kumimoji="0" lang="en-GB" altLang="en-US" sz="11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
                          <a:schemeClr val="hlink"/>
                        </a:buClr>
                        <a:buSzPct val="65000"/>
                        <a:buFont typeface="Wingdings" panose="05000000000000000000" pitchFamily="2" charset="2"/>
                        <a:buNone/>
                        <a:tabLst/>
                      </a:pPr>
                      <a:r>
                        <a:rPr kumimoji="0" lang="en-GB" altLang="en-US" sz="1100" b="1"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t>Lining the stomach</a:t>
                      </a:r>
                      <a:br>
                        <a:rPr kumimoji="0" lang="en-GB" altLang="en-US" sz="11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br>
                      <a:r>
                        <a:rPr kumimoji="0" lang="en-GB" altLang="en-US" sz="11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t>To pace yourself on a night out eat some food with fat or protein in it before you leave the house. When the stomach is full the pyloric valve closes and the alcohol is trapped in the stomach where it is absorbed more slowly. This way your liver is given more time to break down the alcohol that's already in your bloodstream.</a:t>
                      </a:r>
                    </a:p>
                  </a:txBody>
                  <a:tcPr horzOverflow="overflow">
                    <a:lnL cap="flat">
                      <a:noFill/>
                    </a:lnL>
                    <a:lnR>
                      <a:noFill/>
                    </a:lnR>
                    <a:lnT cap="flat">
                      <a:noFill/>
                    </a:lnT>
                    <a:lnB cap="flat">
                      <a:noFill/>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570257116"/>
                  </a:ext>
                </a:extLst>
              </a:tr>
            </a:tbl>
          </a:graphicData>
        </a:graphic>
      </p:graphicFrame>
      <p:graphicFrame>
        <p:nvGraphicFramePr>
          <p:cNvPr id="11310" name="Group 46">
            <a:extLst>
              <a:ext uri="{FF2B5EF4-FFF2-40B4-BE49-F238E27FC236}">
                <a16:creationId xmlns:a16="http://schemas.microsoft.com/office/drawing/2014/main" id="{831633B3-3EDF-583E-C27C-1B287B423508}"/>
              </a:ext>
            </a:extLst>
          </p:cNvPr>
          <p:cNvGraphicFramePr>
            <a:graphicFrameLocks noGrp="1"/>
          </p:cNvGraphicFramePr>
          <p:nvPr/>
        </p:nvGraphicFramePr>
        <p:xfrm>
          <a:off x="539750" y="4724400"/>
          <a:ext cx="7278688" cy="1441450"/>
        </p:xfrm>
        <a:graphic>
          <a:graphicData uri="http://schemas.openxmlformats.org/drawingml/2006/table">
            <a:tbl>
              <a:tblPr/>
              <a:tblGrid>
                <a:gridCol w="7278688">
                  <a:extLst>
                    <a:ext uri="{9D8B030D-6E8A-4147-A177-3AD203B41FA5}">
                      <a16:colId xmlns:a16="http://schemas.microsoft.com/office/drawing/2014/main" val="1911870566"/>
                    </a:ext>
                  </a:extLst>
                </a:gridCol>
              </a:tblGrid>
              <a:tr h="1441450">
                <a:tc>
                  <a:txBody>
                    <a:bodyPr/>
                    <a:lstStyle>
                      <a:lvl1pPr marL="342900" indent="-342900">
                        <a:spcBef>
                          <a:spcPct val="20000"/>
                        </a:spcBef>
                        <a:buClr>
                          <a:schemeClr val="hlink"/>
                        </a:buClr>
                        <a:buSzPct val="65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
                          <a:schemeClr val="hlink"/>
                        </a:buClr>
                        <a:buSzPct val="65000"/>
                        <a:buFont typeface="Wingdings" panose="05000000000000000000" pitchFamily="2" charset="2"/>
                        <a:buNone/>
                        <a:tabLst/>
                      </a:pPr>
                      <a:br>
                        <a:rPr kumimoji="0" lang="en-GB" altLang="en-US" sz="11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br>
                      <a:endParaRPr kumimoji="0" lang="en-GB" altLang="en-US" sz="11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
                          <a:schemeClr val="hlink"/>
                        </a:buClr>
                        <a:buSzPct val="65000"/>
                        <a:buFont typeface="Wingdings" panose="05000000000000000000" pitchFamily="2" charset="2"/>
                        <a:buNone/>
                        <a:tabLst/>
                      </a:pPr>
                      <a:r>
                        <a:rPr kumimoji="0" lang="en-GB" altLang="en-US" sz="1100" b="1"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t>That fatal fizz</a:t>
                      </a:r>
                      <a:br>
                        <a:rPr kumimoji="0" lang="en-GB" altLang="en-US" sz="11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br>
                      <a:r>
                        <a:rPr kumimoji="0" lang="en-GB" altLang="en-US" sz="11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rPr>
                        <a:t>If you're trying to catch up with your mates who've been in the pub since lunchtime, go for champagne. The bubbles in carbonated drinks can cause the pyloric valve to open, sending alcohol straight to the part of the body that absorbs it best.</a:t>
                      </a:r>
                    </a:p>
                  </a:txBody>
                  <a:tcPr anchor="ctr"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66445792"/>
                  </a:ext>
                </a:extLst>
              </a:tr>
            </a:tbl>
          </a:graphicData>
        </a:graphic>
      </p:graphicFrame>
      <p:pic>
        <p:nvPicPr>
          <p:cNvPr id="11316" name="Picture 52">
            <a:extLst>
              <a:ext uri="{FF2B5EF4-FFF2-40B4-BE49-F238E27FC236}">
                <a16:creationId xmlns:a16="http://schemas.microsoft.com/office/drawing/2014/main" id="{D582CBC0-1861-0A0D-7B46-F13E4F7A5925}"/>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5364163" y="3708400"/>
            <a:ext cx="2447925" cy="163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a:extLst>
              <a:ext uri="{FF2B5EF4-FFF2-40B4-BE49-F238E27FC236}">
                <a16:creationId xmlns:a16="http://schemas.microsoft.com/office/drawing/2014/main" id="{0550A32B-35E8-EBC7-50C8-A6F825FE6AE6}"/>
              </a:ext>
            </a:extLst>
          </p:cNvPr>
          <p:cNvSpPr>
            <a:spLocks noGrp="1" noChangeArrowheads="1"/>
          </p:cNvSpPr>
          <p:nvPr>
            <p:ph type="title"/>
          </p:nvPr>
        </p:nvSpPr>
        <p:spPr>
          <a:xfrm>
            <a:off x="457200" y="381000"/>
            <a:ext cx="8229600" cy="588963"/>
          </a:xfrm>
        </p:spPr>
        <p:txBody>
          <a:bodyPr/>
          <a:lstStyle/>
          <a:p>
            <a:r>
              <a:rPr lang="en-GB" altLang="en-US" sz="4000"/>
              <a:t>When You’re Plastered</a:t>
            </a:r>
          </a:p>
        </p:txBody>
      </p:sp>
      <p:sp>
        <p:nvSpPr>
          <p:cNvPr id="15365" name="Rectangle 5">
            <a:extLst>
              <a:ext uri="{FF2B5EF4-FFF2-40B4-BE49-F238E27FC236}">
                <a16:creationId xmlns:a16="http://schemas.microsoft.com/office/drawing/2014/main" id="{F664AD9A-DD6F-6BFB-F66D-F276DA842BA2}"/>
              </a:ext>
            </a:extLst>
          </p:cNvPr>
          <p:cNvSpPr>
            <a:spLocks noGrp="1" noChangeArrowheads="1"/>
          </p:cNvSpPr>
          <p:nvPr>
            <p:ph type="body" sz="half" idx="1"/>
          </p:nvPr>
        </p:nvSpPr>
        <p:spPr>
          <a:xfrm>
            <a:off x="457200" y="1052513"/>
            <a:ext cx="4546600" cy="5073650"/>
          </a:xfrm>
        </p:spPr>
        <p:txBody>
          <a:bodyPr/>
          <a:lstStyle/>
          <a:p>
            <a:pPr>
              <a:lnSpc>
                <a:spcPct val="80000"/>
              </a:lnSpc>
              <a:buFont typeface="Wingdings" panose="05000000000000000000" pitchFamily="2" charset="2"/>
              <a:buNone/>
            </a:pPr>
            <a:br>
              <a:rPr lang="en-GB" altLang="en-US" sz="1800"/>
            </a:br>
            <a:br>
              <a:rPr lang="en-GB" altLang="en-US" sz="1800"/>
            </a:br>
            <a:r>
              <a:rPr lang="en-GB" altLang="en-US" sz="1800"/>
              <a:t>There are plenty of words to describe it: bladdered, slaughtered, mullered, legless or as drunk as a skunk. Call it what you will, if you keep drinking beyond the early warning signs you're heading for trouble - trouble focussing, trouble speaking, trouble keeping upright.For that classic sitcom moment, the thing to do at the end of the evening is fall off the barstool. Falling over is a common mistake when drunk because alcohol affects the cerebellum, the part of the brain that controls fine movements. If finding the end of your nose with your index finger is difficult, you know your cerebellum has been affected.</a:t>
            </a:r>
          </a:p>
        </p:txBody>
      </p:sp>
      <p:pic>
        <p:nvPicPr>
          <p:cNvPr id="15367" name="Picture 7">
            <a:extLst>
              <a:ext uri="{FF2B5EF4-FFF2-40B4-BE49-F238E27FC236}">
                <a16:creationId xmlns:a16="http://schemas.microsoft.com/office/drawing/2014/main" id="{5E0B9828-E8D8-9A9B-6F16-81C1A17B2C78}"/>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148263" y="1916113"/>
            <a:ext cx="3744912" cy="38179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5">
            <a:extLst>
              <a:ext uri="{FF2B5EF4-FFF2-40B4-BE49-F238E27FC236}">
                <a16:creationId xmlns:a16="http://schemas.microsoft.com/office/drawing/2014/main" id="{7490F3A2-B25F-1AE5-3F92-F81424F80486}"/>
              </a:ext>
            </a:extLst>
          </p:cNvPr>
          <p:cNvSpPr>
            <a:spLocks noGrp="1" noChangeArrowheads="1"/>
          </p:cNvSpPr>
          <p:nvPr>
            <p:ph type="body" sz="half" idx="1"/>
          </p:nvPr>
        </p:nvSpPr>
        <p:spPr/>
        <p:txBody>
          <a:bodyPr/>
          <a:lstStyle/>
          <a:p>
            <a:pPr>
              <a:lnSpc>
                <a:spcPct val="90000"/>
              </a:lnSpc>
            </a:pPr>
            <a:r>
              <a:rPr lang="en-GB" altLang="en-US" sz="2000" b="1"/>
              <a:t>Blotto</a:t>
            </a:r>
            <a:br>
              <a:rPr lang="en-GB" altLang="en-US" sz="2000"/>
            </a:br>
            <a:r>
              <a:rPr lang="en-GB" altLang="en-US" sz="2000"/>
              <a:t>Researchers think they know why inebriated people sometimes pass out. When people stand up their blood pressure drops and a sober body responds by tightening blood vessels. After knocking back a skinful, this system no longer works, which is why standing up to leave can induce a faint.</a:t>
            </a:r>
            <a:br>
              <a:rPr lang="en-GB" altLang="en-US" sz="2000"/>
            </a:br>
            <a:endParaRPr lang="en-GB" altLang="en-US" sz="2000"/>
          </a:p>
        </p:txBody>
      </p:sp>
      <p:sp>
        <p:nvSpPr>
          <p:cNvPr id="17414" name="Rectangle 6">
            <a:extLst>
              <a:ext uri="{FF2B5EF4-FFF2-40B4-BE49-F238E27FC236}">
                <a16:creationId xmlns:a16="http://schemas.microsoft.com/office/drawing/2014/main" id="{F59F00D6-C32B-73AA-5FB6-44107D0D3A8B}"/>
              </a:ext>
            </a:extLst>
          </p:cNvPr>
          <p:cNvSpPr>
            <a:spLocks noGrp="1" noChangeArrowheads="1"/>
          </p:cNvSpPr>
          <p:nvPr>
            <p:ph type="body" sz="half" idx="2"/>
          </p:nvPr>
        </p:nvSpPr>
        <p:spPr/>
        <p:txBody>
          <a:bodyPr/>
          <a:lstStyle/>
          <a:p>
            <a:pPr>
              <a:lnSpc>
                <a:spcPct val="90000"/>
              </a:lnSpc>
            </a:pPr>
            <a:r>
              <a:rPr lang="en-GB" altLang="en-US" sz="2000" b="1"/>
              <a:t>The danger zone</a:t>
            </a:r>
            <a:br>
              <a:rPr lang="en-GB" altLang="en-US" sz="2000"/>
            </a:br>
            <a:r>
              <a:rPr lang="en-GB" altLang="en-US" sz="2000"/>
              <a:t>Drinking heavily is very dangerous. A major session can affect the medulla or brain-stem, which controls the basic functions of the body that keep you alive. Large quantities of drink cause a similar effect to general anaesthesia and lead to lack of consciousness and even death.</a:t>
            </a:r>
          </a:p>
        </p:txBody>
      </p:sp>
      <p:pic>
        <p:nvPicPr>
          <p:cNvPr id="17415" name="Picture 7">
            <a:extLst>
              <a:ext uri="{FF2B5EF4-FFF2-40B4-BE49-F238E27FC236}">
                <a16:creationId xmlns:a16="http://schemas.microsoft.com/office/drawing/2014/main" id="{D33BEB13-896F-D1B5-37EF-B0FC2A93CC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3575" y="333375"/>
            <a:ext cx="2376488" cy="1295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a:extLst>
              <a:ext uri="{FF2B5EF4-FFF2-40B4-BE49-F238E27FC236}">
                <a16:creationId xmlns:a16="http://schemas.microsoft.com/office/drawing/2014/main" id="{036436FB-A093-0158-6EAC-EF4EE015FFF7}"/>
              </a:ext>
            </a:extLst>
          </p:cNvPr>
          <p:cNvSpPr>
            <a:spLocks noGrp="1" noChangeArrowheads="1"/>
          </p:cNvSpPr>
          <p:nvPr>
            <p:ph type="title"/>
          </p:nvPr>
        </p:nvSpPr>
        <p:spPr/>
        <p:txBody>
          <a:bodyPr/>
          <a:lstStyle/>
          <a:p>
            <a:r>
              <a:rPr lang="en-GB" altLang="en-US"/>
              <a:t>When you’re hungover</a:t>
            </a:r>
          </a:p>
        </p:txBody>
      </p:sp>
      <p:sp>
        <p:nvSpPr>
          <p:cNvPr id="19461" name="Rectangle 5">
            <a:extLst>
              <a:ext uri="{FF2B5EF4-FFF2-40B4-BE49-F238E27FC236}">
                <a16:creationId xmlns:a16="http://schemas.microsoft.com/office/drawing/2014/main" id="{6333B8FD-4488-65DB-9EDF-E21A8EEF6E4C}"/>
              </a:ext>
            </a:extLst>
          </p:cNvPr>
          <p:cNvSpPr>
            <a:spLocks noGrp="1" noChangeArrowheads="1"/>
          </p:cNvSpPr>
          <p:nvPr>
            <p:ph type="body" sz="half" idx="1"/>
          </p:nvPr>
        </p:nvSpPr>
        <p:spPr/>
        <p:txBody>
          <a:bodyPr/>
          <a:lstStyle/>
          <a:p>
            <a:pPr>
              <a:lnSpc>
                <a:spcPct val="90000"/>
              </a:lnSpc>
            </a:pPr>
            <a:r>
              <a:rPr lang="en-GB" altLang="en-US" sz="2000"/>
              <a:t>You've already signed the pledge several times over. And as you continue to examine the enamel surface of your toilet for imperfections, you vow also to give half your earnings to charity and visit grandma more often... if only you can start to feel better right now!</a:t>
            </a:r>
          </a:p>
          <a:p>
            <a:pPr>
              <a:lnSpc>
                <a:spcPct val="90000"/>
              </a:lnSpc>
            </a:pPr>
            <a:r>
              <a:rPr lang="en-GB" altLang="en-US" sz="2000"/>
              <a:t>Waking up with a hangover is a sign that you drank far too much last night and your body didn't like it at all. Here's what's happening...</a:t>
            </a:r>
          </a:p>
        </p:txBody>
      </p:sp>
      <p:pic>
        <p:nvPicPr>
          <p:cNvPr id="19463" name="Picture 7">
            <a:extLst>
              <a:ext uri="{FF2B5EF4-FFF2-40B4-BE49-F238E27FC236}">
                <a16:creationId xmlns:a16="http://schemas.microsoft.com/office/drawing/2014/main" id="{81B6A109-2585-D821-90AA-F0B399B3B30B}"/>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787900" y="2060575"/>
            <a:ext cx="3960813" cy="403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a:extLst>
              <a:ext uri="{FF2B5EF4-FFF2-40B4-BE49-F238E27FC236}">
                <a16:creationId xmlns:a16="http://schemas.microsoft.com/office/drawing/2014/main" id="{16C9E6B6-50D5-5EF2-A390-00A7C75BE084}"/>
              </a:ext>
            </a:extLst>
          </p:cNvPr>
          <p:cNvSpPr>
            <a:spLocks noGrp="1" noChangeArrowheads="1"/>
          </p:cNvSpPr>
          <p:nvPr>
            <p:ph type="title"/>
          </p:nvPr>
        </p:nvSpPr>
        <p:spPr/>
        <p:txBody>
          <a:bodyPr/>
          <a:lstStyle/>
          <a:p>
            <a:r>
              <a:rPr lang="en-GB" altLang="en-US"/>
              <a:t>Dehydration</a:t>
            </a:r>
          </a:p>
        </p:txBody>
      </p:sp>
      <p:sp>
        <p:nvSpPr>
          <p:cNvPr id="21507" name="Rectangle 3">
            <a:extLst>
              <a:ext uri="{FF2B5EF4-FFF2-40B4-BE49-F238E27FC236}">
                <a16:creationId xmlns:a16="http://schemas.microsoft.com/office/drawing/2014/main" id="{0DDB442F-1B44-49D8-4C10-88E9C6880604}"/>
              </a:ext>
            </a:extLst>
          </p:cNvPr>
          <p:cNvSpPr>
            <a:spLocks noGrp="1" noChangeArrowheads="1"/>
          </p:cNvSpPr>
          <p:nvPr>
            <p:ph type="body" sz="half" idx="1"/>
          </p:nvPr>
        </p:nvSpPr>
        <p:spPr/>
        <p:txBody>
          <a:bodyPr/>
          <a:lstStyle/>
          <a:p>
            <a:r>
              <a:rPr lang="en-GB" altLang="en-US" sz="2400"/>
              <a:t>Alcohol is a diuretic, which makes you wee more. In fact, you lose far more water in your urine than you are taking in the drink itself. Dehydration causes the brain to shrink away from the skull slightly. This triggers pain sensors on the outside surface of your brain.</a:t>
            </a:r>
            <a:br>
              <a:rPr lang="en-GB" altLang="en-US" sz="2400"/>
            </a:br>
            <a:endParaRPr lang="en-GB" altLang="en-US" sz="2400"/>
          </a:p>
        </p:txBody>
      </p:sp>
      <p:pic>
        <p:nvPicPr>
          <p:cNvPr id="21510" name="Picture 6">
            <a:extLst>
              <a:ext uri="{FF2B5EF4-FFF2-40B4-BE49-F238E27FC236}">
                <a16:creationId xmlns:a16="http://schemas.microsoft.com/office/drawing/2014/main" id="{4F35992D-1388-0DAA-9F87-DFE49DD57B42}"/>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003800" y="1557338"/>
            <a:ext cx="3455988" cy="4248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a:extLst>
              <a:ext uri="{FF2B5EF4-FFF2-40B4-BE49-F238E27FC236}">
                <a16:creationId xmlns:a16="http://schemas.microsoft.com/office/drawing/2014/main" id="{B2BA45DA-4015-0D48-F4D9-77F2EE7B82C0}"/>
              </a:ext>
            </a:extLst>
          </p:cNvPr>
          <p:cNvSpPr>
            <a:spLocks noGrp="1" noChangeArrowheads="1"/>
          </p:cNvSpPr>
          <p:nvPr>
            <p:ph type="title"/>
          </p:nvPr>
        </p:nvSpPr>
        <p:spPr/>
        <p:txBody>
          <a:bodyPr/>
          <a:lstStyle/>
          <a:p>
            <a:r>
              <a:rPr lang="en-GB" altLang="en-US" sz="4000"/>
              <a:t>Electrolyte Imbalance &amp; Tiriedness</a:t>
            </a:r>
          </a:p>
        </p:txBody>
      </p:sp>
      <p:sp>
        <p:nvSpPr>
          <p:cNvPr id="23557" name="Rectangle 5">
            <a:extLst>
              <a:ext uri="{FF2B5EF4-FFF2-40B4-BE49-F238E27FC236}">
                <a16:creationId xmlns:a16="http://schemas.microsoft.com/office/drawing/2014/main" id="{56028D3C-17D1-F4F2-FB8F-3757774F0D60}"/>
              </a:ext>
            </a:extLst>
          </p:cNvPr>
          <p:cNvSpPr>
            <a:spLocks noGrp="1" noChangeArrowheads="1"/>
          </p:cNvSpPr>
          <p:nvPr>
            <p:ph type="body" sz="half" idx="1"/>
          </p:nvPr>
        </p:nvSpPr>
        <p:spPr/>
        <p:txBody>
          <a:bodyPr/>
          <a:lstStyle/>
          <a:p>
            <a:r>
              <a:rPr lang="en-GB" altLang="en-US" sz="2400"/>
              <a:t>Vital electrolytes such as magnesium and potassium are excreted from the body with the urine. These minerals help keep the heart beating and dangerous cardiac arrhythmias can occur after heavy drinking.</a:t>
            </a:r>
            <a:br>
              <a:rPr lang="en-GB" altLang="en-US" sz="2400"/>
            </a:br>
            <a:endParaRPr lang="en-GB" altLang="en-US" sz="2400"/>
          </a:p>
        </p:txBody>
      </p:sp>
      <p:sp>
        <p:nvSpPr>
          <p:cNvPr id="23558" name="Rectangle 6">
            <a:extLst>
              <a:ext uri="{FF2B5EF4-FFF2-40B4-BE49-F238E27FC236}">
                <a16:creationId xmlns:a16="http://schemas.microsoft.com/office/drawing/2014/main" id="{2B0D1B19-624B-05D1-7CBB-3B3A8F243DFF}"/>
              </a:ext>
            </a:extLst>
          </p:cNvPr>
          <p:cNvSpPr>
            <a:spLocks noGrp="1" noChangeArrowheads="1"/>
          </p:cNvSpPr>
          <p:nvPr>
            <p:ph type="body" sz="half" idx="2"/>
          </p:nvPr>
        </p:nvSpPr>
        <p:spPr/>
        <p:txBody>
          <a:bodyPr/>
          <a:lstStyle/>
          <a:p>
            <a:r>
              <a:rPr lang="en-GB" altLang="en-US" sz="2400"/>
              <a:t>Alcohol lowers your blood sugar levels as glucose is excreted in the urine. Along with the late night, this contributes to extensive yawning the following day. </a:t>
            </a:r>
          </a:p>
        </p:txBody>
      </p:sp>
      <p:pic>
        <p:nvPicPr>
          <p:cNvPr id="23559" name="Picture 7">
            <a:extLst>
              <a:ext uri="{FF2B5EF4-FFF2-40B4-BE49-F238E27FC236}">
                <a16:creationId xmlns:a16="http://schemas.microsoft.com/office/drawing/2014/main" id="{E258DE32-5555-0103-EB8A-A39DC6E192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3800" y="4221163"/>
            <a:ext cx="3455988" cy="23034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over/>
  </p:transition>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Textured</Template>
  <TotalTime>95</TotalTime>
  <Words>1391</Words>
  <Application>Microsoft Office PowerPoint</Application>
  <PresentationFormat>On-screen Show (4:3)</PresentationFormat>
  <Paragraphs>57</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Comic Sans MS</vt:lpstr>
      <vt:lpstr>Arial</vt:lpstr>
      <vt:lpstr>Tahoma</vt:lpstr>
      <vt:lpstr>Wingdings</vt:lpstr>
      <vt:lpstr>Verdana</vt:lpstr>
      <vt:lpstr>Textured</vt:lpstr>
      <vt:lpstr>Alcohol</vt:lpstr>
      <vt:lpstr>Did you know?</vt:lpstr>
      <vt:lpstr>PowerPoint Presentation</vt:lpstr>
      <vt:lpstr>PowerPoint Presentation</vt:lpstr>
      <vt:lpstr>When You’re Plastered</vt:lpstr>
      <vt:lpstr>PowerPoint Presentation</vt:lpstr>
      <vt:lpstr>When you’re hungover</vt:lpstr>
      <vt:lpstr>Dehydration</vt:lpstr>
      <vt:lpstr>Electrolyte Imbalance &amp; Tiriedness</vt:lpstr>
      <vt:lpstr>PowerPoint Presentation</vt:lpstr>
      <vt:lpstr>The Drinking Habit</vt:lpstr>
      <vt:lpstr>Long Term Effects</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Alcohol</dc:title>
  <dc:creator>user</dc:creator>
  <cp:lastModifiedBy>Nayan GRIFFITHS</cp:lastModifiedBy>
  <cp:revision>10</cp:revision>
  <dcterms:created xsi:type="dcterms:W3CDTF">2003-10-25T21:40:56Z</dcterms:created>
  <dcterms:modified xsi:type="dcterms:W3CDTF">2023-06-03T13:53:09Z</dcterms:modified>
</cp:coreProperties>
</file>