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4660"/>
  </p:normalViewPr>
  <p:slideViewPr>
    <p:cSldViewPr>
      <p:cViewPr varScale="1">
        <p:scale>
          <a:sx n="117" d="100"/>
          <a:sy n="117" d="100"/>
        </p:scale>
        <p:origin x="10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D6B3BA42-A319-8295-A5EF-2C8EB00A3E7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411E7B41-80D3-852C-9E4E-D4977FD6FC2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106500" name="Rectangle 4">
            <a:extLst>
              <a:ext uri="{FF2B5EF4-FFF2-40B4-BE49-F238E27FC236}">
                <a16:creationId xmlns:a16="http://schemas.microsoft.com/office/drawing/2014/main" id="{11B37D04-AE96-F4B5-58A8-8036546433D1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6501" name="Rectangle 5">
            <a:extLst>
              <a:ext uri="{FF2B5EF4-FFF2-40B4-BE49-F238E27FC236}">
                <a16:creationId xmlns:a16="http://schemas.microsoft.com/office/drawing/2014/main" id="{B9E6425E-807D-CE6B-57DA-8D6431DE014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6502" name="Rectangle 6">
            <a:extLst>
              <a:ext uri="{FF2B5EF4-FFF2-40B4-BE49-F238E27FC236}">
                <a16:creationId xmlns:a16="http://schemas.microsoft.com/office/drawing/2014/main" id="{D0B85888-95BC-AB1D-547F-70814BE7D90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106503" name="Rectangle 7">
            <a:extLst>
              <a:ext uri="{FF2B5EF4-FFF2-40B4-BE49-F238E27FC236}">
                <a16:creationId xmlns:a16="http://schemas.microsoft.com/office/drawing/2014/main" id="{579ABB68-132E-267D-DD8D-903FA08437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31DD89F1-361E-4678-9A16-FFEFC1559EC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1A36F45-FF99-895C-4253-14535E1187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D15DDD-CACE-4CCD-8B4D-669F73BBED1B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107522" name="Rectangle 2">
            <a:extLst>
              <a:ext uri="{FF2B5EF4-FFF2-40B4-BE49-F238E27FC236}">
                <a16:creationId xmlns:a16="http://schemas.microsoft.com/office/drawing/2014/main" id="{7408661E-241F-2E7D-AA9D-358715E481E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CB6813A4-B33D-406E-4EAE-533209E871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9124E3B-3A12-2491-D126-906AC979FA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A94356-A4C7-4FD2-AFE4-F74CF00E47DA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08546" name="Rectangle 2">
            <a:extLst>
              <a:ext uri="{FF2B5EF4-FFF2-40B4-BE49-F238E27FC236}">
                <a16:creationId xmlns:a16="http://schemas.microsoft.com/office/drawing/2014/main" id="{738CF480-7971-6D29-807A-7AF4E7F2E9D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8B365EF3-6E8E-1889-8AF2-3BC3DC60E4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6D5EBAC-C396-731C-43CC-1E55A4BE88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2B5A0F-4966-4257-9DF7-37F4E785C20D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09570" name="Rectangle 2">
            <a:extLst>
              <a:ext uri="{FF2B5EF4-FFF2-40B4-BE49-F238E27FC236}">
                <a16:creationId xmlns:a16="http://schemas.microsoft.com/office/drawing/2014/main" id="{573DC2E8-7DC4-47D2-2F33-F1635F8A216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6A13EEAA-9238-1BDC-AD4B-19A336783B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070D3E5-61FE-27AB-48F2-96B4ACB775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CF4CCE-E746-4899-BEB7-4FA7D0FA9515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10594" name="Rectangle 2">
            <a:extLst>
              <a:ext uri="{FF2B5EF4-FFF2-40B4-BE49-F238E27FC236}">
                <a16:creationId xmlns:a16="http://schemas.microsoft.com/office/drawing/2014/main" id="{9A6F39EC-BC2B-27A4-E499-A44B8B53BE1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2C722BE4-F79D-9653-8D3A-71DF3DDD5A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DB1E142-A943-5A91-D8C4-169855380D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DAEB83-5C36-46D2-B610-77C9F3E5BAE5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11618" name="Rectangle 2">
            <a:extLst>
              <a:ext uri="{FF2B5EF4-FFF2-40B4-BE49-F238E27FC236}">
                <a16:creationId xmlns:a16="http://schemas.microsoft.com/office/drawing/2014/main" id="{61A85F1C-F872-FD23-4C5A-5A2CE508130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E6AE8348-4DCF-F1EC-E2FD-2CCA94C7C1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177C903-E770-EF0F-A054-CBF7F0B0AF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9B8A20-7B6E-4523-9F0D-C5A5D93BF9C9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112642" name="Rectangle 2">
            <a:extLst>
              <a:ext uri="{FF2B5EF4-FFF2-40B4-BE49-F238E27FC236}">
                <a16:creationId xmlns:a16="http://schemas.microsoft.com/office/drawing/2014/main" id="{93A82C8D-1F57-C4FA-7460-3C09CD17FBF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50F89490-59DB-7E83-39D1-B6022E5FE6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B43004D-E1AF-AD87-D2B2-80197DDFB0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6B92B1-F8E6-46CB-B4F8-B346736B5DE5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113666" name="Rectangle 2">
            <a:extLst>
              <a:ext uri="{FF2B5EF4-FFF2-40B4-BE49-F238E27FC236}">
                <a16:creationId xmlns:a16="http://schemas.microsoft.com/office/drawing/2014/main" id="{FB20EA5E-90D9-CC5A-4CEE-B391681997A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>
            <a:extLst>
              <a:ext uri="{FF2B5EF4-FFF2-40B4-BE49-F238E27FC236}">
                <a16:creationId xmlns:a16="http://schemas.microsoft.com/office/drawing/2014/main" id="{8C79CE25-E915-BD34-CBD2-254A8800C3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B351096-CE2A-5944-A4B7-DC85FB68A7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795C38-2A8D-4A62-AAC2-B16A82551431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114690" name="Rectangle 2">
            <a:extLst>
              <a:ext uri="{FF2B5EF4-FFF2-40B4-BE49-F238E27FC236}">
                <a16:creationId xmlns:a16="http://schemas.microsoft.com/office/drawing/2014/main" id="{E2BC7373-FA9B-A98A-992F-B9EE4295AC4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9AA68D26-775F-9F3A-CFA6-0AC6CDB588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A82F73E-24D7-1FB8-3F98-4A7FE3C7A2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567A24-9513-40D9-B579-F526AB17CA68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115714" name="Rectangle 2">
            <a:extLst>
              <a:ext uri="{FF2B5EF4-FFF2-40B4-BE49-F238E27FC236}">
                <a16:creationId xmlns:a16="http://schemas.microsoft.com/office/drawing/2014/main" id="{7E9CDE44-D1C6-2F56-6E70-386801CB0CE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>
            <a:extLst>
              <a:ext uri="{FF2B5EF4-FFF2-40B4-BE49-F238E27FC236}">
                <a16:creationId xmlns:a16="http://schemas.microsoft.com/office/drawing/2014/main" id="{D994BE82-A4D7-54FA-DD0C-8541803DD0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D0A5555-106C-1FB1-612E-D524457AEC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7B3657-D78E-442D-8C34-4F106BBE8C2A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116738" name="Rectangle 2">
            <a:extLst>
              <a:ext uri="{FF2B5EF4-FFF2-40B4-BE49-F238E27FC236}">
                <a16:creationId xmlns:a16="http://schemas.microsoft.com/office/drawing/2014/main" id="{B67A4FFF-D461-9371-193C-85B9CC27B0A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82753C07-D698-B1B8-8DD5-B31E3CF4BB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5ACCF24-7F0D-8F38-35E4-71280B2817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F529EC-0DAF-42CE-BB3C-A465D548A0E2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117762" name="Rectangle 2">
            <a:extLst>
              <a:ext uri="{FF2B5EF4-FFF2-40B4-BE49-F238E27FC236}">
                <a16:creationId xmlns:a16="http://schemas.microsoft.com/office/drawing/2014/main" id="{31956215-A00B-5D67-A35F-5E2E8A34404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>
            <a:extLst>
              <a:ext uri="{FF2B5EF4-FFF2-40B4-BE49-F238E27FC236}">
                <a16:creationId xmlns:a16="http://schemas.microsoft.com/office/drawing/2014/main" id="{A8E61E7F-17BA-297D-45AD-DAC6F13232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2E41E3B-62D8-E06D-4CA6-03183185D2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7B66A8-34D5-4581-93BA-6ACAD63A3F12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118786" name="Rectangle 2">
            <a:extLst>
              <a:ext uri="{FF2B5EF4-FFF2-40B4-BE49-F238E27FC236}">
                <a16:creationId xmlns:a16="http://schemas.microsoft.com/office/drawing/2014/main" id="{38736141-D59B-E730-94CC-B68B03FDD84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B6ADAEA5-0EF1-54B0-D8BE-C945258504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F626A19-D5F2-10D9-E874-076EE8DF5D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C6315F-C361-4FCC-8149-E55E4660F305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119810" name="Rectangle 2">
            <a:extLst>
              <a:ext uri="{FF2B5EF4-FFF2-40B4-BE49-F238E27FC236}">
                <a16:creationId xmlns:a16="http://schemas.microsoft.com/office/drawing/2014/main" id="{5696AF89-35ED-BF3F-55FF-1FEAE4A3211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908AD644-F5D1-637F-21BB-D52BC5BD6E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09C1ACD-6D0A-801F-5097-B0E73FC7FC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C478B2-C05B-4D00-9783-0838E86A7A89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120834" name="Rectangle 2">
            <a:extLst>
              <a:ext uri="{FF2B5EF4-FFF2-40B4-BE49-F238E27FC236}">
                <a16:creationId xmlns:a16="http://schemas.microsoft.com/office/drawing/2014/main" id="{E4E53B1B-2158-16F0-4558-9AC73CB77E9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498F6380-5C98-E8F7-CD65-FBEC61F71E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664F9A2-22A5-75C2-4CE1-673B5AF0D4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D6AF3C-5642-48B6-B5DB-6394F723E6F6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121858" name="Rectangle 2">
            <a:extLst>
              <a:ext uri="{FF2B5EF4-FFF2-40B4-BE49-F238E27FC236}">
                <a16:creationId xmlns:a16="http://schemas.microsoft.com/office/drawing/2014/main" id="{31525A67-44D6-7FE1-F0F3-23E55841C04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>
            <a:extLst>
              <a:ext uri="{FF2B5EF4-FFF2-40B4-BE49-F238E27FC236}">
                <a16:creationId xmlns:a16="http://schemas.microsoft.com/office/drawing/2014/main" id="{FD90524D-CD69-FF27-8F65-E6BD7C1CF1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8C54906-D690-43C8-E055-9436B79A6A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344646-9B36-4882-AF00-15DB2D5C9BE5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122882" name="Rectangle 2">
            <a:extLst>
              <a:ext uri="{FF2B5EF4-FFF2-40B4-BE49-F238E27FC236}">
                <a16:creationId xmlns:a16="http://schemas.microsoft.com/office/drawing/2014/main" id="{B0A7321D-8A1F-D4A2-ACB1-114D5EA6CE8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>
            <a:extLst>
              <a:ext uri="{FF2B5EF4-FFF2-40B4-BE49-F238E27FC236}">
                <a16:creationId xmlns:a16="http://schemas.microsoft.com/office/drawing/2014/main" id="{7522DA3F-4D6B-820E-9AB1-ABE08A93D7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8DAD5B4-E5A4-DC74-A5E8-935DCECE22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A94285-B0D8-4FDC-86AF-87B4E7003F3D}" type="slidenum">
              <a:rPr lang="en-GB" altLang="en-US"/>
              <a:pPr/>
              <a:t>17</a:t>
            </a:fld>
            <a:endParaRPr lang="en-GB" altLang="en-US"/>
          </a:p>
        </p:txBody>
      </p:sp>
      <p:sp>
        <p:nvSpPr>
          <p:cNvPr id="123906" name="Rectangle 2">
            <a:extLst>
              <a:ext uri="{FF2B5EF4-FFF2-40B4-BE49-F238E27FC236}">
                <a16:creationId xmlns:a16="http://schemas.microsoft.com/office/drawing/2014/main" id="{DA39FDC1-BA96-06CB-730C-352ACDCAFF7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4FD7FF36-81EC-EEFC-0A37-5C89DE8DAC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A4CE425-97FB-EDF0-ABCE-F869440836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A17927-F8FF-4A60-B6FE-BF375B227804}" type="slidenum">
              <a:rPr lang="en-GB" altLang="en-US"/>
              <a:pPr/>
              <a:t>18</a:t>
            </a:fld>
            <a:endParaRPr lang="en-GB" altLang="en-US"/>
          </a:p>
        </p:txBody>
      </p:sp>
      <p:sp>
        <p:nvSpPr>
          <p:cNvPr id="124930" name="Rectangle 2">
            <a:extLst>
              <a:ext uri="{FF2B5EF4-FFF2-40B4-BE49-F238E27FC236}">
                <a16:creationId xmlns:a16="http://schemas.microsoft.com/office/drawing/2014/main" id="{0D8C5A95-38C6-3068-39F7-DE78DC941CA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56A0749A-FD1E-AD8F-5E15-317CE6D795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641CEB9-9702-3610-8EAF-25FA56F320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5FE519-9546-4E2D-BE3F-118925882619}" type="slidenum">
              <a:rPr lang="en-GB" altLang="en-US"/>
              <a:pPr/>
              <a:t>19</a:t>
            </a:fld>
            <a:endParaRPr lang="en-GB" altLang="en-US"/>
          </a:p>
        </p:txBody>
      </p:sp>
      <p:sp>
        <p:nvSpPr>
          <p:cNvPr id="125954" name="Rectangle 2">
            <a:extLst>
              <a:ext uri="{FF2B5EF4-FFF2-40B4-BE49-F238E27FC236}">
                <a16:creationId xmlns:a16="http://schemas.microsoft.com/office/drawing/2014/main" id="{05030B30-60A2-41CB-FE12-0DE39108F92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4324C429-3CAD-B8F0-73A1-46A10FD4A3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EA8CD62-15E4-5BA2-1192-E441B2867A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042EA5-4648-4BEB-B6A2-8E9385F7E358}" type="slidenum">
              <a:rPr lang="en-GB" altLang="en-US"/>
              <a:pPr/>
              <a:t>20</a:t>
            </a:fld>
            <a:endParaRPr lang="en-GB" altLang="en-US"/>
          </a:p>
        </p:txBody>
      </p:sp>
      <p:sp>
        <p:nvSpPr>
          <p:cNvPr id="128002" name="Rectangle 2">
            <a:extLst>
              <a:ext uri="{FF2B5EF4-FFF2-40B4-BE49-F238E27FC236}">
                <a16:creationId xmlns:a16="http://schemas.microsoft.com/office/drawing/2014/main" id="{9DA34E01-58B0-B607-9983-5E25F12522A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28003" name="Rectangle 3">
            <a:extLst>
              <a:ext uri="{FF2B5EF4-FFF2-40B4-BE49-F238E27FC236}">
                <a16:creationId xmlns:a16="http://schemas.microsoft.com/office/drawing/2014/main" id="{4CEA024A-697E-073F-78EB-3D2AFE7719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>
            <a:extLst>
              <a:ext uri="{FF2B5EF4-FFF2-40B4-BE49-F238E27FC236}">
                <a16:creationId xmlns:a16="http://schemas.microsoft.com/office/drawing/2014/main" id="{7E38E7CF-3646-628B-BA4A-05643277ACD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805863" cy="6858000"/>
            <a:chOff x="0" y="0"/>
            <a:chExt cx="5547" cy="4320"/>
          </a:xfrm>
        </p:grpSpPr>
        <p:grpSp>
          <p:nvGrpSpPr>
            <p:cNvPr id="19459" name="Group 3">
              <a:extLst>
                <a:ext uri="{FF2B5EF4-FFF2-40B4-BE49-F238E27FC236}">
                  <a16:creationId xmlns:a16="http://schemas.microsoft.com/office/drawing/2014/main" id="{F5DBC8AF-4763-DA84-908A-7566F21FFAA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215207">
              <a:off x="3690" y="234"/>
              <a:ext cx="1857" cy="3625"/>
              <a:chOff x="3010" y="778"/>
              <a:chExt cx="1857" cy="3625"/>
            </a:xfrm>
          </p:grpSpPr>
          <p:sp>
            <p:nvSpPr>
              <p:cNvPr id="19460" name="Freeform 4">
                <a:extLst>
                  <a:ext uri="{FF2B5EF4-FFF2-40B4-BE49-F238E27FC236}">
                    <a16:creationId xmlns:a16="http://schemas.microsoft.com/office/drawing/2014/main" id="{4D4DAFF1-9D84-551F-5EFB-2ECAEAEE4835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3534" y="778"/>
                <a:ext cx="1333" cy="1485"/>
              </a:xfrm>
              <a:custGeom>
                <a:avLst/>
                <a:gdLst>
                  <a:gd name="T0" fmla="*/ 16 w 596"/>
                  <a:gd name="T1" fmla="*/ 370 h 666"/>
                  <a:gd name="T2" fmla="*/ 6 w 596"/>
                  <a:gd name="T3" fmla="*/ 341 h 666"/>
                  <a:gd name="T4" fmla="*/ 0 w 596"/>
                  <a:gd name="T5" fmla="*/ 289 h 666"/>
                  <a:gd name="T6" fmla="*/ 4 w 596"/>
                  <a:gd name="T7" fmla="*/ 222 h 666"/>
                  <a:gd name="T8" fmla="*/ 25 w 596"/>
                  <a:gd name="T9" fmla="*/ 151 h 666"/>
                  <a:gd name="T10" fmla="*/ 69 w 596"/>
                  <a:gd name="T11" fmla="*/ 84 h 666"/>
                  <a:gd name="T12" fmla="*/ 142 w 596"/>
                  <a:gd name="T13" fmla="*/ 31 h 666"/>
                  <a:gd name="T14" fmla="*/ 247 w 596"/>
                  <a:gd name="T15" fmla="*/ 2 h 666"/>
                  <a:gd name="T16" fmla="*/ 380 w 596"/>
                  <a:gd name="T17" fmla="*/ 9 h 666"/>
                  <a:gd name="T18" fmla="*/ 484 w 596"/>
                  <a:gd name="T19" fmla="*/ 68 h 666"/>
                  <a:gd name="T20" fmla="*/ 554 w 596"/>
                  <a:gd name="T21" fmla="*/ 165 h 666"/>
                  <a:gd name="T22" fmla="*/ 591 w 596"/>
                  <a:gd name="T23" fmla="*/ 284 h 666"/>
                  <a:gd name="T24" fmla="*/ 595 w 596"/>
                  <a:gd name="T25" fmla="*/ 409 h 666"/>
                  <a:gd name="T26" fmla="*/ 566 w 596"/>
                  <a:gd name="T27" fmla="*/ 525 h 666"/>
                  <a:gd name="T28" fmla="*/ 507 w 596"/>
                  <a:gd name="T29" fmla="*/ 615 h 666"/>
                  <a:gd name="T30" fmla="*/ 417 w 596"/>
                  <a:gd name="T31" fmla="*/ 663 h 666"/>
                  <a:gd name="T32" fmla="*/ 389 w 596"/>
                  <a:gd name="T33" fmla="*/ 659 h 666"/>
                  <a:gd name="T34" fmla="*/ 441 w 596"/>
                  <a:gd name="T35" fmla="*/ 617 h 666"/>
                  <a:gd name="T36" fmla="*/ 482 w 596"/>
                  <a:gd name="T37" fmla="*/ 544 h 666"/>
                  <a:gd name="T38" fmla="*/ 509 w 596"/>
                  <a:gd name="T39" fmla="*/ 454 h 666"/>
                  <a:gd name="T40" fmla="*/ 520 w 596"/>
                  <a:gd name="T41" fmla="*/ 355 h 666"/>
                  <a:gd name="T42" fmla="*/ 514 w 596"/>
                  <a:gd name="T43" fmla="*/ 258 h 666"/>
                  <a:gd name="T44" fmla="*/ 485 w 596"/>
                  <a:gd name="T45" fmla="*/ 174 h 666"/>
                  <a:gd name="T46" fmla="*/ 433 w 596"/>
                  <a:gd name="T47" fmla="*/ 112 h 666"/>
                  <a:gd name="T48" fmla="*/ 341 w 596"/>
                  <a:gd name="T49" fmla="*/ 75 h 666"/>
                  <a:gd name="T50" fmla="*/ 246 w 596"/>
                  <a:gd name="T51" fmla="*/ 61 h 666"/>
                  <a:gd name="T52" fmla="*/ 174 w 596"/>
                  <a:gd name="T53" fmla="*/ 71 h 666"/>
                  <a:gd name="T54" fmla="*/ 121 w 596"/>
                  <a:gd name="T55" fmla="*/ 101 h 666"/>
                  <a:gd name="T56" fmla="*/ 84 w 596"/>
                  <a:gd name="T57" fmla="*/ 149 h 666"/>
                  <a:gd name="T58" fmla="*/ 57 w 596"/>
                  <a:gd name="T59" fmla="*/ 206 h 666"/>
                  <a:gd name="T60" fmla="*/ 40 w 596"/>
                  <a:gd name="T61" fmla="*/ 272 h 666"/>
                  <a:gd name="T62" fmla="*/ 28 w 596"/>
                  <a:gd name="T63" fmla="*/ 339 h 6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96" h="666">
                    <a:moveTo>
                      <a:pt x="22" y="372"/>
                    </a:moveTo>
                    <a:lnTo>
                      <a:pt x="16" y="370"/>
                    </a:lnTo>
                    <a:lnTo>
                      <a:pt x="10" y="360"/>
                    </a:lnTo>
                    <a:lnTo>
                      <a:pt x="6" y="341"/>
                    </a:lnTo>
                    <a:lnTo>
                      <a:pt x="1" y="318"/>
                    </a:lnTo>
                    <a:lnTo>
                      <a:pt x="0" y="289"/>
                    </a:lnTo>
                    <a:lnTo>
                      <a:pt x="0" y="257"/>
                    </a:lnTo>
                    <a:lnTo>
                      <a:pt x="4" y="222"/>
                    </a:lnTo>
                    <a:lnTo>
                      <a:pt x="13" y="187"/>
                    </a:lnTo>
                    <a:lnTo>
                      <a:pt x="25" y="151"/>
                    </a:lnTo>
                    <a:lnTo>
                      <a:pt x="45" y="116"/>
                    </a:lnTo>
                    <a:lnTo>
                      <a:pt x="69" y="84"/>
                    </a:lnTo>
                    <a:lnTo>
                      <a:pt x="101" y="55"/>
                    </a:lnTo>
                    <a:lnTo>
                      <a:pt x="142" y="31"/>
                    </a:lnTo>
                    <a:lnTo>
                      <a:pt x="190" y="13"/>
                    </a:lnTo>
                    <a:lnTo>
                      <a:pt x="247" y="2"/>
                    </a:lnTo>
                    <a:lnTo>
                      <a:pt x="314" y="0"/>
                    </a:lnTo>
                    <a:lnTo>
                      <a:pt x="380" y="9"/>
                    </a:lnTo>
                    <a:lnTo>
                      <a:pt x="436" y="33"/>
                    </a:lnTo>
                    <a:lnTo>
                      <a:pt x="484" y="68"/>
                    </a:lnTo>
                    <a:lnTo>
                      <a:pt x="524" y="113"/>
                    </a:lnTo>
                    <a:lnTo>
                      <a:pt x="554" y="165"/>
                    </a:lnTo>
                    <a:lnTo>
                      <a:pt x="577" y="222"/>
                    </a:lnTo>
                    <a:lnTo>
                      <a:pt x="591" y="284"/>
                    </a:lnTo>
                    <a:lnTo>
                      <a:pt x="596" y="347"/>
                    </a:lnTo>
                    <a:lnTo>
                      <a:pt x="595" y="409"/>
                    </a:lnTo>
                    <a:lnTo>
                      <a:pt x="585" y="469"/>
                    </a:lnTo>
                    <a:lnTo>
                      <a:pt x="566" y="525"/>
                    </a:lnTo>
                    <a:lnTo>
                      <a:pt x="540" y="574"/>
                    </a:lnTo>
                    <a:lnTo>
                      <a:pt x="507" y="615"/>
                    </a:lnTo>
                    <a:lnTo>
                      <a:pt x="465" y="645"/>
                    </a:lnTo>
                    <a:lnTo>
                      <a:pt x="417" y="663"/>
                    </a:lnTo>
                    <a:lnTo>
                      <a:pt x="360" y="666"/>
                    </a:lnTo>
                    <a:lnTo>
                      <a:pt x="389" y="659"/>
                    </a:lnTo>
                    <a:lnTo>
                      <a:pt x="417" y="642"/>
                    </a:lnTo>
                    <a:lnTo>
                      <a:pt x="441" y="617"/>
                    </a:lnTo>
                    <a:lnTo>
                      <a:pt x="463" y="583"/>
                    </a:lnTo>
                    <a:lnTo>
                      <a:pt x="482" y="544"/>
                    </a:lnTo>
                    <a:lnTo>
                      <a:pt x="497" y="501"/>
                    </a:lnTo>
                    <a:lnTo>
                      <a:pt x="509" y="454"/>
                    </a:lnTo>
                    <a:lnTo>
                      <a:pt x="517" y="404"/>
                    </a:lnTo>
                    <a:lnTo>
                      <a:pt x="520" y="355"/>
                    </a:lnTo>
                    <a:lnTo>
                      <a:pt x="519" y="305"/>
                    </a:lnTo>
                    <a:lnTo>
                      <a:pt x="514" y="258"/>
                    </a:lnTo>
                    <a:lnTo>
                      <a:pt x="502" y="213"/>
                    </a:lnTo>
                    <a:lnTo>
                      <a:pt x="485" y="174"/>
                    </a:lnTo>
                    <a:lnTo>
                      <a:pt x="462" y="139"/>
                    </a:lnTo>
                    <a:lnTo>
                      <a:pt x="433" y="112"/>
                    </a:lnTo>
                    <a:lnTo>
                      <a:pt x="397" y="93"/>
                    </a:lnTo>
                    <a:lnTo>
                      <a:pt x="341" y="75"/>
                    </a:lnTo>
                    <a:lnTo>
                      <a:pt x="290" y="65"/>
                    </a:lnTo>
                    <a:lnTo>
                      <a:pt x="246" y="61"/>
                    </a:lnTo>
                    <a:lnTo>
                      <a:pt x="207" y="63"/>
                    </a:lnTo>
                    <a:lnTo>
                      <a:pt x="174" y="71"/>
                    </a:lnTo>
                    <a:lnTo>
                      <a:pt x="146" y="84"/>
                    </a:lnTo>
                    <a:lnTo>
                      <a:pt x="121" y="101"/>
                    </a:lnTo>
                    <a:lnTo>
                      <a:pt x="101" y="123"/>
                    </a:lnTo>
                    <a:lnTo>
                      <a:pt x="84" y="149"/>
                    </a:lnTo>
                    <a:lnTo>
                      <a:pt x="69" y="176"/>
                    </a:lnTo>
                    <a:lnTo>
                      <a:pt x="57" y="206"/>
                    </a:lnTo>
                    <a:lnTo>
                      <a:pt x="48" y="239"/>
                    </a:lnTo>
                    <a:lnTo>
                      <a:pt x="40" y="272"/>
                    </a:lnTo>
                    <a:lnTo>
                      <a:pt x="33" y="305"/>
                    </a:lnTo>
                    <a:lnTo>
                      <a:pt x="28" y="339"/>
                    </a:lnTo>
                    <a:lnTo>
                      <a:pt x="22" y="37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461" name="Freeform 5">
                <a:extLst>
                  <a:ext uri="{FF2B5EF4-FFF2-40B4-BE49-F238E27FC236}">
                    <a16:creationId xmlns:a16="http://schemas.microsoft.com/office/drawing/2014/main" id="{BEA73FF7-384F-4115-FD99-B7E702AE1166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4029" y="1802"/>
                <a:ext cx="571" cy="531"/>
              </a:xfrm>
              <a:custGeom>
                <a:avLst/>
                <a:gdLst>
                  <a:gd name="T0" fmla="*/ 0 w 257"/>
                  <a:gd name="T1" fmla="*/ 0 h 237"/>
                  <a:gd name="T2" fmla="*/ 0 w 257"/>
                  <a:gd name="T3" fmla="*/ 25 h 237"/>
                  <a:gd name="T4" fmla="*/ 3 w 257"/>
                  <a:gd name="T5" fmla="*/ 50 h 237"/>
                  <a:gd name="T6" fmla="*/ 6 w 257"/>
                  <a:gd name="T7" fmla="*/ 75 h 237"/>
                  <a:gd name="T8" fmla="*/ 11 w 257"/>
                  <a:gd name="T9" fmla="*/ 98 h 237"/>
                  <a:gd name="T10" fmla="*/ 18 w 257"/>
                  <a:gd name="T11" fmla="*/ 119 h 237"/>
                  <a:gd name="T12" fmla="*/ 27 w 257"/>
                  <a:gd name="T13" fmla="*/ 141 h 237"/>
                  <a:gd name="T14" fmla="*/ 38 w 257"/>
                  <a:gd name="T15" fmla="*/ 161 h 237"/>
                  <a:gd name="T16" fmla="*/ 51 w 257"/>
                  <a:gd name="T17" fmla="*/ 178 h 237"/>
                  <a:gd name="T18" fmla="*/ 67 w 257"/>
                  <a:gd name="T19" fmla="*/ 194 h 237"/>
                  <a:gd name="T20" fmla="*/ 86 w 257"/>
                  <a:gd name="T21" fmla="*/ 208 h 237"/>
                  <a:gd name="T22" fmla="*/ 106 w 257"/>
                  <a:gd name="T23" fmla="*/ 219 h 237"/>
                  <a:gd name="T24" fmla="*/ 131 w 257"/>
                  <a:gd name="T25" fmla="*/ 228 h 237"/>
                  <a:gd name="T26" fmla="*/ 158 w 257"/>
                  <a:gd name="T27" fmla="*/ 234 h 237"/>
                  <a:gd name="T28" fmla="*/ 188 w 257"/>
                  <a:gd name="T29" fmla="*/ 237 h 237"/>
                  <a:gd name="T30" fmla="*/ 220 w 257"/>
                  <a:gd name="T31" fmla="*/ 236 h 237"/>
                  <a:gd name="T32" fmla="*/ 257 w 257"/>
                  <a:gd name="T33" fmla="*/ 232 h 237"/>
                  <a:gd name="T34" fmla="*/ 224 w 257"/>
                  <a:gd name="T35" fmla="*/ 227 h 237"/>
                  <a:gd name="T36" fmla="*/ 195 w 257"/>
                  <a:gd name="T37" fmla="*/ 220 h 237"/>
                  <a:gd name="T38" fmla="*/ 170 w 257"/>
                  <a:gd name="T39" fmla="*/ 212 h 237"/>
                  <a:gd name="T40" fmla="*/ 148 w 257"/>
                  <a:gd name="T41" fmla="*/ 204 h 237"/>
                  <a:gd name="T42" fmla="*/ 128 w 257"/>
                  <a:gd name="T43" fmla="*/ 193 h 237"/>
                  <a:gd name="T44" fmla="*/ 112 w 257"/>
                  <a:gd name="T45" fmla="*/ 182 h 237"/>
                  <a:gd name="T46" fmla="*/ 97 w 257"/>
                  <a:gd name="T47" fmla="*/ 169 h 237"/>
                  <a:gd name="T48" fmla="*/ 84 w 257"/>
                  <a:gd name="T49" fmla="*/ 155 h 237"/>
                  <a:gd name="T50" fmla="*/ 72 w 257"/>
                  <a:gd name="T51" fmla="*/ 141 h 237"/>
                  <a:gd name="T52" fmla="*/ 61 w 257"/>
                  <a:gd name="T53" fmla="*/ 125 h 237"/>
                  <a:gd name="T54" fmla="*/ 52 w 257"/>
                  <a:gd name="T55" fmla="*/ 107 h 237"/>
                  <a:gd name="T56" fmla="*/ 43 w 257"/>
                  <a:gd name="T57" fmla="*/ 88 h 237"/>
                  <a:gd name="T58" fmla="*/ 33 w 257"/>
                  <a:gd name="T59" fmla="*/ 69 h 237"/>
                  <a:gd name="T60" fmla="*/ 23 w 257"/>
                  <a:gd name="T61" fmla="*/ 47 h 237"/>
                  <a:gd name="T62" fmla="*/ 12 w 257"/>
                  <a:gd name="T63" fmla="*/ 24 h 237"/>
                  <a:gd name="T64" fmla="*/ 0 w 257"/>
                  <a:gd name="T65" fmla="*/ 0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57" h="237">
                    <a:moveTo>
                      <a:pt x="0" y="0"/>
                    </a:moveTo>
                    <a:lnTo>
                      <a:pt x="0" y="25"/>
                    </a:lnTo>
                    <a:lnTo>
                      <a:pt x="3" y="50"/>
                    </a:lnTo>
                    <a:lnTo>
                      <a:pt x="6" y="75"/>
                    </a:lnTo>
                    <a:lnTo>
                      <a:pt x="11" y="98"/>
                    </a:lnTo>
                    <a:lnTo>
                      <a:pt x="18" y="119"/>
                    </a:lnTo>
                    <a:lnTo>
                      <a:pt x="27" y="141"/>
                    </a:lnTo>
                    <a:lnTo>
                      <a:pt x="38" y="161"/>
                    </a:lnTo>
                    <a:lnTo>
                      <a:pt x="51" y="178"/>
                    </a:lnTo>
                    <a:lnTo>
                      <a:pt x="67" y="194"/>
                    </a:lnTo>
                    <a:lnTo>
                      <a:pt x="86" y="208"/>
                    </a:lnTo>
                    <a:lnTo>
                      <a:pt x="106" y="219"/>
                    </a:lnTo>
                    <a:lnTo>
                      <a:pt x="131" y="228"/>
                    </a:lnTo>
                    <a:lnTo>
                      <a:pt x="158" y="234"/>
                    </a:lnTo>
                    <a:lnTo>
                      <a:pt x="188" y="237"/>
                    </a:lnTo>
                    <a:lnTo>
                      <a:pt x="220" y="236"/>
                    </a:lnTo>
                    <a:lnTo>
                      <a:pt x="257" y="232"/>
                    </a:lnTo>
                    <a:lnTo>
                      <a:pt x="224" y="227"/>
                    </a:lnTo>
                    <a:lnTo>
                      <a:pt x="195" y="220"/>
                    </a:lnTo>
                    <a:lnTo>
                      <a:pt x="170" y="212"/>
                    </a:lnTo>
                    <a:lnTo>
                      <a:pt x="148" y="204"/>
                    </a:lnTo>
                    <a:lnTo>
                      <a:pt x="128" y="193"/>
                    </a:lnTo>
                    <a:lnTo>
                      <a:pt x="112" y="182"/>
                    </a:lnTo>
                    <a:lnTo>
                      <a:pt x="97" y="169"/>
                    </a:lnTo>
                    <a:lnTo>
                      <a:pt x="84" y="155"/>
                    </a:lnTo>
                    <a:lnTo>
                      <a:pt x="72" y="141"/>
                    </a:lnTo>
                    <a:lnTo>
                      <a:pt x="61" y="125"/>
                    </a:lnTo>
                    <a:lnTo>
                      <a:pt x="52" y="107"/>
                    </a:lnTo>
                    <a:lnTo>
                      <a:pt x="43" y="88"/>
                    </a:lnTo>
                    <a:lnTo>
                      <a:pt x="33" y="69"/>
                    </a:lnTo>
                    <a:lnTo>
                      <a:pt x="23" y="47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462" name="Freeform 6">
                <a:extLst>
                  <a:ext uri="{FF2B5EF4-FFF2-40B4-BE49-F238E27FC236}">
                    <a16:creationId xmlns:a16="http://schemas.microsoft.com/office/drawing/2014/main" id="{DA47758A-0DC6-69CE-1AB8-89318136682D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3639" y="2167"/>
                <a:ext cx="277" cy="249"/>
              </a:xfrm>
              <a:custGeom>
                <a:avLst/>
                <a:gdLst>
                  <a:gd name="T0" fmla="*/ 77 w 124"/>
                  <a:gd name="T1" fmla="*/ 0 h 110"/>
                  <a:gd name="T2" fmla="*/ 124 w 124"/>
                  <a:gd name="T3" fmla="*/ 108 h 110"/>
                  <a:gd name="T4" fmla="*/ 120 w 124"/>
                  <a:gd name="T5" fmla="*/ 107 h 110"/>
                  <a:gd name="T6" fmla="*/ 107 w 124"/>
                  <a:gd name="T7" fmla="*/ 105 h 110"/>
                  <a:gd name="T8" fmla="*/ 89 w 124"/>
                  <a:gd name="T9" fmla="*/ 101 h 110"/>
                  <a:gd name="T10" fmla="*/ 68 w 124"/>
                  <a:gd name="T11" fmla="*/ 99 h 110"/>
                  <a:gd name="T12" fmla="*/ 45 w 124"/>
                  <a:gd name="T13" fmla="*/ 97 h 110"/>
                  <a:gd name="T14" fmla="*/ 25 w 124"/>
                  <a:gd name="T15" fmla="*/ 98 h 110"/>
                  <a:gd name="T16" fmla="*/ 9 w 124"/>
                  <a:gd name="T17" fmla="*/ 102 h 110"/>
                  <a:gd name="T18" fmla="*/ 0 w 124"/>
                  <a:gd name="T19" fmla="*/ 110 h 110"/>
                  <a:gd name="T20" fmla="*/ 4 w 124"/>
                  <a:gd name="T21" fmla="*/ 98 h 110"/>
                  <a:gd name="T22" fmla="*/ 8 w 124"/>
                  <a:gd name="T23" fmla="*/ 89 h 110"/>
                  <a:gd name="T24" fmla="*/ 16 w 124"/>
                  <a:gd name="T25" fmla="*/ 82 h 110"/>
                  <a:gd name="T26" fmla="*/ 25 w 124"/>
                  <a:gd name="T27" fmla="*/ 76 h 110"/>
                  <a:gd name="T28" fmla="*/ 36 w 124"/>
                  <a:gd name="T29" fmla="*/ 72 h 110"/>
                  <a:gd name="T30" fmla="*/ 47 w 124"/>
                  <a:gd name="T31" fmla="*/ 71 h 110"/>
                  <a:gd name="T32" fmla="*/ 59 w 124"/>
                  <a:gd name="T33" fmla="*/ 71 h 110"/>
                  <a:gd name="T34" fmla="*/ 72 w 124"/>
                  <a:gd name="T35" fmla="*/ 74 h 110"/>
                  <a:gd name="T36" fmla="*/ 73 w 124"/>
                  <a:gd name="T37" fmla="*/ 71 h 110"/>
                  <a:gd name="T38" fmla="*/ 70 w 124"/>
                  <a:gd name="T39" fmla="*/ 56 h 110"/>
                  <a:gd name="T40" fmla="*/ 67 w 124"/>
                  <a:gd name="T41" fmla="*/ 38 h 110"/>
                  <a:gd name="T42" fmla="*/ 65 w 124"/>
                  <a:gd name="T43" fmla="*/ 30 h 110"/>
                  <a:gd name="T44" fmla="*/ 63 w 124"/>
                  <a:gd name="T45" fmla="*/ 30 h 110"/>
                  <a:gd name="T46" fmla="*/ 61 w 124"/>
                  <a:gd name="T47" fmla="*/ 29 h 110"/>
                  <a:gd name="T48" fmla="*/ 59 w 124"/>
                  <a:gd name="T49" fmla="*/ 26 h 110"/>
                  <a:gd name="T50" fmla="*/ 57 w 124"/>
                  <a:gd name="T51" fmla="*/ 23 h 110"/>
                  <a:gd name="T52" fmla="*/ 57 w 124"/>
                  <a:gd name="T53" fmla="*/ 19 h 110"/>
                  <a:gd name="T54" fmla="*/ 59 w 124"/>
                  <a:gd name="T55" fmla="*/ 14 h 110"/>
                  <a:gd name="T56" fmla="*/ 66 w 124"/>
                  <a:gd name="T57" fmla="*/ 8 h 110"/>
                  <a:gd name="T58" fmla="*/ 77 w 124"/>
                  <a:gd name="T59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24" h="110">
                    <a:moveTo>
                      <a:pt x="77" y="0"/>
                    </a:moveTo>
                    <a:lnTo>
                      <a:pt x="124" y="108"/>
                    </a:lnTo>
                    <a:lnTo>
                      <a:pt x="120" y="107"/>
                    </a:lnTo>
                    <a:lnTo>
                      <a:pt x="107" y="105"/>
                    </a:lnTo>
                    <a:lnTo>
                      <a:pt x="89" y="101"/>
                    </a:lnTo>
                    <a:lnTo>
                      <a:pt x="68" y="99"/>
                    </a:lnTo>
                    <a:lnTo>
                      <a:pt x="45" y="97"/>
                    </a:lnTo>
                    <a:lnTo>
                      <a:pt x="25" y="98"/>
                    </a:lnTo>
                    <a:lnTo>
                      <a:pt x="9" y="102"/>
                    </a:lnTo>
                    <a:lnTo>
                      <a:pt x="0" y="110"/>
                    </a:lnTo>
                    <a:lnTo>
                      <a:pt x="4" y="98"/>
                    </a:lnTo>
                    <a:lnTo>
                      <a:pt x="8" y="89"/>
                    </a:lnTo>
                    <a:lnTo>
                      <a:pt x="16" y="82"/>
                    </a:lnTo>
                    <a:lnTo>
                      <a:pt x="25" y="76"/>
                    </a:lnTo>
                    <a:lnTo>
                      <a:pt x="36" y="72"/>
                    </a:lnTo>
                    <a:lnTo>
                      <a:pt x="47" y="71"/>
                    </a:lnTo>
                    <a:lnTo>
                      <a:pt x="59" y="71"/>
                    </a:lnTo>
                    <a:lnTo>
                      <a:pt x="72" y="74"/>
                    </a:lnTo>
                    <a:lnTo>
                      <a:pt x="73" y="71"/>
                    </a:lnTo>
                    <a:lnTo>
                      <a:pt x="70" y="56"/>
                    </a:lnTo>
                    <a:lnTo>
                      <a:pt x="67" y="38"/>
                    </a:lnTo>
                    <a:lnTo>
                      <a:pt x="65" y="30"/>
                    </a:lnTo>
                    <a:lnTo>
                      <a:pt x="63" y="30"/>
                    </a:lnTo>
                    <a:lnTo>
                      <a:pt x="61" y="29"/>
                    </a:lnTo>
                    <a:lnTo>
                      <a:pt x="59" y="26"/>
                    </a:lnTo>
                    <a:lnTo>
                      <a:pt x="57" y="23"/>
                    </a:lnTo>
                    <a:lnTo>
                      <a:pt x="57" y="19"/>
                    </a:lnTo>
                    <a:lnTo>
                      <a:pt x="59" y="14"/>
                    </a:lnTo>
                    <a:lnTo>
                      <a:pt x="66" y="8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463" name="Freeform 7">
                <a:extLst>
                  <a:ext uri="{FF2B5EF4-FFF2-40B4-BE49-F238E27FC236}">
                    <a16:creationId xmlns:a16="http://schemas.microsoft.com/office/drawing/2014/main" id="{CA3B623C-416C-36E7-2BC6-5C0E350ED9EB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3979" y="977"/>
                <a:ext cx="245" cy="347"/>
              </a:xfrm>
              <a:custGeom>
                <a:avLst/>
                <a:gdLst>
                  <a:gd name="T0" fmla="*/ 0 w 109"/>
                  <a:gd name="T1" fmla="*/ 0 h 156"/>
                  <a:gd name="T2" fmla="*/ 5 w 109"/>
                  <a:gd name="T3" fmla="*/ 1 h 156"/>
                  <a:gd name="T4" fmla="*/ 18 w 109"/>
                  <a:gd name="T5" fmla="*/ 5 h 156"/>
                  <a:gd name="T6" fmla="*/ 37 w 109"/>
                  <a:gd name="T7" fmla="*/ 12 h 156"/>
                  <a:gd name="T8" fmla="*/ 58 w 109"/>
                  <a:gd name="T9" fmla="*/ 24 h 156"/>
                  <a:gd name="T10" fmla="*/ 78 w 109"/>
                  <a:gd name="T11" fmla="*/ 44 h 156"/>
                  <a:gd name="T12" fmla="*/ 96 w 109"/>
                  <a:gd name="T13" fmla="*/ 71 h 156"/>
                  <a:gd name="T14" fmla="*/ 107 w 109"/>
                  <a:gd name="T15" fmla="*/ 108 h 156"/>
                  <a:gd name="T16" fmla="*/ 109 w 109"/>
                  <a:gd name="T17" fmla="*/ 156 h 156"/>
                  <a:gd name="T18" fmla="*/ 105 w 109"/>
                  <a:gd name="T19" fmla="*/ 156 h 156"/>
                  <a:gd name="T20" fmla="*/ 99 w 109"/>
                  <a:gd name="T21" fmla="*/ 156 h 156"/>
                  <a:gd name="T22" fmla="*/ 93 w 109"/>
                  <a:gd name="T23" fmla="*/ 156 h 156"/>
                  <a:gd name="T24" fmla="*/ 87 w 109"/>
                  <a:gd name="T25" fmla="*/ 154 h 156"/>
                  <a:gd name="T26" fmla="*/ 81 w 109"/>
                  <a:gd name="T27" fmla="*/ 153 h 156"/>
                  <a:gd name="T28" fmla="*/ 74 w 109"/>
                  <a:gd name="T29" fmla="*/ 150 h 156"/>
                  <a:gd name="T30" fmla="*/ 66 w 109"/>
                  <a:gd name="T31" fmla="*/ 145 h 156"/>
                  <a:gd name="T32" fmla="*/ 58 w 109"/>
                  <a:gd name="T33" fmla="*/ 139 h 156"/>
                  <a:gd name="T34" fmla="*/ 53 w 109"/>
                  <a:gd name="T35" fmla="*/ 126 h 156"/>
                  <a:gd name="T36" fmla="*/ 53 w 109"/>
                  <a:gd name="T37" fmla="*/ 111 h 156"/>
                  <a:gd name="T38" fmla="*/ 56 w 109"/>
                  <a:gd name="T39" fmla="*/ 96 h 156"/>
                  <a:gd name="T40" fmla="*/ 59 w 109"/>
                  <a:gd name="T41" fmla="*/ 80 h 156"/>
                  <a:gd name="T42" fmla="*/ 56 w 109"/>
                  <a:gd name="T43" fmla="*/ 62 h 156"/>
                  <a:gd name="T44" fmla="*/ 48 w 109"/>
                  <a:gd name="T45" fmla="*/ 43 h 156"/>
                  <a:gd name="T46" fmla="*/ 31 w 109"/>
                  <a:gd name="T47" fmla="*/ 23 h 156"/>
                  <a:gd name="T48" fmla="*/ 0 w 109"/>
                  <a:gd name="T49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9" h="156">
                    <a:moveTo>
                      <a:pt x="0" y="0"/>
                    </a:moveTo>
                    <a:lnTo>
                      <a:pt x="5" y="1"/>
                    </a:lnTo>
                    <a:lnTo>
                      <a:pt x="18" y="5"/>
                    </a:lnTo>
                    <a:lnTo>
                      <a:pt x="37" y="12"/>
                    </a:lnTo>
                    <a:lnTo>
                      <a:pt x="58" y="24"/>
                    </a:lnTo>
                    <a:lnTo>
                      <a:pt x="78" y="44"/>
                    </a:lnTo>
                    <a:lnTo>
                      <a:pt x="96" y="71"/>
                    </a:lnTo>
                    <a:lnTo>
                      <a:pt x="107" y="108"/>
                    </a:lnTo>
                    <a:lnTo>
                      <a:pt x="109" y="156"/>
                    </a:lnTo>
                    <a:lnTo>
                      <a:pt x="105" y="156"/>
                    </a:lnTo>
                    <a:lnTo>
                      <a:pt x="99" y="156"/>
                    </a:lnTo>
                    <a:lnTo>
                      <a:pt x="93" y="156"/>
                    </a:lnTo>
                    <a:lnTo>
                      <a:pt x="87" y="154"/>
                    </a:lnTo>
                    <a:lnTo>
                      <a:pt x="81" y="153"/>
                    </a:lnTo>
                    <a:lnTo>
                      <a:pt x="74" y="150"/>
                    </a:lnTo>
                    <a:lnTo>
                      <a:pt x="66" y="145"/>
                    </a:lnTo>
                    <a:lnTo>
                      <a:pt x="58" y="139"/>
                    </a:lnTo>
                    <a:lnTo>
                      <a:pt x="53" y="126"/>
                    </a:lnTo>
                    <a:lnTo>
                      <a:pt x="53" y="111"/>
                    </a:lnTo>
                    <a:lnTo>
                      <a:pt x="56" y="96"/>
                    </a:lnTo>
                    <a:lnTo>
                      <a:pt x="59" y="80"/>
                    </a:lnTo>
                    <a:lnTo>
                      <a:pt x="56" y="62"/>
                    </a:lnTo>
                    <a:lnTo>
                      <a:pt x="48" y="43"/>
                    </a:lnTo>
                    <a:lnTo>
                      <a:pt x="31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464" name="Freeform 8">
                <a:extLst>
                  <a:ext uri="{FF2B5EF4-FFF2-40B4-BE49-F238E27FC236}">
                    <a16:creationId xmlns:a16="http://schemas.microsoft.com/office/drawing/2014/main" id="{D2B5E5F2-BD16-A5F4-9356-4B9C7AE3747B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3845" y="2207"/>
                <a:ext cx="103" cy="209"/>
              </a:xfrm>
              <a:custGeom>
                <a:avLst/>
                <a:gdLst>
                  <a:gd name="T0" fmla="*/ 31 w 46"/>
                  <a:gd name="T1" fmla="*/ 0 h 94"/>
                  <a:gd name="T2" fmla="*/ 20 w 46"/>
                  <a:gd name="T3" fmla="*/ 38 h 94"/>
                  <a:gd name="T4" fmla="*/ 15 w 46"/>
                  <a:gd name="T5" fmla="*/ 62 h 94"/>
                  <a:gd name="T6" fmla="*/ 11 w 46"/>
                  <a:gd name="T7" fmla="*/ 79 h 94"/>
                  <a:gd name="T8" fmla="*/ 0 w 46"/>
                  <a:gd name="T9" fmla="*/ 94 h 94"/>
                  <a:gd name="T10" fmla="*/ 12 w 46"/>
                  <a:gd name="T11" fmla="*/ 88 h 94"/>
                  <a:gd name="T12" fmla="*/ 23 w 46"/>
                  <a:gd name="T13" fmla="*/ 80 h 94"/>
                  <a:gd name="T14" fmla="*/ 32 w 46"/>
                  <a:gd name="T15" fmla="*/ 69 h 94"/>
                  <a:gd name="T16" fmla="*/ 40 w 46"/>
                  <a:gd name="T17" fmla="*/ 57 h 94"/>
                  <a:gd name="T18" fmla="*/ 45 w 46"/>
                  <a:gd name="T19" fmla="*/ 44 h 94"/>
                  <a:gd name="T20" fmla="*/ 46 w 46"/>
                  <a:gd name="T21" fmla="*/ 30 h 94"/>
                  <a:gd name="T22" fmla="*/ 42 w 46"/>
                  <a:gd name="T23" fmla="*/ 15 h 94"/>
                  <a:gd name="T24" fmla="*/ 31 w 46"/>
                  <a:gd name="T25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6" h="94">
                    <a:moveTo>
                      <a:pt x="31" y="0"/>
                    </a:moveTo>
                    <a:lnTo>
                      <a:pt x="20" y="38"/>
                    </a:lnTo>
                    <a:lnTo>
                      <a:pt x="15" y="62"/>
                    </a:lnTo>
                    <a:lnTo>
                      <a:pt x="11" y="79"/>
                    </a:lnTo>
                    <a:lnTo>
                      <a:pt x="0" y="94"/>
                    </a:lnTo>
                    <a:lnTo>
                      <a:pt x="12" y="88"/>
                    </a:lnTo>
                    <a:lnTo>
                      <a:pt x="23" y="80"/>
                    </a:lnTo>
                    <a:lnTo>
                      <a:pt x="32" y="69"/>
                    </a:lnTo>
                    <a:lnTo>
                      <a:pt x="40" y="57"/>
                    </a:lnTo>
                    <a:lnTo>
                      <a:pt x="45" y="44"/>
                    </a:lnTo>
                    <a:lnTo>
                      <a:pt x="46" y="30"/>
                    </a:lnTo>
                    <a:lnTo>
                      <a:pt x="42" y="1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465" name="Freeform 9">
                <a:extLst>
                  <a:ext uri="{FF2B5EF4-FFF2-40B4-BE49-F238E27FC236}">
                    <a16:creationId xmlns:a16="http://schemas.microsoft.com/office/drawing/2014/main" id="{AD975D8D-7817-65DF-9145-80BEE2864B65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3895" y="1325"/>
                <a:ext cx="120" cy="90"/>
              </a:xfrm>
              <a:custGeom>
                <a:avLst/>
                <a:gdLst>
                  <a:gd name="T0" fmla="*/ 0 w 54"/>
                  <a:gd name="T1" fmla="*/ 0 h 40"/>
                  <a:gd name="T2" fmla="*/ 1 w 54"/>
                  <a:gd name="T3" fmla="*/ 1 h 40"/>
                  <a:gd name="T4" fmla="*/ 6 w 54"/>
                  <a:gd name="T5" fmla="*/ 3 h 40"/>
                  <a:gd name="T6" fmla="*/ 13 w 54"/>
                  <a:gd name="T7" fmla="*/ 8 h 40"/>
                  <a:gd name="T8" fmla="*/ 21 w 54"/>
                  <a:gd name="T9" fmla="*/ 12 h 40"/>
                  <a:gd name="T10" fmla="*/ 29 w 54"/>
                  <a:gd name="T11" fmla="*/ 15 h 40"/>
                  <a:gd name="T12" fmla="*/ 38 w 54"/>
                  <a:gd name="T13" fmla="*/ 17 h 40"/>
                  <a:gd name="T14" fmla="*/ 46 w 54"/>
                  <a:gd name="T15" fmla="*/ 18 h 40"/>
                  <a:gd name="T16" fmla="*/ 54 w 54"/>
                  <a:gd name="T17" fmla="*/ 16 h 40"/>
                  <a:gd name="T18" fmla="*/ 53 w 54"/>
                  <a:gd name="T19" fmla="*/ 25 h 40"/>
                  <a:gd name="T20" fmla="*/ 50 w 54"/>
                  <a:gd name="T21" fmla="*/ 33 h 40"/>
                  <a:gd name="T22" fmla="*/ 44 w 54"/>
                  <a:gd name="T23" fmla="*/ 38 h 40"/>
                  <a:gd name="T24" fmla="*/ 37 w 54"/>
                  <a:gd name="T25" fmla="*/ 40 h 40"/>
                  <a:gd name="T26" fmla="*/ 28 w 54"/>
                  <a:gd name="T27" fmla="*/ 39 h 40"/>
                  <a:gd name="T28" fmla="*/ 19 w 54"/>
                  <a:gd name="T29" fmla="*/ 32 h 40"/>
                  <a:gd name="T30" fmla="*/ 10 w 54"/>
                  <a:gd name="T31" fmla="*/ 20 h 40"/>
                  <a:gd name="T32" fmla="*/ 0 w 54"/>
                  <a:gd name="T3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4" h="40">
                    <a:moveTo>
                      <a:pt x="0" y="0"/>
                    </a:moveTo>
                    <a:lnTo>
                      <a:pt x="1" y="1"/>
                    </a:lnTo>
                    <a:lnTo>
                      <a:pt x="6" y="3"/>
                    </a:lnTo>
                    <a:lnTo>
                      <a:pt x="13" y="8"/>
                    </a:lnTo>
                    <a:lnTo>
                      <a:pt x="21" y="12"/>
                    </a:lnTo>
                    <a:lnTo>
                      <a:pt x="29" y="15"/>
                    </a:lnTo>
                    <a:lnTo>
                      <a:pt x="38" y="17"/>
                    </a:lnTo>
                    <a:lnTo>
                      <a:pt x="46" y="18"/>
                    </a:lnTo>
                    <a:lnTo>
                      <a:pt x="54" y="16"/>
                    </a:lnTo>
                    <a:lnTo>
                      <a:pt x="53" y="25"/>
                    </a:lnTo>
                    <a:lnTo>
                      <a:pt x="50" y="33"/>
                    </a:lnTo>
                    <a:lnTo>
                      <a:pt x="44" y="38"/>
                    </a:lnTo>
                    <a:lnTo>
                      <a:pt x="37" y="40"/>
                    </a:lnTo>
                    <a:lnTo>
                      <a:pt x="28" y="39"/>
                    </a:lnTo>
                    <a:lnTo>
                      <a:pt x="19" y="32"/>
                    </a:lnTo>
                    <a:lnTo>
                      <a:pt x="10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466" name="Freeform 10">
                <a:extLst>
                  <a:ext uri="{FF2B5EF4-FFF2-40B4-BE49-F238E27FC236}">
                    <a16:creationId xmlns:a16="http://schemas.microsoft.com/office/drawing/2014/main" id="{F468E283-1631-422B-8DDA-34361F94024C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3010" y="2344"/>
                <a:ext cx="330" cy="2059"/>
              </a:xfrm>
              <a:custGeom>
                <a:avLst/>
                <a:gdLst>
                  <a:gd name="T0" fmla="*/ 0 w 149"/>
                  <a:gd name="T1" fmla="*/ 0 h 704"/>
                  <a:gd name="T2" fmla="*/ 6 w 149"/>
                  <a:gd name="T3" fmla="*/ 6 h 704"/>
                  <a:gd name="T4" fmla="*/ 16 w 149"/>
                  <a:gd name="T5" fmla="*/ 14 h 704"/>
                  <a:gd name="T6" fmla="*/ 28 w 149"/>
                  <a:gd name="T7" fmla="*/ 24 h 704"/>
                  <a:gd name="T8" fmla="*/ 41 w 149"/>
                  <a:gd name="T9" fmla="*/ 37 h 704"/>
                  <a:gd name="T10" fmla="*/ 58 w 149"/>
                  <a:gd name="T11" fmla="*/ 53 h 704"/>
                  <a:gd name="T12" fmla="*/ 73 w 149"/>
                  <a:gd name="T13" fmla="*/ 70 h 704"/>
                  <a:gd name="T14" fmla="*/ 88 w 149"/>
                  <a:gd name="T15" fmla="*/ 90 h 704"/>
                  <a:gd name="T16" fmla="*/ 100 w 149"/>
                  <a:gd name="T17" fmla="*/ 113 h 704"/>
                  <a:gd name="T18" fmla="*/ 112 w 149"/>
                  <a:gd name="T19" fmla="*/ 137 h 704"/>
                  <a:gd name="T20" fmla="*/ 120 w 149"/>
                  <a:gd name="T21" fmla="*/ 165 h 704"/>
                  <a:gd name="T22" fmla="*/ 124 w 149"/>
                  <a:gd name="T23" fmla="*/ 196 h 704"/>
                  <a:gd name="T24" fmla="*/ 126 w 149"/>
                  <a:gd name="T25" fmla="*/ 228 h 704"/>
                  <a:gd name="T26" fmla="*/ 120 w 149"/>
                  <a:gd name="T27" fmla="*/ 264 h 704"/>
                  <a:gd name="T28" fmla="*/ 109 w 149"/>
                  <a:gd name="T29" fmla="*/ 302 h 704"/>
                  <a:gd name="T30" fmla="*/ 92 w 149"/>
                  <a:gd name="T31" fmla="*/ 342 h 704"/>
                  <a:gd name="T32" fmla="*/ 67 w 149"/>
                  <a:gd name="T33" fmla="*/ 386 h 704"/>
                  <a:gd name="T34" fmla="*/ 39 w 149"/>
                  <a:gd name="T35" fmla="*/ 436 h 704"/>
                  <a:gd name="T36" fmla="*/ 21 w 149"/>
                  <a:gd name="T37" fmla="*/ 482 h 704"/>
                  <a:gd name="T38" fmla="*/ 10 w 149"/>
                  <a:gd name="T39" fmla="*/ 525 h 704"/>
                  <a:gd name="T40" fmla="*/ 6 w 149"/>
                  <a:gd name="T41" fmla="*/ 566 h 704"/>
                  <a:gd name="T42" fmla="*/ 6 w 149"/>
                  <a:gd name="T43" fmla="*/ 605 h 704"/>
                  <a:gd name="T44" fmla="*/ 8 w 149"/>
                  <a:gd name="T45" fmla="*/ 641 h 704"/>
                  <a:gd name="T46" fmla="*/ 12 w 149"/>
                  <a:gd name="T47" fmla="*/ 673 h 704"/>
                  <a:gd name="T48" fmla="*/ 14 w 149"/>
                  <a:gd name="T49" fmla="*/ 704 h 704"/>
                  <a:gd name="T50" fmla="*/ 41 w 149"/>
                  <a:gd name="T51" fmla="*/ 688 h 704"/>
                  <a:gd name="T52" fmla="*/ 39 w 149"/>
                  <a:gd name="T53" fmla="*/ 680 h 704"/>
                  <a:gd name="T54" fmla="*/ 36 w 149"/>
                  <a:gd name="T55" fmla="*/ 657 h 704"/>
                  <a:gd name="T56" fmla="*/ 33 w 149"/>
                  <a:gd name="T57" fmla="*/ 622 h 704"/>
                  <a:gd name="T58" fmla="*/ 35 w 149"/>
                  <a:gd name="T59" fmla="*/ 575 h 704"/>
                  <a:gd name="T60" fmla="*/ 41 w 149"/>
                  <a:gd name="T61" fmla="*/ 519 h 704"/>
                  <a:gd name="T62" fmla="*/ 58 w 149"/>
                  <a:gd name="T63" fmla="*/ 455 h 704"/>
                  <a:gd name="T64" fmla="*/ 86 w 149"/>
                  <a:gd name="T65" fmla="*/ 386 h 704"/>
                  <a:gd name="T66" fmla="*/ 129 w 149"/>
                  <a:gd name="T67" fmla="*/ 313 h 704"/>
                  <a:gd name="T68" fmla="*/ 143 w 149"/>
                  <a:gd name="T69" fmla="*/ 279 h 704"/>
                  <a:gd name="T70" fmla="*/ 149 w 149"/>
                  <a:gd name="T71" fmla="*/ 235 h 704"/>
                  <a:gd name="T72" fmla="*/ 144 w 149"/>
                  <a:gd name="T73" fmla="*/ 184 h 704"/>
                  <a:gd name="T74" fmla="*/ 131 w 149"/>
                  <a:gd name="T75" fmla="*/ 134 h 704"/>
                  <a:gd name="T76" fmla="*/ 109 w 149"/>
                  <a:gd name="T77" fmla="*/ 85 h 704"/>
                  <a:gd name="T78" fmla="*/ 81 w 149"/>
                  <a:gd name="T79" fmla="*/ 44 h 704"/>
                  <a:gd name="T80" fmla="*/ 44 w 149"/>
                  <a:gd name="T81" fmla="*/ 14 h 704"/>
                  <a:gd name="T82" fmla="*/ 0 w 149"/>
                  <a:gd name="T83" fmla="*/ 0 h 7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49" h="704">
                    <a:moveTo>
                      <a:pt x="0" y="0"/>
                    </a:moveTo>
                    <a:lnTo>
                      <a:pt x="6" y="6"/>
                    </a:lnTo>
                    <a:lnTo>
                      <a:pt x="16" y="14"/>
                    </a:lnTo>
                    <a:lnTo>
                      <a:pt x="28" y="24"/>
                    </a:lnTo>
                    <a:lnTo>
                      <a:pt x="41" y="37"/>
                    </a:lnTo>
                    <a:lnTo>
                      <a:pt x="58" y="53"/>
                    </a:lnTo>
                    <a:lnTo>
                      <a:pt x="73" y="70"/>
                    </a:lnTo>
                    <a:lnTo>
                      <a:pt x="88" y="90"/>
                    </a:lnTo>
                    <a:lnTo>
                      <a:pt x="100" y="113"/>
                    </a:lnTo>
                    <a:lnTo>
                      <a:pt x="112" y="137"/>
                    </a:lnTo>
                    <a:lnTo>
                      <a:pt x="120" y="165"/>
                    </a:lnTo>
                    <a:lnTo>
                      <a:pt x="124" y="196"/>
                    </a:lnTo>
                    <a:lnTo>
                      <a:pt x="126" y="228"/>
                    </a:lnTo>
                    <a:lnTo>
                      <a:pt x="120" y="264"/>
                    </a:lnTo>
                    <a:lnTo>
                      <a:pt x="109" y="302"/>
                    </a:lnTo>
                    <a:lnTo>
                      <a:pt x="92" y="342"/>
                    </a:lnTo>
                    <a:lnTo>
                      <a:pt x="67" y="386"/>
                    </a:lnTo>
                    <a:lnTo>
                      <a:pt x="39" y="436"/>
                    </a:lnTo>
                    <a:lnTo>
                      <a:pt x="21" y="482"/>
                    </a:lnTo>
                    <a:lnTo>
                      <a:pt x="10" y="525"/>
                    </a:lnTo>
                    <a:lnTo>
                      <a:pt x="6" y="566"/>
                    </a:lnTo>
                    <a:lnTo>
                      <a:pt x="6" y="605"/>
                    </a:lnTo>
                    <a:lnTo>
                      <a:pt x="8" y="641"/>
                    </a:lnTo>
                    <a:lnTo>
                      <a:pt x="12" y="673"/>
                    </a:lnTo>
                    <a:lnTo>
                      <a:pt x="14" y="704"/>
                    </a:lnTo>
                    <a:lnTo>
                      <a:pt x="41" y="688"/>
                    </a:lnTo>
                    <a:lnTo>
                      <a:pt x="39" y="680"/>
                    </a:lnTo>
                    <a:lnTo>
                      <a:pt x="36" y="657"/>
                    </a:lnTo>
                    <a:lnTo>
                      <a:pt x="33" y="622"/>
                    </a:lnTo>
                    <a:lnTo>
                      <a:pt x="35" y="575"/>
                    </a:lnTo>
                    <a:lnTo>
                      <a:pt x="41" y="519"/>
                    </a:lnTo>
                    <a:lnTo>
                      <a:pt x="58" y="455"/>
                    </a:lnTo>
                    <a:lnTo>
                      <a:pt x="86" y="386"/>
                    </a:lnTo>
                    <a:lnTo>
                      <a:pt x="129" y="313"/>
                    </a:lnTo>
                    <a:lnTo>
                      <a:pt x="143" y="279"/>
                    </a:lnTo>
                    <a:lnTo>
                      <a:pt x="149" y="235"/>
                    </a:lnTo>
                    <a:lnTo>
                      <a:pt x="144" y="184"/>
                    </a:lnTo>
                    <a:lnTo>
                      <a:pt x="131" y="134"/>
                    </a:lnTo>
                    <a:lnTo>
                      <a:pt x="109" y="85"/>
                    </a:lnTo>
                    <a:lnTo>
                      <a:pt x="81" y="44"/>
                    </a:lnTo>
                    <a:lnTo>
                      <a:pt x="44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9467" name="Freeform 11">
              <a:extLst>
                <a:ext uri="{FF2B5EF4-FFF2-40B4-BE49-F238E27FC236}">
                  <a16:creationId xmlns:a16="http://schemas.microsoft.com/office/drawing/2014/main" id="{B3ED6AB4-AE31-1A17-EA90-001BF4B8FAF2}"/>
                </a:ext>
              </a:extLst>
            </p:cNvPr>
            <p:cNvSpPr>
              <a:spLocks/>
            </p:cNvSpPr>
            <p:nvPr userDrawn="1"/>
          </p:nvSpPr>
          <p:spPr bwMode="ltGray">
            <a:xfrm rot="373331" flipH="1">
              <a:off x="22" y="1957"/>
              <a:ext cx="323" cy="649"/>
            </a:xfrm>
            <a:custGeom>
              <a:avLst/>
              <a:gdLst>
                <a:gd name="T0" fmla="*/ 94 w 128"/>
                <a:gd name="T1" fmla="*/ 0 h 217"/>
                <a:gd name="T2" fmla="*/ 105 w 128"/>
                <a:gd name="T3" fmla="*/ 9 h 217"/>
                <a:gd name="T4" fmla="*/ 115 w 128"/>
                <a:gd name="T5" fmla="*/ 27 h 217"/>
                <a:gd name="T6" fmla="*/ 123 w 128"/>
                <a:gd name="T7" fmla="*/ 50 h 217"/>
                <a:gd name="T8" fmla="*/ 128 w 128"/>
                <a:gd name="T9" fmla="*/ 78 h 217"/>
                <a:gd name="T10" fmla="*/ 127 w 128"/>
                <a:gd name="T11" fmla="*/ 111 h 217"/>
                <a:gd name="T12" fmla="*/ 116 w 128"/>
                <a:gd name="T13" fmla="*/ 145 h 217"/>
                <a:gd name="T14" fmla="*/ 94 w 128"/>
                <a:gd name="T15" fmla="*/ 181 h 217"/>
                <a:gd name="T16" fmla="*/ 60 w 128"/>
                <a:gd name="T17" fmla="*/ 217 h 217"/>
                <a:gd name="T18" fmla="*/ 49 w 128"/>
                <a:gd name="T19" fmla="*/ 213 h 217"/>
                <a:gd name="T20" fmla="*/ 38 w 128"/>
                <a:gd name="T21" fmla="*/ 210 h 217"/>
                <a:gd name="T22" fmla="*/ 26 w 128"/>
                <a:gd name="T23" fmla="*/ 205 h 217"/>
                <a:gd name="T24" fmla="*/ 16 w 128"/>
                <a:gd name="T25" fmla="*/ 201 h 217"/>
                <a:gd name="T26" fmla="*/ 8 w 128"/>
                <a:gd name="T27" fmla="*/ 196 h 217"/>
                <a:gd name="T28" fmla="*/ 2 w 128"/>
                <a:gd name="T29" fmla="*/ 190 h 217"/>
                <a:gd name="T30" fmla="*/ 0 w 128"/>
                <a:gd name="T31" fmla="*/ 183 h 217"/>
                <a:gd name="T32" fmla="*/ 1 w 128"/>
                <a:gd name="T33" fmla="*/ 178 h 217"/>
                <a:gd name="T34" fmla="*/ 13 w 128"/>
                <a:gd name="T35" fmla="*/ 171 h 217"/>
                <a:gd name="T36" fmla="*/ 29 w 128"/>
                <a:gd name="T37" fmla="*/ 161 h 217"/>
                <a:gd name="T38" fmla="*/ 46 w 128"/>
                <a:gd name="T39" fmla="*/ 150 h 217"/>
                <a:gd name="T40" fmla="*/ 63 w 128"/>
                <a:gd name="T41" fmla="*/ 134 h 217"/>
                <a:gd name="T42" fmla="*/ 79 w 128"/>
                <a:gd name="T43" fmla="*/ 112 h 217"/>
                <a:gd name="T44" fmla="*/ 91 w 128"/>
                <a:gd name="T45" fmla="*/ 83 h 217"/>
                <a:gd name="T46" fmla="*/ 97 w 128"/>
                <a:gd name="T47" fmla="*/ 46 h 217"/>
                <a:gd name="T48" fmla="*/ 94 w 128"/>
                <a:gd name="T49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8" h="217">
                  <a:moveTo>
                    <a:pt x="94" y="0"/>
                  </a:moveTo>
                  <a:lnTo>
                    <a:pt x="105" y="9"/>
                  </a:lnTo>
                  <a:lnTo>
                    <a:pt x="115" y="27"/>
                  </a:lnTo>
                  <a:lnTo>
                    <a:pt x="123" y="50"/>
                  </a:lnTo>
                  <a:lnTo>
                    <a:pt x="128" y="78"/>
                  </a:lnTo>
                  <a:lnTo>
                    <a:pt x="127" y="111"/>
                  </a:lnTo>
                  <a:lnTo>
                    <a:pt x="116" y="145"/>
                  </a:lnTo>
                  <a:lnTo>
                    <a:pt x="94" y="181"/>
                  </a:lnTo>
                  <a:lnTo>
                    <a:pt x="60" y="217"/>
                  </a:lnTo>
                  <a:lnTo>
                    <a:pt x="49" y="213"/>
                  </a:lnTo>
                  <a:lnTo>
                    <a:pt x="38" y="210"/>
                  </a:lnTo>
                  <a:lnTo>
                    <a:pt x="26" y="205"/>
                  </a:lnTo>
                  <a:lnTo>
                    <a:pt x="16" y="201"/>
                  </a:lnTo>
                  <a:lnTo>
                    <a:pt x="8" y="196"/>
                  </a:lnTo>
                  <a:lnTo>
                    <a:pt x="2" y="190"/>
                  </a:lnTo>
                  <a:lnTo>
                    <a:pt x="0" y="183"/>
                  </a:lnTo>
                  <a:lnTo>
                    <a:pt x="1" y="178"/>
                  </a:lnTo>
                  <a:lnTo>
                    <a:pt x="13" y="171"/>
                  </a:lnTo>
                  <a:lnTo>
                    <a:pt x="29" y="161"/>
                  </a:lnTo>
                  <a:lnTo>
                    <a:pt x="46" y="150"/>
                  </a:lnTo>
                  <a:lnTo>
                    <a:pt x="63" y="134"/>
                  </a:lnTo>
                  <a:lnTo>
                    <a:pt x="79" y="112"/>
                  </a:lnTo>
                  <a:lnTo>
                    <a:pt x="91" y="83"/>
                  </a:lnTo>
                  <a:lnTo>
                    <a:pt x="97" y="46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468" name="Freeform 12">
              <a:extLst>
                <a:ext uri="{FF2B5EF4-FFF2-40B4-BE49-F238E27FC236}">
                  <a16:creationId xmlns:a16="http://schemas.microsoft.com/office/drawing/2014/main" id="{4E3F4C39-0C8F-BF0E-8DF9-C03D25490E35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168" y="1260"/>
              <a:ext cx="1259" cy="1532"/>
            </a:xfrm>
            <a:custGeom>
              <a:avLst/>
              <a:gdLst>
                <a:gd name="T0" fmla="*/ 891 w 1259"/>
                <a:gd name="T1" fmla="*/ 1532 h 1532"/>
                <a:gd name="T2" fmla="*/ 954 w 1259"/>
                <a:gd name="T3" fmla="*/ 1452 h 1532"/>
                <a:gd name="T4" fmla="*/ 1032 w 1259"/>
                <a:gd name="T5" fmla="*/ 1338 h 1532"/>
                <a:gd name="T6" fmla="*/ 1115 w 1259"/>
                <a:gd name="T7" fmla="*/ 1188 h 1532"/>
                <a:gd name="T8" fmla="*/ 1194 w 1259"/>
                <a:gd name="T9" fmla="*/ 1023 h 1532"/>
                <a:gd name="T10" fmla="*/ 1244 w 1259"/>
                <a:gd name="T11" fmla="*/ 841 h 1532"/>
                <a:gd name="T12" fmla="*/ 1259 w 1259"/>
                <a:gd name="T13" fmla="*/ 647 h 1532"/>
                <a:gd name="T14" fmla="*/ 1230 w 1259"/>
                <a:gd name="T15" fmla="*/ 463 h 1532"/>
                <a:gd name="T16" fmla="*/ 1140 w 1259"/>
                <a:gd name="T17" fmla="*/ 294 h 1532"/>
                <a:gd name="T18" fmla="*/ 1043 w 1259"/>
                <a:gd name="T19" fmla="*/ 190 h 1532"/>
                <a:gd name="T20" fmla="*/ 961 w 1259"/>
                <a:gd name="T21" fmla="*/ 109 h 1532"/>
                <a:gd name="T22" fmla="*/ 894 w 1259"/>
                <a:gd name="T23" fmla="*/ 65 h 1532"/>
                <a:gd name="T24" fmla="*/ 786 w 1259"/>
                <a:gd name="T25" fmla="*/ 18 h 1532"/>
                <a:gd name="T26" fmla="*/ 642 w 1259"/>
                <a:gd name="T27" fmla="*/ 0 h 1532"/>
                <a:gd name="T28" fmla="*/ 440 w 1259"/>
                <a:gd name="T29" fmla="*/ 23 h 1532"/>
                <a:gd name="T30" fmla="*/ 366 w 1259"/>
                <a:gd name="T31" fmla="*/ 44 h 1532"/>
                <a:gd name="T32" fmla="*/ 292 w 1259"/>
                <a:gd name="T33" fmla="*/ 58 h 1532"/>
                <a:gd name="T34" fmla="*/ 229 w 1259"/>
                <a:gd name="T35" fmla="*/ 79 h 1532"/>
                <a:gd name="T36" fmla="*/ 178 w 1259"/>
                <a:gd name="T37" fmla="*/ 103 h 1532"/>
                <a:gd name="T38" fmla="*/ 127 w 1259"/>
                <a:gd name="T39" fmla="*/ 127 h 1532"/>
                <a:gd name="T40" fmla="*/ 82 w 1259"/>
                <a:gd name="T41" fmla="*/ 158 h 1532"/>
                <a:gd name="T42" fmla="*/ 41 w 1259"/>
                <a:gd name="T43" fmla="*/ 197 h 1532"/>
                <a:gd name="T44" fmla="*/ 0 w 1259"/>
                <a:gd name="T45" fmla="*/ 243 h 1532"/>
                <a:gd name="T46" fmla="*/ 76 w 1259"/>
                <a:gd name="T47" fmla="*/ 215 h 1532"/>
                <a:gd name="T48" fmla="*/ 144 w 1259"/>
                <a:gd name="T49" fmla="*/ 194 h 1532"/>
                <a:gd name="T50" fmla="*/ 212 w 1259"/>
                <a:gd name="T51" fmla="*/ 179 h 1532"/>
                <a:gd name="T52" fmla="*/ 280 w 1259"/>
                <a:gd name="T53" fmla="*/ 164 h 1532"/>
                <a:gd name="T54" fmla="*/ 336 w 1259"/>
                <a:gd name="T55" fmla="*/ 149 h 1532"/>
                <a:gd name="T56" fmla="*/ 397 w 1259"/>
                <a:gd name="T57" fmla="*/ 149 h 1532"/>
                <a:gd name="T58" fmla="*/ 458 w 1259"/>
                <a:gd name="T59" fmla="*/ 141 h 1532"/>
                <a:gd name="T60" fmla="*/ 511 w 1259"/>
                <a:gd name="T61" fmla="*/ 146 h 1532"/>
                <a:gd name="T62" fmla="*/ 565 w 1259"/>
                <a:gd name="T63" fmla="*/ 152 h 1532"/>
                <a:gd name="T64" fmla="*/ 618 w 1259"/>
                <a:gd name="T65" fmla="*/ 166 h 1532"/>
                <a:gd name="T66" fmla="*/ 669 w 1259"/>
                <a:gd name="T67" fmla="*/ 186 h 1532"/>
                <a:gd name="T68" fmla="*/ 715 w 1259"/>
                <a:gd name="T69" fmla="*/ 205 h 1532"/>
                <a:gd name="T70" fmla="*/ 760 w 1259"/>
                <a:gd name="T71" fmla="*/ 239 h 1532"/>
                <a:gd name="T72" fmla="*/ 811 w 1259"/>
                <a:gd name="T73" fmla="*/ 267 h 1532"/>
                <a:gd name="T74" fmla="*/ 855 w 1259"/>
                <a:gd name="T75" fmla="*/ 307 h 1532"/>
                <a:gd name="T76" fmla="*/ 899 w 1259"/>
                <a:gd name="T77" fmla="*/ 348 h 1532"/>
                <a:gd name="T78" fmla="*/ 971 w 1259"/>
                <a:gd name="T79" fmla="*/ 464 h 1532"/>
                <a:gd name="T80" fmla="*/ 1016 w 1259"/>
                <a:gd name="T81" fmla="*/ 606 h 1532"/>
                <a:gd name="T82" fmla="*/ 1027 w 1259"/>
                <a:gd name="T83" fmla="*/ 774 h 1532"/>
                <a:gd name="T84" fmla="*/ 1022 w 1259"/>
                <a:gd name="T85" fmla="*/ 939 h 1532"/>
                <a:gd name="T86" fmla="*/ 1002 w 1259"/>
                <a:gd name="T87" fmla="*/ 1117 h 1532"/>
                <a:gd name="T88" fmla="*/ 966 w 1259"/>
                <a:gd name="T89" fmla="*/ 1279 h 1532"/>
                <a:gd name="T90" fmla="*/ 933 w 1259"/>
                <a:gd name="T91" fmla="*/ 1421 h 1532"/>
                <a:gd name="T92" fmla="*/ 891 w 1259"/>
                <a:gd name="T93" fmla="*/ 1532 h 1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59" h="1532">
                  <a:moveTo>
                    <a:pt x="891" y="1532"/>
                  </a:moveTo>
                  <a:lnTo>
                    <a:pt x="954" y="1452"/>
                  </a:lnTo>
                  <a:lnTo>
                    <a:pt x="1032" y="1338"/>
                  </a:lnTo>
                  <a:lnTo>
                    <a:pt x="1115" y="1188"/>
                  </a:lnTo>
                  <a:lnTo>
                    <a:pt x="1194" y="1023"/>
                  </a:lnTo>
                  <a:lnTo>
                    <a:pt x="1244" y="841"/>
                  </a:lnTo>
                  <a:lnTo>
                    <a:pt x="1259" y="647"/>
                  </a:lnTo>
                  <a:lnTo>
                    <a:pt x="1230" y="463"/>
                  </a:lnTo>
                  <a:lnTo>
                    <a:pt x="1140" y="294"/>
                  </a:lnTo>
                  <a:lnTo>
                    <a:pt x="1043" y="190"/>
                  </a:lnTo>
                  <a:lnTo>
                    <a:pt x="961" y="109"/>
                  </a:lnTo>
                  <a:lnTo>
                    <a:pt x="894" y="65"/>
                  </a:lnTo>
                  <a:lnTo>
                    <a:pt x="786" y="18"/>
                  </a:lnTo>
                  <a:lnTo>
                    <a:pt x="642" y="0"/>
                  </a:lnTo>
                  <a:lnTo>
                    <a:pt x="440" y="23"/>
                  </a:lnTo>
                  <a:lnTo>
                    <a:pt x="366" y="44"/>
                  </a:lnTo>
                  <a:lnTo>
                    <a:pt x="292" y="58"/>
                  </a:lnTo>
                  <a:lnTo>
                    <a:pt x="229" y="79"/>
                  </a:lnTo>
                  <a:lnTo>
                    <a:pt x="178" y="103"/>
                  </a:lnTo>
                  <a:lnTo>
                    <a:pt x="127" y="127"/>
                  </a:lnTo>
                  <a:lnTo>
                    <a:pt x="82" y="158"/>
                  </a:lnTo>
                  <a:lnTo>
                    <a:pt x="41" y="197"/>
                  </a:lnTo>
                  <a:lnTo>
                    <a:pt x="0" y="243"/>
                  </a:lnTo>
                  <a:lnTo>
                    <a:pt x="76" y="215"/>
                  </a:lnTo>
                  <a:lnTo>
                    <a:pt x="144" y="194"/>
                  </a:lnTo>
                  <a:lnTo>
                    <a:pt x="212" y="179"/>
                  </a:lnTo>
                  <a:lnTo>
                    <a:pt x="280" y="164"/>
                  </a:lnTo>
                  <a:lnTo>
                    <a:pt x="336" y="149"/>
                  </a:lnTo>
                  <a:lnTo>
                    <a:pt x="397" y="149"/>
                  </a:lnTo>
                  <a:lnTo>
                    <a:pt x="458" y="141"/>
                  </a:lnTo>
                  <a:lnTo>
                    <a:pt x="511" y="146"/>
                  </a:lnTo>
                  <a:lnTo>
                    <a:pt x="565" y="152"/>
                  </a:lnTo>
                  <a:lnTo>
                    <a:pt x="618" y="166"/>
                  </a:lnTo>
                  <a:lnTo>
                    <a:pt x="669" y="186"/>
                  </a:lnTo>
                  <a:lnTo>
                    <a:pt x="715" y="205"/>
                  </a:lnTo>
                  <a:lnTo>
                    <a:pt x="760" y="239"/>
                  </a:lnTo>
                  <a:lnTo>
                    <a:pt x="811" y="267"/>
                  </a:lnTo>
                  <a:lnTo>
                    <a:pt x="855" y="307"/>
                  </a:lnTo>
                  <a:lnTo>
                    <a:pt x="899" y="348"/>
                  </a:lnTo>
                  <a:lnTo>
                    <a:pt x="971" y="464"/>
                  </a:lnTo>
                  <a:lnTo>
                    <a:pt x="1016" y="606"/>
                  </a:lnTo>
                  <a:lnTo>
                    <a:pt x="1027" y="774"/>
                  </a:lnTo>
                  <a:lnTo>
                    <a:pt x="1022" y="939"/>
                  </a:lnTo>
                  <a:lnTo>
                    <a:pt x="1002" y="1117"/>
                  </a:lnTo>
                  <a:lnTo>
                    <a:pt x="966" y="1279"/>
                  </a:lnTo>
                  <a:lnTo>
                    <a:pt x="933" y="1421"/>
                  </a:lnTo>
                  <a:lnTo>
                    <a:pt x="891" y="1532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469" name="Freeform 13">
              <a:extLst>
                <a:ext uri="{FF2B5EF4-FFF2-40B4-BE49-F238E27FC236}">
                  <a16:creationId xmlns:a16="http://schemas.microsoft.com/office/drawing/2014/main" id="{B247A7E9-B9EC-532A-BFFD-771B72A19E1A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0" y="2610"/>
              <a:ext cx="801" cy="459"/>
            </a:xfrm>
            <a:custGeom>
              <a:avLst/>
              <a:gdLst>
                <a:gd name="T0" fmla="*/ 0 w 801"/>
                <a:gd name="T1" fmla="*/ 0 h 459"/>
                <a:gd name="T2" fmla="*/ 37 w 801"/>
                <a:gd name="T3" fmla="*/ 69 h 459"/>
                <a:gd name="T4" fmla="*/ 68 w 801"/>
                <a:gd name="T5" fmla="*/ 132 h 459"/>
                <a:gd name="T6" fmla="*/ 110 w 801"/>
                <a:gd name="T7" fmla="*/ 188 h 459"/>
                <a:gd name="T8" fmla="*/ 149 w 801"/>
                <a:gd name="T9" fmla="*/ 229 h 459"/>
                <a:gd name="T10" fmla="*/ 192 w 801"/>
                <a:gd name="T11" fmla="*/ 278 h 459"/>
                <a:gd name="T12" fmla="*/ 250 w 801"/>
                <a:gd name="T13" fmla="*/ 314 h 459"/>
                <a:gd name="T14" fmla="*/ 308 w 801"/>
                <a:gd name="T15" fmla="*/ 336 h 459"/>
                <a:gd name="T16" fmla="*/ 365 w 801"/>
                <a:gd name="T17" fmla="*/ 365 h 459"/>
                <a:gd name="T18" fmla="*/ 430 w 801"/>
                <a:gd name="T19" fmla="*/ 381 h 459"/>
                <a:gd name="T20" fmla="*/ 501 w 801"/>
                <a:gd name="T21" fmla="*/ 390 h 459"/>
                <a:gd name="T22" fmla="*/ 573 w 801"/>
                <a:gd name="T23" fmla="*/ 392 h 459"/>
                <a:gd name="T24" fmla="*/ 646 w 801"/>
                <a:gd name="T25" fmla="*/ 381 h 459"/>
                <a:gd name="T26" fmla="*/ 726 w 801"/>
                <a:gd name="T27" fmla="*/ 362 h 459"/>
                <a:gd name="T28" fmla="*/ 801 w 801"/>
                <a:gd name="T29" fmla="*/ 335 h 459"/>
                <a:gd name="T30" fmla="*/ 731 w 801"/>
                <a:gd name="T31" fmla="*/ 377 h 459"/>
                <a:gd name="T32" fmla="*/ 662 w 801"/>
                <a:gd name="T33" fmla="*/ 404 h 459"/>
                <a:gd name="T34" fmla="*/ 594 w 801"/>
                <a:gd name="T35" fmla="*/ 432 h 459"/>
                <a:gd name="T36" fmla="*/ 532 w 801"/>
                <a:gd name="T37" fmla="*/ 445 h 459"/>
                <a:gd name="T38" fmla="*/ 471 w 801"/>
                <a:gd name="T39" fmla="*/ 459 h 459"/>
                <a:gd name="T40" fmla="*/ 411 w 801"/>
                <a:gd name="T41" fmla="*/ 458 h 459"/>
                <a:gd name="T42" fmla="*/ 350 w 801"/>
                <a:gd name="T43" fmla="*/ 458 h 459"/>
                <a:gd name="T44" fmla="*/ 291 w 801"/>
                <a:gd name="T45" fmla="*/ 450 h 459"/>
                <a:gd name="T46" fmla="*/ 244 w 801"/>
                <a:gd name="T47" fmla="*/ 436 h 459"/>
                <a:gd name="T48" fmla="*/ 192 w 801"/>
                <a:gd name="T49" fmla="*/ 415 h 459"/>
                <a:gd name="T50" fmla="*/ 145 w 801"/>
                <a:gd name="T51" fmla="*/ 394 h 459"/>
                <a:gd name="T52" fmla="*/ 100 w 801"/>
                <a:gd name="T53" fmla="*/ 373 h 459"/>
                <a:gd name="T54" fmla="*/ 60 w 801"/>
                <a:gd name="T55" fmla="*/ 347 h 459"/>
                <a:gd name="T56" fmla="*/ 0 w 801"/>
                <a:gd name="T57" fmla="*/ 294 h 459"/>
                <a:gd name="T58" fmla="*/ 0 w 801"/>
                <a:gd name="T5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01" h="459">
                  <a:moveTo>
                    <a:pt x="0" y="0"/>
                  </a:moveTo>
                  <a:lnTo>
                    <a:pt x="37" y="69"/>
                  </a:lnTo>
                  <a:lnTo>
                    <a:pt x="68" y="132"/>
                  </a:lnTo>
                  <a:lnTo>
                    <a:pt x="110" y="188"/>
                  </a:lnTo>
                  <a:lnTo>
                    <a:pt x="149" y="229"/>
                  </a:lnTo>
                  <a:lnTo>
                    <a:pt x="192" y="278"/>
                  </a:lnTo>
                  <a:lnTo>
                    <a:pt x="250" y="314"/>
                  </a:lnTo>
                  <a:lnTo>
                    <a:pt x="308" y="336"/>
                  </a:lnTo>
                  <a:lnTo>
                    <a:pt x="365" y="365"/>
                  </a:lnTo>
                  <a:lnTo>
                    <a:pt x="430" y="381"/>
                  </a:lnTo>
                  <a:lnTo>
                    <a:pt x="501" y="390"/>
                  </a:lnTo>
                  <a:lnTo>
                    <a:pt x="573" y="392"/>
                  </a:lnTo>
                  <a:lnTo>
                    <a:pt x="646" y="381"/>
                  </a:lnTo>
                  <a:lnTo>
                    <a:pt x="726" y="362"/>
                  </a:lnTo>
                  <a:lnTo>
                    <a:pt x="801" y="335"/>
                  </a:lnTo>
                  <a:lnTo>
                    <a:pt x="731" y="377"/>
                  </a:lnTo>
                  <a:lnTo>
                    <a:pt x="662" y="404"/>
                  </a:lnTo>
                  <a:lnTo>
                    <a:pt x="594" y="432"/>
                  </a:lnTo>
                  <a:lnTo>
                    <a:pt x="532" y="445"/>
                  </a:lnTo>
                  <a:lnTo>
                    <a:pt x="471" y="459"/>
                  </a:lnTo>
                  <a:lnTo>
                    <a:pt x="411" y="458"/>
                  </a:lnTo>
                  <a:lnTo>
                    <a:pt x="350" y="458"/>
                  </a:lnTo>
                  <a:lnTo>
                    <a:pt x="291" y="450"/>
                  </a:lnTo>
                  <a:lnTo>
                    <a:pt x="244" y="436"/>
                  </a:lnTo>
                  <a:lnTo>
                    <a:pt x="192" y="415"/>
                  </a:lnTo>
                  <a:lnTo>
                    <a:pt x="145" y="394"/>
                  </a:lnTo>
                  <a:lnTo>
                    <a:pt x="100" y="373"/>
                  </a:lnTo>
                  <a:lnTo>
                    <a:pt x="60" y="347"/>
                  </a:lnTo>
                  <a:lnTo>
                    <a:pt x="0" y="2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470" name="Freeform 14">
              <a:extLst>
                <a:ext uri="{FF2B5EF4-FFF2-40B4-BE49-F238E27FC236}">
                  <a16:creationId xmlns:a16="http://schemas.microsoft.com/office/drawing/2014/main" id="{7A4D503B-F775-7611-03CC-07D624DDE2C6}"/>
                </a:ext>
              </a:extLst>
            </p:cNvPr>
            <p:cNvSpPr>
              <a:spLocks/>
            </p:cNvSpPr>
            <p:nvPr userDrawn="1"/>
          </p:nvSpPr>
          <p:spPr bwMode="ltGray">
            <a:xfrm rot="373331" flipH="1">
              <a:off x="898" y="2855"/>
              <a:ext cx="354" cy="464"/>
            </a:xfrm>
            <a:custGeom>
              <a:avLst/>
              <a:gdLst>
                <a:gd name="T0" fmla="*/ 75 w 117"/>
                <a:gd name="T1" fmla="*/ 0 h 132"/>
                <a:gd name="T2" fmla="*/ 0 w 117"/>
                <a:gd name="T3" fmla="*/ 25 h 132"/>
                <a:gd name="T4" fmla="*/ 3 w 117"/>
                <a:gd name="T5" fmla="*/ 26 h 132"/>
                <a:gd name="T6" fmla="*/ 14 w 117"/>
                <a:gd name="T7" fmla="*/ 29 h 132"/>
                <a:gd name="T8" fmla="*/ 29 w 117"/>
                <a:gd name="T9" fmla="*/ 36 h 132"/>
                <a:gd name="T10" fmla="*/ 46 w 117"/>
                <a:gd name="T11" fmla="*/ 47 h 132"/>
                <a:gd name="T12" fmla="*/ 66 w 117"/>
                <a:gd name="T13" fmla="*/ 62 h 132"/>
                <a:gd name="T14" fmla="*/ 84 w 117"/>
                <a:gd name="T15" fmla="*/ 80 h 132"/>
                <a:gd name="T16" fmla="*/ 102 w 117"/>
                <a:gd name="T17" fmla="*/ 103 h 132"/>
                <a:gd name="T18" fmla="*/ 116 w 117"/>
                <a:gd name="T19" fmla="*/ 132 h 132"/>
                <a:gd name="T20" fmla="*/ 117 w 117"/>
                <a:gd name="T21" fmla="*/ 120 h 132"/>
                <a:gd name="T22" fmla="*/ 115 w 117"/>
                <a:gd name="T23" fmla="*/ 107 h 132"/>
                <a:gd name="T24" fmla="*/ 108 w 117"/>
                <a:gd name="T25" fmla="*/ 90 h 132"/>
                <a:gd name="T26" fmla="*/ 99 w 117"/>
                <a:gd name="T27" fmla="*/ 74 h 132"/>
                <a:gd name="T28" fmla="*/ 89 w 117"/>
                <a:gd name="T29" fmla="*/ 58 h 132"/>
                <a:gd name="T30" fmla="*/ 78 w 117"/>
                <a:gd name="T31" fmla="*/ 45 h 132"/>
                <a:gd name="T32" fmla="*/ 67 w 117"/>
                <a:gd name="T33" fmla="*/ 36 h 132"/>
                <a:gd name="T34" fmla="*/ 58 w 117"/>
                <a:gd name="T35" fmla="*/ 32 h 132"/>
                <a:gd name="T36" fmla="*/ 69 w 117"/>
                <a:gd name="T37" fmla="*/ 29 h 132"/>
                <a:gd name="T38" fmla="*/ 79 w 117"/>
                <a:gd name="T39" fmla="*/ 28 h 132"/>
                <a:gd name="T40" fmla="*/ 89 w 117"/>
                <a:gd name="T41" fmla="*/ 26 h 132"/>
                <a:gd name="T42" fmla="*/ 98 w 117"/>
                <a:gd name="T43" fmla="*/ 25 h 132"/>
                <a:gd name="T44" fmla="*/ 105 w 117"/>
                <a:gd name="T45" fmla="*/ 24 h 132"/>
                <a:gd name="T46" fmla="*/ 109 w 117"/>
                <a:gd name="T47" fmla="*/ 22 h 132"/>
                <a:gd name="T48" fmla="*/ 113 w 117"/>
                <a:gd name="T49" fmla="*/ 21 h 132"/>
                <a:gd name="T50" fmla="*/ 114 w 117"/>
                <a:gd name="T51" fmla="*/ 21 h 132"/>
                <a:gd name="T52" fmla="*/ 75 w 117"/>
                <a:gd name="T53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7" h="132">
                  <a:moveTo>
                    <a:pt x="75" y="0"/>
                  </a:moveTo>
                  <a:lnTo>
                    <a:pt x="0" y="25"/>
                  </a:lnTo>
                  <a:lnTo>
                    <a:pt x="3" y="26"/>
                  </a:lnTo>
                  <a:lnTo>
                    <a:pt x="14" y="29"/>
                  </a:lnTo>
                  <a:lnTo>
                    <a:pt x="29" y="36"/>
                  </a:lnTo>
                  <a:lnTo>
                    <a:pt x="46" y="47"/>
                  </a:lnTo>
                  <a:lnTo>
                    <a:pt x="66" y="62"/>
                  </a:lnTo>
                  <a:lnTo>
                    <a:pt x="84" y="80"/>
                  </a:lnTo>
                  <a:lnTo>
                    <a:pt x="102" y="103"/>
                  </a:lnTo>
                  <a:lnTo>
                    <a:pt x="116" y="132"/>
                  </a:lnTo>
                  <a:lnTo>
                    <a:pt x="117" y="120"/>
                  </a:lnTo>
                  <a:lnTo>
                    <a:pt x="115" y="107"/>
                  </a:lnTo>
                  <a:lnTo>
                    <a:pt x="108" y="90"/>
                  </a:lnTo>
                  <a:lnTo>
                    <a:pt x="99" y="74"/>
                  </a:lnTo>
                  <a:lnTo>
                    <a:pt x="89" y="58"/>
                  </a:lnTo>
                  <a:lnTo>
                    <a:pt x="78" y="45"/>
                  </a:lnTo>
                  <a:lnTo>
                    <a:pt x="67" y="36"/>
                  </a:lnTo>
                  <a:lnTo>
                    <a:pt x="58" y="32"/>
                  </a:lnTo>
                  <a:lnTo>
                    <a:pt x="69" y="29"/>
                  </a:lnTo>
                  <a:lnTo>
                    <a:pt x="79" y="28"/>
                  </a:lnTo>
                  <a:lnTo>
                    <a:pt x="89" y="26"/>
                  </a:lnTo>
                  <a:lnTo>
                    <a:pt x="98" y="25"/>
                  </a:lnTo>
                  <a:lnTo>
                    <a:pt x="105" y="24"/>
                  </a:lnTo>
                  <a:lnTo>
                    <a:pt x="109" y="22"/>
                  </a:lnTo>
                  <a:lnTo>
                    <a:pt x="113" y="21"/>
                  </a:lnTo>
                  <a:lnTo>
                    <a:pt x="114" y="2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471" name="Freeform 15">
              <a:extLst>
                <a:ext uri="{FF2B5EF4-FFF2-40B4-BE49-F238E27FC236}">
                  <a16:creationId xmlns:a16="http://schemas.microsoft.com/office/drawing/2014/main" id="{28414B84-1F3E-DA36-A25B-9B49D3E832EC}"/>
                </a:ext>
              </a:extLst>
            </p:cNvPr>
            <p:cNvSpPr>
              <a:spLocks/>
            </p:cNvSpPr>
            <p:nvPr userDrawn="1"/>
          </p:nvSpPr>
          <p:spPr bwMode="ltGray">
            <a:xfrm rot="373331" flipH="1">
              <a:off x="799" y="2979"/>
              <a:ext cx="87" cy="274"/>
            </a:xfrm>
            <a:custGeom>
              <a:avLst/>
              <a:gdLst>
                <a:gd name="T0" fmla="*/ 29 w 29"/>
                <a:gd name="T1" fmla="*/ 0 h 77"/>
                <a:gd name="T2" fmla="*/ 23 w 29"/>
                <a:gd name="T3" fmla="*/ 0 h 77"/>
                <a:gd name="T4" fmla="*/ 16 w 29"/>
                <a:gd name="T5" fmla="*/ 4 h 77"/>
                <a:gd name="T6" fmla="*/ 9 w 29"/>
                <a:gd name="T7" fmla="*/ 9 h 77"/>
                <a:gd name="T8" fmla="*/ 4 w 29"/>
                <a:gd name="T9" fmla="*/ 19 h 77"/>
                <a:gd name="T10" fmla="*/ 1 w 29"/>
                <a:gd name="T11" fmla="*/ 30 h 77"/>
                <a:gd name="T12" fmla="*/ 0 w 29"/>
                <a:gd name="T13" fmla="*/ 44 h 77"/>
                <a:gd name="T14" fmla="*/ 3 w 29"/>
                <a:gd name="T15" fmla="*/ 60 h 77"/>
                <a:gd name="T16" fmla="*/ 11 w 29"/>
                <a:gd name="T17" fmla="*/ 77 h 77"/>
                <a:gd name="T18" fmla="*/ 15 w 29"/>
                <a:gd name="T19" fmla="*/ 53 h 77"/>
                <a:gd name="T20" fmla="*/ 19 w 29"/>
                <a:gd name="T21" fmla="*/ 37 h 77"/>
                <a:gd name="T22" fmla="*/ 23 w 29"/>
                <a:gd name="T23" fmla="*/ 22 h 77"/>
                <a:gd name="T24" fmla="*/ 29 w 29"/>
                <a:gd name="T2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77">
                  <a:moveTo>
                    <a:pt x="29" y="0"/>
                  </a:moveTo>
                  <a:lnTo>
                    <a:pt x="23" y="0"/>
                  </a:lnTo>
                  <a:lnTo>
                    <a:pt x="16" y="4"/>
                  </a:lnTo>
                  <a:lnTo>
                    <a:pt x="9" y="9"/>
                  </a:lnTo>
                  <a:lnTo>
                    <a:pt x="4" y="19"/>
                  </a:lnTo>
                  <a:lnTo>
                    <a:pt x="1" y="30"/>
                  </a:lnTo>
                  <a:lnTo>
                    <a:pt x="0" y="44"/>
                  </a:lnTo>
                  <a:lnTo>
                    <a:pt x="3" y="60"/>
                  </a:lnTo>
                  <a:lnTo>
                    <a:pt x="11" y="77"/>
                  </a:lnTo>
                  <a:lnTo>
                    <a:pt x="15" y="53"/>
                  </a:lnTo>
                  <a:lnTo>
                    <a:pt x="19" y="37"/>
                  </a:lnTo>
                  <a:lnTo>
                    <a:pt x="23" y="2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472" name="Freeform 16">
              <a:extLst>
                <a:ext uri="{FF2B5EF4-FFF2-40B4-BE49-F238E27FC236}">
                  <a16:creationId xmlns:a16="http://schemas.microsoft.com/office/drawing/2014/main" id="{46CE3417-6B26-838E-0593-ED4F02F59FDB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1190" y="3273"/>
              <a:ext cx="1108" cy="1047"/>
            </a:xfrm>
            <a:custGeom>
              <a:avLst/>
              <a:gdLst>
                <a:gd name="T0" fmla="*/ 784 w 1108"/>
                <a:gd name="T1" fmla="*/ 1047 h 1047"/>
                <a:gd name="T2" fmla="*/ 692 w 1108"/>
                <a:gd name="T3" fmla="*/ 1011 h 1047"/>
                <a:gd name="T4" fmla="*/ 607 w 1108"/>
                <a:gd name="T5" fmla="*/ 945 h 1047"/>
                <a:gd name="T6" fmla="*/ 517 w 1108"/>
                <a:gd name="T7" fmla="*/ 861 h 1047"/>
                <a:gd name="T8" fmla="*/ 432 w 1108"/>
                <a:gd name="T9" fmla="*/ 776 h 1047"/>
                <a:gd name="T10" fmla="*/ 350 w 1108"/>
                <a:gd name="T11" fmla="*/ 677 h 1047"/>
                <a:gd name="T12" fmla="*/ 266 w 1108"/>
                <a:gd name="T13" fmla="*/ 563 h 1047"/>
                <a:gd name="T14" fmla="*/ 188 w 1108"/>
                <a:gd name="T15" fmla="*/ 447 h 1047"/>
                <a:gd name="T16" fmla="*/ 122 w 1108"/>
                <a:gd name="T17" fmla="*/ 325 h 1047"/>
                <a:gd name="T18" fmla="*/ 65 w 1108"/>
                <a:gd name="T19" fmla="*/ 211 h 1047"/>
                <a:gd name="T20" fmla="*/ 21 w 1108"/>
                <a:gd name="T21" fmla="*/ 101 h 1047"/>
                <a:gd name="T22" fmla="*/ 0 w 1108"/>
                <a:gd name="T23" fmla="*/ 0 h 1047"/>
                <a:gd name="T24" fmla="*/ 109 w 1108"/>
                <a:gd name="T25" fmla="*/ 217 h 1047"/>
                <a:gd name="T26" fmla="*/ 209 w 1108"/>
                <a:gd name="T27" fmla="*/ 378 h 1047"/>
                <a:gd name="T28" fmla="*/ 294 w 1108"/>
                <a:gd name="T29" fmla="*/ 500 h 1047"/>
                <a:gd name="T30" fmla="*/ 373 w 1108"/>
                <a:gd name="T31" fmla="*/ 590 h 1047"/>
                <a:gd name="T32" fmla="*/ 441 w 1108"/>
                <a:gd name="T33" fmla="*/ 661 h 1047"/>
                <a:gd name="T34" fmla="*/ 506 w 1108"/>
                <a:gd name="T35" fmla="*/ 713 h 1047"/>
                <a:gd name="T36" fmla="*/ 564 w 1108"/>
                <a:gd name="T37" fmla="*/ 754 h 1047"/>
                <a:gd name="T38" fmla="*/ 620 w 1108"/>
                <a:gd name="T39" fmla="*/ 801 h 1047"/>
                <a:gd name="T40" fmla="*/ 754 w 1108"/>
                <a:gd name="T41" fmla="*/ 899 h 1047"/>
                <a:gd name="T42" fmla="*/ 925 w 1108"/>
                <a:gd name="T43" fmla="*/ 977 h 1047"/>
                <a:gd name="T44" fmla="*/ 1108 w 1108"/>
                <a:gd name="T45" fmla="*/ 1047 h 1047"/>
                <a:gd name="T46" fmla="*/ 784 w 1108"/>
                <a:gd name="T47" fmla="*/ 1047 h 1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08" h="1047">
                  <a:moveTo>
                    <a:pt x="784" y="1047"/>
                  </a:moveTo>
                  <a:lnTo>
                    <a:pt x="692" y="1011"/>
                  </a:lnTo>
                  <a:lnTo>
                    <a:pt x="607" y="945"/>
                  </a:lnTo>
                  <a:lnTo>
                    <a:pt x="517" y="861"/>
                  </a:lnTo>
                  <a:lnTo>
                    <a:pt x="432" y="776"/>
                  </a:lnTo>
                  <a:lnTo>
                    <a:pt x="350" y="677"/>
                  </a:lnTo>
                  <a:lnTo>
                    <a:pt x="266" y="563"/>
                  </a:lnTo>
                  <a:lnTo>
                    <a:pt x="188" y="447"/>
                  </a:lnTo>
                  <a:lnTo>
                    <a:pt x="122" y="325"/>
                  </a:lnTo>
                  <a:lnTo>
                    <a:pt x="65" y="211"/>
                  </a:lnTo>
                  <a:lnTo>
                    <a:pt x="21" y="101"/>
                  </a:lnTo>
                  <a:lnTo>
                    <a:pt x="0" y="0"/>
                  </a:lnTo>
                  <a:lnTo>
                    <a:pt x="109" y="217"/>
                  </a:lnTo>
                  <a:lnTo>
                    <a:pt x="209" y="378"/>
                  </a:lnTo>
                  <a:lnTo>
                    <a:pt x="294" y="500"/>
                  </a:lnTo>
                  <a:lnTo>
                    <a:pt x="373" y="590"/>
                  </a:lnTo>
                  <a:lnTo>
                    <a:pt x="441" y="661"/>
                  </a:lnTo>
                  <a:lnTo>
                    <a:pt x="506" y="713"/>
                  </a:lnTo>
                  <a:lnTo>
                    <a:pt x="564" y="754"/>
                  </a:lnTo>
                  <a:lnTo>
                    <a:pt x="620" y="801"/>
                  </a:lnTo>
                  <a:lnTo>
                    <a:pt x="754" y="899"/>
                  </a:lnTo>
                  <a:lnTo>
                    <a:pt x="925" y="977"/>
                  </a:lnTo>
                  <a:lnTo>
                    <a:pt x="1108" y="1047"/>
                  </a:lnTo>
                  <a:lnTo>
                    <a:pt x="784" y="1047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19473" name="Group 17">
              <a:extLst>
                <a:ext uri="{FF2B5EF4-FFF2-40B4-BE49-F238E27FC236}">
                  <a16:creationId xmlns:a16="http://schemas.microsoft.com/office/drawing/2014/main" id="{5BEA1C76-D1B2-69F8-6FEA-DEDF297A6DB6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3220060">
              <a:off x="2631" y="754"/>
              <a:ext cx="569" cy="637"/>
              <a:chOff x="1727" y="866"/>
              <a:chExt cx="129" cy="157"/>
            </a:xfrm>
          </p:grpSpPr>
          <p:sp>
            <p:nvSpPr>
              <p:cNvPr id="19474" name="Freeform 18">
                <a:extLst>
                  <a:ext uri="{FF2B5EF4-FFF2-40B4-BE49-F238E27FC236}">
                    <a16:creationId xmlns:a16="http://schemas.microsoft.com/office/drawing/2014/main" id="{9C0C062E-3DAA-5114-3CAD-753AA851B015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475" name="Freeform 19">
                <a:extLst>
                  <a:ext uri="{FF2B5EF4-FFF2-40B4-BE49-F238E27FC236}">
                    <a16:creationId xmlns:a16="http://schemas.microsoft.com/office/drawing/2014/main" id="{E66C589A-0316-2796-1C77-A3B4062700B4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476" name="Freeform 20">
                <a:extLst>
                  <a:ext uri="{FF2B5EF4-FFF2-40B4-BE49-F238E27FC236}">
                    <a16:creationId xmlns:a16="http://schemas.microsoft.com/office/drawing/2014/main" id="{75327624-F919-70BF-43BE-D1AAF805911A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9477" name="Group 21">
              <a:extLst>
                <a:ext uri="{FF2B5EF4-FFF2-40B4-BE49-F238E27FC236}">
                  <a16:creationId xmlns:a16="http://schemas.microsoft.com/office/drawing/2014/main" id="{0FB19825-1900-8560-3832-83D6F417C29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6691250">
              <a:off x="3637" y="132"/>
              <a:ext cx="356" cy="607"/>
              <a:chOff x="1727" y="866"/>
              <a:chExt cx="129" cy="157"/>
            </a:xfrm>
          </p:grpSpPr>
          <p:sp>
            <p:nvSpPr>
              <p:cNvPr id="19478" name="Freeform 22">
                <a:extLst>
                  <a:ext uri="{FF2B5EF4-FFF2-40B4-BE49-F238E27FC236}">
                    <a16:creationId xmlns:a16="http://schemas.microsoft.com/office/drawing/2014/main" id="{6DF84D4F-2000-D683-F4EB-DA97A2B62D4A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479" name="Freeform 23">
                <a:extLst>
                  <a:ext uri="{FF2B5EF4-FFF2-40B4-BE49-F238E27FC236}">
                    <a16:creationId xmlns:a16="http://schemas.microsoft.com/office/drawing/2014/main" id="{3E68F1DD-5978-E465-B43C-DF83984BD999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480" name="Freeform 24">
                <a:extLst>
                  <a:ext uri="{FF2B5EF4-FFF2-40B4-BE49-F238E27FC236}">
                    <a16:creationId xmlns:a16="http://schemas.microsoft.com/office/drawing/2014/main" id="{16763E6E-1FBA-5807-24BE-D67E9EA961A8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9481" name="Group 25">
              <a:extLst>
                <a:ext uri="{FF2B5EF4-FFF2-40B4-BE49-F238E27FC236}">
                  <a16:creationId xmlns:a16="http://schemas.microsoft.com/office/drawing/2014/main" id="{EC20A95F-6EE8-319D-51C7-4A856EDEA696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13075160">
              <a:off x="668" y="3321"/>
              <a:ext cx="501" cy="502"/>
              <a:chOff x="1727" y="866"/>
              <a:chExt cx="129" cy="157"/>
            </a:xfrm>
          </p:grpSpPr>
          <p:sp>
            <p:nvSpPr>
              <p:cNvPr id="19482" name="Freeform 26">
                <a:extLst>
                  <a:ext uri="{FF2B5EF4-FFF2-40B4-BE49-F238E27FC236}">
                    <a16:creationId xmlns:a16="http://schemas.microsoft.com/office/drawing/2014/main" id="{D2532FD2-11E0-9AE2-7AAC-429F1BAF5FCA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483" name="Freeform 27">
                <a:extLst>
                  <a:ext uri="{FF2B5EF4-FFF2-40B4-BE49-F238E27FC236}">
                    <a16:creationId xmlns:a16="http://schemas.microsoft.com/office/drawing/2014/main" id="{2B35A7F1-BE6C-40E6-C0BC-11867B87E108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484" name="Freeform 28">
                <a:extLst>
                  <a:ext uri="{FF2B5EF4-FFF2-40B4-BE49-F238E27FC236}">
                    <a16:creationId xmlns:a16="http://schemas.microsoft.com/office/drawing/2014/main" id="{9B6177D4-ADD8-4584-CA7C-44C8241A1BB3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9485" name="Group 29">
              <a:extLst>
                <a:ext uri="{FF2B5EF4-FFF2-40B4-BE49-F238E27FC236}">
                  <a16:creationId xmlns:a16="http://schemas.microsoft.com/office/drawing/2014/main" id="{59CADE01-C9BE-284B-85FF-40E0CEAAA74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4106450" flipH="1">
              <a:off x="393" y="262"/>
              <a:ext cx="709" cy="892"/>
              <a:chOff x="1727" y="866"/>
              <a:chExt cx="129" cy="157"/>
            </a:xfrm>
          </p:grpSpPr>
          <p:sp>
            <p:nvSpPr>
              <p:cNvPr id="19486" name="Freeform 30">
                <a:extLst>
                  <a:ext uri="{FF2B5EF4-FFF2-40B4-BE49-F238E27FC236}">
                    <a16:creationId xmlns:a16="http://schemas.microsoft.com/office/drawing/2014/main" id="{9F307E85-0A2C-8951-E59F-6C7B4CEEC1BD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487" name="Freeform 31">
                <a:extLst>
                  <a:ext uri="{FF2B5EF4-FFF2-40B4-BE49-F238E27FC236}">
                    <a16:creationId xmlns:a16="http://schemas.microsoft.com/office/drawing/2014/main" id="{1D4CA116-5A53-B538-D1C3-68E45DAB087D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488" name="Freeform 32">
                <a:extLst>
                  <a:ext uri="{FF2B5EF4-FFF2-40B4-BE49-F238E27FC236}">
                    <a16:creationId xmlns:a16="http://schemas.microsoft.com/office/drawing/2014/main" id="{9FA2701A-E381-E4BB-84A2-27962EA46F48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9489" name="Group 33">
              <a:extLst>
                <a:ext uri="{FF2B5EF4-FFF2-40B4-BE49-F238E27FC236}">
                  <a16:creationId xmlns:a16="http://schemas.microsoft.com/office/drawing/2014/main" id="{55EC7864-EEFF-9A61-C6BC-ECA3B8E4D39F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10015322" flipH="1">
              <a:off x="4625" y="2382"/>
              <a:ext cx="709" cy="892"/>
              <a:chOff x="1727" y="866"/>
              <a:chExt cx="129" cy="157"/>
            </a:xfrm>
          </p:grpSpPr>
          <p:sp>
            <p:nvSpPr>
              <p:cNvPr id="19490" name="Freeform 34">
                <a:extLst>
                  <a:ext uri="{FF2B5EF4-FFF2-40B4-BE49-F238E27FC236}">
                    <a16:creationId xmlns:a16="http://schemas.microsoft.com/office/drawing/2014/main" id="{BCA89700-132F-9E0A-3E9C-6C919E9BF5AD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491" name="Freeform 35">
                <a:extLst>
                  <a:ext uri="{FF2B5EF4-FFF2-40B4-BE49-F238E27FC236}">
                    <a16:creationId xmlns:a16="http://schemas.microsoft.com/office/drawing/2014/main" id="{31CA028E-8864-9D69-E2CB-7B0428A12ABD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492" name="Freeform 36">
                <a:extLst>
                  <a:ext uri="{FF2B5EF4-FFF2-40B4-BE49-F238E27FC236}">
                    <a16:creationId xmlns:a16="http://schemas.microsoft.com/office/drawing/2014/main" id="{24342395-73F7-223A-8478-09A91746AB7F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9493" name="Freeform 37">
              <a:extLst>
                <a:ext uri="{FF2B5EF4-FFF2-40B4-BE49-F238E27FC236}">
                  <a16:creationId xmlns:a16="http://schemas.microsoft.com/office/drawing/2014/main" id="{662D7D79-D815-575C-5BFF-D7385FC5B589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1217" y="2"/>
              <a:ext cx="862" cy="886"/>
            </a:xfrm>
            <a:custGeom>
              <a:avLst/>
              <a:gdLst>
                <a:gd name="T0" fmla="*/ 0 w 862"/>
                <a:gd name="T1" fmla="*/ 0 h 886"/>
                <a:gd name="T2" fmla="*/ 6 w 862"/>
                <a:gd name="T3" fmla="*/ 107 h 886"/>
                <a:gd name="T4" fmla="*/ 37 w 862"/>
                <a:gd name="T5" fmla="*/ 262 h 886"/>
                <a:gd name="T6" fmla="*/ 83 w 862"/>
                <a:gd name="T7" fmla="*/ 410 h 886"/>
                <a:gd name="T8" fmla="*/ 149 w 862"/>
                <a:gd name="T9" fmla="*/ 546 h 886"/>
                <a:gd name="T10" fmla="*/ 237 w 862"/>
                <a:gd name="T11" fmla="*/ 666 h 886"/>
                <a:gd name="T12" fmla="*/ 338 w 862"/>
                <a:gd name="T13" fmla="*/ 764 h 886"/>
                <a:gd name="T14" fmla="*/ 450 w 862"/>
                <a:gd name="T15" fmla="*/ 838 h 886"/>
                <a:gd name="T16" fmla="*/ 579 w 862"/>
                <a:gd name="T17" fmla="*/ 879 h 886"/>
                <a:gd name="T18" fmla="*/ 714 w 862"/>
                <a:gd name="T19" fmla="*/ 886 h 886"/>
                <a:gd name="T20" fmla="*/ 862 w 862"/>
                <a:gd name="T21" fmla="*/ 851 h 886"/>
                <a:gd name="T22" fmla="*/ 784 w 862"/>
                <a:gd name="T23" fmla="*/ 856 h 886"/>
                <a:gd name="T24" fmla="*/ 700 w 862"/>
                <a:gd name="T25" fmla="*/ 835 h 886"/>
                <a:gd name="T26" fmla="*/ 621 w 862"/>
                <a:gd name="T27" fmla="*/ 794 h 886"/>
                <a:gd name="T28" fmla="*/ 542 w 862"/>
                <a:gd name="T29" fmla="*/ 728 h 886"/>
                <a:gd name="T30" fmla="*/ 466 w 862"/>
                <a:gd name="T31" fmla="*/ 649 h 886"/>
                <a:gd name="T32" fmla="*/ 397 w 862"/>
                <a:gd name="T33" fmla="*/ 557 h 886"/>
                <a:gd name="T34" fmla="*/ 334 w 862"/>
                <a:gd name="T35" fmla="*/ 454 h 886"/>
                <a:gd name="T36" fmla="*/ 279 w 862"/>
                <a:gd name="T37" fmla="*/ 339 h 886"/>
                <a:gd name="T38" fmla="*/ 238 w 862"/>
                <a:gd name="T39" fmla="*/ 225 h 886"/>
                <a:gd name="T40" fmla="*/ 205 w 862"/>
                <a:gd name="T41" fmla="*/ 105 h 886"/>
                <a:gd name="T42" fmla="*/ 184 w 862"/>
                <a:gd name="T43" fmla="*/ 3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62" h="886">
                  <a:moveTo>
                    <a:pt x="0" y="0"/>
                  </a:moveTo>
                  <a:lnTo>
                    <a:pt x="6" y="107"/>
                  </a:lnTo>
                  <a:lnTo>
                    <a:pt x="37" y="262"/>
                  </a:lnTo>
                  <a:lnTo>
                    <a:pt x="83" y="410"/>
                  </a:lnTo>
                  <a:lnTo>
                    <a:pt x="149" y="546"/>
                  </a:lnTo>
                  <a:lnTo>
                    <a:pt x="237" y="666"/>
                  </a:lnTo>
                  <a:lnTo>
                    <a:pt x="338" y="764"/>
                  </a:lnTo>
                  <a:lnTo>
                    <a:pt x="450" y="838"/>
                  </a:lnTo>
                  <a:lnTo>
                    <a:pt x="579" y="879"/>
                  </a:lnTo>
                  <a:lnTo>
                    <a:pt x="714" y="886"/>
                  </a:lnTo>
                  <a:lnTo>
                    <a:pt x="862" y="851"/>
                  </a:lnTo>
                  <a:lnTo>
                    <a:pt x="784" y="856"/>
                  </a:lnTo>
                  <a:lnTo>
                    <a:pt x="700" y="835"/>
                  </a:lnTo>
                  <a:lnTo>
                    <a:pt x="621" y="794"/>
                  </a:lnTo>
                  <a:lnTo>
                    <a:pt x="542" y="728"/>
                  </a:lnTo>
                  <a:lnTo>
                    <a:pt x="466" y="649"/>
                  </a:lnTo>
                  <a:lnTo>
                    <a:pt x="397" y="557"/>
                  </a:lnTo>
                  <a:lnTo>
                    <a:pt x="334" y="454"/>
                  </a:lnTo>
                  <a:lnTo>
                    <a:pt x="279" y="339"/>
                  </a:lnTo>
                  <a:lnTo>
                    <a:pt x="238" y="225"/>
                  </a:lnTo>
                  <a:lnTo>
                    <a:pt x="205" y="105"/>
                  </a:lnTo>
                  <a:lnTo>
                    <a:pt x="184" y="3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494" name="Freeform 38">
              <a:extLst>
                <a:ext uri="{FF2B5EF4-FFF2-40B4-BE49-F238E27FC236}">
                  <a16:creationId xmlns:a16="http://schemas.microsoft.com/office/drawing/2014/main" id="{334DCD92-5475-267D-2A5F-F66304C0EA95}"/>
                </a:ext>
              </a:extLst>
            </p:cNvPr>
            <p:cNvSpPr>
              <a:spLocks/>
            </p:cNvSpPr>
            <p:nvPr userDrawn="1"/>
          </p:nvSpPr>
          <p:spPr bwMode="ltGray">
            <a:xfrm rot="9832527" flipV="1">
              <a:off x="2158" y="102"/>
              <a:ext cx="681" cy="593"/>
            </a:xfrm>
            <a:custGeom>
              <a:avLst/>
              <a:gdLst>
                <a:gd name="T0" fmla="*/ 0 w 257"/>
                <a:gd name="T1" fmla="*/ 0 h 237"/>
                <a:gd name="T2" fmla="*/ 0 w 257"/>
                <a:gd name="T3" fmla="*/ 25 h 237"/>
                <a:gd name="T4" fmla="*/ 3 w 257"/>
                <a:gd name="T5" fmla="*/ 50 h 237"/>
                <a:gd name="T6" fmla="*/ 6 w 257"/>
                <a:gd name="T7" fmla="*/ 75 h 237"/>
                <a:gd name="T8" fmla="*/ 11 w 257"/>
                <a:gd name="T9" fmla="*/ 98 h 237"/>
                <a:gd name="T10" fmla="*/ 18 w 257"/>
                <a:gd name="T11" fmla="*/ 119 h 237"/>
                <a:gd name="T12" fmla="*/ 27 w 257"/>
                <a:gd name="T13" fmla="*/ 141 h 237"/>
                <a:gd name="T14" fmla="*/ 38 w 257"/>
                <a:gd name="T15" fmla="*/ 161 h 237"/>
                <a:gd name="T16" fmla="*/ 51 w 257"/>
                <a:gd name="T17" fmla="*/ 178 h 237"/>
                <a:gd name="T18" fmla="*/ 67 w 257"/>
                <a:gd name="T19" fmla="*/ 194 h 237"/>
                <a:gd name="T20" fmla="*/ 86 w 257"/>
                <a:gd name="T21" fmla="*/ 208 h 237"/>
                <a:gd name="T22" fmla="*/ 106 w 257"/>
                <a:gd name="T23" fmla="*/ 219 h 237"/>
                <a:gd name="T24" fmla="*/ 131 w 257"/>
                <a:gd name="T25" fmla="*/ 228 h 237"/>
                <a:gd name="T26" fmla="*/ 158 w 257"/>
                <a:gd name="T27" fmla="*/ 234 h 237"/>
                <a:gd name="T28" fmla="*/ 188 w 257"/>
                <a:gd name="T29" fmla="*/ 237 h 237"/>
                <a:gd name="T30" fmla="*/ 220 w 257"/>
                <a:gd name="T31" fmla="*/ 236 h 237"/>
                <a:gd name="T32" fmla="*/ 257 w 257"/>
                <a:gd name="T33" fmla="*/ 232 h 237"/>
                <a:gd name="T34" fmla="*/ 224 w 257"/>
                <a:gd name="T35" fmla="*/ 227 h 237"/>
                <a:gd name="T36" fmla="*/ 195 w 257"/>
                <a:gd name="T37" fmla="*/ 220 h 237"/>
                <a:gd name="T38" fmla="*/ 170 w 257"/>
                <a:gd name="T39" fmla="*/ 212 h 237"/>
                <a:gd name="T40" fmla="*/ 148 w 257"/>
                <a:gd name="T41" fmla="*/ 204 h 237"/>
                <a:gd name="T42" fmla="*/ 128 w 257"/>
                <a:gd name="T43" fmla="*/ 193 h 237"/>
                <a:gd name="T44" fmla="*/ 112 w 257"/>
                <a:gd name="T45" fmla="*/ 182 h 237"/>
                <a:gd name="T46" fmla="*/ 97 w 257"/>
                <a:gd name="T47" fmla="*/ 169 h 237"/>
                <a:gd name="T48" fmla="*/ 84 w 257"/>
                <a:gd name="T49" fmla="*/ 155 h 237"/>
                <a:gd name="T50" fmla="*/ 72 w 257"/>
                <a:gd name="T51" fmla="*/ 141 h 237"/>
                <a:gd name="T52" fmla="*/ 61 w 257"/>
                <a:gd name="T53" fmla="*/ 125 h 237"/>
                <a:gd name="T54" fmla="*/ 52 w 257"/>
                <a:gd name="T55" fmla="*/ 107 h 237"/>
                <a:gd name="T56" fmla="*/ 43 w 257"/>
                <a:gd name="T57" fmla="*/ 88 h 237"/>
                <a:gd name="T58" fmla="*/ 33 w 257"/>
                <a:gd name="T59" fmla="*/ 69 h 237"/>
                <a:gd name="T60" fmla="*/ 23 w 257"/>
                <a:gd name="T61" fmla="*/ 47 h 237"/>
                <a:gd name="T62" fmla="*/ 12 w 257"/>
                <a:gd name="T63" fmla="*/ 24 h 237"/>
                <a:gd name="T64" fmla="*/ 0 w 257"/>
                <a:gd name="T65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495" name="Freeform 39">
              <a:extLst>
                <a:ext uri="{FF2B5EF4-FFF2-40B4-BE49-F238E27FC236}">
                  <a16:creationId xmlns:a16="http://schemas.microsoft.com/office/drawing/2014/main" id="{1B2F9042-F06D-B908-4D45-829B4DFAB889}"/>
                </a:ext>
              </a:extLst>
            </p:cNvPr>
            <p:cNvSpPr>
              <a:spLocks/>
            </p:cNvSpPr>
            <p:nvPr userDrawn="1"/>
          </p:nvSpPr>
          <p:spPr bwMode="ltGray">
            <a:xfrm rot="9832527" flipV="1">
              <a:off x="1997" y="858"/>
              <a:ext cx="330" cy="278"/>
            </a:xfrm>
            <a:custGeom>
              <a:avLst/>
              <a:gdLst>
                <a:gd name="T0" fmla="*/ 77 w 124"/>
                <a:gd name="T1" fmla="*/ 0 h 110"/>
                <a:gd name="T2" fmla="*/ 124 w 124"/>
                <a:gd name="T3" fmla="*/ 108 h 110"/>
                <a:gd name="T4" fmla="*/ 120 w 124"/>
                <a:gd name="T5" fmla="*/ 107 h 110"/>
                <a:gd name="T6" fmla="*/ 107 w 124"/>
                <a:gd name="T7" fmla="*/ 105 h 110"/>
                <a:gd name="T8" fmla="*/ 89 w 124"/>
                <a:gd name="T9" fmla="*/ 101 h 110"/>
                <a:gd name="T10" fmla="*/ 68 w 124"/>
                <a:gd name="T11" fmla="*/ 99 h 110"/>
                <a:gd name="T12" fmla="*/ 45 w 124"/>
                <a:gd name="T13" fmla="*/ 97 h 110"/>
                <a:gd name="T14" fmla="*/ 25 w 124"/>
                <a:gd name="T15" fmla="*/ 98 h 110"/>
                <a:gd name="T16" fmla="*/ 9 w 124"/>
                <a:gd name="T17" fmla="*/ 102 h 110"/>
                <a:gd name="T18" fmla="*/ 0 w 124"/>
                <a:gd name="T19" fmla="*/ 110 h 110"/>
                <a:gd name="T20" fmla="*/ 4 w 124"/>
                <a:gd name="T21" fmla="*/ 98 h 110"/>
                <a:gd name="T22" fmla="*/ 8 w 124"/>
                <a:gd name="T23" fmla="*/ 89 h 110"/>
                <a:gd name="T24" fmla="*/ 16 w 124"/>
                <a:gd name="T25" fmla="*/ 82 h 110"/>
                <a:gd name="T26" fmla="*/ 25 w 124"/>
                <a:gd name="T27" fmla="*/ 76 h 110"/>
                <a:gd name="T28" fmla="*/ 36 w 124"/>
                <a:gd name="T29" fmla="*/ 72 h 110"/>
                <a:gd name="T30" fmla="*/ 47 w 124"/>
                <a:gd name="T31" fmla="*/ 71 h 110"/>
                <a:gd name="T32" fmla="*/ 59 w 124"/>
                <a:gd name="T33" fmla="*/ 71 h 110"/>
                <a:gd name="T34" fmla="*/ 72 w 124"/>
                <a:gd name="T35" fmla="*/ 74 h 110"/>
                <a:gd name="T36" fmla="*/ 73 w 124"/>
                <a:gd name="T37" fmla="*/ 71 h 110"/>
                <a:gd name="T38" fmla="*/ 70 w 124"/>
                <a:gd name="T39" fmla="*/ 56 h 110"/>
                <a:gd name="T40" fmla="*/ 67 w 124"/>
                <a:gd name="T41" fmla="*/ 38 h 110"/>
                <a:gd name="T42" fmla="*/ 65 w 124"/>
                <a:gd name="T43" fmla="*/ 30 h 110"/>
                <a:gd name="T44" fmla="*/ 63 w 124"/>
                <a:gd name="T45" fmla="*/ 30 h 110"/>
                <a:gd name="T46" fmla="*/ 61 w 124"/>
                <a:gd name="T47" fmla="*/ 29 h 110"/>
                <a:gd name="T48" fmla="*/ 59 w 124"/>
                <a:gd name="T49" fmla="*/ 26 h 110"/>
                <a:gd name="T50" fmla="*/ 57 w 124"/>
                <a:gd name="T51" fmla="*/ 23 h 110"/>
                <a:gd name="T52" fmla="*/ 57 w 124"/>
                <a:gd name="T53" fmla="*/ 19 h 110"/>
                <a:gd name="T54" fmla="*/ 59 w 124"/>
                <a:gd name="T55" fmla="*/ 14 h 110"/>
                <a:gd name="T56" fmla="*/ 66 w 124"/>
                <a:gd name="T57" fmla="*/ 8 h 110"/>
                <a:gd name="T58" fmla="*/ 77 w 124"/>
                <a:gd name="T5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496" name="Freeform 40">
              <a:extLst>
                <a:ext uri="{FF2B5EF4-FFF2-40B4-BE49-F238E27FC236}">
                  <a16:creationId xmlns:a16="http://schemas.microsoft.com/office/drawing/2014/main" id="{01DA03AE-27ED-4C14-CE36-45FE87E17104}"/>
                </a:ext>
              </a:extLst>
            </p:cNvPr>
            <p:cNvSpPr>
              <a:spLocks/>
            </p:cNvSpPr>
            <p:nvPr userDrawn="1"/>
          </p:nvSpPr>
          <p:spPr bwMode="ltGray">
            <a:xfrm rot="9832527" flipV="1">
              <a:off x="2224" y="808"/>
              <a:ext cx="123" cy="233"/>
            </a:xfrm>
            <a:custGeom>
              <a:avLst/>
              <a:gdLst>
                <a:gd name="T0" fmla="*/ 31 w 46"/>
                <a:gd name="T1" fmla="*/ 0 h 94"/>
                <a:gd name="T2" fmla="*/ 20 w 46"/>
                <a:gd name="T3" fmla="*/ 38 h 94"/>
                <a:gd name="T4" fmla="*/ 15 w 46"/>
                <a:gd name="T5" fmla="*/ 62 h 94"/>
                <a:gd name="T6" fmla="*/ 11 w 46"/>
                <a:gd name="T7" fmla="*/ 79 h 94"/>
                <a:gd name="T8" fmla="*/ 0 w 46"/>
                <a:gd name="T9" fmla="*/ 94 h 94"/>
                <a:gd name="T10" fmla="*/ 12 w 46"/>
                <a:gd name="T11" fmla="*/ 88 h 94"/>
                <a:gd name="T12" fmla="*/ 23 w 46"/>
                <a:gd name="T13" fmla="*/ 80 h 94"/>
                <a:gd name="T14" fmla="*/ 32 w 46"/>
                <a:gd name="T15" fmla="*/ 69 h 94"/>
                <a:gd name="T16" fmla="*/ 40 w 46"/>
                <a:gd name="T17" fmla="*/ 57 h 94"/>
                <a:gd name="T18" fmla="*/ 45 w 46"/>
                <a:gd name="T19" fmla="*/ 44 h 94"/>
                <a:gd name="T20" fmla="*/ 46 w 46"/>
                <a:gd name="T21" fmla="*/ 30 h 94"/>
                <a:gd name="T22" fmla="*/ 42 w 46"/>
                <a:gd name="T23" fmla="*/ 15 h 94"/>
                <a:gd name="T24" fmla="*/ 31 w 46"/>
                <a:gd name="T2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497" name="Freeform 41">
              <a:extLst>
                <a:ext uri="{FF2B5EF4-FFF2-40B4-BE49-F238E27FC236}">
                  <a16:creationId xmlns:a16="http://schemas.microsoft.com/office/drawing/2014/main" id="{AD39E475-02AF-2E26-70C9-EDD62480885E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1603" y="0"/>
              <a:ext cx="124" cy="121"/>
            </a:xfrm>
            <a:custGeom>
              <a:avLst/>
              <a:gdLst>
                <a:gd name="T0" fmla="*/ 124 w 124"/>
                <a:gd name="T1" fmla="*/ 0 h 121"/>
                <a:gd name="T2" fmla="*/ 113 w 124"/>
                <a:gd name="T3" fmla="*/ 9 h 121"/>
                <a:gd name="T4" fmla="*/ 99 w 124"/>
                <a:gd name="T5" fmla="*/ 25 h 121"/>
                <a:gd name="T6" fmla="*/ 81 w 124"/>
                <a:gd name="T7" fmla="*/ 41 h 121"/>
                <a:gd name="T8" fmla="*/ 63 w 124"/>
                <a:gd name="T9" fmla="*/ 54 h 121"/>
                <a:gd name="T10" fmla="*/ 41 w 124"/>
                <a:gd name="T11" fmla="*/ 66 h 121"/>
                <a:gd name="T12" fmla="*/ 22 w 124"/>
                <a:gd name="T13" fmla="*/ 74 h 121"/>
                <a:gd name="T14" fmla="*/ 0 w 124"/>
                <a:gd name="T15" fmla="*/ 75 h 121"/>
                <a:gd name="T16" fmla="*/ 10 w 124"/>
                <a:gd name="T17" fmla="*/ 96 h 121"/>
                <a:gd name="T18" fmla="*/ 23 w 124"/>
                <a:gd name="T19" fmla="*/ 113 h 121"/>
                <a:gd name="T20" fmla="*/ 41 w 124"/>
                <a:gd name="T21" fmla="*/ 121 h 121"/>
                <a:gd name="T22" fmla="*/ 60 w 124"/>
                <a:gd name="T23" fmla="*/ 121 h 121"/>
                <a:gd name="T24" fmla="*/ 83 w 124"/>
                <a:gd name="T25" fmla="*/ 111 h 121"/>
                <a:gd name="T26" fmla="*/ 101 w 124"/>
                <a:gd name="T27" fmla="*/ 88 h 121"/>
                <a:gd name="T28" fmla="*/ 116 w 124"/>
                <a:gd name="T29" fmla="*/ 53 h 121"/>
                <a:gd name="T30" fmla="*/ 124 w 124"/>
                <a:gd name="T3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4" h="121">
                  <a:moveTo>
                    <a:pt x="124" y="0"/>
                  </a:moveTo>
                  <a:lnTo>
                    <a:pt x="113" y="9"/>
                  </a:lnTo>
                  <a:lnTo>
                    <a:pt x="99" y="25"/>
                  </a:lnTo>
                  <a:lnTo>
                    <a:pt x="81" y="41"/>
                  </a:lnTo>
                  <a:lnTo>
                    <a:pt x="63" y="54"/>
                  </a:lnTo>
                  <a:lnTo>
                    <a:pt x="41" y="66"/>
                  </a:lnTo>
                  <a:lnTo>
                    <a:pt x="22" y="74"/>
                  </a:lnTo>
                  <a:lnTo>
                    <a:pt x="0" y="75"/>
                  </a:lnTo>
                  <a:lnTo>
                    <a:pt x="10" y="96"/>
                  </a:lnTo>
                  <a:lnTo>
                    <a:pt x="23" y="113"/>
                  </a:lnTo>
                  <a:lnTo>
                    <a:pt x="41" y="121"/>
                  </a:lnTo>
                  <a:lnTo>
                    <a:pt x="60" y="121"/>
                  </a:lnTo>
                  <a:lnTo>
                    <a:pt x="83" y="111"/>
                  </a:lnTo>
                  <a:lnTo>
                    <a:pt x="101" y="88"/>
                  </a:lnTo>
                  <a:lnTo>
                    <a:pt x="116" y="53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498" name="Freeform 42">
              <a:extLst>
                <a:ext uri="{FF2B5EF4-FFF2-40B4-BE49-F238E27FC236}">
                  <a16:creationId xmlns:a16="http://schemas.microsoft.com/office/drawing/2014/main" id="{21FB3566-CA25-FD25-3B72-25D48B871F9F}"/>
                </a:ext>
              </a:extLst>
            </p:cNvPr>
            <p:cNvSpPr>
              <a:spLocks/>
            </p:cNvSpPr>
            <p:nvPr userDrawn="1"/>
          </p:nvSpPr>
          <p:spPr bwMode="ltGray">
            <a:xfrm rot="9832527" flipV="1">
              <a:off x="2173" y="1238"/>
              <a:ext cx="393" cy="2300"/>
            </a:xfrm>
            <a:custGeom>
              <a:avLst/>
              <a:gdLst>
                <a:gd name="T0" fmla="*/ 0 w 149"/>
                <a:gd name="T1" fmla="*/ 0 h 704"/>
                <a:gd name="T2" fmla="*/ 6 w 149"/>
                <a:gd name="T3" fmla="*/ 6 h 704"/>
                <a:gd name="T4" fmla="*/ 16 w 149"/>
                <a:gd name="T5" fmla="*/ 14 h 704"/>
                <a:gd name="T6" fmla="*/ 28 w 149"/>
                <a:gd name="T7" fmla="*/ 24 h 704"/>
                <a:gd name="T8" fmla="*/ 41 w 149"/>
                <a:gd name="T9" fmla="*/ 37 h 704"/>
                <a:gd name="T10" fmla="*/ 58 w 149"/>
                <a:gd name="T11" fmla="*/ 53 h 704"/>
                <a:gd name="T12" fmla="*/ 73 w 149"/>
                <a:gd name="T13" fmla="*/ 70 h 704"/>
                <a:gd name="T14" fmla="*/ 88 w 149"/>
                <a:gd name="T15" fmla="*/ 90 h 704"/>
                <a:gd name="T16" fmla="*/ 100 w 149"/>
                <a:gd name="T17" fmla="*/ 113 h 704"/>
                <a:gd name="T18" fmla="*/ 112 w 149"/>
                <a:gd name="T19" fmla="*/ 137 h 704"/>
                <a:gd name="T20" fmla="*/ 120 w 149"/>
                <a:gd name="T21" fmla="*/ 165 h 704"/>
                <a:gd name="T22" fmla="*/ 124 w 149"/>
                <a:gd name="T23" fmla="*/ 196 h 704"/>
                <a:gd name="T24" fmla="*/ 126 w 149"/>
                <a:gd name="T25" fmla="*/ 228 h 704"/>
                <a:gd name="T26" fmla="*/ 120 w 149"/>
                <a:gd name="T27" fmla="*/ 264 h 704"/>
                <a:gd name="T28" fmla="*/ 109 w 149"/>
                <a:gd name="T29" fmla="*/ 302 h 704"/>
                <a:gd name="T30" fmla="*/ 92 w 149"/>
                <a:gd name="T31" fmla="*/ 342 h 704"/>
                <a:gd name="T32" fmla="*/ 67 w 149"/>
                <a:gd name="T33" fmla="*/ 386 h 704"/>
                <a:gd name="T34" fmla="*/ 39 w 149"/>
                <a:gd name="T35" fmla="*/ 436 h 704"/>
                <a:gd name="T36" fmla="*/ 21 w 149"/>
                <a:gd name="T37" fmla="*/ 482 h 704"/>
                <a:gd name="T38" fmla="*/ 10 w 149"/>
                <a:gd name="T39" fmla="*/ 525 h 704"/>
                <a:gd name="T40" fmla="*/ 6 w 149"/>
                <a:gd name="T41" fmla="*/ 566 h 704"/>
                <a:gd name="T42" fmla="*/ 6 w 149"/>
                <a:gd name="T43" fmla="*/ 605 h 704"/>
                <a:gd name="T44" fmla="*/ 8 w 149"/>
                <a:gd name="T45" fmla="*/ 641 h 704"/>
                <a:gd name="T46" fmla="*/ 12 w 149"/>
                <a:gd name="T47" fmla="*/ 673 h 704"/>
                <a:gd name="T48" fmla="*/ 14 w 149"/>
                <a:gd name="T49" fmla="*/ 704 h 704"/>
                <a:gd name="T50" fmla="*/ 41 w 149"/>
                <a:gd name="T51" fmla="*/ 688 h 704"/>
                <a:gd name="T52" fmla="*/ 39 w 149"/>
                <a:gd name="T53" fmla="*/ 680 h 704"/>
                <a:gd name="T54" fmla="*/ 36 w 149"/>
                <a:gd name="T55" fmla="*/ 657 h 704"/>
                <a:gd name="T56" fmla="*/ 33 w 149"/>
                <a:gd name="T57" fmla="*/ 622 h 704"/>
                <a:gd name="T58" fmla="*/ 35 w 149"/>
                <a:gd name="T59" fmla="*/ 575 h 704"/>
                <a:gd name="T60" fmla="*/ 41 w 149"/>
                <a:gd name="T61" fmla="*/ 519 h 704"/>
                <a:gd name="T62" fmla="*/ 58 w 149"/>
                <a:gd name="T63" fmla="*/ 455 h 704"/>
                <a:gd name="T64" fmla="*/ 86 w 149"/>
                <a:gd name="T65" fmla="*/ 386 h 704"/>
                <a:gd name="T66" fmla="*/ 129 w 149"/>
                <a:gd name="T67" fmla="*/ 313 h 704"/>
                <a:gd name="T68" fmla="*/ 143 w 149"/>
                <a:gd name="T69" fmla="*/ 279 h 704"/>
                <a:gd name="T70" fmla="*/ 149 w 149"/>
                <a:gd name="T71" fmla="*/ 235 h 704"/>
                <a:gd name="T72" fmla="*/ 144 w 149"/>
                <a:gd name="T73" fmla="*/ 184 h 704"/>
                <a:gd name="T74" fmla="*/ 131 w 149"/>
                <a:gd name="T75" fmla="*/ 134 h 704"/>
                <a:gd name="T76" fmla="*/ 109 w 149"/>
                <a:gd name="T77" fmla="*/ 85 h 704"/>
                <a:gd name="T78" fmla="*/ 81 w 149"/>
                <a:gd name="T79" fmla="*/ 44 h 704"/>
                <a:gd name="T80" fmla="*/ 44 w 149"/>
                <a:gd name="T81" fmla="*/ 14 h 704"/>
                <a:gd name="T82" fmla="*/ 0 w 149"/>
                <a:gd name="T83" fmla="*/ 0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9" h="704">
                  <a:moveTo>
                    <a:pt x="0" y="0"/>
                  </a:moveTo>
                  <a:lnTo>
                    <a:pt x="6" y="6"/>
                  </a:lnTo>
                  <a:lnTo>
                    <a:pt x="16" y="14"/>
                  </a:lnTo>
                  <a:lnTo>
                    <a:pt x="28" y="24"/>
                  </a:lnTo>
                  <a:lnTo>
                    <a:pt x="41" y="37"/>
                  </a:lnTo>
                  <a:lnTo>
                    <a:pt x="58" y="53"/>
                  </a:lnTo>
                  <a:lnTo>
                    <a:pt x="73" y="70"/>
                  </a:lnTo>
                  <a:lnTo>
                    <a:pt x="88" y="90"/>
                  </a:lnTo>
                  <a:lnTo>
                    <a:pt x="100" y="113"/>
                  </a:lnTo>
                  <a:lnTo>
                    <a:pt x="112" y="137"/>
                  </a:lnTo>
                  <a:lnTo>
                    <a:pt x="120" y="165"/>
                  </a:lnTo>
                  <a:lnTo>
                    <a:pt x="124" y="196"/>
                  </a:lnTo>
                  <a:lnTo>
                    <a:pt x="126" y="228"/>
                  </a:lnTo>
                  <a:lnTo>
                    <a:pt x="120" y="264"/>
                  </a:lnTo>
                  <a:lnTo>
                    <a:pt x="109" y="302"/>
                  </a:lnTo>
                  <a:lnTo>
                    <a:pt x="92" y="342"/>
                  </a:lnTo>
                  <a:lnTo>
                    <a:pt x="67" y="386"/>
                  </a:lnTo>
                  <a:lnTo>
                    <a:pt x="39" y="436"/>
                  </a:lnTo>
                  <a:lnTo>
                    <a:pt x="21" y="482"/>
                  </a:lnTo>
                  <a:lnTo>
                    <a:pt x="10" y="525"/>
                  </a:lnTo>
                  <a:lnTo>
                    <a:pt x="6" y="566"/>
                  </a:lnTo>
                  <a:lnTo>
                    <a:pt x="6" y="605"/>
                  </a:lnTo>
                  <a:lnTo>
                    <a:pt x="8" y="641"/>
                  </a:lnTo>
                  <a:lnTo>
                    <a:pt x="12" y="673"/>
                  </a:lnTo>
                  <a:lnTo>
                    <a:pt x="14" y="704"/>
                  </a:lnTo>
                  <a:lnTo>
                    <a:pt x="41" y="688"/>
                  </a:lnTo>
                  <a:lnTo>
                    <a:pt x="39" y="680"/>
                  </a:lnTo>
                  <a:lnTo>
                    <a:pt x="36" y="657"/>
                  </a:lnTo>
                  <a:lnTo>
                    <a:pt x="33" y="622"/>
                  </a:lnTo>
                  <a:lnTo>
                    <a:pt x="35" y="575"/>
                  </a:lnTo>
                  <a:lnTo>
                    <a:pt x="41" y="519"/>
                  </a:lnTo>
                  <a:lnTo>
                    <a:pt x="58" y="455"/>
                  </a:lnTo>
                  <a:lnTo>
                    <a:pt x="86" y="386"/>
                  </a:lnTo>
                  <a:lnTo>
                    <a:pt x="129" y="313"/>
                  </a:lnTo>
                  <a:lnTo>
                    <a:pt x="143" y="279"/>
                  </a:lnTo>
                  <a:lnTo>
                    <a:pt x="149" y="235"/>
                  </a:lnTo>
                  <a:lnTo>
                    <a:pt x="144" y="184"/>
                  </a:lnTo>
                  <a:lnTo>
                    <a:pt x="131" y="134"/>
                  </a:lnTo>
                  <a:lnTo>
                    <a:pt x="109" y="85"/>
                  </a:lnTo>
                  <a:lnTo>
                    <a:pt x="81" y="44"/>
                  </a:lnTo>
                  <a:lnTo>
                    <a:pt x="44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499" name="Freeform 43">
              <a:extLst>
                <a:ext uri="{FF2B5EF4-FFF2-40B4-BE49-F238E27FC236}">
                  <a16:creationId xmlns:a16="http://schemas.microsoft.com/office/drawing/2014/main" id="{CD852F0F-CC87-5BA4-AB47-D73D406F899F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0" y="1848"/>
              <a:ext cx="36" cy="132"/>
            </a:xfrm>
            <a:custGeom>
              <a:avLst/>
              <a:gdLst>
                <a:gd name="T0" fmla="*/ 0 w 36"/>
                <a:gd name="T1" fmla="*/ 0 h 132"/>
                <a:gd name="T2" fmla="*/ 36 w 36"/>
                <a:gd name="T3" fmla="*/ 12 h 132"/>
                <a:gd name="T4" fmla="*/ 0 w 36"/>
                <a:gd name="T5" fmla="*/ 132 h 132"/>
                <a:gd name="T6" fmla="*/ 0 w 36"/>
                <a:gd name="T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32">
                  <a:moveTo>
                    <a:pt x="0" y="0"/>
                  </a:moveTo>
                  <a:lnTo>
                    <a:pt x="36" y="1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9500" name="Rectangle 44">
            <a:extLst>
              <a:ext uri="{FF2B5EF4-FFF2-40B4-BE49-F238E27FC236}">
                <a16:creationId xmlns:a16="http://schemas.microsoft.com/office/drawing/2014/main" id="{13154D9A-7372-7161-0467-8659BC612FC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9501" name="Rectangle 45">
            <a:extLst>
              <a:ext uri="{FF2B5EF4-FFF2-40B4-BE49-F238E27FC236}">
                <a16:creationId xmlns:a16="http://schemas.microsoft.com/office/drawing/2014/main" id="{78F27C25-B349-8684-590F-7F44D356C83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9502" name="Rectangle 46">
            <a:extLst>
              <a:ext uri="{FF2B5EF4-FFF2-40B4-BE49-F238E27FC236}">
                <a16:creationId xmlns:a16="http://schemas.microsoft.com/office/drawing/2014/main" id="{C3901D6F-75D7-1E32-F30D-4269EE10CFE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7AF0E8B-6B57-41E0-A28B-1656D1D5EE7E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9503" name="Rectangle 47">
            <a:extLst>
              <a:ext uri="{FF2B5EF4-FFF2-40B4-BE49-F238E27FC236}">
                <a16:creationId xmlns:a16="http://schemas.microsoft.com/office/drawing/2014/main" id="{F7C829FC-8B1D-F6C2-5F26-18A84B23ED9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455863" y="596900"/>
            <a:ext cx="6192837" cy="3581400"/>
          </a:xfrm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rgbClr val="993366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5200" b="1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9504" name="Rectangle 48">
            <a:extLst>
              <a:ext uri="{FF2B5EF4-FFF2-40B4-BE49-F238E27FC236}">
                <a16:creationId xmlns:a16="http://schemas.microsoft.com/office/drawing/2014/main" id="{31E2AA43-2555-D5D6-E9BC-F3EA6A5A12D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89200" y="4279900"/>
            <a:ext cx="6146800" cy="1485900"/>
          </a:xfrm>
        </p:spPr>
        <p:txBody>
          <a:bodyPr/>
          <a:lstStyle>
            <a:lvl1pPr marL="0" indent="0" algn="ctr">
              <a:buFontTx/>
              <a:buNone/>
              <a:defRPr b="1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9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5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5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5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03" grpId="0"/>
      <p:bldP spid="19504" grpId="0" build="p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8FFE1-ED79-F89F-3175-98716CBC1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38DF2-7697-6F37-B9EF-94888C7191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B9C50-7CDD-FAD3-AF78-58D7BB6EF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831D21-77C1-3C03-DEA3-7EE68C083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A6CA39-3DE1-F1FB-FBF9-053AD211B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614E2-266F-4E0F-A559-8207FBC1AD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3942113"/>
      </p:ext>
    </p:extLst>
  </p:cSld>
  <p:clrMapOvr>
    <a:masterClrMapping/>
  </p:clrMapOvr>
  <p:transition>
    <p:plus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88065-B531-BB3D-8470-B736AF577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22A30D-6A3B-9C11-FA87-17E067E3AC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CBD57-693D-AD53-527A-9911F488C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7EF22-04A1-0F4D-9671-859DC5319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F976BA-931E-E323-D697-C71F69832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9932B3-B3E8-43F3-8C21-D53A8E202F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2303916"/>
      </p:ext>
    </p:extLst>
  </p:cSld>
  <p:clrMapOvr>
    <a:masterClrMapping/>
  </p:clrMapOvr>
  <p:transition>
    <p:plus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F7D92-6278-6153-70BD-D5787A10D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10AE1-D59F-D87E-174A-DF2EE8E9E0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3BCF69-7EFE-8DFE-4C2B-0A09098B42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AE3C49-345D-7DE7-4F88-179619AD6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652655-FA74-F1AF-EADF-F01170423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3BCD6A-14B0-3592-4D39-CEE8FFFC2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71E2C4-0F5C-437F-AA9F-62042A07FC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1308524"/>
      </p:ext>
    </p:extLst>
  </p:cSld>
  <p:clrMapOvr>
    <a:masterClrMapping/>
  </p:clrMapOvr>
  <p:transition>
    <p:plus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5BBAC-E3A3-160C-A0D3-1A884FB24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DEC6D6-5611-3A46-96C7-7FF7519455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29AE24-9D06-BEB4-D97E-690558CB59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ADD42D-F816-3F2B-6E8E-20E3E33BF1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2B0E33-8365-066F-8A54-F398D918B1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E27DD8-08D5-DF66-8E39-E9F4A0E4E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B40367-A94B-1617-4320-E7D55F9BC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3BE0AB-02E4-4CE1-49C7-F3BB0BC14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B86D9-7EB5-4A33-99BE-0B3203411F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2104204"/>
      </p:ext>
    </p:extLst>
  </p:cSld>
  <p:clrMapOvr>
    <a:masterClrMapping/>
  </p:clrMapOvr>
  <p:transition>
    <p:plus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922C3-6C8E-46BA-B44D-92CBB498E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B24CA9-7112-8B3C-AC2A-80BD9D93A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ED29F0-D048-55F3-7A6F-1CD99E9B7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F9C351-E684-C63F-E370-E2241E347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D37891-7927-4124-8372-81B0E18CED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9769453"/>
      </p:ext>
    </p:extLst>
  </p:cSld>
  <p:clrMapOvr>
    <a:masterClrMapping/>
  </p:clrMapOvr>
  <p:transition>
    <p:plus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222237-BE1C-6AD9-A9FB-809FA3883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F2B857-E176-06D6-2DDD-4BCD4FCCB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607C4-08A2-2A64-51FD-E6369CF1D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C21BB7-ACC6-4660-AAA0-26653DF551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0664420"/>
      </p:ext>
    </p:extLst>
  </p:cSld>
  <p:clrMapOvr>
    <a:masterClrMapping/>
  </p:clrMapOvr>
  <p:transition>
    <p:plus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DDFA5-D5DC-6804-0BB6-FFB710963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18CC7-6F73-E147-D8DF-1D1FBCBEC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C1CFB7-3D95-A348-226A-421FCB7EDF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93D69D-5630-320A-C9D8-3D78ED12D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D90997-7172-C5ED-AD7F-5BDCD7E91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CE42F7-3329-70E9-09C2-6FEFCFE63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CDC563-AE66-4344-AE07-268C32381C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1500061"/>
      </p:ext>
    </p:extLst>
  </p:cSld>
  <p:clrMapOvr>
    <a:masterClrMapping/>
  </p:clrMapOvr>
  <p:transition>
    <p:plus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A2AFE-3AAF-57AD-6AE1-30C1D2E37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C28374-AE47-94E4-00EF-5B63FF0214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04FF01-DC69-2D21-FC95-17F5400EBA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CDCFDC-F767-7A8F-7EEB-B188E9F27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B3C83-E06D-AF13-ECEF-770539398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6F9D06-770B-F211-38CE-E29A1735A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0283BE-C11F-46F4-ACF3-A96BDB68AF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4731517"/>
      </p:ext>
    </p:extLst>
  </p:cSld>
  <p:clrMapOvr>
    <a:masterClrMapping/>
  </p:clrMapOvr>
  <p:transition>
    <p:plus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7E88E-48E8-C849-7A86-E47C15094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6325CF-CFD2-2A24-3030-6BF0541F5C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89D28-AC8C-19DC-95ED-CB8E0B30E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37E0E-8724-8690-E75A-0685D0BD8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C02BB1-196B-557B-5839-E7D70AB2A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120B2F-49DA-46EC-AC4B-20339F0051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2755117"/>
      </p:ext>
    </p:extLst>
  </p:cSld>
  <p:clrMapOvr>
    <a:masterClrMapping/>
  </p:clrMapOvr>
  <p:transition>
    <p:plus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43E9F5-075D-6850-CECE-80FC3AF030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6225" y="103188"/>
            <a:ext cx="2060575" cy="59531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177BDC-E9A3-BD1E-B01E-69C2899E1B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42913" y="103188"/>
            <a:ext cx="6030912" cy="5953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D141D0-3989-D491-87C2-EA831CC78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3B49B2-15E9-6FFB-A2DD-6CFF97B26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D37158-AFE2-CA95-0ACF-3E415DA02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4F7A1D-3802-43BC-A663-49CC3BF130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8124874"/>
      </p:ext>
    </p:extLst>
  </p:cSld>
  <p:clrMapOvr>
    <a:masterClrMapping/>
  </p:clrMapOvr>
  <p:transition>
    <p:plus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E0F0A07-BB4D-362A-13F6-75CBD223C2E8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442913" y="103188"/>
            <a:ext cx="8243887" cy="5953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4537DA-7D49-328A-7CF7-5444FBD3B7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6A5F92-361D-61F9-9E63-B714782C2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10E6D0-4F47-C5D8-5FD7-A08FE6AA0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9CB2411-6679-4917-BEA6-72883B64E3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4691257"/>
      </p:ext>
    </p:extLst>
  </p:cSld>
  <p:clrMapOvr>
    <a:masterClrMapping/>
  </p:clrMapOvr>
  <p:transition>
    <p:plus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6B4F0-16ED-34FB-7D23-3CF316297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B9C3E-5A10-EF6D-9F04-3C5CEAC206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FD7FC2-0A84-0C5E-CB79-966D82E803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8E56BB-4C83-32B1-98E7-FFD4198829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234820-AADC-EB27-7FD4-62A8AEF1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37BAD9-2BA7-9F5C-5F73-8BA543374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E2CD566-10E1-482E-8CFB-A1E5169B3B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361037"/>
      </p:ext>
    </p:extLst>
  </p:cSld>
  <p:clrMapOvr>
    <a:masterClrMapping/>
  </p:clrMapOvr>
  <p:transition>
    <p:plus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543FB-C291-458A-5B4A-BED497BA3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4F0C7679-4D24-AE7E-CC37-EFDF400D4315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456113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D13B65-E263-EEC0-F9A6-C6585F382E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7C09D-1747-ABFA-0B0C-2951C6082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1A95-8AD1-5033-5D04-54CAF16E2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E7FCDBC-374A-4C08-8533-4E7A9B8BD5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6072027"/>
      </p:ext>
    </p:extLst>
  </p:cSld>
  <p:clrMapOvr>
    <a:masterClrMapping/>
  </p:clrMapOvr>
  <p:transition>
    <p:plu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>
            <a:extLst>
              <a:ext uri="{FF2B5EF4-FFF2-40B4-BE49-F238E27FC236}">
                <a16:creationId xmlns:a16="http://schemas.microsoft.com/office/drawing/2014/main" id="{1C85DD8D-E2B1-295C-0F0C-5DBFEEB29AB0}"/>
              </a:ext>
            </a:extLst>
          </p:cNvPr>
          <p:cNvGrpSpPr>
            <a:grpSpLocks/>
          </p:cNvGrpSpPr>
          <p:nvPr/>
        </p:nvGrpSpPr>
        <p:grpSpPr bwMode="auto">
          <a:xfrm>
            <a:off x="-7938" y="0"/>
            <a:ext cx="2833688" cy="6856413"/>
            <a:chOff x="-5" y="0"/>
            <a:chExt cx="1785" cy="4319"/>
          </a:xfrm>
        </p:grpSpPr>
        <p:sp>
          <p:nvSpPr>
            <p:cNvPr id="18435" name="Freeform 3">
              <a:extLst>
                <a:ext uri="{FF2B5EF4-FFF2-40B4-BE49-F238E27FC236}">
                  <a16:creationId xmlns:a16="http://schemas.microsoft.com/office/drawing/2014/main" id="{4E33F6BE-01DB-3B79-F11D-993C46451FAC}"/>
                </a:ext>
              </a:extLst>
            </p:cNvPr>
            <p:cNvSpPr>
              <a:spLocks/>
            </p:cNvSpPr>
            <p:nvPr/>
          </p:nvSpPr>
          <p:spPr bwMode="ltGray">
            <a:xfrm>
              <a:off x="-5" y="3262"/>
              <a:ext cx="472" cy="802"/>
            </a:xfrm>
            <a:custGeom>
              <a:avLst/>
              <a:gdLst>
                <a:gd name="T0" fmla="*/ 5 w 472"/>
                <a:gd name="T1" fmla="*/ 32 h 802"/>
                <a:gd name="T2" fmla="*/ 189 w 472"/>
                <a:gd name="T3" fmla="*/ 26 h 802"/>
                <a:gd name="T4" fmla="*/ 309 w 472"/>
                <a:gd name="T5" fmla="*/ 66 h 802"/>
                <a:gd name="T6" fmla="*/ 357 w 472"/>
                <a:gd name="T7" fmla="*/ 98 h 802"/>
                <a:gd name="T8" fmla="*/ 413 w 472"/>
                <a:gd name="T9" fmla="*/ 162 h 802"/>
                <a:gd name="T10" fmla="*/ 437 w 472"/>
                <a:gd name="T11" fmla="*/ 250 h 802"/>
                <a:gd name="T12" fmla="*/ 397 w 472"/>
                <a:gd name="T13" fmla="*/ 530 h 802"/>
                <a:gd name="T14" fmla="*/ 341 w 472"/>
                <a:gd name="T15" fmla="*/ 634 h 802"/>
                <a:gd name="T16" fmla="*/ 173 w 472"/>
                <a:gd name="T17" fmla="*/ 714 h 802"/>
                <a:gd name="T18" fmla="*/ 77 w 472"/>
                <a:gd name="T19" fmla="*/ 730 h 802"/>
                <a:gd name="T20" fmla="*/ 69 w 472"/>
                <a:gd name="T21" fmla="*/ 802 h 802"/>
                <a:gd name="T22" fmla="*/ 7 w 472"/>
                <a:gd name="T23" fmla="*/ 788 h 802"/>
                <a:gd name="T24" fmla="*/ 5 w 472"/>
                <a:gd name="T25" fmla="*/ 751 h 802"/>
                <a:gd name="T26" fmla="*/ 37 w 472"/>
                <a:gd name="T27" fmla="*/ 722 h 802"/>
                <a:gd name="T28" fmla="*/ 5 w 472"/>
                <a:gd name="T29" fmla="*/ 670 h 802"/>
                <a:gd name="T30" fmla="*/ 5 w 472"/>
                <a:gd name="T31" fmla="*/ 32 h 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2" h="802">
                  <a:moveTo>
                    <a:pt x="5" y="32"/>
                  </a:moveTo>
                  <a:cubicBezTo>
                    <a:pt x="101" y="0"/>
                    <a:pt x="20" y="17"/>
                    <a:pt x="189" y="26"/>
                  </a:cubicBezTo>
                  <a:cubicBezTo>
                    <a:pt x="221" y="37"/>
                    <a:pt x="280" y="47"/>
                    <a:pt x="309" y="66"/>
                  </a:cubicBezTo>
                  <a:cubicBezTo>
                    <a:pt x="325" y="77"/>
                    <a:pt x="357" y="98"/>
                    <a:pt x="357" y="98"/>
                  </a:cubicBezTo>
                  <a:cubicBezTo>
                    <a:pt x="394" y="154"/>
                    <a:pt x="373" y="135"/>
                    <a:pt x="413" y="162"/>
                  </a:cubicBezTo>
                  <a:cubicBezTo>
                    <a:pt x="433" y="223"/>
                    <a:pt x="426" y="193"/>
                    <a:pt x="437" y="250"/>
                  </a:cubicBezTo>
                  <a:cubicBezTo>
                    <a:pt x="433" y="370"/>
                    <a:pt x="472" y="455"/>
                    <a:pt x="397" y="530"/>
                  </a:cubicBezTo>
                  <a:cubicBezTo>
                    <a:pt x="385" y="567"/>
                    <a:pt x="368" y="607"/>
                    <a:pt x="341" y="634"/>
                  </a:cubicBezTo>
                  <a:cubicBezTo>
                    <a:pt x="319" y="701"/>
                    <a:pt x="233" y="707"/>
                    <a:pt x="173" y="714"/>
                  </a:cubicBezTo>
                  <a:cubicBezTo>
                    <a:pt x="142" y="724"/>
                    <a:pt x="100" y="707"/>
                    <a:pt x="77" y="730"/>
                  </a:cubicBezTo>
                  <a:cubicBezTo>
                    <a:pt x="60" y="747"/>
                    <a:pt x="72" y="778"/>
                    <a:pt x="69" y="802"/>
                  </a:cubicBezTo>
                  <a:cubicBezTo>
                    <a:pt x="53" y="799"/>
                    <a:pt x="23" y="792"/>
                    <a:pt x="7" y="788"/>
                  </a:cubicBezTo>
                  <a:cubicBezTo>
                    <a:pt x="5" y="788"/>
                    <a:pt x="0" y="762"/>
                    <a:pt x="5" y="751"/>
                  </a:cubicBezTo>
                  <a:cubicBezTo>
                    <a:pt x="10" y="740"/>
                    <a:pt x="37" y="735"/>
                    <a:pt x="37" y="722"/>
                  </a:cubicBezTo>
                  <a:cubicBezTo>
                    <a:pt x="26" y="682"/>
                    <a:pt x="22" y="685"/>
                    <a:pt x="5" y="670"/>
                  </a:cubicBezTo>
                  <a:cubicBezTo>
                    <a:pt x="5" y="541"/>
                    <a:pt x="5" y="233"/>
                    <a:pt x="5" y="32"/>
                  </a:cubicBezTo>
                  <a:close/>
                </a:path>
              </a:pathLst>
            </a:cu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18436" name="Group 4">
              <a:extLst>
                <a:ext uri="{FF2B5EF4-FFF2-40B4-BE49-F238E27FC236}">
                  <a16:creationId xmlns:a16="http://schemas.microsoft.com/office/drawing/2014/main" id="{E668392D-12C3-1A84-92CC-3DCB1727DF45}"/>
                </a:ext>
              </a:extLst>
            </p:cNvPr>
            <p:cNvGrpSpPr>
              <a:grpSpLocks/>
            </p:cNvGrpSpPr>
            <p:nvPr/>
          </p:nvGrpSpPr>
          <p:grpSpPr bwMode="auto">
            <a:xfrm rot="14964908" flipH="1">
              <a:off x="104" y="2441"/>
              <a:ext cx="452" cy="444"/>
              <a:chOff x="1727" y="866"/>
              <a:chExt cx="129" cy="157"/>
            </a:xfrm>
          </p:grpSpPr>
          <p:sp>
            <p:nvSpPr>
              <p:cNvPr id="18437" name="Freeform 5">
                <a:extLst>
                  <a:ext uri="{FF2B5EF4-FFF2-40B4-BE49-F238E27FC236}">
                    <a16:creationId xmlns:a16="http://schemas.microsoft.com/office/drawing/2014/main" id="{001518E4-D99E-9449-3596-691F0FFECD44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438" name="Freeform 6">
                <a:extLst>
                  <a:ext uri="{FF2B5EF4-FFF2-40B4-BE49-F238E27FC236}">
                    <a16:creationId xmlns:a16="http://schemas.microsoft.com/office/drawing/2014/main" id="{037CFF5D-E8AD-86F8-D0D9-918AD48E611F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439" name="Freeform 7">
                <a:extLst>
                  <a:ext uri="{FF2B5EF4-FFF2-40B4-BE49-F238E27FC236}">
                    <a16:creationId xmlns:a16="http://schemas.microsoft.com/office/drawing/2014/main" id="{567A5038-73EF-4C53-0124-169B9607CF1A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8440" name="Freeform 8">
              <a:extLst>
                <a:ext uri="{FF2B5EF4-FFF2-40B4-BE49-F238E27FC236}">
                  <a16:creationId xmlns:a16="http://schemas.microsoft.com/office/drawing/2014/main" id="{1E28B603-5827-249A-408B-B66E1704D975}"/>
                </a:ext>
              </a:extLst>
            </p:cNvPr>
            <p:cNvSpPr>
              <a:spLocks/>
            </p:cNvSpPr>
            <p:nvPr/>
          </p:nvSpPr>
          <p:spPr bwMode="ltGray">
            <a:xfrm>
              <a:off x="90" y="1736"/>
              <a:ext cx="710" cy="768"/>
            </a:xfrm>
            <a:custGeom>
              <a:avLst/>
              <a:gdLst>
                <a:gd name="T0" fmla="*/ 14 w 710"/>
                <a:gd name="T1" fmla="*/ 416 h 768"/>
                <a:gd name="T2" fmla="*/ 14 w 710"/>
                <a:gd name="T3" fmla="*/ 272 h 768"/>
                <a:gd name="T4" fmla="*/ 102 w 710"/>
                <a:gd name="T5" fmla="*/ 144 h 768"/>
                <a:gd name="T6" fmla="*/ 150 w 710"/>
                <a:gd name="T7" fmla="*/ 96 h 768"/>
                <a:gd name="T8" fmla="*/ 198 w 710"/>
                <a:gd name="T9" fmla="*/ 64 h 768"/>
                <a:gd name="T10" fmla="*/ 350 w 710"/>
                <a:gd name="T11" fmla="*/ 0 h 768"/>
                <a:gd name="T12" fmla="*/ 534 w 710"/>
                <a:gd name="T13" fmla="*/ 8 h 768"/>
                <a:gd name="T14" fmla="*/ 662 w 710"/>
                <a:gd name="T15" fmla="*/ 96 h 768"/>
                <a:gd name="T16" fmla="*/ 710 w 710"/>
                <a:gd name="T17" fmla="*/ 200 h 768"/>
                <a:gd name="T18" fmla="*/ 702 w 710"/>
                <a:gd name="T19" fmla="*/ 400 h 768"/>
                <a:gd name="T20" fmla="*/ 678 w 710"/>
                <a:gd name="T21" fmla="*/ 448 h 768"/>
                <a:gd name="T22" fmla="*/ 550 w 710"/>
                <a:gd name="T23" fmla="*/ 632 h 768"/>
                <a:gd name="T24" fmla="*/ 518 w 710"/>
                <a:gd name="T25" fmla="*/ 656 h 768"/>
                <a:gd name="T26" fmla="*/ 470 w 710"/>
                <a:gd name="T27" fmla="*/ 664 h 768"/>
                <a:gd name="T28" fmla="*/ 518 w 710"/>
                <a:gd name="T29" fmla="*/ 680 h 768"/>
                <a:gd name="T30" fmla="*/ 566 w 710"/>
                <a:gd name="T31" fmla="*/ 696 h 768"/>
                <a:gd name="T32" fmla="*/ 574 w 710"/>
                <a:gd name="T33" fmla="*/ 720 h 768"/>
                <a:gd name="T34" fmla="*/ 526 w 710"/>
                <a:gd name="T35" fmla="*/ 736 h 768"/>
                <a:gd name="T36" fmla="*/ 502 w 710"/>
                <a:gd name="T37" fmla="*/ 752 h 768"/>
                <a:gd name="T38" fmla="*/ 454 w 710"/>
                <a:gd name="T39" fmla="*/ 768 h 768"/>
                <a:gd name="T40" fmla="*/ 438 w 710"/>
                <a:gd name="T41" fmla="*/ 712 h 768"/>
                <a:gd name="T42" fmla="*/ 246 w 710"/>
                <a:gd name="T43" fmla="*/ 688 h 768"/>
                <a:gd name="T44" fmla="*/ 134 w 710"/>
                <a:gd name="T45" fmla="*/ 648 h 768"/>
                <a:gd name="T46" fmla="*/ 110 w 710"/>
                <a:gd name="T47" fmla="*/ 624 h 768"/>
                <a:gd name="T48" fmla="*/ 78 w 710"/>
                <a:gd name="T49" fmla="*/ 576 h 768"/>
                <a:gd name="T50" fmla="*/ 54 w 710"/>
                <a:gd name="T51" fmla="*/ 464 h 768"/>
                <a:gd name="T52" fmla="*/ 30 w 710"/>
                <a:gd name="T53" fmla="*/ 408 h 768"/>
                <a:gd name="T54" fmla="*/ 22 w 710"/>
                <a:gd name="T55" fmla="*/ 384 h 768"/>
                <a:gd name="T56" fmla="*/ 14 w 710"/>
                <a:gd name="T57" fmla="*/ 416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10" h="768">
                  <a:moveTo>
                    <a:pt x="14" y="416"/>
                  </a:moveTo>
                  <a:cubicBezTo>
                    <a:pt x="6" y="353"/>
                    <a:pt x="0" y="339"/>
                    <a:pt x="14" y="272"/>
                  </a:cubicBezTo>
                  <a:cubicBezTo>
                    <a:pt x="24" y="227"/>
                    <a:pt x="72" y="178"/>
                    <a:pt x="102" y="144"/>
                  </a:cubicBezTo>
                  <a:cubicBezTo>
                    <a:pt x="117" y="127"/>
                    <a:pt x="134" y="112"/>
                    <a:pt x="150" y="96"/>
                  </a:cubicBezTo>
                  <a:cubicBezTo>
                    <a:pt x="164" y="82"/>
                    <a:pt x="198" y="64"/>
                    <a:pt x="198" y="64"/>
                  </a:cubicBezTo>
                  <a:cubicBezTo>
                    <a:pt x="231" y="14"/>
                    <a:pt x="294" y="7"/>
                    <a:pt x="350" y="0"/>
                  </a:cubicBezTo>
                  <a:cubicBezTo>
                    <a:pt x="411" y="3"/>
                    <a:pt x="473" y="1"/>
                    <a:pt x="534" y="8"/>
                  </a:cubicBezTo>
                  <a:cubicBezTo>
                    <a:pt x="582" y="13"/>
                    <a:pt x="624" y="71"/>
                    <a:pt x="662" y="96"/>
                  </a:cubicBezTo>
                  <a:cubicBezTo>
                    <a:pt x="691" y="140"/>
                    <a:pt x="698" y="151"/>
                    <a:pt x="710" y="200"/>
                  </a:cubicBezTo>
                  <a:cubicBezTo>
                    <a:pt x="707" y="267"/>
                    <a:pt x="707" y="333"/>
                    <a:pt x="702" y="400"/>
                  </a:cubicBezTo>
                  <a:cubicBezTo>
                    <a:pt x="700" y="423"/>
                    <a:pt x="688" y="428"/>
                    <a:pt x="678" y="448"/>
                  </a:cubicBezTo>
                  <a:cubicBezTo>
                    <a:pt x="646" y="512"/>
                    <a:pt x="626" y="607"/>
                    <a:pt x="550" y="632"/>
                  </a:cubicBezTo>
                  <a:cubicBezTo>
                    <a:pt x="539" y="640"/>
                    <a:pt x="530" y="651"/>
                    <a:pt x="518" y="656"/>
                  </a:cubicBezTo>
                  <a:cubicBezTo>
                    <a:pt x="503" y="662"/>
                    <a:pt x="470" y="648"/>
                    <a:pt x="470" y="664"/>
                  </a:cubicBezTo>
                  <a:cubicBezTo>
                    <a:pt x="470" y="681"/>
                    <a:pt x="502" y="675"/>
                    <a:pt x="518" y="680"/>
                  </a:cubicBezTo>
                  <a:cubicBezTo>
                    <a:pt x="534" y="685"/>
                    <a:pt x="566" y="696"/>
                    <a:pt x="566" y="696"/>
                  </a:cubicBezTo>
                  <a:cubicBezTo>
                    <a:pt x="569" y="704"/>
                    <a:pt x="580" y="714"/>
                    <a:pt x="574" y="720"/>
                  </a:cubicBezTo>
                  <a:cubicBezTo>
                    <a:pt x="562" y="732"/>
                    <a:pt x="542" y="731"/>
                    <a:pt x="526" y="736"/>
                  </a:cubicBezTo>
                  <a:cubicBezTo>
                    <a:pt x="517" y="739"/>
                    <a:pt x="511" y="748"/>
                    <a:pt x="502" y="752"/>
                  </a:cubicBezTo>
                  <a:cubicBezTo>
                    <a:pt x="487" y="759"/>
                    <a:pt x="454" y="768"/>
                    <a:pt x="454" y="768"/>
                  </a:cubicBezTo>
                  <a:cubicBezTo>
                    <a:pt x="448" y="750"/>
                    <a:pt x="453" y="725"/>
                    <a:pt x="438" y="712"/>
                  </a:cubicBezTo>
                  <a:cubicBezTo>
                    <a:pt x="407" y="685"/>
                    <a:pt x="256" y="689"/>
                    <a:pt x="246" y="688"/>
                  </a:cubicBezTo>
                  <a:cubicBezTo>
                    <a:pt x="207" y="680"/>
                    <a:pt x="166" y="674"/>
                    <a:pt x="134" y="648"/>
                  </a:cubicBezTo>
                  <a:cubicBezTo>
                    <a:pt x="125" y="641"/>
                    <a:pt x="117" y="633"/>
                    <a:pt x="110" y="624"/>
                  </a:cubicBezTo>
                  <a:cubicBezTo>
                    <a:pt x="98" y="609"/>
                    <a:pt x="78" y="576"/>
                    <a:pt x="78" y="576"/>
                  </a:cubicBezTo>
                  <a:cubicBezTo>
                    <a:pt x="66" y="506"/>
                    <a:pt x="74" y="544"/>
                    <a:pt x="54" y="464"/>
                  </a:cubicBezTo>
                  <a:cubicBezTo>
                    <a:pt x="37" y="397"/>
                    <a:pt x="58" y="463"/>
                    <a:pt x="30" y="408"/>
                  </a:cubicBezTo>
                  <a:cubicBezTo>
                    <a:pt x="26" y="400"/>
                    <a:pt x="30" y="380"/>
                    <a:pt x="22" y="384"/>
                  </a:cubicBezTo>
                  <a:cubicBezTo>
                    <a:pt x="12" y="389"/>
                    <a:pt x="17" y="405"/>
                    <a:pt x="14" y="416"/>
                  </a:cubicBez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18441" name="Group 9">
              <a:extLst>
                <a:ext uri="{FF2B5EF4-FFF2-40B4-BE49-F238E27FC236}">
                  <a16:creationId xmlns:a16="http://schemas.microsoft.com/office/drawing/2014/main" id="{1191FBB4-38FA-0284-2AD8-1B30D6D1D7CA}"/>
                </a:ext>
              </a:extLst>
            </p:cNvPr>
            <p:cNvGrpSpPr>
              <a:grpSpLocks/>
            </p:cNvGrpSpPr>
            <p:nvPr/>
          </p:nvGrpSpPr>
          <p:grpSpPr bwMode="auto">
            <a:xfrm rot="416244">
              <a:off x="9" y="1746"/>
              <a:ext cx="1771" cy="1741"/>
              <a:chOff x="41" y="2787"/>
              <a:chExt cx="902" cy="833"/>
            </a:xfrm>
          </p:grpSpPr>
          <p:sp>
            <p:nvSpPr>
              <p:cNvPr id="18442" name="Freeform 10">
                <a:extLst>
                  <a:ext uri="{FF2B5EF4-FFF2-40B4-BE49-F238E27FC236}">
                    <a16:creationId xmlns:a16="http://schemas.microsoft.com/office/drawing/2014/main" id="{C4240D23-E729-6B63-34AB-28EB403C7356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373331" flipH="1">
                <a:off x="125" y="2787"/>
                <a:ext cx="313" cy="303"/>
              </a:xfrm>
              <a:custGeom>
                <a:avLst/>
                <a:gdLst>
                  <a:gd name="T0" fmla="*/ 46 w 217"/>
                  <a:gd name="T1" fmla="*/ 210 h 210"/>
                  <a:gd name="T2" fmla="*/ 37 w 217"/>
                  <a:gd name="T3" fmla="*/ 198 h 210"/>
                  <a:gd name="T4" fmla="*/ 26 w 217"/>
                  <a:gd name="T5" fmla="*/ 181 h 210"/>
                  <a:gd name="T6" fmla="*/ 15 w 217"/>
                  <a:gd name="T7" fmla="*/ 159 h 210"/>
                  <a:gd name="T8" fmla="*/ 5 w 217"/>
                  <a:gd name="T9" fmla="*/ 135 h 210"/>
                  <a:gd name="T10" fmla="*/ 0 w 217"/>
                  <a:gd name="T11" fmla="*/ 109 h 210"/>
                  <a:gd name="T12" fmla="*/ 1 w 217"/>
                  <a:gd name="T13" fmla="*/ 82 h 210"/>
                  <a:gd name="T14" fmla="*/ 9 w 217"/>
                  <a:gd name="T15" fmla="*/ 57 h 210"/>
                  <a:gd name="T16" fmla="*/ 27 w 217"/>
                  <a:gd name="T17" fmla="*/ 35 h 210"/>
                  <a:gd name="T18" fmla="*/ 45 w 217"/>
                  <a:gd name="T19" fmla="*/ 22 h 210"/>
                  <a:gd name="T20" fmla="*/ 60 w 217"/>
                  <a:gd name="T21" fmla="*/ 12 h 210"/>
                  <a:gd name="T22" fmla="*/ 72 w 217"/>
                  <a:gd name="T23" fmla="*/ 7 h 210"/>
                  <a:gd name="T24" fmla="*/ 81 w 217"/>
                  <a:gd name="T25" fmla="*/ 5 h 210"/>
                  <a:gd name="T26" fmla="*/ 88 w 217"/>
                  <a:gd name="T27" fmla="*/ 5 h 210"/>
                  <a:gd name="T28" fmla="*/ 104 w 217"/>
                  <a:gd name="T29" fmla="*/ 0 h 210"/>
                  <a:gd name="T30" fmla="*/ 148 w 217"/>
                  <a:gd name="T31" fmla="*/ 8 h 210"/>
                  <a:gd name="T32" fmla="*/ 160 w 217"/>
                  <a:gd name="T33" fmla="*/ 12 h 210"/>
                  <a:gd name="T34" fmla="*/ 172 w 217"/>
                  <a:gd name="T35" fmla="*/ 15 h 210"/>
                  <a:gd name="T36" fmla="*/ 182 w 217"/>
                  <a:gd name="T37" fmla="*/ 19 h 210"/>
                  <a:gd name="T38" fmla="*/ 190 w 217"/>
                  <a:gd name="T39" fmla="*/ 23 h 210"/>
                  <a:gd name="T40" fmla="*/ 198 w 217"/>
                  <a:gd name="T41" fmla="*/ 27 h 210"/>
                  <a:gd name="T42" fmla="*/ 205 w 217"/>
                  <a:gd name="T43" fmla="*/ 32 h 210"/>
                  <a:gd name="T44" fmla="*/ 211 w 217"/>
                  <a:gd name="T45" fmla="*/ 38 h 210"/>
                  <a:gd name="T46" fmla="*/ 217 w 217"/>
                  <a:gd name="T47" fmla="*/ 45 h 210"/>
                  <a:gd name="T48" fmla="*/ 205 w 217"/>
                  <a:gd name="T49" fmla="*/ 40 h 210"/>
                  <a:gd name="T50" fmla="*/ 194 w 217"/>
                  <a:gd name="T51" fmla="*/ 36 h 210"/>
                  <a:gd name="T52" fmla="*/ 183 w 217"/>
                  <a:gd name="T53" fmla="*/ 33 h 210"/>
                  <a:gd name="T54" fmla="*/ 172 w 217"/>
                  <a:gd name="T55" fmla="*/ 30 h 210"/>
                  <a:gd name="T56" fmla="*/ 163 w 217"/>
                  <a:gd name="T57" fmla="*/ 27 h 210"/>
                  <a:gd name="T58" fmla="*/ 153 w 217"/>
                  <a:gd name="T59" fmla="*/ 26 h 210"/>
                  <a:gd name="T60" fmla="*/ 143 w 217"/>
                  <a:gd name="T61" fmla="*/ 24 h 210"/>
                  <a:gd name="T62" fmla="*/ 134 w 217"/>
                  <a:gd name="T63" fmla="*/ 24 h 210"/>
                  <a:gd name="T64" fmla="*/ 125 w 217"/>
                  <a:gd name="T65" fmla="*/ 24 h 210"/>
                  <a:gd name="T66" fmla="*/ 116 w 217"/>
                  <a:gd name="T67" fmla="*/ 25 h 210"/>
                  <a:gd name="T68" fmla="*/ 107 w 217"/>
                  <a:gd name="T69" fmla="*/ 27 h 210"/>
                  <a:gd name="T70" fmla="*/ 99 w 217"/>
                  <a:gd name="T71" fmla="*/ 29 h 210"/>
                  <a:gd name="T72" fmla="*/ 91 w 217"/>
                  <a:gd name="T73" fmla="*/ 33 h 210"/>
                  <a:gd name="T74" fmla="*/ 82 w 217"/>
                  <a:gd name="T75" fmla="*/ 36 h 210"/>
                  <a:gd name="T76" fmla="*/ 74 w 217"/>
                  <a:gd name="T77" fmla="*/ 41 h 210"/>
                  <a:gd name="T78" fmla="*/ 66 w 217"/>
                  <a:gd name="T79" fmla="*/ 46 h 210"/>
                  <a:gd name="T80" fmla="*/ 52 w 217"/>
                  <a:gd name="T81" fmla="*/ 61 h 210"/>
                  <a:gd name="T82" fmla="*/ 42 w 217"/>
                  <a:gd name="T83" fmla="*/ 80 h 210"/>
                  <a:gd name="T84" fmla="*/ 37 w 217"/>
                  <a:gd name="T85" fmla="*/ 103 h 210"/>
                  <a:gd name="T86" fmla="*/ 35 w 217"/>
                  <a:gd name="T87" fmla="*/ 126 h 210"/>
                  <a:gd name="T88" fmla="*/ 35 w 217"/>
                  <a:gd name="T89" fmla="*/ 151 h 210"/>
                  <a:gd name="T90" fmla="*/ 38 w 217"/>
                  <a:gd name="T91" fmla="*/ 174 h 210"/>
                  <a:gd name="T92" fmla="*/ 41 w 217"/>
                  <a:gd name="T93" fmla="*/ 194 h 210"/>
                  <a:gd name="T94" fmla="*/ 46 w 217"/>
                  <a:gd name="T95" fmla="*/ 21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17" h="210">
                    <a:moveTo>
                      <a:pt x="46" y="210"/>
                    </a:moveTo>
                    <a:lnTo>
                      <a:pt x="37" y="198"/>
                    </a:lnTo>
                    <a:lnTo>
                      <a:pt x="26" y="181"/>
                    </a:lnTo>
                    <a:lnTo>
                      <a:pt x="15" y="159"/>
                    </a:lnTo>
                    <a:lnTo>
                      <a:pt x="5" y="135"/>
                    </a:lnTo>
                    <a:lnTo>
                      <a:pt x="0" y="109"/>
                    </a:lnTo>
                    <a:lnTo>
                      <a:pt x="1" y="82"/>
                    </a:lnTo>
                    <a:lnTo>
                      <a:pt x="9" y="57"/>
                    </a:lnTo>
                    <a:lnTo>
                      <a:pt x="27" y="35"/>
                    </a:lnTo>
                    <a:lnTo>
                      <a:pt x="45" y="22"/>
                    </a:lnTo>
                    <a:lnTo>
                      <a:pt x="60" y="12"/>
                    </a:lnTo>
                    <a:lnTo>
                      <a:pt x="72" y="7"/>
                    </a:lnTo>
                    <a:lnTo>
                      <a:pt x="81" y="5"/>
                    </a:lnTo>
                    <a:lnTo>
                      <a:pt x="88" y="5"/>
                    </a:lnTo>
                    <a:lnTo>
                      <a:pt x="104" y="0"/>
                    </a:lnTo>
                    <a:lnTo>
                      <a:pt x="148" y="8"/>
                    </a:lnTo>
                    <a:lnTo>
                      <a:pt x="160" y="12"/>
                    </a:lnTo>
                    <a:lnTo>
                      <a:pt x="172" y="15"/>
                    </a:lnTo>
                    <a:lnTo>
                      <a:pt x="182" y="19"/>
                    </a:lnTo>
                    <a:lnTo>
                      <a:pt x="190" y="23"/>
                    </a:lnTo>
                    <a:lnTo>
                      <a:pt x="198" y="27"/>
                    </a:lnTo>
                    <a:lnTo>
                      <a:pt x="205" y="32"/>
                    </a:lnTo>
                    <a:lnTo>
                      <a:pt x="211" y="38"/>
                    </a:lnTo>
                    <a:lnTo>
                      <a:pt x="217" y="45"/>
                    </a:lnTo>
                    <a:lnTo>
                      <a:pt x="205" y="40"/>
                    </a:lnTo>
                    <a:lnTo>
                      <a:pt x="194" y="36"/>
                    </a:lnTo>
                    <a:lnTo>
                      <a:pt x="183" y="33"/>
                    </a:lnTo>
                    <a:lnTo>
                      <a:pt x="172" y="30"/>
                    </a:lnTo>
                    <a:lnTo>
                      <a:pt x="163" y="27"/>
                    </a:lnTo>
                    <a:lnTo>
                      <a:pt x="153" y="26"/>
                    </a:lnTo>
                    <a:lnTo>
                      <a:pt x="143" y="24"/>
                    </a:lnTo>
                    <a:lnTo>
                      <a:pt x="134" y="24"/>
                    </a:lnTo>
                    <a:lnTo>
                      <a:pt x="125" y="24"/>
                    </a:lnTo>
                    <a:lnTo>
                      <a:pt x="116" y="25"/>
                    </a:lnTo>
                    <a:lnTo>
                      <a:pt x="107" y="27"/>
                    </a:lnTo>
                    <a:lnTo>
                      <a:pt x="99" y="29"/>
                    </a:lnTo>
                    <a:lnTo>
                      <a:pt x="91" y="33"/>
                    </a:lnTo>
                    <a:lnTo>
                      <a:pt x="82" y="36"/>
                    </a:lnTo>
                    <a:lnTo>
                      <a:pt x="74" y="41"/>
                    </a:lnTo>
                    <a:lnTo>
                      <a:pt x="66" y="46"/>
                    </a:lnTo>
                    <a:lnTo>
                      <a:pt x="52" y="61"/>
                    </a:lnTo>
                    <a:lnTo>
                      <a:pt x="42" y="80"/>
                    </a:lnTo>
                    <a:lnTo>
                      <a:pt x="37" y="103"/>
                    </a:lnTo>
                    <a:lnTo>
                      <a:pt x="35" y="126"/>
                    </a:lnTo>
                    <a:lnTo>
                      <a:pt x="35" y="151"/>
                    </a:lnTo>
                    <a:lnTo>
                      <a:pt x="38" y="174"/>
                    </a:lnTo>
                    <a:lnTo>
                      <a:pt x="41" y="194"/>
                    </a:lnTo>
                    <a:lnTo>
                      <a:pt x="46" y="21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443" name="Freeform 11">
                <a:extLst>
                  <a:ext uri="{FF2B5EF4-FFF2-40B4-BE49-F238E27FC236}">
                    <a16:creationId xmlns:a16="http://schemas.microsoft.com/office/drawing/2014/main" id="{7FE1B9C5-4A21-A764-0C01-E36AFF503692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373331" flipH="1">
                <a:off x="41" y="2843"/>
                <a:ext cx="262" cy="308"/>
              </a:xfrm>
              <a:custGeom>
                <a:avLst/>
                <a:gdLst>
                  <a:gd name="T0" fmla="*/ 109 w 182"/>
                  <a:gd name="T1" fmla="*/ 0 h 213"/>
                  <a:gd name="T2" fmla="*/ 112 w 182"/>
                  <a:gd name="T3" fmla="*/ 2 h 213"/>
                  <a:gd name="T4" fmla="*/ 118 w 182"/>
                  <a:gd name="T5" fmla="*/ 8 h 213"/>
                  <a:gd name="T6" fmla="*/ 127 w 182"/>
                  <a:gd name="T7" fmla="*/ 18 h 213"/>
                  <a:gd name="T8" fmla="*/ 137 w 182"/>
                  <a:gd name="T9" fmla="*/ 33 h 213"/>
                  <a:gd name="T10" fmla="*/ 145 w 182"/>
                  <a:gd name="T11" fmla="*/ 52 h 213"/>
                  <a:gd name="T12" fmla="*/ 150 w 182"/>
                  <a:gd name="T13" fmla="*/ 76 h 213"/>
                  <a:gd name="T14" fmla="*/ 150 w 182"/>
                  <a:gd name="T15" fmla="*/ 105 h 213"/>
                  <a:gd name="T16" fmla="*/ 144 w 182"/>
                  <a:gd name="T17" fmla="*/ 139 h 213"/>
                  <a:gd name="T18" fmla="*/ 140 w 182"/>
                  <a:gd name="T19" fmla="*/ 149 h 213"/>
                  <a:gd name="T20" fmla="*/ 136 w 182"/>
                  <a:gd name="T21" fmla="*/ 157 h 213"/>
                  <a:gd name="T22" fmla="*/ 131 w 182"/>
                  <a:gd name="T23" fmla="*/ 165 h 213"/>
                  <a:gd name="T24" fmla="*/ 125 w 182"/>
                  <a:gd name="T25" fmla="*/ 173 h 213"/>
                  <a:gd name="T26" fmla="*/ 117 w 182"/>
                  <a:gd name="T27" fmla="*/ 180 h 213"/>
                  <a:gd name="T28" fmla="*/ 110 w 182"/>
                  <a:gd name="T29" fmla="*/ 185 h 213"/>
                  <a:gd name="T30" fmla="*/ 102 w 182"/>
                  <a:gd name="T31" fmla="*/ 191 h 213"/>
                  <a:gd name="T32" fmla="*/ 92 w 182"/>
                  <a:gd name="T33" fmla="*/ 195 h 213"/>
                  <a:gd name="T34" fmla="*/ 82 w 182"/>
                  <a:gd name="T35" fmla="*/ 197 h 213"/>
                  <a:gd name="T36" fmla="*/ 72 w 182"/>
                  <a:gd name="T37" fmla="*/ 200 h 213"/>
                  <a:gd name="T38" fmla="*/ 61 w 182"/>
                  <a:gd name="T39" fmla="*/ 201 h 213"/>
                  <a:gd name="T40" fmla="*/ 49 w 182"/>
                  <a:gd name="T41" fmla="*/ 201 h 213"/>
                  <a:gd name="T42" fmla="*/ 37 w 182"/>
                  <a:gd name="T43" fmla="*/ 200 h 213"/>
                  <a:gd name="T44" fmla="*/ 25 w 182"/>
                  <a:gd name="T45" fmla="*/ 197 h 213"/>
                  <a:gd name="T46" fmla="*/ 12 w 182"/>
                  <a:gd name="T47" fmla="*/ 193 h 213"/>
                  <a:gd name="T48" fmla="*/ 0 w 182"/>
                  <a:gd name="T49" fmla="*/ 188 h 213"/>
                  <a:gd name="T50" fmla="*/ 11 w 182"/>
                  <a:gd name="T51" fmla="*/ 195 h 213"/>
                  <a:gd name="T52" fmla="*/ 22 w 182"/>
                  <a:gd name="T53" fmla="*/ 200 h 213"/>
                  <a:gd name="T54" fmla="*/ 33 w 182"/>
                  <a:gd name="T55" fmla="*/ 205 h 213"/>
                  <a:gd name="T56" fmla="*/ 43 w 182"/>
                  <a:gd name="T57" fmla="*/ 208 h 213"/>
                  <a:gd name="T58" fmla="*/ 53 w 182"/>
                  <a:gd name="T59" fmla="*/ 211 h 213"/>
                  <a:gd name="T60" fmla="*/ 63 w 182"/>
                  <a:gd name="T61" fmla="*/ 212 h 213"/>
                  <a:gd name="T62" fmla="*/ 73 w 182"/>
                  <a:gd name="T63" fmla="*/ 213 h 213"/>
                  <a:gd name="T64" fmla="*/ 83 w 182"/>
                  <a:gd name="T65" fmla="*/ 213 h 213"/>
                  <a:gd name="T66" fmla="*/ 91 w 182"/>
                  <a:gd name="T67" fmla="*/ 212 h 213"/>
                  <a:gd name="T68" fmla="*/ 100 w 182"/>
                  <a:gd name="T69" fmla="*/ 210 h 213"/>
                  <a:gd name="T70" fmla="*/ 108 w 182"/>
                  <a:gd name="T71" fmla="*/ 208 h 213"/>
                  <a:gd name="T72" fmla="*/ 116 w 182"/>
                  <a:gd name="T73" fmla="*/ 206 h 213"/>
                  <a:gd name="T74" fmla="*/ 123 w 182"/>
                  <a:gd name="T75" fmla="*/ 203 h 213"/>
                  <a:gd name="T76" fmla="*/ 130 w 182"/>
                  <a:gd name="T77" fmla="*/ 199 h 213"/>
                  <a:gd name="T78" fmla="*/ 136 w 182"/>
                  <a:gd name="T79" fmla="*/ 195 h 213"/>
                  <a:gd name="T80" fmla="*/ 142 w 182"/>
                  <a:gd name="T81" fmla="*/ 191 h 213"/>
                  <a:gd name="T82" fmla="*/ 158 w 182"/>
                  <a:gd name="T83" fmla="*/ 176 h 213"/>
                  <a:gd name="T84" fmla="*/ 169 w 182"/>
                  <a:gd name="T85" fmla="*/ 161 h 213"/>
                  <a:gd name="T86" fmla="*/ 176 w 182"/>
                  <a:gd name="T87" fmla="*/ 144 h 213"/>
                  <a:gd name="T88" fmla="*/ 179 w 182"/>
                  <a:gd name="T89" fmla="*/ 128 h 213"/>
                  <a:gd name="T90" fmla="*/ 181 w 182"/>
                  <a:gd name="T91" fmla="*/ 111 h 213"/>
                  <a:gd name="T92" fmla="*/ 181 w 182"/>
                  <a:gd name="T93" fmla="*/ 95 h 213"/>
                  <a:gd name="T94" fmla="*/ 182 w 182"/>
                  <a:gd name="T95" fmla="*/ 79 h 213"/>
                  <a:gd name="T96" fmla="*/ 173 w 182"/>
                  <a:gd name="T97" fmla="*/ 46 h 213"/>
                  <a:gd name="T98" fmla="*/ 156 w 182"/>
                  <a:gd name="T99" fmla="*/ 21 h 213"/>
                  <a:gd name="T100" fmla="*/ 151 w 182"/>
                  <a:gd name="T101" fmla="*/ 18 h 213"/>
                  <a:gd name="T102" fmla="*/ 147 w 182"/>
                  <a:gd name="T103" fmla="*/ 15 h 213"/>
                  <a:gd name="T104" fmla="*/ 142 w 182"/>
                  <a:gd name="T105" fmla="*/ 13 h 213"/>
                  <a:gd name="T106" fmla="*/ 138 w 182"/>
                  <a:gd name="T107" fmla="*/ 11 h 213"/>
                  <a:gd name="T108" fmla="*/ 132 w 182"/>
                  <a:gd name="T109" fmla="*/ 9 h 213"/>
                  <a:gd name="T110" fmla="*/ 126 w 182"/>
                  <a:gd name="T111" fmla="*/ 6 h 213"/>
                  <a:gd name="T112" fmla="*/ 119 w 182"/>
                  <a:gd name="T113" fmla="*/ 3 h 213"/>
                  <a:gd name="T114" fmla="*/ 109 w 182"/>
                  <a:gd name="T115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82" h="213">
                    <a:moveTo>
                      <a:pt x="109" y="0"/>
                    </a:moveTo>
                    <a:lnTo>
                      <a:pt x="112" y="2"/>
                    </a:lnTo>
                    <a:lnTo>
                      <a:pt x="118" y="8"/>
                    </a:lnTo>
                    <a:lnTo>
                      <a:pt x="127" y="18"/>
                    </a:lnTo>
                    <a:lnTo>
                      <a:pt x="137" y="33"/>
                    </a:lnTo>
                    <a:lnTo>
                      <a:pt x="145" y="52"/>
                    </a:lnTo>
                    <a:lnTo>
                      <a:pt x="150" y="76"/>
                    </a:lnTo>
                    <a:lnTo>
                      <a:pt x="150" y="105"/>
                    </a:lnTo>
                    <a:lnTo>
                      <a:pt x="144" y="139"/>
                    </a:lnTo>
                    <a:lnTo>
                      <a:pt x="140" y="149"/>
                    </a:lnTo>
                    <a:lnTo>
                      <a:pt x="136" y="157"/>
                    </a:lnTo>
                    <a:lnTo>
                      <a:pt x="131" y="165"/>
                    </a:lnTo>
                    <a:lnTo>
                      <a:pt x="125" y="173"/>
                    </a:lnTo>
                    <a:lnTo>
                      <a:pt x="117" y="180"/>
                    </a:lnTo>
                    <a:lnTo>
                      <a:pt x="110" y="185"/>
                    </a:lnTo>
                    <a:lnTo>
                      <a:pt x="102" y="191"/>
                    </a:lnTo>
                    <a:lnTo>
                      <a:pt x="92" y="195"/>
                    </a:lnTo>
                    <a:lnTo>
                      <a:pt x="82" y="197"/>
                    </a:lnTo>
                    <a:lnTo>
                      <a:pt x="72" y="200"/>
                    </a:lnTo>
                    <a:lnTo>
                      <a:pt x="61" y="201"/>
                    </a:lnTo>
                    <a:lnTo>
                      <a:pt x="49" y="201"/>
                    </a:lnTo>
                    <a:lnTo>
                      <a:pt x="37" y="200"/>
                    </a:lnTo>
                    <a:lnTo>
                      <a:pt x="25" y="197"/>
                    </a:lnTo>
                    <a:lnTo>
                      <a:pt x="12" y="193"/>
                    </a:lnTo>
                    <a:lnTo>
                      <a:pt x="0" y="188"/>
                    </a:lnTo>
                    <a:lnTo>
                      <a:pt x="11" y="195"/>
                    </a:lnTo>
                    <a:lnTo>
                      <a:pt x="22" y="200"/>
                    </a:lnTo>
                    <a:lnTo>
                      <a:pt x="33" y="205"/>
                    </a:lnTo>
                    <a:lnTo>
                      <a:pt x="43" y="208"/>
                    </a:lnTo>
                    <a:lnTo>
                      <a:pt x="53" y="211"/>
                    </a:lnTo>
                    <a:lnTo>
                      <a:pt x="63" y="212"/>
                    </a:lnTo>
                    <a:lnTo>
                      <a:pt x="73" y="213"/>
                    </a:lnTo>
                    <a:lnTo>
                      <a:pt x="83" y="213"/>
                    </a:lnTo>
                    <a:lnTo>
                      <a:pt x="91" y="212"/>
                    </a:lnTo>
                    <a:lnTo>
                      <a:pt x="100" y="210"/>
                    </a:lnTo>
                    <a:lnTo>
                      <a:pt x="108" y="208"/>
                    </a:lnTo>
                    <a:lnTo>
                      <a:pt x="116" y="206"/>
                    </a:lnTo>
                    <a:lnTo>
                      <a:pt x="123" y="203"/>
                    </a:lnTo>
                    <a:lnTo>
                      <a:pt x="130" y="199"/>
                    </a:lnTo>
                    <a:lnTo>
                      <a:pt x="136" y="195"/>
                    </a:lnTo>
                    <a:lnTo>
                      <a:pt x="142" y="191"/>
                    </a:lnTo>
                    <a:lnTo>
                      <a:pt x="158" y="176"/>
                    </a:lnTo>
                    <a:lnTo>
                      <a:pt x="169" y="161"/>
                    </a:lnTo>
                    <a:lnTo>
                      <a:pt x="176" y="144"/>
                    </a:lnTo>
                    <a:lnTo>
                      <a:pt x="179" y="128"/>
                    </a:lnTo>
                    <a:lnTo>
                      <a:pt x="181" y="111"/>
                    </a:lnTo>
                    <a:lnTo>
                      <a:pt x="181" y="95"/>
                    </a:lnTo>
                    <a:lnTo>
                      <a:pt x="182" y="79"/>
                    </a:lnTo>
                    <a:lnTo>
                      <a:pt x="173" y="46"/>
                    </a:lnTo>
                    <a:lnTo>
                      <a:pt x="156" y="21"/>
                    </a:lnTo>
                    <a:lnTo>
                      <a:pt x="151" y="18"/>
                    </a:lnTo>
                    <a:lnTo>
                      <a:pt x="147" y="15"/>
                    </a:lnTo>
                    <a:lnTo>
                      <a:pt x="142" y="13"/>
                    </a:lnTo>
                    <a:lnTo>
                      <a:pt x="138" y="11"/>
                    </a:lnTo>
                    <a:lnTo>
                      <a:pt x="132" y="9"/>
                    </a:lnTo>
                    <a:lnTo>
                      <a:pt x="126" y="6"/>
                    </a:lnTo>
                    <a:lnTo>
                      <a:pt x="119" y="3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444" name="Freeform 12">
                <a:extLst>
                  <a:ext uri="{FF2B5EF4-FFF2-40B4-BE49-F238E27FC236}">
                    <a16:creationId xmlns:a16="http://schemas.microsoft.com/office/drawing/2014/main" id="{EC9E5F4B-C05C-B707-A5C6-C1F07144C723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373331" flipH="1">
                <a:off x="121" y="2907"/>
                <a:ext cx="93" cy="156"/>
              </a:xfrm>
              <a:custGeom>
                <a:avLst/>
                <a:gdLst>
                  <a:gd name="T0" fmla="*/ 94 w 128"/>
                  <a:gd name="T1" fmla="*/ 0 h 217"/>
                  <a:gd name="T2" fmla="*/ 105 w 128"/>
                  <a:gd name="T3" fmla="*/ 9 h 217"/>
                  <a:gd name="T4" fmla="*/ 115 w 128"/>
                  <a:gd name="T5" fmla="*/ 27 h 217"/>
                  <a:gd name="T6" fmla="*/ 123 w 128"/>
                  <a:gd name="T7" fmla="*/ 50 h 217"/>
                  <a:gd name="T8" fmla="*/ 128 w 128"/>
                  <a:gd name="T9" fmla="*/ 78 h 217"/>
                  <a:gd name="T10" fmla="*/ 127 w 128"/>
                  <a:gd name="T11" fmla="*/ 111 h 217"/>
                  <a:gd name="T12" fmla="*/ 116 w 128"/>
                  <a:gd name="T13" fmla="*/ 145 h 217"/>
                  <a:gd name="T14" fmla="*/ 94 w 128"/>
                  <a:gd name="T15" fmla="*/ 181 h 217"/>
                  <a:gd name="T16" fmla="*/ 60 w 128"/>
                  <a:gd name="T17" fmla="*/ 217 h 217"/>
                  <a:gd name="T18" fmla="*/ 49 w 128"/>
                  <a:gd name="T19" fmla="*/ 213 h 217"/>
                  <a:gd name="T20" fmla="*/ 38 w 128"/>
                  <a:gd name="T21" fmla="*/ 210 h 217"/>
                  <a:gd name="T22" fmla="*/ 26 w 128"/>
                  <a:gd name="T23" fmla="*/ 205 h 217"/>
                  <a:gd name="T24" fmla="*/ 16 w 128"/>
                  <a:gd name="T25" fmla="*/ 201 h 217"/>
                  <a:gd name="T26" fmla="*/ 8 w 128"/>
                  <a:gd name="T27" fmla="*/ 196 h 217"/>
                  <a:gd name="T28" fmla="*/ 2 w 128"/>
                  <a:gd name="T29" fmla="*/ 190 h 217"/>
                  <a:gd name="T30" fmla="*/ 0 w 128"/>
                  <a:gd name="T31" fmla="*/ 183 h 217"/>
                  <a:gd name="T32" fmla="*/ 1 w 128"/>
                  <a:gd name="T33" fmla="*/ 178 h 217"/>
                  <a:gd name="T34" fmla="*/ 13 w 128"/>
                  <a:gd name="T35" fmla="*/ 171 h 217"/>
                  <a:gd name="T36" fmla="*/ 29 w 128"/>
                  <a:gd name="T37" fmla="*/ 161 h 217"/>
                  <a:gd name="T38" fmla="*/ 46 w 128"/>
                  <a:gd name="T39" fmla="*/ 150 h 217"/>
                  <a:gd name="T40" fmla="*/ 63 w 128"/>
                  <a:gd name="T41" fmla="*/ 134 h 217"/>
                  <a:gd name="T42" fmla="*/ 79 w 128"/>
                  <a:gd name="T43" fmla="*/ 112 h 217"/>
                  <a:gd name="T44" fmla="*/ 91 w 128"/>
                  <a:gd name="T45" fmla="*/ 83 h 217"/>
                  <a:gd name="T46" fmla="*/ 97 w 128"/>
                  <a:gd name="T47" fmla="*/ 46 h 217"/>
                  <a:gd name="T48" fmla="*/ 94 w 128"/>
                  <a:gd name="T49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8" h="217">
                    <a:moveTo>
                      <a:pt x="94" y="0"/>
                    </a:moveTo>
                    <a:lnTo>
                      <a:pt x="105" y="9"/>
                    </a:lnTo>
                    <a:lnTo>
                      <a:pt x="115" y="27"/>
                    </a:lnTo>
                    <a:lnTo>
                      <a:pt x="123" y="50"/>
                    </a:lnTo>
                    <a:lnTo>
                      <a:pt x="128" y="78"/>
                    </a:lnTo>
                    <a:lnTo>
                      <a:pt x="127" y="111"/>
                    </a:lnTo>
                    <a:lnTo>
                      <a:pt x="116" y="145"/>
                    </a:lnTo>
                    <a:lnTo>
                      <a:pt x="94" y="181"/>
                    </a:lnTo>
                    <a:lnTo>
                      <a:pt x="60" y="217"/>
                    </a:lnTo>
                    <a:lnTo>
                      <a:pt x="49" y="213"/>
                    </a:lnTo>
                    <a:lnTo>
                      <a:pt x="38" y="210"/>
                    </a:lnTo>
                    <a:lnTo>
                      <a:pt x="26" y="205"/>
                    </a:lnTo>
                    <a:lnTo>
                      <a:pt x="16" y="201"/>
                    </a:lnTo>
                    <a:lnTo>
                      <a:pt x="8" y="196"/>
                    </a:lnTo>
                    <a:lnTo>
                      <a:pt x="2" y="190"/>
                    </a:lnTo>
                    <a:lnTo>
                      <a:pt x="0" y="183"/>
                    </a:lnTo>
                    <a:lnTo>
                      <a:pt x="1" y="178"/>
                    </a:lnTo>
                    <a:lnTo>
                      <a:pt x="13" y="171"/>
                    </a:lnTo>
                    <a:lnTo>
                      <a:pt x="29" y="161"/>
                    </a:lnTo>
                    <a:lnTo>
                      <a:pt x="46" y="150"/>
                    </a:lnTo>
                    <a:lnTo>
                      <a:pt x="63" y="134"/>
                    </a:lnTo>
                    <a:lnTo>
                      <a:pt x="79" y="112"/>
                    </a:lnTo>
                    <a:lnTo>
                      <a:pt x="91" y="83"/>
                    </a:lnTo>
                    <a:lnTo>
                      <a:pt x="97" y="46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445" name="Freeform 13">
                <a:extLst>
                  <a:ext uri="{FF2B5EF4-FFF2-40B4-BE49-F238E27FC236}">
                    <a16:creationId xmlns:a16="http://schemas.microsoft.com/office/drawing/2014/main" id="{E41DFB2F-5ACD-A322-16C5-E44AD49EFAEF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373331" flipH="1">
                <a:off x="313" y="3110"/>
                <a:ext cx="85" cy="93"/>
              </a:xfrm>
              <a:custGeom>
                <a:avLst/>
                <a:gdLst>
                  <a:gd name="T0" fmla="*/ 75 w 117"/>
                  <a:gd name="T1" fmla="*/ 0 h 132"/>
                  <a:gd name="T2" fmla="*/ 0 w 117"/>
                  <a:gd name="T3" fmla="*/ 25 h 132"/>
                  <a:gd name="T4" fmla="*/ 3 w 117"/>
                  <a:gd name="T5" fmla="*/ 26 h 132"/>
                  <a:gd name="T6" fmla="*/ 14 w 117"/>
                  <a:gd name="T7" fmla="*/ 29 h 132"/>
                  <a:gd name="T8" fmla="*/ 29 w 117"/>
                  <a:gd name="T9" fmla="*/ 36 h 132"/>
                  <a:gd name="T10" fmla="*/ 46 w 117"/>
                  <a:gd name="T11" fmla="*/ 47 h 132"/>
                  <a:gd name="T12" fmla="*/ 66 w 117"/>
                  <a:gd name="T13" fmla="*/ 62 h 132"/>
                  <a:gd name="T14" fmla="*/ 84 w 117"/>
                  <a:gd name="T15" fmla="*/ 80 h 132"/>
                  <a:gd name="T16" fmla="*/ 102 w 117"/>
                  <a:gd name="T17" fmla="*/ 103 h 132"/>
                  <a:gd name="T18" fmla="*/ 116 w 117"/>
                  <a:gd name="T19" fmla="*/ 132 h 132"/>
                  <a:gd name="T20" fmla="*/ 117 w 117"/>
                  <a:gd name="T21" fmla="*/ 120 h 132"/>
                  <a:gd name="T22" fmla="*/ 115 w 117"/>
                  <a:gd name="T23" fmla="*/ 107 h 132"/>
                  <a:gd name="T24" fmla="*/ 108 w 117"/>
                  <a:gd name="T25" fmla="*/ 90 h 132"/>
                  <a:gd name="T26" fmla="*/ 99 w 117"/>
                  <a:gd name="T27" fmla="*/ 74 h 132"/>
                  <a:gd name="T28" fmla="*/ 89 w 117"/>
                  <a:gd name="T29" fmla="*/ 58 h 132"/>
                  <a:gd name="T30" fmla="*/ 78 w 117"/>
                  <a:gd name="T31" fmla="*/ 45 h 132"/>
                  <a:gd name="T32" fmla="*/ 67 w 117"/>
                  <a:gd name="T33" fmla="*/ 36 h 132"/>
                  <a:gd name="T34" fmla="*/ 58 w 117"/>
                  <a:gd name="T35" fmla="*/ 32 h 132"/>
                  <a:gd name="T36" fmla="*/ 69 w 117"/>
                  <a:gd name="T37" fmla="*/ 29 h 132"/>
                  <a:gd name="T38" fmla="*/ 79 w 117"/>
                  <a:gd name="T39" fmla="*/ 28 h 132"/>
                  <a:gd name="T40" fmla="*/ 89 w 117"/>
                  <a:gd name="T41" fmla="*/ 26 h 132"/>
                  <a:gd name="T42" fmla="*/ 98 w 117"/>
                  <a:gd name="T43" fmla="*/ 25 h 132"/>
                  <a:gd name="T44" fmla="*/ 105 w 117"/>
                  <a:gd name="T45" fmla="*/ 24 h 132"/>
                  <a:gd name="T46" fmla="*/ 109 w 117"/>
                  <a:gd name="T47" fmla="*/ 22 h 132"/>
                  <a:gd name="T48" fmla="*/ 113 w 117"/>
                  <a:gd name="T49" fmla="*/ 21 h 132"/>
                  <a:gd name="T50" fmla="*/ 114 w 117"/>
                  <a:gd name="T51" fmla="*/ 21 h 132"/>
                  <a:gd name="T52" fmla="*/ 75 w 117"/>
                  <a:gd name="T53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17" h="132">
                    <a:moveTo>
                      <a:pt x="75" y="0"/>
                    </a:moveTo>
                    <a:lnTo>
                      <a:pt x="0" y="25"/>
                    </a:lnTo>
                    <a:lnTo>
                      <a:pt x="3" y="26"/>
                    </a:lnTo>
                    <a:lnTo>
                      <a:pt x="14" y="29"/>
                    </a:lnTo>
                    <a:lnTo>
                      <a:pt x="29" y="36"/>
                    </a:lnTo>
                    <a:lnTo>
                      <a:pt x="46" y="47"/>
                    </a:lnTo>
                    <a:lnTo>
                      <a:pt x="66" y="62"/>
                    </a:lnTo>
                    <a:lnTo>
                      <a:pt x="84" y="80"/>
                    </a:lnTo>
                    <a:lnTo>
                      <a:pt x="102" y="103"/>
                    </a:lnTo>
                    <a:lnTo>
                      <a:pt x="116" y="132"/>
                    </a:lnTo>
                    <a:lnTo>
                      <a:pt x="117" y="120"/>
                    </a:lnTo>
                    <a:lnTo>
                      <a:pt x="115" y="107"/>
                    </a:lnTo>
                    <a:lnTo>
                      <a:pt x="108" y="90"/>
                    </a:lnTo>
                    <a:lnTo>
                      <a:pt x="99" y="74"/>
                    </a:lnTo>
                    <a:lnTo>
                      <a:pt x="89" y="58"/>
                    </a:lnTo>
                    <a:lnTo>
                      <a:pt x="78" y="45"/>
                    </a:lnTo>
                    <a:lnTo>
                      <a:pt x="67" y="36"/>
                    </a:lnTo>
                    <a:lnTo>
                      <a:pt x="58" y="32"/>
                    </a:lnTo>
                    <a:lnTo>
                      <a:pt x="69" y="29"/>
                    </a:lnTo>
                    <a:lnTo>
                      <a:pt x="79" y="28"/>
                    </a:lnTo>
                    <a:lnTo>
                      <a:pt x="89" y="26"/>
                    </a:lnTo>
                    <a:lnTo>
                      <a:pt x="98" y="25"/>
                    </a:lnTo>
                    <a:lnTo>
                      <a:pt x="105" y="24"/>
                    </a:lnTo>
                    <a:lnTo>
                      <a:pt x="109" y="22"/>
                    </a:lnTo>
                    <a:lnTo>
                      <a:pt x="113" y="21"/>
                    </a:lnTo>
                    <a:lnTo>
                      <a:pt x="114" y="2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446" name="Freeform 14">
                <a:extLst>
                  <a:ext uri="{FF2B5EF4-FFF2-40B4-BE49-F238E27FC236}">
                    <a16:creationId xmlns:a16="http://schemas.microsoft.com/office/drawing/2014/main" id="{52596729-F3F2-9B67-743A-7C2C79F3B8E3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373331" flipH="1">
                <a:off x="289" y="3135"/>
                <a:ext cx="21" cy="55"/>
              </a:xfrm>
              <a:custGeom>
                <a:avLst/>
                <a:gdLst>
                  <a:gd name="T0" fmla="*/ 29 w 29"/>
                  <a:gd name="T1" fmla="*/ 0 h 77"/>
                  <a:gd name="T2" fmla="*/ 23 w 29"/>
                  <a:gd name="T3" fmla="*/ 0 h 77"/>
                  <a:gd name="T4" fmla="*/ 16 w 29"/>
                  <a:gd name="T5" fmla="*/ 4 h 77"/>
                  <a:gd name="T6" fmla="*/ 9 w 29"/>
                  <a:gd name="T7" fmla="*/ 9 h 77"/>
                  <a:gd name="T8" fmla="*/ 4 w 29"/>
                  <a:gd name="T9" fmla="*/ 19 h 77"/>
                  <a:gd name="T10" fmla="*/ 1 w 29"/>
                  <a:gd name="T11" fmla="*/ 30 h 77"/>
                  <a:gd name="T12" fmla="*/ 0 w 29"/>
                  <a:gd name="T13" fmla="*/ 44 h 77"/>
                  <a:gd name="T14" fmla="*/ 3 w 29"/>
                  <a:gd name="T15" fmla="*/ 60 h 77"/>
                  <a:gd name="T16" fmla="*/ 11 w 29"/>
                  <a:gd name="T17" fmla="*/ 77 h 77"/>
                  <a:gd name="T18" fmla="*/ 15 w 29"/>
                  <a:gd name="T19" fmla="*/ 53 h 77"/>
                  <a:gd name="T20" fmla="*/ 19 w 29"/>
                  <a:gd name="T21" fmla="*/ 37 h 77"/>
                  <a:gd name="T22" fmla="*/ 23 w 29"/>
                  <a:gd name="T23" fmla="*/ 22 h 77"/>
                  <a:gd name="T24" fmla="*/ 29 w 29"/>
                  <a:gd name="T25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" h="77">
                    <a:moveTo>
                      <a:pt x="29" y="0"/>
                    </a:moveTo>
                    <a:lnTo>
                      <a:pt x="23" y="0"/>
                    </a:lnTo>
                    <a:lnTo>
                      <a:pt x="16" y="4"/>
                    </a:lnTo>
                    <a:lnTo>
                      <a:pt x="9" y="9"/>
                    </a:lnTo>
                    <a:lnTo>
                      <a:pt x="4" y="19"/>
                    </a:lnTo>
                    <a:lnTo>
                      <a:pt x="1" y="30"/>
                    </a:lnTo>
                    <a:lnTo>
                      <a:pt x="0" y="44"/>
                    </a:lnTo>
                    <a:lnTo>
                      <a:pt x="3" y="60"/>
                    </a:lnTo>
                    <a:lnTo>
                      <a:pt x="11" y="77"/>
                    </a:lnTo>
                    <a:lnTo>
                      <a:pt x="15" y="53"/>
                    </a:lnTo>
                    <a:lnTo>
                      <a:pt x="19" y="37"/>
                    </a:lnTo>
                    <a:lnTo>
                      <a:pt x="23" y="2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18447" name="Group 15">
                <a:extLst>
                  <a:ext uri="{FF2B5EF4-FFF2-40B4-BE49-F238E27FC236}">
                    <a16:creationId xmlns:a16="http://schemas.microsoft.com/office/drawing/2014/main" id="{5E276286-AFBB-A715-1648-C608475DF1B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 rot="10886446" flipH="1">
                <a:off x="335" y="3251"/>
                <a:ext cx="608" cy="369"/>
                <a:chOff x="-366" y="1704"/>
                <a:chExt cx="608" cy="369"/>
              </a:xfrm>
            </p:grpSpPr>
            <p:sp>
              <p:nvSpPr>
                <p:cNvPr id="18448" name="Freeform 16">
                  <a:extLst>
                    <a:ext uri="{FF2B5EF4-FFF2-40B4-BE49-F238E27FC236}">
                      <a16:creationId xmlns:a16="http://schemas.microsoft.com/office/drawing/2014/main" id="{CC45E206-07AC-E066-E55D-5FC48F6DA91E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 rot="4200091">
                  <a:off x="-243" y="1807"/>
                  <a:ext cx="143" cy="390"/>
                </a:xfrm>
                <a:custGeom>
                  <a:avLst/>
                  <a:gdLst>
                    <a:gd name="T0" fmla="*/ 12 w 207"/>
                    <a:gd name="T1" fmla="*/ 44 h 564"/>
                    <a:gd name="T2" fmla="*/ 6 w 207"/>
                    <a:gd name="T3" fmla="*/ 72 h 564"/>
                    <a:gd name="T4" fmla="*/ 3 w 207"/>
                    <a:gd name="T5" fmla="*/ 99 h 564"/>
                    <a:gd name="T6" fmla="*/ 0 w 207"/>
                    <a:gd name="T7" fmla="*/ 125 h 564"/>
                    <a:gd name="T8" fmla="*/ 0 w 207"/>
                    <a:gd name="T9" fmla="*/ 151 h 564"/>
                    <a:gd name="T10" fmla="*/ 3 w 207"/>
                    <a:gd name="T11" fmla="*/ 180 h 564"/>
                    <a:gd name="T12" fmla="*/ 7 w 207"/>
                    <a:gd name="T13" fmla="*/ 211 h 564"/>
                    <a:gd name="T14" fmla="*/ 16 w 207"/>
                    <a:gd name="T15" fmla="*/ 247 h 564"/>
                    <a:gd name="T16" fmla="*/ 29 w 207"/>
                    <a:gd name="T17" fmla="*/ 287 h 564"/>
                    <a:gd name="T18" fmla="*/ 43 w 207"/>
                    <a:gd name="T19" fmla="*/ 325 h 564"/>
                    <a:gd name="T20" fmla="*/ 61 w 207"/>
                    <a:gd name="T21" fmla="*/ 364 h 564"/>
                    <a:gd name="T22" fmla="*/ 83 w 207"/>
                    <a:gd name="T23" fmla="*/ 406 h 564"/>
                    <a:gd name="T24" fmla="*/ 106 w 207"/>
                    <a:gd name="T25" fmla="*/ 446 h 564"/>
                    <a:gd name="T26" fmla="*/ 132 w 207"/>
                    <a:gd name="T27" fmla="*/ 483 h 564"/>
                    <a:gd name="T28" fmla="*/ 157 w 207"/>
                    <a:gd name="T29" fmla="*/ 516 h 564"/>
                    <a:gd name="T30" fmla="*/ 182 w 207"/>
                    <a:gd name="T31" fmla="*/ 544 h 564"/>
                    <a:gd name="T32" fmla="*/ 207 w 207"/>
                    <a:gd name="T33" fmla="*/ 564 h 564"/>
                    <a:gd name="T34" fmla="*/ 160 w 207"/>
                    <a:gd name="T35" fmla="*/ 501 h 564"/>
                    <a:gd name="T36" fmla="*/ 127 w 207"/>
                    <a:gd name="T37" fmla="*/ 448 h 564"/>
                    <a:gd name="T38" fmla="*/ 103 w 207"/>
                    <a:gd name="T39" fmla="*/ 405 h 564"/>
                    <a:gd name="T40" fmla="*/ 87 w 207"/>
                    <a:gd name="T41" fmla="*/ 368 h 564"/>
                    <a:gd name="T42" fmla="*/ 75 w 207"/>
                    <a:gd name="T43" fmla="*/ 337 h 564"/>
                    <a:gd name="T44" fmla="*/ 68 w 207"/>
                    <a:gd name="T45" fmla="*/ 309 h 564"/>
                    <a:gd name="T46" fmla="*/ 63 w 207"/>
                    <a:gd name="T47" fmla="*/ 285 h 564"/>
                    <a:gd name="T48" fmla="*/ 56 w 207"/>
                    <a:gd name="T49" fmla="*/ 261 h 564"/>
                    <a:gd name="T50" fmla="*/ 44 w 207"/>
                    <a:gd name="T51" fmla="*/ 205 h 564"/>
                    <a:gd name="T52" fmla="*/ 41 w 207"/>
                    <a:gd name="T53" fmla="*/ 140 h 564"/>
                    <a:gd name="T54" fmla="*/ 43 w 207"/>
                    <a:gd name="T55" fmla="*/ 68 h 564"/>
                    <a:gd name="T56" fmla="*/ 50 w 207"/>
                    <a:gd name="T57" fmla="*/ 0 h 564"/>
                    <a:gd name="T58" fmla="*/ 12 w 207"/>
                    <a:gd name="T59" fmla="*/ 44 h 5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07" h="564">
                      <a:moveTo>
                        <a:pt x="12" y="44"/>
                      </a:moveTo>
                      <a:lnTo>
                        <a:pt x="6" y="72"/>
                      </a:lnTo>
                      <a:lnTo>
                        <a:pt x="3" y="99"/>
                      </a:lnTo>
                      <a:lnTo>
                        <a:pt x="0" y="125"/>
                      </a:lnTo>
                      <a:lnTo>
                        <a:pt x="0" y="151"/>
                      </a:lnTo>
                      <a:lnTo>
                        <a:pt x="3" y="180"/>
                      </a:lnTo>
                      <a:lnTo>
                        <a:pt x="7" y="211"/>
                      </a:lnTo>
                      <a:lnTo>
                        <a:pt x="16" y="247"/>
                      </a:lnTo>
                      <a:lnTo>
                        <a:pt x="29" y="287"/>
                      </a:lnTo>
                      <a:lnTo>
                        <a:pt x="43" y="325"/>
                      </a:lnTo>
                      <a:lnTo>
                        <a:pt x="61" y="364"/>
                      </a:lnTo>
                      <a:lnTo>
                        <a:pt x="83" y="406"/>
                      </a:lnTo>
                      <a:lnTo>
                        <a:pt x="106" y="446"/>
                      </a:lnTo>
                      <a:lnTo>
                        <a:pt x="132" y="483"/>
                      </a:lnTo>
                      <a:lnTo>
                        <a:pt x="157" y="516"/>
                      </a:lnTo>
                      <a:lnTo>
                        <a:pt x="182" y="544"/>
                      </a:lnTo>
                      <a:lnTo>
                        <a:pt x="207" y="564"/>
                      </a:lnTo>
                      <a:lnTo>
                        <a:pt x="160" y="501"/>
                      </a:lnTo>
                      <a:lnTo>
                        <a:pt x="127" y="448"/>
                      </a:lnTo>
                      <a:lnTo>
                        <a:pt x="103" y="405"/>
                      </a:lnTo>
                      <a:lnTo>
                        <a:pt x="87" y="368"/>
                      </a:lnTo>
                      <a:lnTo>
                        <a:pt x="75" y="337"/>
                      </a:lnTo>
                      <a:lnTo>
                        <a:pt x="68" y="309"/>
                      </a:lnTo>
                      <a:lnTo>
                        <a:pt x="63" y="285"/>
                      </a:lnTo>
                      <a:lnTo>
                        <a:pt x="56" y="261"/>
                      </a:lnTo>
                      <a:lnTo>
                        <a:pt x="44" y="205"/>
                      </a:lnTo>
                      <a:lnTo>
                        <a:pt x="41" y="140"/>
                      </a:lnTo>
                      <a:lnTo>
                        <a:pt x="43" y="68"/>
                      </a:lnTo>
                      <a:lnTo>
                        <a:pt x="50" y="0"/>
                      </a:lnTo>
                      <a:lnTo>
                        <a:pt x="12" y="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8449" name="Freeform 17">
                  <a:extLst>
                    <a:ext uri="{FF2B5EF4-FFF2-40B4-BE49-F238E27FC236}">
                      <a16:creationId xmlns:a16="http://schemas.microsoft.com/office/drawing/2014/main" id="{14A18CF5-7EC1-139C-8399-488995B15D9D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 rot="4200091">
                  <a:off x="124" y="1761"/>
                  <a:ext cx="33" cy="160"/>
                </a:xfrm>
                <a:custGeom>
                  <a:avLst/>
                  <a:gdLst>
                    <a:gd name="T0" fmla="*/ 0 w 47"/>
                    <a:gd name="T1" fmla="*/ 19 h 232"/>
                    <a:gd name="T2" fmla="*/ 14 w 47"/>
                    <a:gd name="T3" fmla="*/ 55 h 232"/>
                    <a:gd name="T4" fmla="*/ 22 w 47"/>
                    <a:gd name="T5" fmla="*/ 101 h 232"/>
                    <a:gd name="T6" fmla="*/ 24 w 47"/>
                    <a:gd name="T7" fmla="*/ 159 h 232"/>
                    <a:gd name="T8" fmla="*/ 19 w 47"/>
                    <a:gd name="T9" fmla="*/ 232 h 232"/>
                    <a:gd name="T10" fmla="*/ 45 w 47"/>
                    <a:gd name="T11" fmla="*/ 217 h 232"/>
                    <a:gd name="T12" fmla="*/ 47 w 47"/>
                    <a:gd name="T13" fmla="*/ 178 h 232"/>
                    <a:gd name="T14" fmla="*/ 47 w 47"/>
                    <a:gd name="T15" fmla="*/ 140 h 232"/>
                    <a:gd name="T16" fmla="*/ 45 w 47"/>
                    <a:gd name="T17" fmla="*/ 103 h 232"/>
                    <a:gd name="T18" fmla="*/ 41 w 47"/>
                    <a:gd name="T19" fmla="*/ 71 h 232"/>
                    <a:gd name="T20" fmla="*/ 36 w 47"/>
                    <a:gd name="T21" fmla="*/ 52 h 232"/>
                    <a:gd name="T22" fmla="*/ 29 w 47"/>
                    <a:gd name="T23" fmla="*/ 34 h 232"/>
                    <a:gd name="T24" fmla="*/ 22 w 47"/>
                    <a:gd name="T25" fmla="*/ 17 h 232"/>
                    <a:gd name="T26" fmla="*/ 13 w 47"/>
                    <a:gd name="T27" fmla="*/ 0 h 232"/>
                    <a:gd name="T28" fmla="*/ 0 w 47"/>
                    <a:gd name="T29" fmla="*/ 19 h 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232">
                      <a:moveTo>
                        <a:pt x="0" y="19"/>
                      </a:moveTo>
                      <a:lnTo>
                        <a:pt x="14" y="55"/>
                      </a:lnTo>
                      <a:lnTo>
                        <a:pt x="22" y="101"/>
                      </a:lnTo>
                      <a:lnTo>
                        <a:pt x="24" y="159"/>
                      </a:lnTo>
                      <a:lnTo>
                        <a:pt x="19" y="232"/>
                      </a:lnTo>
                      <a:lnTo>
                        <a:pt x="45" y="217"/>
                      </a:lnTo>
                      <a:lnTo>
                        <a:pt x="47" y="178"/>
                      </a:lnTo>
                      <a:lnTo>
                        <a:pt x="47" y="140"/>
                      </a:lnTo>
                      <a:lnTo>
                        <a:pt x="45" y="103"/>
                      </a:lnTo>
                      <a:lnTo>
                        <a:pt x="41" y="71"/>
                      </a:lnTo>
                      <a:lnTo>
                        <a:pt x="36" y="52"/>
                      </a:lnTo>
                      <a:lnTo>
                        <a:pt x="29" y="34"/>
                      </a:lnTo>
                      <a:lnTo>
                        <a:pt x="22" y="17"/>
                      </a:lnTo>
                      <a:lnTo>
                        <a:pt x="1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8450" name="Freeform 18">
                  <a:extLst>
                    <a:ext uri="{FF2B5EF4-FFF2-40B4-BE49-F238E27FC236}">
                      <a16:creationId xmlns:a16="http://schemas.microsoft.com/office/drawing/2014/main" id="{0627C7B2-D0EA-EC2C-648E-0FAA3A8D86DA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 rot="4200091">
                  <a:off x="199" y="1720"/>
                  <a:ext cx="60" cy="27"/>
                </a:xfrm>
                <a:custGeom>
                  <a:avLst/>
                  <a:gdLst>
                    <a:gd name="T0" fmla="*/ 87 w 87"/>
                    <a:gd name="T1" fmla="*/ 22 h 40"/>
                    <a:gd name="T2" fmla="*/ 77 w 87"/>
                    <a:gd name="T3" fmla="*/ 17 h 40"/>
                    <a:gd name="T4" fmla="*/ 68 w 87"/>
                    <a:gd name="T5" fmla="*/ 12 h 40"/>
                    <a:gd name="T6" fmla="*/ 58 w 87"/>
                    <a:gd name="T7" fmla="*/ 7 h 40"/>
                    <a:gd name="T8" fmla="*/ 47 w 87"/>
                    <a:gd name="T9" fmla="*/ 5 h 40"/>
                    <a:gd name="T10" fmla="*/ 37 w 87"/>
                    <a:gd name="T11" fmla="*/ 3 h 40"/>
                    <a:gd name="T12" fmla="*/ 26 w 87"/>
                    <a:gd name="T13" fmla="*/ 2 h 40"/>
                    <a:gd name="T14" fmla="*/ 13 w 87"/>
                    <a:gd name="T15" fmla="*/ 0 h 40"/>
                    <a:gd name="T16" fmla="*/ 0 w 87"/>
                    <a:gd name="T17" fmla="*/ 2 h 40"/>
                    <a:gd name="T18" fmla="*/ 6 w 87"/>
                    <a:gd name="T19" fmla="*/ 6 h 40"/>
                    <a:gd name="T20" fmla="*/ 14 w 87"/>
                    <a:gd name="T21" fmla="*/ 10 h 40"/>
                    <a:gd name="T22" fmla="*/ 22 w 87"/>
                    <a:gd name="T23" fmla="*/ 14 h 40"/>
                    <a:gd name="T24" fmla="*/ 33 w 87"/>
                    <a:gd name="T25" fmla="*/ 18 h 40"/>
                    <a:gd name="T26" fmla="*/ 42 w 87"/>
                    <a:gd name="T27" fmla="*/ 22 h 40"/>
                    <a:gd name="T28" fmla="*/ 52 w 87"/>
                    <a:gd name="T29" fmla="*/ 27 h 40"/>
                    <a:gd name="T30" fmla="*/ 64 w 87"/>
                    <a:gd name="T31" fmla="*/ 33 h 40"/>
                    <a:gd name="T32" fmla="*/ 74 w 87"/>
                    <a:gd name="T33" fmla="*/ 40 h 40"/>
                    <a:gd name="T34" fmla="*/ 87 w 87"/>
                    <a:gd name="T35" fmla="*/ 22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7" h="40">
                      <a:moveTo>
                        <a:pt x="87" y="22"/>
                      </a:moveTo>
                      <a:lnTo>
                        <a:pt x="77" y="17"/>
                      </a:lnTo>
                      <a:lnTo>
                        <a:pt x="68" y="12"/>
                      </a:lnTo>
                      <a:lnTo>
                        <a:pt x="58" y="7"/>
                      </a:lnTo>
                      <a:lnTo>
                        <a:pt x="47" y="5"/>
                      </a:lnTo>
                      <a:lnTo>
                        <a:pt x="37" y="3"/>
                      </a:lnTo>
                      <a:lnTo>
                        <a:pt x="26" y="2"/>
                      </a:lnTo>
                      <a:lnTo>
                        <a:pt x="13" y="0"/>
                      </a:lnTo>
                      <a:lnTo>
                        <a:pt x="0" y="2"/>
                      </a:lnTo>
                      <a:lnTo>
                        <a:pt x="6" y="6"/>
                      </a:lnTo>
                      <a:lnTo>
                        <a:pt x="14" y="10"/>
                      </a:lnTo>
                      <a:lnTo>
                        <a:pt x="22" y="14"/>
                      </a:lnTo>
                      <a:lnTo>
                        <a:pt x="33" y="18"/>
                      </a:lnTo>
                      <a:lnTo>
                        <a:pt x="42" y="22"/>
                      </a:lnTo>
                      <a:lnTo>
                        <a:pt x="52" y="27"/>
                      </a:lnTo>
                      <a:lnTo>
                        <a:pt x="64" y="33"/>
                      </a:lnTo>
                      <a:lnTo>
                        <a:pt x="74" y="40"/>
                      </a:lnTo>
                      <a:lnTo>
                        <a:pt x="87" y="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18451" name="Group 19">
              <a:extLst>
                <a:ext uri="{FF2B5EF4-FFF2-40B4-BE49-F238E27FC236}">
                  <a16:creationId xmlns:a16="http://schemas.microsoft.com/office/drawing/2014/main" id="{E6686F43-73DD-29CB-B9C8-4B614C1303CE}"/>
                </a:ext>
              </a:extLst>
            </p:cNvPr>
            <p:cNvGrpSpPr>
              <a:grpSpLocks/>
            </p:cNvGrpSpPr>
            <p:nvPr/>
          </p:nvGrpSpPr>
          <p:grpSpPr bwMode="auto">
            <a:xfrm rot="-15351438">
              <a:off x="343" y="3854"/>
              <a:ext cx="392" cy="424"/>
              <a:chOff x="1727" y="866"/>
              <a:chExt cx="129" cy="157"/>
            </a:xfrm>
          </p:grpSpPr>
          <p:sp>
            <p:nvSpPr>
              <p:cNvPr id="18452" name="Freeform 20">
                <a:extLst>
                  <a:ext uri="{FF2B5EF4-FFF2-40B4-BE49-F238E27FC236}">
                    <a16:creationId xmlns:a16="http://schemas.microsoft.com/office/drawing/2014/main" id="{838D5DE7-BBB2-35EE-AFC1-2B20DFCCB732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453" name="Freeform 21">
                <a:extLst>
                  <a:ext uri="{FF2B5EF4-FFF2-40B4-BE49-F238E27FC236}">
                    <a16:creationId xmlns:a16="http://schemas.microsoft.com/office/drawing/2014/main" id="{362F74D9-1FB4-71DB-22EF-E4D7BE93E66F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454" name="Freeform 22">
                <a:extLst>
                  <a:ext uri="{FF2B5EF4-FFF2-40B4-BE49-F238E27FC236}">
                    <a16:creationId xmlns:a16="http://schemas.microsoft.com/office/drawing/2014/main" id="{9EE7D849-2139-F34A-A74B-2CB7D0CF9F85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8455" name="Group 23">
              <a:extLst>
                <a:ext uri="{FF2B5EF4-FFF2-40B4-BE49-F238E27FC236}">
                  <a16:creationId xmlns:a16="http://schemas.microsoft.com/office/drawing/2014/main" id="{A62301A9-BE30-8D57-C9F9-B95F15577236}"/>
                </a:ext>
              </a:extLst>
            </p:cNvPr>
            <p:cNvGrpSpPr>
              <a:grpSpLocks/>
            </p:cNvGrpSpPr>
            <p:nvPr/>
          </p:nvGrpSpPr>
          <p:grpSpPr bwMode="auto">
            <a:xfrm rot="5003157">
              <a:off x="249" y="1102"/>
              <a:ext cx="412" cy="500"/>
              <a:chOff x="1727" y="866"/>
              <a:chExt cx="129" cy="157"/>
            </a:xfrm>
          </p:grpSpPr>
          <p:sp>
            <p:nvSpPr>
              <p:cNvPr id="18456" name="Freeform 24">
                <a:extLst>
                  <a:ext uri="{FF2B5EF4-FFF2-40B4-BE49-F238E27FC236}">
                    <a16:creationId xmlns:a16="http://schemas.microsoft.com/office/drawing/2014/main" id="{5523E08A-4B68-1905-F367-8773903B92B5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457" name="Freeform 25">
                <a:extLst>
                  <a:ext uri="{FF2B5EF4-FFF2-40B4-BE49-F238E27FC236}">
                    <a16:creationId xmlns:a16="http://schemas.microsoft.com/office/drawing/2014/main" id="{0C70FF23-C155-5D74-E234-FC9FA23E31C9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458" name="Freeform 26">
                <a:extLst>
                  <a:ext uri="{FF2B5EF4-FFF2-40B4-BE49-F238E27FC236}">
                    <a16:creationId xmlns:a16="http://schemas.microsoft.com/office/drawing/2014/main" id="{3BAAC576-526A-573B-A96B-1374CD466357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8459" name="Group 27">
              <a:extLst>
                <a:ext uri="{FF2B5EF4-FFF2-40B4-BE49-F238E27FC236}">
                  <a16:creationId xmlns:a16="http://schemas.microsoft.com/office/drawing/2014/main" id="{EC882EA7-A2E9-34DD-5398-7FC81B9FB2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5" y="0"/>
              <a:ext cx="345" cy="367"/>
              <a:chOff x="1727" y="866"/>
              <a:chExt cx="129" cy="157"/>
            </a:xfrm>
          </p:grpSpPr>
          <p:sp>
            <p:nvSpPr>
              <p:cNvPr id="18460" name="Freeform 28">
                <a:extLst>
                  <a:ext uri="{FF2B5EF4-FFF2-40B4-BE49-F238E27FC236}">
                    <a16:creationId xmlns:a16="http://schemas.microsoft.com/office/drawing/2014/main" id="{E924CB3C-F046-76A5-0025-0EA678568EDA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461" name="Freeform 29">
                <a:extLst>
                  <a:ext uri="{FF2B5EF4-FFF2-40B4-BE49-F238E27FC236}">
                    <a16:creationId xmlns:a16="http://schemas.microsoft.com/office/drawing/2014/main" id="{73238244-7223-F83D-0BCE-BC0D8D049C91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462" name="Freeform 30">
                <a:extLst>
                  <a:ext uri="{FF2B5EF4-FFF2-40B4-BE49-F238E27FC236}">
                    <a16:creationId xmlns:a16="http://schemas.microsoft.com/office/drawing/2014/main" id="{C8E5D21A-EC24-29DD-E082-4132CCCE3CEB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8463" name="Freeform 31">
              <a:extLst>
                <a:ext uri="{FF2B5EF4-FFF2-40B4-BE49-F238E27FC236}">
                  <a16:creationId xmlns:a16="http://schemas.microsoft.com/office/drawing/2014/main" id="{29BF87D4-9C54-A549-5607-C3AB6182C1CA}"/>
                </a:ext>
              </a:extLst>
            </p:cNvPr>
            <p:cNvSpPr>
              <a:spLocks/>
            </p:cNvSpPr>
            <p:nvPr/>
          </p:nvSpPr>
          <p:spPr bwMode="ltGray">
            <a:xfrm>
              <a:off x="87" y="94"/>
              <a:ext cx="699" cy="756"/>
            </a:xfrm>
            <a:custGeom>
              <a:avLst/>
              <a:gdLst>
                <a:gd name="T0" fmla="*/ 1 w 699"/>
                <a:gd name="T1" fmla="*/ 392 h 756"/>
                <a:gd name="T2" fmla="*/ 3 w 699"/>
                <a:gd name="T3" fmla="*/ 252 h 756"/>
                <a:gd name="T4" fmla="*/ 21 w 699"/>
                <a:gd name="T5" fmla="*/ 210 h 756"/>
                <a:gd name="T6" fmla="*/ 29 w 699"/>
                <a:gd name="T7" fmla="*/ 182 h 756"/>
                <a:gd name="T8" fmla="*/ 39 w 699"/>
                <a:gd name="T9" fmla="*/ 154 h 756"/>
                <a:gd name="T10" fmla="*/ 51 w 699"/>
                <a:gd name="T11" fmla="*/ 138 h 756"/>
                <a:gd name="T12" fmla="*/ 111 w 699"/>
                <a:gd name="T13" fmla="*/ 74 h 756"/>
                <a:gd name="T14" fmla="*/ 169 w 699"/>
                <a:gd name="T15" fmla="*/ 30 h 756"/>
                <a:gd name="T16" fmla="*/ 225 w 699"/>
                <a:gd name="T17" fmla="*/ 10 h 756"/>
                <a:gd name="T18" fmla="*/ 249 w 699"/>
                <a:gd name="T19" fmla="*/ 4 h 756"/>
                <a:gd name="T20" fmla="*/ 265 w 699"/>
                <a:gd name="T21" fmla="*/ 0 h 756"/>
                <a:gd name="T22" fmla="*/ 357 w 699"/>
                <a:gd name="T23" fmla="*/ 2 h 756"/>
                <a:gd name="T24" fmla="*/ 385 w 699"/>
                <a:gd name="T25" fmla="*/ 6 h 756"/>
                <a:gd name="T26" fmla="*/ 489 w 699"/>
                <a:gd name="T27" fmla="*/ 40 h 756"/>
                <a:gd name="T28" fmla="*/ 619 w 699"/>
                <a:gd name="T29" fmla="*/ 128 h 756"/>
                <a:gd name="T30" fmla="*/ 653 w 699"/>
                <a:gd name="T31" fmla="*/ 178 h 756"/>
                <a:gd name="T32" fmla="*/ 693 w 699"/>
                <a:gd name="T33" fmla="*/ 322 h 756"/>
                <a:gd name="T34" fmla="*/ 687 w 699"/>
                <a:gd name="T35" fmla="*/ 434 h 756"/>
                <a:gd name="T36" fmla="*/ 665 w 699"/>
                <a:gd name="T37" fmla="*/ 538 h 756"/>
                <a:gd name="T38" fmla="*/ 639 w 699"/>
                <a:gd name="T39" fmla="*/ 564 h 756"/>
                <a:gd name="T40" fmla="*/ 631 w 699"/>
                <a:gd name="T41" fmla="*/ 580 h 756"/>
                <a:gd name="T42" fmla="*/ 607 w 699"/>
                <a:gd name="T43" fmla="*/ 588 h 756"/>
                <a:gd name="T44" fmla="*/ 473 w 699"/>
                <a:gd name="T45" fmla="*/ 664 h 756"/>
                <a:gd name="T46" fmla="*/ 449 w 699"/>
                <a:gd name="T47" fmla="*/ 678 h 756"/>
                <a:gd name="T48" fmla="*/ 405 w 699"/>
                <a:gd name="T49" fmla="*/ 684 h 756"/>
                <a:gd name="T50" fmla="*/ 375 w 699"/>
                <a:gd name="T51" fmla="*/ 690 h 756"/>
                <a:gd name="T52" fmla="*/ 267 w 699"/>
                <a:gd name="T53" fmla="*/ 684 h 756"/>
                <a:gd name="T54" fmla="*/ 259 w 699"/>
                <a:gd name="T55" fmla="*/ 722 h 756"/>
                <a:gd name="T56" fmla="*/ 241 w 699"/>
                <a:gd name="T57" fmla="*/ 756 h 756"/>
                <a:gd name="T58" fmla="*/ 185 w 699"/>
                <a:gd name="T59" fmla="*/ 728 h 756"/>
                <a:gd name="T60" fmla="*/ 163 w 699"/>
                <a:gd name="T61" fmla="*/ 720 h 756"/>
                <a:gd name="T62" fmla="*/ 151 w 699"/>
                <a:gd name="T63" fmla="*/ 716 h 756"/>
                <a:gd name="T64" fmla="*/ 195 w 699"/>
                <a:gd name="T65" fmla="*/ 674 h 756"/>
                <a:gd name="T66" fmla="*/ 211 w 699"/>
                <a:gd name="T67" fmla="*/ 644 h 756"/>
                <a:gd name="T68" fmla="*/ 209 w 699"/>
                <a:gd name="T69" fmla="*/ 626 h 756"/>
                <a:gd name="T70" fmla="*/ 195 w 699"/>
                <a:gd name="T71" fmla="*/ 620 h 756"/>
                <a:gd name="T72" fmla="*/ 165 w 699"/>
                <a:gd name="T73" fmla="*/ 596 h 756"/>
                <a:gd name="T74" fmla="*/ 99 w 699"/>
                <a:gd name="T75" fmla="*/ 534 h 756"/>
                <a:gd name="T76" fmla="*/ 61 w 699"/>
                <a:gd name="T77" fmla="*/ 506 h 756"/>
                <a:gd name="T78" fmla="*/ 23 w 699"/>
                <a:gd name="T79" fmla="*/ 470 h 756"/>
                <a:gd name="T80" fmla="*/ 7 w 699"/>
                <a:gd name="T81" fmla="*/ 434 h 756"/>
                <a:gd name="T82" fmla="*/ 5 w 699"/>
                <a:gd name="T83" fmla="*/ 396 h 756"/>
                <a:gd name="T84" fmla="*/ 1 w 699"/>
                <a:gd name="T85" fmla="*/ 392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99" h="756">
                  <a:moveTo>
                    <a:pt x="1" y="392"/>
                  </a:moveTo>
                  <a:cubicBezTo>
                    <a:pt x="2" y="345"/>
                    <a:pt x="2" y="299"/>
                    <a:pt x="3" y="252"/>
                  </a:cubicBezTo>
                  <a:cubicBezTo>
                    <a:pt x="3" y="238"/>
                    <a:pt x="16" y="224"/>
                    <a:pt x="21" y="210"/>
                  </a:cubicBezTo>
                  <a:cubicBezTo>
                    <a:pt x="24" y="202"/>
                    <a:pt x="29" y="182"/>
                    <a:pt x="29" y="182"/>
                  </a:cubicBezTo>
                  <a:cubicBezTo>
                    <a:pt x="32" y="173"/>
                    <a:pt x="34" y="163"/>
                    <a:pt x="39" y="154"/>
                  </a:cubicBezTo>
                  <a:cubicBezTo>
                    <a:pt x="42" y="148"/>
                    <a:pt x="51" y="138"/>
                    <a:pt x="51" y="138"/>
                  </a:cubicBezTo>
                  <a:cubicBezTo>
                    <a:pt x="58" y="116"/>
                    <a:pt x="88" y="82"/>
                    <a:pt x="111" y="74"/>
                  </a:cubicBezTo>
                  <a:cubicBezTo>
                    <a:pt x="128" y="61"/>
                    <a:pt x="149" y="37"/>
                    <a:pt x="169" y="30"/>
                  </a:cubicBezTo>
                  <a:cubicBezTo>
                    <a:pt x="182" y="17"/>
                    <a:pt x="207" y="15"/>
                    <a:pt x="225" y="10"/>
                  </a:cubicBezTo>
                  <a:cubicBezTo>
                    <a:pt x="233" y="8"/>
                    <a:pt x="241" y="6"/>
                    <a:pt x="249" y="4"/>
                  </a:cubicBezTo>
                  <a:cubicBezTo>
                    <a:pt x="254" y="3"/>
                    <a:pt x="265" y="0"/>
                    <a:pt x="265" y="0"/>
                  </a:cubicBezTo>
                  <a:cubicBezTo>
                    <a:pt x="296" y="1"/>
                    <a:pt x="326" y="0"/>
                    <a:pt x="357" y="2"/>
                  </a:cubicBezTo>
                  <a:cubicBezTo>
                    <a:pt x="366" y="2"/>
                    <a:pt x="385" y="6"/>
                    <a:pt x="385" y="6"/>
                  </a:cubicBezTo>
                  <a:cubicBezTo>
                    <a:pt x="417" y="17"/>
                    <a:pt x="463" y="14"/>
                    <a:pt x="489" y="40"/>
                  </a:cubicBezTo>
                  <a:cubicBezTo>
                    <a:pt x="528" y="60"/>
                    <a:pt x="592" y="105"/>
                    <a:pt x="619" y="128"/>
                  </a:cubicBezTo>
                  <a:cubicBezTo>
                    <a:pt x="635" y="134"/>
                    <a:pt x="643" y="164"/>
                    <a:pt x="653" y="178"/>
                  </a:cubicBezTo>
                  <a:cubicBezTo>
                    <a:pt x="667" y="234"/>
                    <a:pt x="687" y="265"/>
                    <a:pt x="693" y="322"/>
                  </a:cubicBezTo>
                  <a:cubicBezTo>
                    <a:pt x="699" y="365"/>
                    <a:pt x="692" y="398"/>
                    <a:pt x="687" y="434"/>
                  </a:cubicBezTo>
                  <a:cubicBezTo>
                    <a:pt x="686" y="469"/>
                    <a:pt x="691" y="510"/>
                    <a:pt x="665" y="538"/>
                  </a:cubicBezTo>
                  <a:cubicBezTo>
                    <a:pt x="657" y="547"/>
                    <a:pt x="644" y="553"/>
                    <a:pt x="639" y="564"/>
                  </a:cubicBezTo>
                  <a:cubicBezTo>
                    <a:pt x="636" y="569"/>
                    <a:pt x="636" y="576"/>
                    <a:pt x="631" y="580"/>
                  </a:cubicBezTo>
                  <a:cubicBezTo>
                    <a:pt x="624" y="585"/>
                    <a:pt x="607" y="588"/>
                    <a:pt x="607" y="588"/>
                  </a:cubicBezTo>
                  <a:cubicBezTo>
                    <a:pt x="581" y="602"/>
                    <a:pt x="499" y="649"/>
                    <a:pt x="473" y="664"/>
                  </a:cubicBezTo>
                  <a:cubicBezTo>
                    <a:pt x="465" y="666"/>
                    <a:pt x="449" y="678"/>
                    <a:pt x="449" y="678"/>
                  </a:cubicBezTo>
                  <a:cubicBezTo>
                    <a:pt x="438" y="685"/>
                    <a:pt x="417" y="679"/>
                    <a:pt x="405" y="684"/>
                  </a:cubicBezTo>
                  <a:cubicBezTo>
                    <a:pt x="396" y="687"/>
                    <a:pt x="385" y="688"/>
                    <a:pt x="375" y="690"/>
                  </a:cubicBezTo>
                  <a:cubicBezTo>
                    <a:pt x="328" y="689"/>
                    <a:pt x="307" y="687"/>
                    <a:pt x="267" y="684"/>
                  </a:cubicBezTo>
                  <a:cubicBezTo>
                    <a:pt x="249" y="690"/>
                    <a:pt x="264" y="683"/>
                    <a:pt x="259" y="722"/>
                  </a:cubicBezTo>
                  <a:cubicBezTo>
                    <a:pt x="258" y="733"/>
                    <a:pt x="250" y="750"/>
                    <a:pt x="241" y="756"/>
                  </a:cubicBezTo>
                  <a:cubicBezTo>
                    <a:pt x="218" y="752"/>
                    <a:pt x="207" y="735"/>
                    <a:pt x="185" y="728"/>
                  </a:cubicBezTo>
                  <a:cubicBezTo>
                    <a:pt x="176" y="725"/>
                    <a:pt x="171" y="724"/>
                    <a:pt x="163" y="720"/>
                  </a:cubicBezTo>
                  <a:cubicBezTo>
                    <a:pt x="159" y="718"/>
                    <a:pt x="151" y="716"/>
                    <a:pt x="151" y="716"/>
                  </a:cubicBezTo>
                  <a:cubicBezTo>
                    <a:pt x="157" y="695"/>
                    <a:pt x="180" y="689"/>
                    <a:pt x="195" y="674"/>
                  </a:cubicBezTo>
                  <a:cubicBezTo>
                    <a:pt x="198" y="665"/>
                    <a:pt x="205" y="652"/>
                    <a:pt x="211" y="644"/>
                  </a:cubicBezTo>
                  <a:cubicBezTo>
                    <a:pt x="210" y="638"/>
                    <a:pt x="212" y="631"/>
                    <a:pt x="209" y="626"/>
                  </a:cubicBezTo>
                  <a:cubicBezTo>
                    <a:pt x="207" y="621"/>
                    <a:pt x="199" y="623"/>
                    <a:pt x="195" y="620"/>
                  </a:cubicBezTo>
                  <a:cubicBezTo>
                    <a:pt x="185" y="612"/>
                    <a:pt x="173" y="606"/>
                    <a:pt x="165" y="596"/>
                  </a:cubicBezTo>
                  <a:cubicBezTo>
                    <a:pt x="146" y="573"/>
                    <a:pt x="123" y="552"/>
                    <a:pt x="99" y="534"/>
                  </a:cubicBezTo>
                  <a:cubicBezTo>
                    <a:pt x="87" y="525"/>
                    <a:pt x="72" y="517"/>
                    <a:pt x="61" y="506"/>
                  </a:cubicBezTo>
                  <a:cubicBezTo>
                    <a:pt x="49" y="494"/>
                    <a:pt x="37" y="480"/>
                    <a:pt x="23" y="470"/>
                  </a:cubicBezTo>
                  <a:cubicBezTo>
                    <a:pt x="13" y="456"/>
                    <a:pt x="10" y="451"/>
                    <a:pt x="7" y="434"/>
                  </a:cubicBezTo>
                  <a:cubicBezTo>
                    <a:pt x="6" y="421"/>
                    <a:pt x="7" y="408"/>
                    <a:pt x="5" y="396"/>
                  </a:cubicBezTo>
                  <a:cubicBezTo>
                    <a:pt x="5" y="394"/>
                    <a:pt x="0" y="391"/>
                    <a:pt x="1" y="392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464" name="Freeform 32">
              <a:extLst>
                <a:ext uri="{FF2B5EF4-FFF2-40B4-BE49-F238E27FC236}">
                  <a16:creationId xmlns:a16="http://schemas.microsoft.com/office/drawing/2014/main" id="{B788046F-80ED-DC79-972C-180B85DD96C5}"/>
                </a:ext>
              </a:extLst>
            </p:cNvPr>
            <p:cNvSpPr>
              <a:spLocks/>
            </p:cNvSpPr>
            <p:nvPr/>
          </p:nvSpPr>
          <p:spPr bwMode="ltGray">
            <a:xfrm rot="828663">
              <a:off x="242" y="3404"/>
              <a:ext cx="132" cy="167"/>
            </a:xfrm>
            <a:custGeom>
              <a:avLst/>
              <a:gdLst>
                <a:gd name="T0" fmla="*/ 0 w 109"/>
                <a:gd name="T1" fmla="*/ 0 h 156"/>
                <a:gd name="T2" fmla="*/ 5 w 109"/>
                <a:gd name="T3" fmla="*/ 1 h 156"/>
                <a:gd name="T4" fmla="*/ 18 w 109"/>
                <a:gd name="T5" fmla="*/ 5 h 156"/>
                <a:gd name="T6" fmla="*/ 37 w 109"/>
                <a:gd name="T7" fmla="*/ 12 h 156"/>
                <a:gd name="T8" fmla="*/ 58 w 109"/>
                <a:gd name="T9" fmla="*/ 24 h 156"/>
                <a:gd name="T10" fmla="*/ 78 w 109"/>
                <a:gd name="T11" fmla="*/ 44 h 156"/>
                <a:gd name="T12" fmla="*/ 96 w 109"/>
                <a:gd name="T13" fmla="*/ 71 h 156"/>
                <a:gd name="T14" fmla="*/ 107 w 109"/>
                <a:gd name="T15" fmla="*/ 108 h 156"/>
                <a:gd name="T16" fmla="*/ 109 w 109"/>
                <a:gd name="T17" fmla="*/ 156 h 156"/>
                <a:gd name="T18" fmla="*/ 105 w 109"/>
                <a:gd name="T19" fmla="*/ 156 h 156"/>
                <a:gd name="T20" fmla="*/ 99 w 109"/>
                <a:gd name="T21" fmla="*/ 156 h 156"/>
                <a:gd name="T22" fmla="*/ 93 w 109"/>
                <a:gd name="T23" fmla="*/ 156 h 156"/>
                <a:gd name="T24" fmla="*/ 87 w 109"/>
                <a:gd name="T25" fmla="*/ 154 h 156"/>
                <a:gd name="T26" fmla="*/ 81 w 109"/>
                <a:gd name="T27" fmla="*/ 153 h 156"/>
                <a:gd name="T28" fmla="*/ 74 w 109"/>
                <a:gd name="T29" fmla="*/ 150 h 156"/>
                <a:gd name="T30" fmla="*/ 66 w 109"/>
                <a:gd name="T31" fmla="*/ 145 h 156"/>
                <a:gd name="T32" fmla="*/ 58 w 109"/>
                <a:gd name="T33" fmla="*/ 139 h 156"/>
                <a:gd name="T34" fmla="*/ 53 w 109"/>
                <a:gd name="T35" fmla="*/ 126 h 156"/>
                <a:gd name="T36" fmla="*/ 53 w 109"/>
                <a:gd name="T37" fmla="*/ 111 h 156"/>
                <a:gd name="T38" fmla="*/ 56 w 109"/>
                <a:gd name="T39" fmla="*/ 96 h 156"/>
                <a:gd name="T40" fmla="*/ 59 w 109"/>
                <a:gd name="T41" fmla="*/ 80 h 156"/>
                <a:gd name="T42" fmla="*/ 56 w 109"/>
                <a:gd name="T43" fmla="*/ 62 h 156"/>
                <a:gd name="T44" fmla="*/ 48 w 109"/>
                <a:gd name="T45" fmla="*/ 43 h 156"/>
                <a:gd name="T46" fmla="*/ 31 w 109"/>
                <a:gd name="T47" fmla="*/ 23 h 156"/>
                <a:gd name="T48" fmla="*/ 0 w 109"/>
                <a:gd name="T4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465" name="Freeform 33">
              <a:extLst>
                <a:ext uri="{FF2B5EF4-FFF2-40B4-BE49-F238E27FC236}">
                  <a16:creationId xmlns:a16="http://schemas.microsoft.com/office/drawing/2014/main" id="{832D01F9-5B7A-22B6-CF46-3E27960F0806}"/>
                </a:ext>
              </a:extLst>
            </p:cNvPr>
            <p:cNvSpPr>
              <a:spLocks/>
            </p:cNvSpPr>
            <p:nvPr/>
          </p:nvSpPr>
          <p:spPr bwMode="ltGray">
            <a:xfrm rot="828663">
              <a:off x="266" y="3592"/>
              <a:ext cx="66" cy="43"/>
            </a:xfrm>
            <a:custGeom>
              <a:avLst/>
              <a:gdLst>
                <a:gd name="T0" fmla="*/ 0 w 54"/>
                <a:gd name="T1" fmla="*/ 0 h 40"/>
                <a:gd name="T2" fmla="*/ 1 w 54"/>
                <a:gd name="T3" fmla="*/ 1 h 40"/>
                <a:gd name="T4" fmla="*/ 6 w 54"/>
                <a:gd name="T5" fmla="*/ 3 h 40"/>
                <a:gd name="T6" fmla="*/ 13 w 54"/>
                <a:gd name="T7" fmla="*/ 8 h 40"/>
                <a:gd name="T8" fmla="*/ 21 w 54"/>
                <a:gd name="T9" fmla="*/ 12 h 40"/>
                <a:gd name="T10" fmla="*/ 29 w 54"/>
                <a:gd name="T11" fmla="*/ 15 h 40"/>
                <a:gd name="T12" fmla="*/ 38 w 54"/>
                <a:gd name="T13" fmla="*/ 17 h 40"/>
                <a:gd name="T14" fmla="*/ 46 w 54"/>
                <a:gd name="T15" fmla="*/ 18 h 40"/>
                <a:gd name="T16" fmla="*/ 54 w 54"/>
                <a:gd name="T17" fmla="*/ 16 h 40"/>
                <a:gd name="T18" fmla="*/ 53 w 54"/>
                <a:gd name="T19" fmla="*/ 25 h 40"/>
                <a:gd name="T20" fmla="*/ 50 w 54"/>
                <a:gd name="T21" fmla="*/ 33 h 40"/>
                <a:gd name="T22" fmla="*/ 44 w 54"/>
                <a:gd name="T23" fmla="*/ 38 h 40"/>
                <a:gd name="T24" fmla="*/ 37 w 54"/>
                <a:gd name="T25" fmla="*/ 40 h 40"/>
                <a:gd name="T26" fmla="*/ 28 w 54"/>
                <a:gd name="T27" fmla="*/ 39 h 40"/>
                <a:gd name="T28" fmla="*/ 19 w 54"/>
                <a:gd name="T29" fmla="*/ 32 h 40"/>
                <a:gd name="T30" fmla="*/ 10 w 54"/>
                <a:gd name="T31" fmla="*/ 20 h 40"/>
                <a:gd name="T32" fmla="*/ 0 w 54"/>
                <a:gd name="T3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466" name="Freeform 34">
              <a:extLst>
                <a:ext uri="{FF2B5EF4-FFF2-40B4-BE49-F238E27FC236}">
                  <a16:creationId xmlns:a16="http://schemas.microsoft.com/office/drawing/2014/main" id="{F3799591-C62F-9055-F986-59B4BB7F5536}"/>
                </a:ext>
              </a:extLst>
            </p:cNvPr>
            <p:cNvSpPr>
              <a:spLocks/>
            </p:cNvSpPr>
            <p:nvPr/>
          </p:nvSpPr>
          <p:spPr bwMode="ltGray">
            <a:xfrm>
              <a:off x="11" y="4110"/>
              <a:ext cx="118" cy="209"/>
            </a:xfrm>
            <a:custGeom>
              <a:avLst/>
              <a:gdLst>
                <a:gd name="T0" fmla="*/ 0 w 118"/>
                <a:gd name="T1" fmla="*/ 0 h 209"/>
                <a:gd name="T2" fmla="*/ 6 w 118"/>
                <a:gd name="T3" fmla="*/ 8 h 209"/>
                <a:gd name="T4" fmla="*/ 15 w 118"/>
                <a:gd name="T5" fmla="*/ 19 h 209"/>
                <a:gd name="T6" fmla="*/ 26 w 118"/>
                <a:gd name="T7" fmla="*/ 33 h 209"/>
                <a:gd name="T8" fmla="*/ 38 w 118"/>
                <a:gd name="T9" fmla="*/ 51 h 209"/>
                <a:gd name="T10" fmla="*/ 54 w 118"/>
                <a:gd name="T11" fmla="*/ 72 h 209"/>
                <a:gd name="T12" fmla="*/ 67 w 118"/>
                <a:gd name="T13" fmla="*/ 94 h 209"/>
                <a:gd name="T14" fmla="*/ 79 w 118"/>
                <a:gd name="T15" fmla="*/ 119 h 209"/>
                <a:gd name="T16" fmla="*/ 87 w 118"/>
                <a:gd name="T17" fmla="*/ 146 h 209"/>
                <a:gd name="T18" fmla="*/ 94 w 118"/>
                <a:gd name="T19" fmla="*/ 175 h 209"/>
                <a:gd name="T20" fmla="*/ 91 w 118"/>
                <a:gd name="T21" fmla="*/ 209 h 209"/>
                <a:gd name="T22" fmla="*/ 118 w 118"/>
                <a:gd name="T23" fmla="*/ 209 h 209"/>
                <a:gd name="T24" fmla="*/ 117 w 118"/>
                <a:gd name="T25" fmla="*/ 177 h 209"/>
                <a:gd name="T26" fmla="*/ 104 w 118"/>
                <a:gd name="T27" fmla="*/ 119 h 209"/>
                <a:gd name="T28" fmla="*/ 82 w 118"/>
                <a:gd name="T29" fmla="*/ 69 h 209"/>
                <a:gd name="T30" fmla="*/ 47 w 118"/>
                <a:gd name="T31" fmla="*/ 27 h 209"/>
                <a:gd name="T32" fmla="*/ 0 w 118"/>
                <a:gd name="T33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209">
                  <a:moveTo>
                    <a:pt x="0" y="0"/>
                  </a:moveTo>
                  <a:lnTo>
                    <a:pt x="6" y="8"/>
                  </a:lnTo>
                  <a:lnTo>
                    <a:pt x="15" y="19"/>
                  </a:lnTo>
                  <a:lnTo>
                    <a:pt x="26" y="33"/>
                  </a:lnTo>
                  <a:lnTo>
                    <a:pt x="38" y="51"/>
                  </a:lnTo>
                  <a:lnTo>
                    <a:pt x="54" y="72"/>
                  </a:lnTo>
                  <a:lnTo>
                    <a:pt x="67" y="94"/>
                  </a:lnTo>
                  <a:lnTo>
                    <a:pt x="79" y="119"/>
                  </a:lnTo>
                  <a:lnTo>
                    <a:pt x="87" y="146"/>
                  </a:lnTo>
                  <a:lnTo>
                    <a:pt x="94" y="175"/>
                  </a:lnTo>
                  <a:lnTo>
                    <a:pt x="91" y="209"/>
                  </a:lnTo>
                  <a:lnTo>
                    <a:pt x="118" y="209"/>
                  </a:lnTo>
                  <a:lnTo>
                    <a:pt x="117" y="177"/>
                  </a:lnTo>
                  <a:lnTo>
                    <a:pt x="104" y="119"/>
                  </a:lnTo>
                  <a:lnTo>
                    <a:pt x="82" y="69"/>
                  </a:lnTo>
                  <a:lnTo>
                    <a:pt x="47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467" name="Freeform 35">
              <a:extLst>
                <a:ext uri="{FF2B5EF4-FFF2-40B4-BE49-F238E27FC236}">
                  <a16:creationId xmlns:a16="http://schemas.microsoft.com/office/drawing/2014/main" id="{83DCB9A4-3717-3FB5-2A65-AF3330A8F60B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3968"/>
              <a:ext cx="130" cy="128"/>
            </a:xfrm>
            <a:custGeom>
              <a:avLst/>
              <a:gdLst>
                <a:gd name="T0" fmla="*/ 103 w 130"/>
                <a:gd name="T1" fmla="*/ 0 h 128"/>
                <a:gd name="T2" fmla="*/ 130 w 130"/>
                <a:gd name="T3" fmla="*/ 128 h 128"/>
                <a:gd name="T4" fmla="*/ 125 w 130"/>
                <a:gd name="T5" fmla="*/ 126 h 128"/>
                <a:gd name="T6" fmla="*/ 111 w 130"/>
                <a:gd name="T7" fmla="*/ 121 h 128"/>
                <a:gd name="T8" fmla="*/ 92 w 130"/>
                <a:gd name="T9" fmla="*/ 111 h 128"/>
                <a:gd name="T10" fmla="*/ 68 w 130"/>
                <a:gd name="T11" fmla="*/ 103 h 128"/>
                <a:gd name="T12" fmla="*/ 41 w 130"/>
                <a:gd name="T13" fmla="*/ 94 h 128"/>
                <a:gd name="T14" fmla="*/ 19 w 130"/>
                <a:gd name="T15" fmla="*/ 90 h 128"/>
                <a:gd name="T16" fmla="*/ 0 w 130"/>
                <a:gd name="T17" fmla="*/ 93 h 128"/>
                <a:gd name="T18" fmla="*/ 0 w 130"/>
                <a:gd name="T19" fmla="*/ 72 h 128"/>
                <a:gd name="T20" fmla="*/ 12 w 130"/>
                <a:gd name="T21" fmla="*/ 70 h 128"/>
                <a:gd name="T22" fmla="*/ 24 w 130"/>
                <a:gd name="T23" fmla="*/ 66 h 128"/>
                <a:gd name="T24" fmla="*/ 38 w 130"/>
                <a:gd name="T25" fmla="*/ 66 h 128"/>
                <a:gd name="T26" fmla="*/ 51 w 130"/>
                <a:gd name="T27" fmla="*/ 67 h 128"/>
                <a:gd name="T28" fmla="*/ 65 w 130"/>
                <a:gd name="T29" fmla="*/ 70 h 128"/>
                <a:gd name="T30" fmla="*/ 78 w 130"/>
                <a:gd name="T31" fmla="*/ 78 h 128"/>
                <a:gd name="T32" fmla="*/ 81 w 130"/>
                <a:gd name="T33" fmla="*/ 74 h 128"/>
                <a:gd name="T34" fmla="*/ 81 w 130"/>
                <a:gd name="T35" fmla="*/ 58 h 128"/>
                <a:gd name="T36" fmla="*/ 82 w 130"/>
                <a:gd name="T37" fmla="*/ 37 h 128"/>
                <a:gd name="T38" fmla="*/ 82 w 130"/>
                <a:gd name="T39" fmla="*/ 29 h 128"/>
                <a:gd name="T40" fmla="*/ 80 w 130"/>
                <a:gd name="T41" fmla="*/ 29 h 128"/>
                <a:gd name="T42" fmla="*/ 77 w 130"/>
                <a:gd name="T43" fmla="*/ 27 h 128"/>
                <a:gd name="T44" fmla="*/ 76 w 130"/>
                <a:gd name="T45" fmla="*/ 22 h 128"/>
                <a:gd name="T46" fmla="*/ 75 w 130"/>
                <a:gd name="T47" fmla="*/ 19 h 128"/>
                <a:gd name="T48" fmla="*/ 76 w 130"/>
                <a:gd name="T49" fmla="*/ 15 h 128"/>
                <a:gd name="T50" fmla="*/ 79 w 130"/>
                <a:gd name="T51" fmla="*/ 10 h 128"/>
                <a:gd name="T52" fmla="*/ 89 w 130"/>
                <a:gd name="T53" fmla="*/ 6 h 128"/>
                <a:gd name="T54" fmla="*/ 103 w 130"/>
                <a:gd name="T5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0" h="128">
                  <a:moveTo>
                    <a:pt x="103" y="0"/>
                  </a:moveTo>
                  <a:lnTo>
                    <a:pt x="130" y="128"/>
                  </a:lnTo>
                  <a:lnTo>
                    <a:pt x="125" y="126"/>
                  </a:lnTo>
                  <a:lnTo>
                    <a:pt x="111" y="121"/>
                  </a:lnTo>
                  <a:lnTo>
                    <a:pt x="92" y="111"/>
                  </a:lnTo>
                  <a:lnTo>
                    <a:pt x="68" y="103"/>
                  </a:lnTo>
                  <a:lnTo>
                    <a:pt x="41" y="94"/>
                  </a:lnTo>
                  <a:lnTo>
                    <a:pt x="19" y="90"/>
                  </a:lnTo>
                  <a:lnTo>
                    <a:pt x="0" y="93"/>
                  </a:lnTo>
                  <a:lnTo>
                    <a:pt x="0" y="72"/>
                  </a:lnTo>
                  <a:lnTo>
                    <a:pt x="12" y="70"/>
                  </a:lnTo>
                  <a:lnTo>
                    <a:pt x="24" y="66"/>
                  </a:lnTo>
                  <a:lnTo>
                    <a:pt x="38" y="66"/>
                  </a:lnTo>
                  <a:lnTo>
                    <a:pt x="51" y="67"/>
                  </a:lnTo>
                  <a:lnTo>
                    <a:pt x="65" y="70"/>
                  </a:lnTo>
                  <a:lnTo>
                    <a:pt x="78" y="78"/>
                  </a:lnTo>
                  <a:lnTo>
                    <a:pt x="81" y="74"/>
                  </a:lnTo>
                  <a:lnTo>
                    <a:pt x="81" y="58"/>
                  </a:lnTo>
                  <a:lnTo>
                    <a:pt x="82" y="37"/>
                  </a:lnTo>
                  <a:lnTo>
                    <a:pt x="82" y="29"/>
                  </a:lnTo>
                  <a:lnTo>
                    <a:pt x="80" y="29"/>
                  </a:lnTo>
                  <a:lnTo>
                    <a:pt x="77" y="27"/>
                  </a:lnTo>
                  <a:lnTo>
                    <a:pt x="76" y="22"/>
                  </a:lnTo>
                  <a:lnTo>
                    <a:pt x="75" y="19"/>
                  </a:lnTo>
                  <a:lnTo>
                    <a:pt x="76" y="15"/>
                  </a:lnTo>
                  <a:lnTo>
                    <a:pt x="79" y="10"/>
                  </a:lnTo>
                  <a:lnTo>
                    <a:pt x="89" y="6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468" name="Freeform 36">
              <a:extLst>
                <a:ext uri="{FF2B5EF4-FFF2-40B4-BE49-F238E27FC236}">
                  <a16:creationId xmlns:a16="http://schemas.microsoft.com/office/drawing/2014/main" id="{007459DB-669D-8BD5-062D-0D5B3A7246ED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3949"/>
              <a:ext cx="47" cy="86"/>
            </a:xfrm>
            <a:custGeom>
              <a:avLst/>
              <a:gdLst>
                <a:gd name="T0" fmla="*/ 37 w 47"/>
                <a:gd name="T1" fmla="*/ 0 h 86"/>
                <a:gd name="T2" fmla="*/ 15 w 47"/>
                <a:gd name="T3" fmla="*/ 37 h 86"/>
                <a:gd name="T4" fmla="*/ 0 w 47"/>
                <a:gd name="T5" fmla="*/ 59 h 86"/>
                <a:gd name="T6" fmla="*/ 0 w 47"/>
                <a:gd name="T7" fmla="*/ 86 h 86"/>
                <a:gd name="T8" fmla="*/ 8 w 47"/>
                <a:gd name="T9" fmla="*/ 82 h 86"/>
                <a:gd name="T10" fmla="*/ 20 w 47"/>
                <a:gd name="T11" fmla="*/ 73 h 86"/>
                <a:gd name="T12" fmla="*/ 33 w 47"/>
                <a:gd name="T13" fmla="*/ 63 h 86"/>
                <a:gd name="T14" fmla="*/ 42 w 47"/>
                <a:gd name="T15" fmla="*/ 51 h 86"/>
                <a:gd name="T16" fmla="*/ 47 w 47"/>
                <a:gd name="T17" fmla="*/ 36 h 86"/>
                <a:gd name="T18" fmla="*/ 46 w 47"/>
                <a:gd name="T19" fmla="*/ 19 h 86"/>
                <a:gd name="T20" fmla="*/ 37 w 47"/>
                <a:gd name="T2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86">
                  <a:moveTo>
                    <a:pt x="37" y="0"/>
                  </a:moveTo>
                  <a:lnTo>
                    <a:pt x="15" y="37"/>
                  </a:lnTo>
                  <a:lnTo>
                    <a:pt x="0" y="59"/>
                  </a:lnTo>
                  <a:lnTo>
                    <a:pt x="0" y="86"/>
                  </a:lnTo>
                  <a:lnTo>
                    <a:pt x="8" y="82"/>
                  </a:lnTo>
                  <a:lnTo>
                    <a:pt x="20" y="73"/>
                  </a:lnTo>
                  <a:lnTo>
                    <a:pt x="33" y="63"/>
                  </a:lnTo>
                  <a:lnTo>
                    <a:pt x="42" y="51"/>
                  </a:lnTo>
                  <a:lnTo>
                    <a:pt x="47" y="36"/>
                  </a:lnTo>
                  <a:lnTo>
                    <a:pt x="46" y="1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469" name="Freeform 37">
              <a:extLst>
                <a:ext uri="{FF2B5EF4-FFF2-40B4-BE49-F238E27FC236}">
                  <a16:creationId xmlns:a16="http://schemas.microsoft.com/office/drawing/2014/main" id="{54834C5F-9943-9F38-0F37-F01B23A44748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3239"/>
              <a:ext cx="497" cy="740"/>
            </a:xfrm>
            <a:custGeom>
              <a:avLst/>
              <a:gdLst>
                <a:gd name="T0" fmla="*/ 0 w 497"/>
                <a:gd name="T1" fmla="*/ 13 h 740"/>
                <a:gd name="T2" fmla="*/ 41 w 497"/>
                <a:gd name="T3" fmla="*/ 4 h 740"/>
                <a:gd name="T4" fmla="*/ 101 w 497"/>
                <a:gd name="T5" fmla="*/ 0 h 740"/>
                <a:gd name="T6" fmla="*/ 170 w 497"/>
                <a:gd name="T7" fmla="*/ 4 h 740"/>
                <a:gd name="T8" fmla="*/ 248 w 497"/>
                <a:gd name="T9" fmla="*/ 21 h 740"/>
                <a:gd name="T10" fmla="*/ 323 w 497"/>
                <a:gd name="T11" fmla="*/ 50 h 740"/>
                <a:gd name="T12" fmla="*/ 382 w 497"/>
                <a:gd name="T13" fmla="*/ 90 h 740"/>
                <a:gd name="T14" fmla="*/ 428 w 497"/>
                <a:gd name="T15" fmla="*/ 141 h 740"/>
                <a:gd name="T16" fmla="*/ 463 w 497"/>
                <a:gd name="T17" fmla="*/ 199 h 740"/>
                <a:gd name="T18" fmla="*/ 485 w 497"/>
                <a:gd name="T19" fmla="*/ 262 h 740"/>
                <a:gd name="T20" fmla="*/ 496 w 497"/>
                <a:gd name="T21" fmla="*/ 327 h 740"/>
                <a:gd name="T22" fmla="*/ 497 w 497"/>
                <a:gd name="T23" fmla="*/ 396 h 740"/>
                <a:gd name="T24" fmla="*/ 487 w 497"/>
                <a:gd name="T25" fmla="*/ 462 h 740"/>
                <a:gd name="T26" fmla="*/ 470 w 497"/>
                <a:gd name="T27" fmla="*/ 527 h 740"/>
                <a:gd name="T28" fmla="*/ 443 w 497"/>
                <a:gd name="T29" fmla="*/ 586 h 740"/>
                <a:gd name="T30" fmla="*/ 406 w 497"/>
                <a:gd name="T31" fmla="*/ 639 h 740"/>
                <a:gd name="T32" fmla="*/ 364 w 497"/>
                <a:gd name="T33" fmla="*/ 683 h 740"/>
                <a:gd name="T34" fmla="*/ 315 w 497"/>
                <a:gd name="T35" fmla="*/ 715 h 740"/>
                <a:gd name="T36" fmla="*/ 259 w 497"/>
                <a:gd name="T37" fmla="*/ 736 h 740"/>
                <a:gd name="T38" fmla="*/ 198 w 497"/>
                <a:gd name="T39" fmla="*/ 740 h 740"/>
                <a:gd name="T40" fmla="*/ 131 w 497"/>
                <a:gd name="T41" fmla="*/ 727 h 740"/>
                <a:gd name="T42" fmla="*/ 167 w 497"/>
                <a:gd name="T43" fmla="*/ 728 h 740"/>
                <a:gd name="T44" fmla="*/ 204 w 497"/>
                <a:gd name="T45" fmla="*/ 718 h 740"/>
                <a:gd name="T46" fmla="*/ 238 w 497"/>
                <a:gd name="T47" fmla="*/ 700 h 740"/>
                <a:gd name="T48" fmla="*/ 272 w 497"/>
                <a:gd name="T49" fmla="*/ 670 h 740"/>
                <a:gd name="T50" fmla="*/ 304 w 497"/>
                <a:gd name="T51" fmla="*/ 635 h 740"/>
                <a:gd name="T52" fmla="*/ 333 w 497"/>
                <a:gd name="T53" fmla="*/ 594 h 740"/>
                <a:gd name="T54" fmla="*/ 358 w 497"/>
                <a:gd name="T55" fmla="*/ 549 h 740"/>
                <a:gd name="T56" fmla="*/ 381 w 497"/>
                <a:gd name="T57" fmla="*/ 500 h 740"/>
                <a:gd name="T58" fmla="*/ 396 w 497"/>
                <a:gd name="T59" fmla="*/ 449 h 740"/>
                <a:gd name="T60" fmla="*/ 408 w 497"/>
                <a:gd name="T61" fmla="*/ 397 h 740"/>
                <a:gd name="T62" fmla="*/ 414 w 497"/>
                <a:gd name="T63" fmla="*/ 346 h 740"/>
                <a:gd name="T64" fmla="*/ 412 w 497"/>
                <a:gd name="T65" fmla="*/ 296 h 740"/>
                <a:gd name="T66" fmla="*/ 402 w 497"/>
                <a:gd name="T67" fmla="*/ 251 h 740"/>
                <a:gd name="T68" fmla="*/ 384 w 497"/>
                <a:gd name="T69" fmla="*/ 208 h 740"/>
                <a:gd name="T70" fmla="*/ 357 w 497"/>
                <a:gd name="T71" fmla="*/ 172 h 740"/>
                <a:gd name="T72" fmla="*/ 320 w 497"/>
                <a:gd name="T73" fmla="*/ 142 h 740"/>
                <a:gd name="T74" fmla="*/ 260 w 497"/>
                <a:gd name="T75" fmla="*/ 107 h 740"/>
                <a:gd name="T76" fmla="*/ 203 w 497"/>
                <a:gd name="T77" fmla="*/ 82 h 740"/>
                <a:gd name="T78" fmla="*/ 154 w 497"/>
                <a:gd name="T79" fmla="*/ 65 h 740"/>
                <a:gd name="T80" fmla="*/ 108 w 497"/>
                <a:gd name="T81" fmla="*/ 56 h 740"/>
                <a:gd name="T82" fmla="*/ 68 w 497"/>
                <a:gd name="T83" fmla="*/ 55 h 740"/>
                <a:gd name="T84" fmla="*/ 32 w 497"/>
                <a:gd name="T85" fmla="*/ 61 h 740"/>
                <a:gd name="T86" fmla="*/ 0 w 497"/>
                <a:gd name="T87" fmla="*/ 70 h 740"/>
                <a:gd name="T88" fmla="*/ 0 w 497"/>
                <a:gd name="T89" fmla="*/ 13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97" h="740">
                  <a:moveTo>
                    <a:pt x="0" y="13"/>
                  </a:moveTo>
                  <a:lnTo>
                    <a:pt x="41" y="4"/>
                  </a:lnTo>
                  <a:lnTo>
                    <a:pt x="101" y="0"/>
                  </a:lnTo>
                  <a:lnTo>
                    <a:pt x="170" y="4"/>
                  </a:lnTo>
                  <a:lnTo>
                    <a:pt x="248" y="21"/>
                  </a:lnTo>
                  <a:lnTo>
                    <a:pt x="323" y="50"/>
                  </a:lnTo>
                  <a:lnTo>
                    <a:pt x="382" y="90"/>
                  </a:lnTo>
                  <a:lnTo>
                    <a:pt x="428" y="141"/>
                  </a:lnTo>
                  <a:lnTo>
                    <a:pt x="463" y="199"/>
                  </a:lnTo>
                  <a:lnTo>
                    <a:pt x="485" y="262"/>
                  </a:lnTo>
                  <a:lnTo>
                    <a:pt x="496" y="327"/>
                  </a:lnTo>
                  <a:lnTo>
                    <a:pt x="497" y="396"/>
                  </a:lnTo>
                  <a:lnTo>
                    <a:pt x="487" y="462"/>
                  </a:lnTo>
                  <a:lnTo>
                    <a:pt x="470" y="527"/>
                  </a:lnTo>
                  <a:lnTo>
                    <a:pt x="443" y="586"/>
                  </a:lnTo>
                  <a:lnTo>
                    <a:pt x="406" y="639"/>
                  </a:lnTo>
                  <a:lnTo>
                    <a:pt x="364" y="683"/>
                  </a:lnTo>
                  <a:lnTo>
                    <a:pt x="315" y="715"/>
                  </a:lnTo>
                  <a:lnTo>
                    <a:pt x="259" y="736"/>
                  </a:lnTo>
                  <a:lnTo>
                    <a:pt x="198" y="740"/>
                  </a:lnTo>
                  <a:lnTo>
                    <a:pt x="131" y="727"/>
                  </a:lnTo>
                  <a:lnTo>
                    <a:pt x="167" y="728"/>
                  </a:lnTo>
                  <a:lnTo>
                    <a:pt x="204" y="718"/>
                  </a:lnTo>
                  <a:lnTo>
                    <a:pt x="238" y="700"/>
                  </a:lnTo>
                  <a:lnTo>
                    <a:pt x="272" y="670"/>
                  </a:lnTo>
                  <a:lnTo>
                    <a:pt x="304" y="635"/>
                  </a:lnTo>
                  <a:lnTo>
                    <a:pt x="333" y="594"/>
                  </a:lnTo>
                  <a:lnTo>
                    <a:pt x="358" y="549"/>
                  </a:lnTo>
                  <a:lnTo>
                    <a:pt x="381" y="500"/>
                  </a:lnTo>
                  <a:lnTo>
                    <a:pt x="396" y="449"/>
                  </a:lnTo>
                  <a:lnTo>
                    <a:pt x="408" y="397"/>
                  </a:lnTo>
                  <a:lnTo>
                    <a:pt x="414" y="346"/>
                  </a:lnTo>
                  <a:lnTo>
                    <a:pt x="412" y="296"/>
                  </a:lnTo>
                  <a:lnTo>
                    <a:pt x="402" y="251"/>
                  </a:lnTo>
                  <a:lnTo>
                    <a:pt x="384" y="208"/>
                  </a:lnTo>
                  <a:lnTo>
                    <a:pt x="357" y="172"/>
                  </a:lnTo>
                  <a:lnTo>
                    <a:pt x="320" y="142"/>
                  </a:lnTo>
                  <a:lnTo>
                    <a:pt x="260" y="107"/>
                  </a:lnTo>
                  <a:lnTo>
                    <a:pt x="203" y="82"/>
                  </a:lnTo>
                  <a:lnTo>
                    <a:pt x="154" y="65"/>
                  </a:lnTo>
                  <a:lnTo>
                    <a:pt x="108" y="56"/>
                  </a:lnTo>
                  <a:lnTo>
                    <a:pt x="68" y="55"/>
                  </a:lnTo>
                  <a:lnTo>
                    <a:pt x="32" y="61"/>
                  </a:lnTo>
                  <a:lnTo>
                    <a:pt x="0" y="7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470" name="Freeform 38">
              <a:extLst>
                <a:ext uri="{FF2B5EF4-FFF2-40B4-BE49-F238E27FC236}">
                  <a16:creationId xmlns:a16="http://schemas.microsoft.com/office/drawing/2014/main" id="{ADB60D59-4928-59D7-78CE-3E831E2E3F69}"/>
                </a:ext>
              </a:extLst>
            </p:cNvPr>
            <p:cNvSpPr>
              <a:spLocks/>
            </p:cNvSpPr>
            <p:nvPr/>
          </p:nvSpPr>
          <p:spPr bwMode="ltGray">
            <a:xfrm rot="1584153">
              <a:off x="20" y="410"/>
              <a:ext cx="344" cy="245"/>
            </a:xfrm>
            <a:custGeom>
              <a:avLst/>
              <a:gdLst>
                <a:gd name="T0" fmla="*/ 0 w 257"/>
                <a:gd name="T1" fmla="*/ 0 h 237"/>
                <a:gd name="T2" fmla="*/ 0 w 257"/>
                <a:gd name="T3" fmla="*/ 25 h 237"/>
                <a:gd name="T4" fmla="*/ 3 w 257"/>
                <a:gd name="T5" fmla="*/ 50 h 237"/>
                <a:gd name="T6" fmla="*/ 6 w 257"/>
                <a:gd name="T7" fmla="*/ 75 h 237"/>
                <a:gd name="T8" fmla="*/ 11 w 257"/>
                <a:gd name="T9" fmla="*/ 98 h 237"/>
                <a:gd name="T10" fmla="*/ 18 w 257"/>
                <a:gd name="T11" fmla="*/ 119 h 237"/>
                <a:gd name="T12" fmla="*/ 27 w 257"/>
                <a:gd name="T13" fmla="*/ 141 h 237"/>
                <a:gd name="T14" fmla="*/ 38 w 257"/>
                <a:gd name="T15" fmla="*/ 161 h 237"/>
                <a:gd name="T16" fmla="*/ 51 w 257"/>
                <a:gd name="T17" fmla="*/ 178 h 237"/>
                <a:gd name="T18" fmla="*/ 67 w 257"/>
                <a:gd name="T19" fmla="*/ 194 h 237"/>
                <a:gd name="T20" fmla="*/ 86 w 257"/>
                <a:gd name="T21" fmla="*/ 208 h 237"/>
                <a:gd name="T22" fmla="*/ 106 w 257"/>
                <a:gd name="T23" fmla="*/ 219 h 237"/>
                <a:gd name="T24" fmla="*/ 131 w 257"/>
                <a:gd name="T25" fmla="*/ 228 h 237"/>
                <a:gd name="T26" fmla="*/ 158 w 257"/>
                <a:gd name="T27" fmla="*/ 234 h 237"/>
                <a:gd name="T28" fmla="*/ 188 w 257"/>
                <a:gd name="T29" fmla="*/ 237 h 237"/>
                <a:gd name="T30" fmla="*/ 220 w 257"/>
                <a:gd name="T31" fmla="*/ 236 h 237"/>
                <a:gd name="T32" fmla="*/ 257 w 257"/>
                <a:gd name="T33" fmla="*/ 232 h 237"/>
                <a:gd name="T34" fmla="*/ 224 w 257"/>
                <a:gd name="T35" fmla="*/ 227 h 237"/>
                <a:gd name="T36" fmla="*/ 195 w 257"/>
                <a:gd name="T37" fmla="*/ 220 h 237"/>
                <a:gd name="T38" fmla="*/ 170 w 257"/>
                <a:gd name="T39" fmla="*/ 212 h 237"/>
                <a:gd name="T40" fmla="*/ 148 w 257"/>
                <a:gd name="T41" fmla="*/ 204 h 237"/>
                <a:gd name="T42" fmla="*/ 128 w 257"/>
                <a:gd name="T43" fmla="*/ 193 h 237"/>
                <a:gd name="T44" fmla="*/ 112 w 257"/>
                <a:gd name="T45" fmla="*/ 182 h 237"/>
                <a:gd name="T46" fmla="*/ 97 w 257"/>
                <a:gd name="T47" fmla="*/ 169 h 237"/>
                <a:gd name="T48" fmla="*/ 84 w 257"/>
                <a:gd name="T49" fmla="*/ 155 h 237"/>
                <a:gd name="T50" fmla="*/ 72 w 257"/>
                <a:gd name="T51" fmla="*/ 141 h 237"/>
                <a:gd name="T52" fmla="*/ 61 w 257"/>
                <a:gd name="T53" fmla="*/ 125 h 237"/>
                <a:gd name="T54" fmla="*/ 52 w 257"/>
                <a:gd name="T55" fmla="*/ 107 h 237"/>
                <a:gd name="T56" fmla="*/ 43 w 257"/>
                <a:gd name="T57" fmla="*/ 88 h 237"/>
                <a:gd name="T58" fmla="*/ 33 w 257"/>
                <a:gd name="T59" fmla="*/ 69 h 237"/>
                <a:gd name="T60" fmla="*/ 23 w 257"/>
                <a:gd name="T61" fmla="*/ 47 h 237"/>
                <a:gd name="T62" fmla="*/ 12 w 257"/>
                <a:gd name="T63" fmla="*/ 24 h 237"/>
                <a:gd name="T64" fmla="*/ 0 w 257"/>
                <a:gd name="T65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471" name="Freeform 39">
              <a:extLst>
                <a:ext uri="{FF2B5EF4-FFF2-40B4-BE49-F238E27FC236}">
                  <a16:creationId xmlns:a16="http://schemas.microsoft.com/office/drawing/2014/main" id="{1622FEDF-867E-CE80-7379-65829360EFFD}"/>
                </a:ext>
              </a:extLst>
            </p:cNvPr>
            <p:cNvSpPr>
              <a:spLocks/>
            </p:cNvSpPr>
            <p:nvPr/>
          </p:nvSpPr>
          <p:spPr bwMode="ltGray">
            <a:xfrm rot="1584153">
              <a:off x="242" y="756"/>
              <a:ext cx="167" cy="115"/>
            </a:xfrm>
            <a:custGeom>
              <a:avLst/>
              <a:gdLst>
                <a:gd name="T0" fmla="*/ 77 w 124"/>
                <a:gd name="T1" fmla="*/ 0 h 110"/>
                <a:gd name="T2" fmla="*/ 124 w 124"/>
                <a:gd name="T3" fmla="*/ 108 h 110"/>
                <a:gd name="T4" fmla="*/ 120 w 124"/>
                <a:gd name="T5" fmla="*/ 107 h 110"/>
                <a:gd name="T6" fmla="*/ 107 w 124"/>
                <a:gd name="T7" fmla="*/ 105 h 110"/>
                <a:gd name="T8" fmla="*/ 89 w 124"/>
                <a:gd name="T9" fmla="*/ 101 h 110"/>
                <a:gd name="T10" fmla="*/ 68 w 124"/>
                <a:gd name="T11" fmla="*/ 99 h 110"/>
                <a:gd name="T12" fmla="*/ 45 w 124"/>
                <a:gd name="T13" fmla="*/ 97 h 110"/>
                <a:gd name="T14" fmla="*/ 25 w 124"/>
                <a:gd name="T15" fmla="*/ 98 h 110"/>
                <a:gd name="T16" fmla="*/ 9 w 124"/>
                <a:gd name="T17" fmla="*/ 102 h 110"/>
                <a:gd name="T18" fmla="*/ 0 w 124"/>
                <a:gd name="T19" fmla="*/ 110 h 110"/>
                <a:gd name="T20" fmla="*/ 4 w 124"/>
                <a:gd name="T21" fmla="*/ 98 h 110"/>
                <a:gd name="T22" fmla="*/ 8 w 124"/>
                <a:gd name="T23" fmla="*/ 89 h 110"/>
                <a:gd name="T24" fmla="*/ 16 w 124"/>
                <a:gd name="T25" fmla="*/ 82 h 110"/>
                <a:gd name="T26" fmla="*/ 25 w 124"/>
                <a:gd name="T27" fmla="*/ 76 h 110"/>
                <a:gd name="T28" fmla="*/ 36 w 124"/>
                <a:gd name="T29" fmla="*/ 72 h 110"/>
                <a:gd name="T30" fmla="*/ 47 w 124"/>
                <a:gd name="T31" fmla="*/ 71 h 110"/>
                <a:gd name="T32" fmla="*/ 59 w 124"/>
                <a:gd name="T33" fmla="*/ 71 h 110"/>
                <a:gd name="T34" fmla="*/ 72 w 124"/>
                <a:gd name="T35" fmla="*/ 74 h 110"/>
                <a:gd name="T36" fmla="*/ 73 w 124"/>
                <a:gd name="T37" fmla="*/ 71 h 110"/>
                <a:gd name="T38" fmla="*/ 70 w 124"/>
                <a:gd name="T39" fmla="*/ 56 h 110"/>
                <a:gd name="T40" fmla="*/ 67 w 124"/>
                <a:gd name="T41" fmla="*/ 38 h 110"/>
                <a:gd name="T42" fmla="*/ 65 w 124"/>
                <a:gd name="T43" fmla="*/ 30 h 110"/>
                <a:gd name="T44" fmla="*/ 63 w 124"/>
                <a:gd name="T45" fmla="*/ 30 h 110"/>
                <a:gd name="T46" fmla="*/ 61 w 124"/>
                <a:gd name="T47" fmla="*/ 29 h 110"/>
                <a:gd name="T48" fmla="*/ 59 w 124"/>
                <a:gd name="T49" fmla="*/ 26 h 110"/>
                <a:gd name="T50" fmla="*/ 57 w 124"/>
                <a:gd name="T51" fmla="*/ 23 h 110"/>
                <a:gd name="T52" fmla="*/ 57 w 124"/>
                <a:gd name="T53" fmla="*/ 19 h 110"/>
                <a:gd name="T54" fmla="*/ 59 w 124"/>
                <a:gd name="T55" fmla="*/ 14 h 110"/>
                <a:gd name="T56" fmla="*/ 66 w 124"/>
                <a:gd name="T57" fmla="*/ 8 h 110"/>
                <a:gd name="T58" fmla="*/ 77 w 124"/>
                <a:gd name="T5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472" name="Freeform 40">
              <a:extLst>
                <a:ext uri="{FF2B5EF4-FFF2-40B4-BE49-F238E27FC236}">
                  <a16:creationId xmlns:a16="http://schemas.microsoft.com/office/drawing/2014/main" id="{F721251E-EE48-935B-7389-E16E89843C9F}"/>
                </a:ext>
              </a:extLst>
            </p:cNvPr>
            <p:cNvSpPr>
              <a:spLocks/>
            </p:cNvSpPr>
            <p:nvPr/>
          </p:nvSpPr>
          <p:spPr bwMode="ltGray">
            <a:xfrm rot="1584153">
              <a:off x="574" y="286"/>
              <a:ext cx="147" cy="160"/>
            </a:xfrm>
            <a:custGeom>
              <a:avLst/>
              <a:gdLst>
                <a:gd name="T0" fmla="*/ 0 w 109"/>
                <a:gd name="T1" fmla="*/ 0 h 156"/>
                <a:gd name="T2" fmla="*/ 5 w 109"/>
                <a:gd name="T3" fmla="*/ 1 h 156"/>
                <a:gd name="T4" fmla="*/ 18 w 109"/>
                <a:gd name="T5" fmla="*/ 5 h 156"/>
                <a:gd name="T6" fmla="*/ 37 w 109"/>
                <a:gd name="T7" fmla="*/ 12 h 156"/>
                <a:gd name="T8" fmla="*/ 58 w 109"/>
                <a:gd name="T9" fmla="*/ 24 h 156"/>
                <a:gd name="T10" fmla="*/ 78 w 109"/>
                <a:gd name="T11" fmla="*/ 44 h 156"/>
                <a:gd name="T12" fmla="*/ 96 w 109"/>
                <a:gd name="T13" fmla="*/ 71 h 156"/>
                <a:gd name="T14" fmla="*/ 107 w 109"/>
                <a:gd name="T15" fmla="*/ 108 h 156"/>
                <a:gd name="T16" fmla="*/ 109 w 109"/>
                <a:gd name="T17" fmla="*/ 156 h 156"/>
                <a:gd name="T18" fmla="*/ 105 w 109"/>
                <a:gd name="T19" fmla="*/ 156 h 156"/>
                <a:gd name="T20" fmla="*/ 99 w 109"/>
                <a:gd name="T21" fmla="*/ 156 h 156"/>
                <a:gd name="T22" fmla="*/ 93 w 109"/>
                <a:gd name="T23" fmla="*/ 156 h 156"/>
                <a:gd name="T24" fmla="*/ 87 w 109"/>
                <a:gd name="T25" fmla="*/ 154 h 156"/>
                <a:gd name="T26" fmla="*/ 81 w 109"/>
                <a:gd name="T27" fmla="*/ 153 h 156"/>
                <a:gd name="T28" fmla="*/ 74 w 109"/>
                <a:gd name="T29" fmla="*/ 150 h 156"/>
                <a:gd name="T30" fmla="*/ 66 w 109"/>
                <a:gd name="T31" fmla="*/ 145 h 156"/>
                <a:gd name="T32" fmla="*/ 58 w 109"/>
                <a:gd name="T33" fmla="*/ 139 h 156"/>
                <a:gd name="T34" fmla="*/ 53 w 109"/>
                <a:gd name="T35" fmla="*/ 126 h 156"/>
                <a:gd name="T36" fmla="*/ 53 w 109"/>
                <a:gd name="T37" fmla="*/ 111 h 156"/>
                <a:gd name="T38" fmla="*/ 56 w 109"/>
                <a:gd name="T39" fmla="*/ 96 h 156"/>
                <a:gd name="T40" fmla="*/ 59 w 109"/>
                <a:gd name="T41" fmla="*/ 80 h 156"/>
                <a:gd name="T42" fmla="*/ 56 w 109"/>
                <a:gd name="T43" fmla="*/ 62 h 156"/>
                <a:gd name="T44" fmla="*/ 48 w 109"/>
                <a:gd name="T45" fmla="*/ 43 h 156"/>
                <a:gd name="T46" fmla="*/ 31 w 109"/>
                <a:gd name="T47" fmla="*/ 23 h 156"/>
                <a:gd name="T48" fmla="*/ 0 w 109"/>
                <a:gd name="T4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473" name="Freeform 41">
              <a:extLst>
                <a:ext uri="{FF2B5EF4-FFF2-40B4-BE49-F238E27FC236}">
                  <a16:creationId xmlns:a16="http://schemas.microsoft.com/office/drawing/2014/main" id="{6442BA99-F275-F093-74C5-5E93D6161C47}"/>
                </a:ext>
              </a:extLst>
            </p:cNvPr>
            <p:cNvSpPr>
              <a:spLocks/>
            </p:cNvSpPr>
            <p:nvPr/>
          </p:nvSpPr>
          <p:spPr bwMode="ltGray">
            <a:xfrm rot="1584153">
              <a:off x="236" y="721"/>
              <a:ext cx="62" cy="97"/>
            </a:xfrm>
            <a:custGeom>
              <a:avLst/>
              <a:gdLst>
                <a:gd name="T0" fmla="*/ 31 w 46"/>
                <a:gd name="T1" fmla="*/ 0 h 94"/>
                <a:gd name="T2" fmla="*/ 20 w 46"/>
                <a:gd name="T3" fmla="*/ 38 h 94"/>
                <a:gd name="T4" fmla="*/ 15 w 46"/>
                <a:gd name="T5" fmla="*/ 62 h 94"/>
                <a:gd name="T6" fmla="*/ 11 w 46"/>
                <a:gd name="T7" fmla="*/ 79 h 94"/>
                <a:gd name="T8" fmla="*/ 0 w 46"/>
                <a:gd name="T9" fmla="*/ 94 h 94"/>
                <a:gd name="T10" fmla="*/ 12 w 46"/>
                <a:gd name="T11" fmla="*/ 88 h 94"/>
                <a:gd name="T12" fmla="*/ 23 w 46"/>
                <a:gd name="T13" fmla="*/ 80 h 94"/>
                <a:gd name="T14" fmla="*/ 32 w 46"/>
                <a:gd name="T15" fmla="*/ 69 h 94"/>
                <a:gd name="T16" fmla="*/ 40 w 46"/>
                <a:gd name="T17" fmla="*/ 57 h 94"/>
                <a:gd name="T18" fmla="*/ 45 w 46"/>
                <a:gd name="T19" fmla="*/ 44 h 94"/>
                <a:gd name="T20" fmla="*/ 46 w 46"/>
                <a:gd name="T21" fmla="*/ 30 h 94"/>
                <a:gd name="T22" fmla="*/ 42 w 46"/>
                <a:gd name="T23" fmla="*/ 15 h 94"/>
                <a:gd name="T24" fmla="*/ 31 w 46"/>
                <a:gd name="T2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474" name="Freeform 42">
              <a:extLst>
                <a:ext uri="{FF2B5EF4-FFF2-40B4-BE49-F238E27FC236}">
                  <a16:creationId xmlns:a16="http://schemas.microsoft.com/office/drawing/2014/main" id="{8D8C4607-62EC-4304-4713-B4642421E1AE}"/>
                </a:ext>
              </a:extLst>
            </p:cNvPr>
            <p:cNvSpPr>
              <a:spLocks/>
            </p:cNvSpPr>
            <p:nvPr/>
          </p:nvSpPr>
          <p:spPr bwMode="ltGray">
            <a:xfrm rot="1584153">
              <a:off x="585" y="466"/>
              <a:ext cx="72" cy="41"/>
            </a:xfrm>
            <a:custGeom>
              <a:avLst/>
              <a:gdLst>
                <a:gd name="T0" fmla="*/ 0 w 54"/>
                <a:gd name="T1" fmla="*/ 0 h 40"/>
                <a:gd name="T2" fmla="*/ 1 w 54"/>
                <a:gd name="T3" fmla="*/ 1 h 40"/>
                <a:gd name="T4" fmla="*/ 6 w 54"/>
                <a:gd name="T5" fmla="*/ 3 h 40"/>
                <a:gd name="T6" fmla="*/ 13 w 54"/>
                <a:gd name="T7" fmla="*/ 8 h 40"/>
                <a:gd name="T8" fmla="*/ 21 w 54"/>
                <a:gd name="T9" fmla="*/ 12 h 40"/>
                <a:gd name="T10" fmla="*/ 29 w 54"/>
                <a:gd name="T11" fmla="*/ 15 h 40"/>
                <a:gd name="T12" fmla="*/ 38 w 54"/>
                <a:gd name="T13" fmla="*/ 17 h 40"/>
                <a:gd name="T14" fmla="*/ 46 w 54"/>
                <a:gd name="T15" fmla="*/ 18 h 40"/>
                <a:gd name="T16" fmla="*/ 54 w 54"/>
                <a:gd name="T17" fmla="*/ 16 h 40"/>
                <a:gd name="T18" fmla="*/ 53 w 54"/>
                <a:gd name="T19" fmla="*/ 25 h 40"/>
                <a:gd name="T20" fmla="*/ 50 w 54"/>
                <a:gd name="T21" fmla="*/ 33 h 40"/>
                <a:gd name="T22" fmla="*/ 44 w 54"/>
                <a:gd name="T23" fmla="*/ 38 h 40"/>
                <a:gd name="T24" fmla="*/ 37 w 54"/>
                <a:gd name="T25" fmla="*/ 40 h 40"/>
                <a:gd name="T26" fmla="*/ 28 w 54"/>
                <a:gd name="T27" fmla="*/ 39 h 40"/>
                <a:gd name="T28" fmla="*/ 19 w 54"/>
                <a:gd name="T29" fmla="*/ 32 h 40"/>
                <a:gd name="T30" fmla="*/ 10 w 54"/>
                <a:gd name="T31" fmla="*/ 20 h 40"/>
                <a:gd name="T32" fmla="*/ 0 w 54"/>
                <a:gd name="T3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475" name="Freeform 43">
              <a:extLst>
                <a:ext uri="{FF2B5EF4-FFF2-40B4-BE49-F238E27FC236}">
                  <a16:creationId xmlns:a16="http://schemas.microsoft.com/office/drawing/2014/main" id="{C4821FDA-DBC9-B9E8-FCAA-E954163C08FA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886"/>
              <a:ext cx="360" cy="650"/>
            </a:xfrm>
            <a:custGeom>
              <a:avLst/>
              <a:gdLst>
                <a:gd name="T0" fmla="*/ 264 w 360"/>
                <a:gd name="T1" fmla="*/ 0 h 650"/>
                <a:gd name="T2" fmla="*/ 269 w 360"/>
                <a:gd name="T3" fmla="*/ 9 h 650"/>
                <a:gd name="T4" fmla="*/ 277 w 360"/>
                <a:gd name="T5" fmla="*/ 22 h 650"/>
                <a:gd name="T6" fmla="*/ 286 w 360"/>
                <a:gd name="T7" fmla="*/ 39 h 650"/>
                <a:gd name="T8" fmla="*/ 297 w 360"/>
                <a:gd name="T9" fmla="*/ 58 h 650"/>
                <a:gd name="T10" fmla="*/ 309 w 360"/>
                <a:gd name="T11" fmla="*/ 83 h 650"/>
                <a:gd name="T12" fmla="*/ 319 w 360"/>
                <a:gd name="T13" fmla="*/ 108 h 650"/>
                <a:gd name="T14" fmla="*/ 329 w 360"/>
                <a:gd name="T15" fmla="*/ 136 h 650"/>
                <a:gd name="T16" fmla="*/ 333 w 360"/>
                <a:gd name="T17" fmla="*/ 163 h 650"/>
                <a:gd name="T18" fmla="*/ 336 w 360"/>
                <a:gd name="T19" fmla="*/ 193 h 650"/>
                <a:gd name="T20" fmla="*/ 332 w 360"/>
                <a:gd name="T21" fmla="*/ 223 h 650"/>
                <a:gd name="T22" fmla="*/ 323 w 360"/>
                <a:gd name="T23" fmla="*/ 255 h 650"/>
                <a:gd name="T24" fmla="*/ 310 w 360"/>
                <a:gd name="T25" fmla="*/ 285 h 650"/>
                <a:gd name="T26" fmla="*/ 287 w 360"/>
                <a:gd name="T27" fmla="*/ 315 h 650"/>
                <a:gd name="T28" fmla="*/ 257 w 360"/>
                <a:gd name="T29" fmla="*/ 343 h 650"/>
                <a:gd name="T30" fmla="*/ 218 w 360"/>
                <a:gd name="T31" fmla="*/ 370 h 650"/>
                <a:gd name="T32" fmla="*/ 167 w 360"/>
                <a:gd name="T33" fmla="*/ 396 h 650"/>
                <a:gd name="T34" fmla="*/ 111 w 360"/>
                <a:gd name="T35" fmla="*/ 425 h 650"/>
                <a:gd name="T36" fmla="*/ 69 w 360"/>
                <a:gd name="T37" fmla="*/ 457 h 650"/>
                <a:gd name="T38" fmla="*/ 35 w 360"/>
                <a:gd name="T39" fmla="*/ 490 h 650"/>
                <a:gd name="T40" fmla="*/ 12 w 360"/>
                <a:gd name="T41" fmla="*/ 526 h 650"/>
                <a:gd name="T42" fmla="*/ 0 w 360"/>
                <a:gd name="T43" fmla="*/ 553 h 650"/>
                <a:gd name="T44" fmla="*/ 0 w 360"/>
                <a:gd name="T45" fmla="*/ 650 h 650"/>
                <a:gd name="T46" fmla="*/ 6 w 360"/>
                <a:gd name="T47" fmla="*/ 628 h 650"/>
                <a:gd name="T48" fmla="*/ 19 w 360"/>
                <a:gd name="T49" fmla="*/ 594 h 650"/>
                <a:gd name="T50" fmla="*/ 43 w 360"/>
                <a:gd name="T51" fmla="*/ 551 h 650"/>
                <a:gd name="T52" fmla="*/ 76 w 360"/>
                <a:gd name="T53" fmla="*/ 503 h 650"/>
                <a:gd name="T54" fmla="*/ 125 w 360"/>
                <a:gd name="T55" fmla="*/ 454 h 650"/>
                <a:gd name="T56" fmla="*/ 190 w 360"/>
                <a:gd name="T57" fmla="*/ 408 h 650"/>
                <a:gd name="T58" fmla="*/ 275 w 360"/>
                <a:gd name="T59" fmla="*/ 365 h 650"/>
                <a:gd name="T60" fmla="*/ 308 w 360"/>
                <a:gd name="T61" fmla="*/ 342 h 650"/>
                <a:gd name="T62" fmla="*/ 335 w 360"/>
                <a:gd name="T63" fmla="*/ 305 h 650"/>
                <a:gd name="T64" fmla="*/ 352 w 360"/>
                <a:gd name="T65" fmla="*/ 255 h 650"/>
                <a:gd name="T66" fmla="*/ 360 w 360"/>
                <a:gd name="T67" fmla="*/ 201 h 650"/>
                <a:gd name="T68" fmla="*/ 356 w 360"/>
                <a:gd name="T69" fmla="*/ 144 h 650"/>
                <a:gd name="T70" fmla="*/ 341 w 360"/>
                <a:gd name="T71" fmla="*/ 88 h 650"/>
                <a:gd name="T72" fmla="*/ 311 w 360"/>
                <a:gd name="T73" fmla="*/ 39 h 650"/>
                <a:gd name="T74" fmla="*/ 264 w 360"/>
                <a:gd name="T75" fmla="*/ 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0" h="650">
                  <a:moveTo>
                    <a:pt x="264" y="0"/>
                  </a:moveTo>
                  <a:lnTo>
                    <a:pt x="269" y="9"/>
                  </a:lnTo>
                  <a:lnTo>
                    <a:pt x="277" y="22"/>
                  </a:lnTo>
                  <a:lnTo>
                    <a:pt x="286" y="39"/>
                  </a:lnTo>
                  <a:lnTo>
                    <a:pt x="297" y="58"/>
                  </a:lnTo>
                  <a:lnTo>
                    <a:pt x="309" y="83"/>
                  </a:lnTo>
                  <a:lnTo>
                    <a:pt x="319" y="108"/>
                  </a:lnTo>
                  <a:lnTo>
                    <a:pt x="329" y="136"/>
                  </a:lnTo>
                  <a:lnTo>
                    <a:pt x="333" y="163"/>
                  </a:lnTo>
                  <a:lnTo>
                    <a:pt x="336" y="193"/>
                  </a:lnTo>
                  <a:lnTo>
                    <a:pt x="332" y="223"/>
                  </a:lnTo>
                  <a:lnTo>
                    <a:pt x="323" y="255"/>
                  </a:lnTo>
                  <a:lnTo>
                    <a:pt x="310" y="285"/>
                  </a:lnTo>
                  <a:lnTo>
                    <a:pt x="287" y="315"/>
                  </a:lnTo>
                  <a:lnTo>
                    <a:pt x="257" y="343"/>
                  </a:lnTo>
                  <a:lnTo>
                    <a:pt x="218" y="370"/>
                  </a:lnTo>
                  <a:lnTo>
                    <a:pt x="167" y="396"/>
                  </a:lnTo>
                  <a:lnTo>
                    <a:pt x="111" y="425"/>
                  </a:lnTo>
                  <a:lnTo>
                    <a:pt x="69" y="457"/>
                  </a:lnTo>
                  <a:lnTo>
                    <a:pt x="35" y="490"/>
                  </a:lnTo>
                  <a:lnTo>
                    <a:pt x="12" y="526"/>
                  </a:lnTo>
                  <a:lnTo>
                    <a:pt x="0" y="553"/>
                  </a:lnTo>
                  <a:lnTo>
                    <a:pt x="0" y="650"/>
                  </a:lnTo>
                  <a:lnTo>
                    <a:pt x="6" y="628"/>
                  </a:lnTo>
                  <a:lnTo>
                    <a:pt x="19" y="594"/>
                  </a:lnTo>
                  <a:lnTo>
                    <a:pt x="43" y="551"/>
                  </a:lnTo>
                  <a:lnTo>
                    <a:pt x="76" y="503"/>
                  </a:lnTo>
                  <a:lnTo>
                    <a:pt x="125" y="454"/>
                  </a:lnTo>
                  <a:lnTo>
                    <a:pt x="190" y="408"/>
                  </a:lnTo>
                  <a:lnTo>
                    <a:pt x="275" y="365"/>
                  </a:lnTo>
                  <a:lnTo>
                    <a:pt x="308" y="342"/>
                  </a:lnTo>
                  <a:lnTo>
                    <a:pt x="335" y="305"/>
                  </a:lnTo>
                  <a:lnTo>
                    <a:pt x="352" y="255"/>
                  </a:lnTo>
                  <a:lnTo>
                    <a:pt x="360" y="201"/>
                  </a:lnTo>
                  <a:lnTo>
                    <a:pt x="356" y="144"/>
                  </a:lnTo>
                  <a:lnTo>
                    <a:pt x="341" y="88"/>
                  </a:lnTo>
                  <a:lnTo>
                    <a:pt x="311" y="39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476" name="Freeform 44">
              <a:extLst>
                <a:ext uri="{FF2B5EF4-FFF2-40B4-BE49-F238E27FC236}">
                  <a16:creationId xmlns:a16="http://schemas.microsoft.com/office/drawing/2014/main" id="{C627A74D-6D9C-0505-AEC3-FE3DC457CE16}"/>
                </a:ext>
              </a:extLst>
            </p:cNvPr>
            <p:cNvSpPr>
              <a:spLocks/>
            </p:cNvSpPr>
            <p:nvPr/>
          </p:nvSpPr>
          <p:spPr bwMode="ltGray">
            <a:xfrm rot="1584153">
              <a:off x="56" y="84"/>
              <a:ext cx="804" cy="686"/>
            </a:xfrm>
            <a:custGeom>
              <a:avLst/>
              <a:gdLst>
                <a:gd name="T0" fmla="*/ 16 w 596"/>
                <a:gd name="T1" fmla="*/ 370 h 666"/>
                <a:gd name="T2" fmla="*/ 6 w 596"/>
                <a:gd name="T3" fmla="*/ 341 h 666"/>
                <a:gd name="T4" fmla="*/ 0 w 596"/>
                <a:gd name="T5" fmla="*/ 289 h 666"/>
                <a:gd name="T6" fmla="*/ 4 w 596"/>
                <a:gd name="T7" fmla="*/ 222 h 666"/>
                <a:gd name="T8" fmla="*/ 25 w 596"/>
                <a:gd name="T9" fmla="*/ 151 h 666"/>
                <a:gd name="T10" fmla="*/ 69 w 596"/>
                <a:gd name="T11" fmla="*/ 84 h 666"/>
                <a:gd name="T12" fmla="*/ 142 w 596"/>
                <a:gd name="T13" fmla="*/ 31 h 666"/>
                <a:gd name="T14" fmla="*/ 247 w 596"/>
                <a:gd name="T15" fmla="*/ 2 h 666"/>
                <a:gd name="T16" fmla="*/ 380 w 596"/>
                <a:gd name="T17" fmla="*/ 9 h 666"/>
                <a:gd name="T18" fmla="*/ 484 w 596"/>
                <a:gd name="T19" fmla="*/ 68 h 666"/>
                <a:gd name="T20" fmla="*/ 554 w 596"/>
                <a:gd name="T21" fmla="*/ 165 h 666"/>
                <a:gd name="T22" fmla="*/ 591 w 596"/>
                <a:gd name="T23" fmla="*/ 284 h 666"/>
                <a:gd name="T24" fmla="*/ 595 w 596"/>
                <a:gd name="T25" fmla="*/ 409 h 666"/>
                <a:gd name="T26" fmla="*/ 566 w 596"/>
                <a:gd name="T27" fmla="*/ 525 h 666"/>
                <a:gd name="T28" fmla="*/ 507 w 596"/>
                <a:gd name="T29" fmla="*/ 615 h 666"/>
                <a:gd name="T30" fmla="*/ 417 w 596"/>
                <a:gd name="T31" fmla="*/ 663 h 666"/>
                <a:gd name="T32" fmla="*/ 389 w 596"/>
                <a:gd name="T33" fmla="*/ 659 h 666"/>
                <a:gd name="T34" fmla="*/ 441 w 596"/>
                <a:gd name="T35" fmla="*/ 617 h 666"/>
                <a:gd name="T36" fmla="*/ 482 w 596"/>
                <a:gd name="T37" fmla="*/ 544 h 666"/>
                <a:gd name="T38" fmla="*/ 509 w 596"/>
                <a:gd name="T39" fmla="*/ 454 h 666"/>
                <a:gd name="T40" fmla="*/ 520 w 596"/>
                <a:gd name="T41" fmla="*/ 355 h 666"/>
                <a:gd name="T42" fmla="*/ 514 w 596"/>
                <a:gd name="T43" fmla="*/ 258 h 666"/>
                <a:gd name="T44" fmla="*/ 485 w 596"/>
                <a:gd name="T45" fmla="*/ 174 h 666"/>
                <a:gd name="T46" fmla="*/ 433 w 596"/>
                <a:gd name="T47" fmla="*/ 112 h 666"/>
                <a:gd name="T48" fmla="*/ 341 w 596"/>
                <a:gd name="T49" fmla="*/ 75 h 666"/>
                <a:gd name="T50" fmla="*/ 246 w 596"/>
                <a:gd name="T51" fmla="*/ 61 h 666"/>
                <a:gd name="T52" fmla="*/ 174 w 596"/>
                <a:gd name="T53" fmla="*/ 71 h 666"/>
                <a:gd name="T54" fmla="*/ 121 w 596"/>
                <a:gd name="T55" fmla="*/ 101 h 666"/>
                <a:gd name="T56" fmla="*/ 84 w 596"/>
                <a:gd name="T57" fmla="*/ 149 h 666"/>
                <a:gd name="T58" fmla="*/ 57 w 596"/>
                <a:gd name="T59" fmla="*/ 206 h 666"/>
                <a:gd name="T60" fmla="*/ 40 w 596"/>
                <a:gd name="T61" fmla="*/ 272 h 666"/>
                <a:gd name="T62" fmla="*/ 28 w 596"/>
                <a:gd name="T63" fmla="*/ 339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6" h="666">
                  <a:moveTo>
                    <a:pt x="22" y="372"/>
                  </a:moveTo>
                  <a:lnTo>
                    <a:pt x="16" y="370"/>
                  </a:lnTo>
                  <a:lnTo>
                    <a:pt x="10" y="360"/>
                  </a:lnTo>
                  <a:lnTo>
                    <a:pt x="6" y="341"/>
                  </a:lnTo>
                  <a:lnTo>
                    <a:pt x="1" y="318"/>
                  </a:lnTo>
                  <a:lnTo>
                    <a:pt x="0" y="289"/>
                  </a:lnTo>
                  <a:lnTo>
                    <a:pt x="0" y="257"/>
                  </a:lnTo>
                  <a:lnTo>
                    <a:pt x="4" y="222"/>
                  </a:lnTo>
                  <a:lnTo>
                    <a:pt x="13" y="187"/>
                  </a:lnTo>
                  <a:lnTo>
                    <a:pt x="25" y="151"/>
                  </a:lnTo>
                  <a:lnTo>
                    <a:pt x="45" y="116"/>
                  </a:lnTo>
                  <a:lnTo>
                    <a:pt x="69" y="84"/>
                  </a:lnTo>
                  <a:lnTo>
                    <a:pt x="101" y="55"/>
                  </a:lnTo>
                  <a:lnTo>
                    <a:pt x="142" y="31"/>
                  </a:lnTo>
                  <a:lnTo>
                    <a:pt x="190" y="13"/>
                  </a:lnTo>
                  <a:lnTo>
                    <a:pt x="247" y="2"/>
                  </a:lnTo>
                  <a:lnTo>
                    <a:pt x="314" y="0"/>
                  </a:lnTo>
                  <a:lnTo>
                    <a:pt x="380" y="9"/>
                  </a:lnTo>
                  <a:lnTo>
                    <a:pt x="436" y="33"/>
                  </a:lnTo>
                  <a:lnTo>
                    <a:pt x="484" y="68"/>
                  </a:lnTo>
                  <a:lnTo>
                    <a:pt x="524" y="113"/>
                  </a:lnTo>
                  <a:lnTo>
                    <a:pt x="554" y="165"/>
                  </a:lnTo>
                  <a:lnTo>
                    <a:pt x="577" y="222"/>
                  </a:lnTo>
                  <a:lnTo>
                    <a:pt x="591" y="284"/>
                  </a:lnTo>
                  <a:lnTo>
                    <a:pt x="596" y="347"/>
                  </a:lnTo>
                  <a:lnTo>
                    <a:pt x="595" y="409"/>
                  </a:lnTo>
                  <a:lnTo>
                    <a:pt x="585" y="469"/>
                  </a:lnTo>
                  <a:lnTo>
                    <a:pt x="566" y="525"/>
                  </a:lnTo>
                  <a:lnTo>
                    <a:pt x="540" y="574"/>
                  </a:lnTo>
                  <a:lnTo>
                    <a:pt x="507" y="615"/>
                  </a:lnTo>
                  <a:lnTo>
                    <a:pt x="465" y="645"/>
                  </a:lnTo>
                  <a:lnTo>
                    <a:pt x="417" y="663"/>
                  </a:lnTo>
                  <a:lnTo>
                    <a:pt x="360" y="666"/>
                  </a:lnTo>
                  <a:lnTo>
                    <a:pt x="389" y="659"/>
                  </a:lnTo>
                  <a:lnTo>
                    <a:pt x="417" y="642"/>
                  </a:lnTo>
                  <a:lnTo>
                    <a:pt x="441" y="617"/>
                  </a:lnTo>
                  <a:lnTo>
                    <a:pt x="463" y="583"/>
                  </a:lnTo>
                  <a:lnTo>
                    <a:pt x="482" y="544"/>
                  </a:lnTo>
                  <a:lnTo>
                    <a:pt x="497" y="501"/>
                  </a:lnTo>
                  <a:lnTo>
                    <a:pt x="509" y="454"/>
                  </a:lnTo>
                  <a:lnTo>
                    <a:pt x="517" y="404"/>
                  </a:lnTo>
                  <a:lnTo>
                    <a:pt x="520" y="355"/>
                  </a:lnTo>
                  <a:lnTo>
                    <a:pt x="519" y="305"/>
                  </a:lnTo>
                  <a:lnTo>
                    <a:pt x="514" y="258"/>
                  </a:lnTo>
                  <a:lnTo>
                    <a:pt x="502" y="213"/>
                  </a:lnTo>
                  <a:lnTo>
                    <a:pt x="485" y="174"/>
                  </a:lnTo>
                  <a:lnTo>
                    <a:pt x="462" y="139"/>
                  </a:lnTo>
                  <a:lnTo>
                    <a:pt x="433" y="112"/>
                  </a:lnTo>
                  <a:lnTo>
                    <a:pt x="397" y="93"/>
                  </a:lnTo>
                  <a:lnTo>
                    <a:pt x="341" y="75"/>
                  </a:lnTo>
                  <a:lnTo>
                    <a:pt x="290" y="65"/>
                  </a:lnTo>
                  <a:lnTo>
                    <a:pt x="246" y="61"/>
                  </a:lnTo>
                  <a:lnTo>
                    <a:pt x="207" y="63"/>
                  </a:lnTo>
                  <a:lnTo>
                    <a:pt x="174" y="71"/>
                  </a:lnTo>
                  <a:lnTo>
                    <a:pt x="146" y="84"/>
                  </a:lnTo>
                  <a:lnTo>
                    <a:pt x="121" y="101"/>
                  </a:lnTo>
                  <a:lnTo>
                    <a:pt x="101" y="123"/>
                  </a:lnTo>
                  <a:lnTo>
                    <a:pt x="84" y="149"/>
                  </a:lnTo>
                  <a:lnTo>
                    <a:pt x="69" y="176"/>
                  </a:lnTo>
                  <a:lnTo>
                    <a:pt x="57" y="206"/>
                  </a:lnTo>
                  <a:lnTo>
                    <a:pt x="48" y="239"/>
                  </a:lnTo>
                  <a:lnTo>
                    <a:pt x="40" y="272"/>
                  </a:lnTo>
                  <a:lnTo>
                    <a:pt x="33" y="305"/>
                  </a:lnTo>
                  <a:lnTo>
                    <a:pt x="28" y="339"/>
                  </a:lnTo>
                  <a:lnTo>
                    <a:pt x="22" y="37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8477" name="Rectangle 45">
            <a:extLst>
              <a:ext uri="{FF2B5EF4-FFF2-40B4-BE49-F238E27FC236}">
                <a16:creationId xmlns:a16="http://schemas.microsoft.com/office/drawing/2014/main" id="{EC5E0231-9100-971B-29A7-8514C3E5B9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42913" y="103188"/>
            <a:ext cx="8243887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8478" name="Rectangle 46">
            <a:extLst>
              <a:ext uri="{FF2B5EF4-FFF2-40B4-BE49-F238E27FC236}">
                <a16:creationId xmlns:a16="http://schemas.microsoft.com/office/drawing/2014/main" id="{F04B2FEC-60DC-3C89-47CC-B5B13146F9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5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8479" name="Rectangle 47">
            <a:extLst>
              <a:ext uri="{FF2B5EF4-FFF2-40B4-BE49-F238E27FC236}">
                <a16:creationId xmlns:a16="http://schemas.microsoft.com/office/drawing/2014/main" id="{93C1EDB9-6933-EEFB-BBF4-711D73153BD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 altLang="en-US"/>
          </a:p>
        </p:txBody>
      </p:sp>
      <p:sp>
        <p:nvSpPr>
          <p:cNvPr id="18480" name="Rectangle 48">
            <a:extLst>
              <a:ext uri="{FF2B5EF4-FFF2-40B4-BE49-F238E27FC236}">
                <a16:creationId xmlns:a16="http://schemas.microsoft.com/office/drawing/2014/main" id="{4D6BBD8D-9686-D850-365D-C2402B4D2A4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US" altLang="en-US"/>
          </a:p>
        </p:txBody>
      </p:sp>
      <p:sp>
        <p:nvSpPr>
          <p:cNvPr id="18481" name="Rectangle 49">
            <a:extLst>
              <a:ext uri="{FF2B5EF4-FFF2-40B4-BE49-F238E27FC236}">
                <a16:creationId xmlns:a16="http://schemas.microsoft.com/office/drawing/2014/main" id="{87600905-3E40-6F2C-B0EC-408232FCE90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AA490DB-96DD-4927-9562-DC43F116394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</p:sldLayoutIdLst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4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4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4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4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4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4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4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4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4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4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4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4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4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4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4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77" grpId="0"/>
      <p:bldP spid="18478" grpId="0" build="p"/>
    </p:bldLst>
  </p:timing>
  <p:txStyles>
    <p:titleStyle>
      <a:lvl1pPr algn="ctr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anose="020B0604030504040204" pitchFamily="34" charset="0"/>
        </a:defRPr>
      </a:lvl2pPr>
      <a:lvl3pPr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anose="020B0604030504040204" pitchFamily="34" charset="0"/>
        </a:defRPr>
      </a:lvl3pPr>
      <a:lvl4pPr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anose="020B0604030504040204" pitchFamily="34" charset="0"/>
        </a:defRPr>
      </a:lvl4pPr>
      <a:lvl5pPr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anose="020B0604030504040204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anose="020B0604030504040204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anose="020B0604030504040204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anose="020B0604030504040204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6703EDFD-99F0-0BDE-04BF-0E308919871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/>
              <a:t>Understanding Chemical Reactions</a:t>
            </a:r>
            <a:endParaRPr lang="en-US" alt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D53DD90E-ED82-39B8-DCA1-B324086BAFF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altLang="en-US"/>
              <a:t>Lesson: Bonds &amp; Energy</a:t>
            </a:r>
            <a:endParaRPr lang="en-US" altLang="en-US"/>
          </a:p>
        </p:txBody>
      </p:sp>
    </p:spTree>
  </p:cSld>
  <p:clrMapOvr>
    <a:masterClrMapping/>
  </p:clrMapOvr>
  <p:transition>
    <p:plus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F8C75798-2262-D2F2-6C3D-DF7C09E6C1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>
                <a:solidFill>
                  <a:srgbClr val="FF0000"/>
                </a:solidFill>
              </a:rPr>
              <a:t>Basic Revision</a:t>
            </a:r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3D5299DB-5652-D92B-8F29-21D1240553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>
                <a:solidFill>
                  <a:srgbClr val="FF0000"/>
                </a:solidFill>
              </a:rPr>
              <a:t>For a chemical reaction to occur, bonds must be both formed and broken</a:t>
            </a:r>
          </a:p>
          <a:p>
            <a:endParaRPr lang="en-GB" altLang="en-US">
              <a:solidFill>
                <a:srgbClr val="FF0000"/>
              </a:solidFill>
            </a:endParaRPr>
          </a:p>
          <a:p>
            <a:r>
              <a:rPr lang="en-GB" altLang="en-US">
                <a:solidFill>
                  <a:srgbClr val="FF0000"/>
                </a:solidFill>
              </a:rPr>
              <a:t>Fe  +  CuSO</a:t>
            </a:r>
            <a:r>
              <a:rPr lang="en-GB" altLang="en-US" baseline="-25000">
                <a:solidFill>
                  <a:srgbClr val="FF0000"/>
                </a:solidFill>
              </a:rPr>
              <a:t>4               </a:t>
            </a:r>
            <a:r>
              <a:rPr lang="en-GB" altLang="en-US">
                <a:solidFill>
                  <a:srgbClr val="FF0000"/>
                </a:solidFill>
              </a:rPr>
              <a:t>Cu    +  FeSO</a:t>
            </a:r>
            <a:r>
              <a:rPr lang="en-GB" altLang="en-US" baseline="-25000">
                <a:solidFill>
                  <a:srgbClr val="FF0000"/>
                </a:solidFill>
              </a:rPr>
              <a:t>4</a:t>
            </a:r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77828" name="Line 4">
            <a:extLst>
              <a:ext uri="{FF2B5EF4-FFF2-40B4-BE49-F238E27FC236}">
                <a16:creationId xmlns:a16="http://schemas.microsoft.com/office/drawing/2014/main" id="{5EF9037F-E668-98B1-6238-889D8D71FFA2}"/>
              </a:ext>
            </a:extLst>
          </p:cNvPr>
          <p:cNvSpPr>
            <a:spLocks noChangeShapeType="1"/>
          </p:cNvSpPr>
          <p:nvPr/>
        </p:nvSpPr>
        <p:spPr bwMode="auto">
          <a:xfrm>
            <a:off x="3635375" y="4076700"/>
            <a:ext cx="1223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>
    <p:plus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461D9BA3-39A1-50C2-1D93-DC96D8405A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>
                <a:solidFill>
                  <a:srgbClr val="FF0000"/>
                </a:solidFill>
              </a:rPr>
              <a:t>Basic Revision</a:t>
            </a:r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1C5FA0A5-31E1-B7FA-B0A5-D4E5FA759C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>
                <a:solidFill>
                  <a:srgbClr val="FF0000"/>
                </a:solidFill>
              </a:rPr>
              <a:t>Chemical reactions always involve energy changes.</a:t>
            </a:r>
          </a:p>
          <a:p>
            <a:endParaRPr lang="en-GB" altLang="en-US">
              <a:solidFill>
                <a:srgbClr val="FF0000"/>
              </a:solidFill>
            </a:endParaRPr>
          </a:p>
          <a:p>
            <a:r>
              <a:rPr lang="en-GB" altLang="en-US">
                <a:solidFill>
                  <a:srgbClr val="FF0000"/>
                </a:solidFill>
              </a:rPr>
              <a:t>Making and breaking bonds involves energy changes</a:t>
            </a:r>
            <a:endParaRPr lang="en-US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plus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Rectangle 4">
            <a:extLst>
              <a:ext uri="{FF2B5EF4-FFF2-40B4-BE49-F238E27FC236}">
                <a16:creationId xmlns:a16="http://schemas.microsoft.com/office/drawing/2014/main" id="{D70C84AD-6BAF-1D13-90A1-F119FA694E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ENERGY AND CHEMICAL REACTIONS</a:t>
            </a:r>
            <a:endParaRPr lang="en-US" altLang="en-US"/>
          </a:p>
        </p:txBody>
      </p:sp>
      <p:sp>
        <p:nvSpPr>
          <p:cNvPr id="79877" name="Rectangle 5">
            <a:extLst>
              <a:ext uri="{FF2B5EF4-FFF2-40B4-BE49-F238E27FC236}">
                <a16:creationId xmlns:a16="http://schemas.microsoft.com/office/drawing/2014/main" id="{9C8C3B8C-11C1-28E7-C46C-935F6C92E1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altLang="en-US" b="1" u="sng"/>
              <a:t>Exothermic reactions</a:t>
            </a:r>
          </a:p>
          <a:p>
            <a:r>
              <a:rPr lang="en-GB" altLang="en-US"/>
              <a:t>These reactions give out heat energy.</a:t>
            </a:r>
          </a:p>
          <a:p>
            <a:r>
              <a:rPr lang="en-GB" altLang="en-US"/>
              <a:t>Combustion is an exothermic reaction.</a:t>
            </a:r>
            <a:endParaRPr lang="en-US" altLang="en-US"/>
          </a:p>
        </p:txBody>
      </p:sp>
    </p:spTree>
  </p:cSld>
  <p:clrMapOvr>
    <a:masterClrMapping/>
  </p:clrMapOvr>
  <p:transition>
    <p:plus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6E5F5DD1-97B0-1B68-27EC-7C6482C6EF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ENERGY AND CHEMICAL REACTIONS</a:t>
            </a:r>
            <a:endParaRPr lang="en-US" altLang="en-US"/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04C816AD-EB8A-8EBF-60D0-90F355AA28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altLang="en-US" b="1" u="sng"/>
              <a:t>Endothermic reactions</a:t>
            </a:r>
          </a:p>
          <a:p>
            <a:r>
              <a:rPr lang="en-GB" altLang="en-US"/>
              <a:t>These reactions take in heat energy from their surroundings.</a:t>
            </a:r>
          </a:p>
          <a:p>
            <a:r>
              <a:rPr lang="en-GB" altLang="en-US"/>
              <a:t>These cause temperatures to fall.</a:t>
            </a:r>
            <a:endParaRPr lang="en-US" altLang="en-US"/>
          </a:p>
        </p:txBody>
      </p:sp>
    </p:spTree>
  </p:cSld>
  <p:clrMapOvr>
    <a:masterClrMapping/>
  </p:clrMapOvr>
  <p:transition>
    <p:plus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3" name="Picture 5">
            <a:extLst>
              <a:ext uri="{FF2B5EF4-FFF2-40B4-BE49-F238E27FC236}">
                <a16:creationId xmlns:a16="http://schemas.microsoft.com/office/drawing/2014/main" id="{D1929EE8-A520-4A90-0DB4-BD07F234D12B}"/>
              </a:ext>
            </a:extLst>
          </p:cNvPr>
          <p:cNvPicPr>
            <a:picLocks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24075" y="0"/>
            <a:ext cx="5184775" cy="6858000"/>
          </a:xfrm>
        </p:spPr>
      </p:pic>
    </p:spTree>
  </p:cSld>
  <p:clrMapOvr>
    <a:masterClrMapping/>
  </p:clrMapOvr>
  <p:transition>
    <p:plus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0" name="Rectangle 4">
            <a:extLst>
              <a:ext uri="{FF2B5EF4-FFF2-40B4-BE49-F238E27FC236}">
                <a16:creationId xmlns:a16="http://schemas.microsoft.com/office/drawing/2014/main" id="{19BA3F7A-E7BE-8807-8453-1E180755BB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ENERGY AND CHEMICAL REACTIONS</a:t>
            </a:r>
            <a:endParaRPr lang="en-US" altLang="en-US"/>
          </a:p>
        </p:txBody>
      </p:sp>
      <p:sp>
        <p:nvSpPr>
          <p:cNvPr id="86022" name="Rectangle 6">
            <a:extLst>
              <a:ext uri="{FF2B5EF4-FFF2-40B4-BE49-F238E27FC236}">
                <a16:creationId xmlns:a16="http://schemas.microsoft.com/office/drawing/2014/main" id="{C0C35194-2438-6641-9AB1-91700AD49474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800">
                <a:solidFill>
                  <a:srgbClr val="FF0000"/>
                </a:solidFill>
              </a:rPr>
              <a:t>Use the apparatus as shown.</a:t>
            </a:r>
          </a:p>
          <a:p>
            <a:pPr>
              <a:lnSpc>
                <a:spcPct val="90000"/>
              </a:lnSpc>
            </a:pPr>
            <a:endParaRPr lang="en-GB" altLang="en-US" sz="280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en-GB" altLang="en-US" sz="2800">
                <a:solidFill>
                  <a:srgbClr val="FF0000"/>
                </a:solidFill>
              </a:rPr>
              <a:t>Work with 20ml of each substance in turn.</a:t>
            </a:r>
          </a:p>
          <a:p>
            <a:pPr>
              <a:lnSpc>
                <a:spcPct val="90000"/>
              </a:lnSpc>
            </a:pPr>
            <a:endParaRPr lang="en-GB" altLang="en-US" sz="280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en-GB" altLang="en-US" sz="2800">
                <a:solidFill>
                  <a:srgbClr val="FF0000"/>
                </a:solidFill>
              </a:rPr>
              <a:t>Copy the results table before you start</a:t>
            </a:r>
            <a:endParaRPr lang="en-US" altLang="en-US" sz="2800">
              <a:solidFill>
                <a:srgbClr val="FF0000"/>
              </a:solidFill>
            </a:endParaRPr>
          </a:p>
        </p:txBody>
      </p:sp>
      <p:pic>
        <p:nvPicPr>
          <p:cNvPr id="86023" name="Picture 7">
            <a:extLst>
              <a:ext uri="{FF2B5EF4-FFF2-40B4-BE49-F238E27FC236}">
                <a16:creationId xmlns:a16="http://schemas.microsoft.com/office/drawing/2014/main" id="{8A773F33-0C0C-091E-C59E-6AF850F96648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1628775"/>
            <a:ext cx="3960813" cy="4608513"/>
          </a:xfrm>
        </p:spPr>
      </p:pic>
    </p:spTree>
  </p:cSld>
  <p:clrMapOvr>
    <a:masterClrMapping/>
  </p:clrMapOvr>
  <p:transition>
    <p:plus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E7E10B75-3C03-B745-7BE6-615CB38AF3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>
                <a:solidFill>
                  <a:srgbClr val="FF0000"/>
                </a:solidFill>
              </a:rPr>
              <a:t>RISK ASSESSMENT</a:t>
            </a:r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111CE658-096B-7D0D-E508-F4E65E453E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>
                <a:solidFill>
                  <a:srgbClr val="FF0000"/>
                </a:solidFill>
              </a:rPr>
              <a:t>You will be using acids so wear safety goggles.</a:t>
            </a:r>
          </a:p>
          <a:p>
            <a:r>
              <a:rPr lang="en-GB" altLang="en-US">
                <a:solidFill>
                  <a:srgbClr val="FF0000"/>
                </a:solidFill>
              </a:rPr>
              <a:t>Wipe up spills immediately</a:t>
            </a:r>
          </a:p>
          <a:p>
            <a:r>
              <a:rPr lang="en-GB" altLang="en-US">
                <a:solidFill>
                  <a:srgbClr val="FF0000"/>
                </a:solidFill>
              </a:rPr>
              <a:t>Replace stoppers</a:t>
            </a:r>
          </a:p>
          <a:p>
            <a:r>
              <a:rPr lang="en-GB" altLang="en-US">
                <a:solidFill>
                  <a:srgbClr val="FF0000"/>
                </a:solidFill>
              </a:rPr>
              <a:t>Do not put solids down the sink – use the bowl at the front!</a:t>
            </a:r>
          </a:p>
          <a:p>
            <a:endParaRPr lang="en-US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plus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1DE17C3A-099D-4B0F-E83B-D0AAD3BC38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ENERGY AND CHEMICAL REACTIONS</a:t>
            </a:r>
            <a:endParaRPr lang="en-US" altLang="en-US"/>
          </a:p>
        </p:txBody>
      </p:sp>
      <p:graphicFrame>
        <p:nvGraphicFramePr>
          <p:cNvPr id="88119" name="Group 55">
            <a:extLst>
              <a:ext uri="{FF2B5EF4-FFF2-40B4-BE49-F238E27FC236}">
                <a16:creationId xmlns:a16="http://schemas.microsoft.com/office/drawing/2014/main" id="{BF3EA95E-F122-2785-4BAB-4B3FAA9315F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5072063"/>
        </p:xfrm>
        <a:graphic>
          <a:graphicData uri="http://schemas.openxmlformats.org/drawingml/2006/table">
            <a:tbl>
              <a:tblPr/>
              <a:tblGrid>
                <a:gridCol w="3178175">
                  <a:extLst>
                    <a:ext uri="{9D8B030D-6E8A-4147-A177-3AD203B41FA5}">
                      <a16:colId xmlns:a16="http://schemas.microsoft.com/office/drawing/2014/main" val="1410048832"/>
                    </a:ext>
                  </a:extLst>
                </a:gridCol>
                <a:gridCol w="1512888">
                  <a:extLst>
                    <a:ext uri="{9D8B030D-6E8A-4147-A177-3AD203B41FA5}">
                      <a16:colId xmlns:a16="http://schemas.microsoft.com/office/drawing/2014/main" val="2498921405"/>
                    </a:ext>
                  </a:extLst>
                </a:gridCol>
                <a:gridCol w="1481137">
                  <a:extLst>
                    <a:ext uri="{9D8B030D-6E8A-4147-A177-3AD203B41FA5}">
                      <a16:colId xmlns:a16="http://schemas.microsoft.com/office/drawing/2014/main" val="307809503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05636807"/>
                    </a:ext>
                  </a:extLst>
                </a:gridCol>
              </a:tblGrid>
              <a:tr h="742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Reaction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temp. before mixing (</a:t>
                      </a:r>
                      <a:r>
                        <a:rPr kumimoji="0" lang="en-GB" altLang="en-US" sz="18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0</a:t>
                      </a:r>
                      <a:r>
                        <a:rPr kumimoji="0" lang="en-GB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C)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temp. after mixing (</a:t>
                      </a:r>
                      <a:r>
                        <a:rPr kumimoji="0" lang="en-GB" altLang="en-US" sz="18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0</a:t>
                      </a:r>
                      <a:r>
                        <a:rPr kumimoji="0" lang="en-GB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C)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Exothermic or Endothermic?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6413493"/>
                  </a:ext>
                </a:extLst>
              </a:tr>
              <a:tr h="7413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sodium hydroxide sol’n + hydrochloric acid 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7760087"/>
                  </a:ext>
                </a:extLst>
              </a:tr>
              <a:tr h="744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sodium hydrogen carbonate sol’n + citric acid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4801684"/>
                  </a:ext>
                </a:extLst>
              </a:tr>
              <a:tr h="742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copper sulphate sol’n + magnesium powder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3497496"/>
                  </a:ext>
                </a:extLst>
              </a:tr>
              <a:tr h="7413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sulphuric acid + magnesium ribbon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006355"/>
                  </a:ext>
                </a:extLst>
              </a:tr>
              <a:tr h="742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barium chloride + sodium sulphate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7871956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plus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AB31C951-C47B-4741-D6E4-DB5A3220E1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ENERGY LEVEL DIAGRAMS</a:t>
            </a:r>
            <a:endParaRPr lang="en-US" altLang="en-US"/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F627E8DB-04EB-03DC-3BCD-E1FFE53EB7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>
                <a:solidFill>
                  <a:srgbClr val="FF0000"/>
                </a:solidFill>
              </a:rPr>
              <a:t>We can show the energy transfers in reactions on an </a:t>
            </a:r>
            <a:r>
              <a:rPr lang="en-GB" altLang="en-US" b="1">
                <a:solidFill>
                  <a:srgbClr val="FF0000"/>
                </a:solidFill>
              </a:rPr>
              <a:t>energy level diagram.</a:t>
            </a:r>
          </a:p>
          <a:p>
            <a:r>
              <a:rPr lang="en-GB" altLang="en-US">
                <a:solidFill>
                  <a:srgbClr val="FF0000"/>
                </a:solidFill>
              </a:rPr>
              <a:t>These show us the energy stored in the reactants compared to the energy stored in the products.</a:t>
            </a:r>
            <a:endParaRPr lang="en-US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plus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7" name="Rectangle 7">
            <a:extLst>
              <a:ext uri="{FF2B5EF4-FFF2-40B4-BE49-F238E27FC236}">
                <a16:creationId xmlns:a16="http://schemas.microsoft.com/office/drawing/2014/main" id="{635767E4-544C-622A-BCD2-78607DC0FE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/>
              <a:t>Exothermic energy level diagram</a:t>
            </a:r>
            <a:endParaRPr lang="en-US" altLang="en-US" sz="3600"/>
          </a:p>
        </p:txBody>
      </p:sp>
      <p:pic>
        <p:nvPicPr>
          <p:cNvPr id="92169" name="Picture 9">
            <a:extLst>
              <a:ext uri="{FF2B5EF4-FFF2-40B4-BE49-F238E27FC236}">
                <a16:creationId xmlns:a16="http://schemas.microsoft.com/office/drawing/2014/main" id="{908F0120-B6BC-B609-12CC-C5181043AC34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484313"/>
            <a:ext cx="8497888" cy="4968875"/>
          </a:xfrm>
        </p:spPr>
      </p:pic>
    </p:spTree>
  </p:cSld>
  <p:clrMapOvr>
    <a:masterClrMapping/>
  </p:clrMapOvr>
  <p:transition>
    <p:plus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6" name="Rectangle 4">
            <a:extLst>
              <a:ext uri="{FF2B5EF4-FFF2-40B4-BE49-F238E27FC236}">
                <a16:creationId xmlns:a16="http://schemas.microsoft.com/office/drawing/2014/main" id="{61F6635F-E0F1-D160-AA4C-68323244DE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/>
              <a:t>Exothermic energy level diagram</a:t>
            </a:r>
            <a:endParaRPr lang="en-US" altLang="en-US" sz="3600"/>
          </a:p>
        </p:txBody>
      </p:sp>
      <p:sp>
        <p:nvSpPr>
          <p:cNvPr id="95238" name="Rectangle 6">
            <a:extLst>
              <a:ext uri="{FF2B5EF4-FFF2-40B4-BE49-F238E27FC236}">
                <a16:creationId xmlns:a16="http://schemas.microsoft.com/office/drawing/2014/main" id="{7E02861B-1376-EC18-512E-B709FD7CCC9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sz="2400"/>
              <a:t>∆H (‘delta H’) is the symbol for the ‘change in energy’.</a:t>
            </a:r>
          </a:p>
          <a:p>
            <a:r>
              <a:rPr lang="en-GB" altLang="en-US" sz="2400"/>
              <a:t>In an exothermic reaction the products have </a:t>
            </a:r>
            <a:r>
              <a:rPr lang="en-GB" altLang="en-US" sz="2400" b="1"/>
              <a:t>less</a:t>
            </a:r>
            <a:r>
              <a:rPr lang="en-GB" altLang="en-US" sz="2400"/>
              <a:t> energy than the reactants.</a:t>
            </a:r>
          </a:p>
          <a:p>
            <a:r>
              <a:rPr lang="en-US" altLang="en-US" sz="2400"/>
              <a:t>∆H is negative for an exothermic reaction.</a:t>
            </a:r>
            <a:endParaRPr lang="en-GB" altLang="en-US" sz="2400"/>
          </a:p>
          <a:p>
            <a:endParaRPr lang="en-US" altLang="en-US" sz="2400"/>
          </a:p>
        </p:txBody>
      </p:sp>
      <p:pic>
        <p:nvPicPr>
          <p:cNvPr id="95239" name="Picture 7">
            <a:extLst>
              <a:ext uri="{FF2B5EF4-FFF2-40B4-BE49-F238E27FC236}">
                <a16:creationId xmlns:a16="http://schemas.microsoft.com/office/drawing/2014/main" id="{9C89CB56-567E-833B-3FE5-DF4B49D25EAB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628775"/>
            <a:ext cx="4105275" cy="4321175"/>
          </a:xfrm>
        </p:spPr>
      </p:pic>
    </p:spTree>
  </p:cSld>
  <p:clrMapOvr>
    <a:masterClrMapping/>
  </p:clrMapOvr>
  <p:transition>
    <p:plus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E6028BB1-5CAB-B89A-2F3E-DA903D5B30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/>
              <a:t>Endothermic energy level diagram</a:t>
            </a:r>
            <a:endParaRPr lang="en-US" altLang="en-US" sz="3600"/>
          </a:p>
        </p:txBody>
      </p:sp>
      <p:pic>
        <p:nvPicPr>
          <p:cNvPr id="97285" name="Picture 5">
            <a:extLst>
              <a:ext uri="{FF2B5EF4-FFF2-40B4-BE49-F238E27FC236}">
                <a16:creationId xmlns:a16="http://schemas.microsoft.com/office/drawing/2014/main" id="{6511909F-9F30-EC8E-E752-B6D7566D1BE3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1700213"/>
            <a:ext cx="8207375" cy="4681537"/>
          </a:xfrm>
        </p:spPr>
      </p:pic>
    </p:spTree>
  </p:cSld>
  <p:clrMapOvr>
    <a:masterClrMapping/>
  </p:clrMapOvr>
  <p:transition>
    <p:plus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>
            <a:extLst>
              <a:ext uri="{FF2B5EF4-FFF2-40B4-BE49-F238E27FC236}">
                <a16:creationId xmlns:a16="http://schemas.microsoft.com/office/drawing/2014/main" id="{576B712E-ED73-570E-42D2-AE210D3E6C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/>
              <a:t>Endoothermic energy level diagram</a:t>
            </a:r>
            <a:endParaRPr lang="en-US" altLang="en-US" sz="3600"/>
          </a:p>
        </p:txBody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AE0DA663-1C7A-6745-A168-7A00EA5EA98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altLang="en-US" sz="2800"/>
              <a:t>In an endothermic reaction the products have </a:t>
            </a:r>
            <a:r>
              <a:rPr lang="en-GB" altLang="en-US" sz="2800" b="1"/>
              <a:t>more</a:t>
            </a:r>
            <a:r>
              <a:rPr lang="en-GB" altLang="en-US" sz="2800"/>
              <a:t> energy than the reactants.</a:t>
            </a:r>
          </a:p>
          <a:p>
            <a:r>
              <a:rPr lang="en-US" altLang="en-US" sz="2800"/>
              <a:t>∆H is positive for an endothermic reaction.</a:t>
            </a:r>
            <a:endParaRPr lang="en-GB" altLang="en-US" sz="2800"/>
          </a:p>
          <a:p>
            <a:endParaRPr lang="en-US" altLang="en-US" sz="2800"/>
          </a:p>
        </p:txBody>
      </p:sp>
      <p:pic>
        <p:nvPicPr>
          <p:cNvPr id="98310" name="Picture 6">
            <a:extLst>
              <a:ext uri="{FF2B5EF4-FFF2-40B4-BE49-F238E27FC236}">
                <a16:creationId xmlns:a16="http://schemas.microsoft.com/office/drawing/2014/main" id="{1984AAE5-9773-4708-8569-61F7DBAEB2E6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1628775"/>
            <a:ext cx="3887788" cy="4392613"/>
          </a:xfrm>
        </p:spPr>
      </p:pic>
    </p:spTree>
  </p:cSld>
  <p:clrMapOvr>
    <a:masterClrMapping/>
  </p:clrMapOvr>
  <p:transition>
    <p:plus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A8BFE2A3-24A6-9079-3D82-87A2C5A133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Making and breaking bonds</a:t>
            </a:r>
            <a:endParaRPr lang="en-US" altLang="en-US"/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6A6E34F2-EA1E-7342-0C6F-9D5B035EB7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>
                <a:solidFill>
                  <a:srgbClr val="FF0000"/>
                </a:solidFill>
              </a:rPr>
              <a:t>We have seen how bonds are formed (both ionic and covalent)</a:t>
            </a:r>
          </a:p>
          <a:p>
            <a:r>
              <a:rPr lang="en-GB" altLang="en-US">
                <a:solidFill>
                  <a:srgbClr val="FF0000"/>
                </a:solidFill>
              </a:rPr>
              <a:t>Do you think energy is needed to break bonds?</a:t>
            </a:r>
            <a:endParaRPr lang="en-US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plus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7" name="Picture 5">
            <a:extLst>
              <a:ext uri="{FF2B5EF4-FFF2-40B4-BE49-F238E27FC236}">
                <a16:creationId xmlns:a16="http://schemas.microsoft.com/office/drawing/2014/main" id="{0A2690CB-0C29-567F-EE7B-2C59D0530EF9}"/>
              </a:ext>
            </a:extLst>
          </p:cNvPr>
          <p:cNvPicPr>
            <a:picLocks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19250" y="0"/>
            <a:ext cx="5761038" cy="6597650"/>
          </a:xfrm>
        </p:spPr>
      </p:pic>
    </p:spTree>
  </p:cSld>
  <p:clrMapOvr>
    <a:masterClrMapping/>
  </p:clrMapOvr>
  <p:transition>
    <p:plus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4D48542D-C435-1AEF-B92D-097EA5E94A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83860446-690A-3BD5-CDA8-B8FDCA7C9D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/>
              <a:t>Breaking bonds requires energy. It is endothermic.</a:t>
            </a:r>
            <a:endParaRPr lang="en-US" altLang="en-US" b="1"/>
          </a:p>
        </p:txBody>
      </p:sp>
    </p:spTree>
  </p:cSld>
  <p:clrMapOvr>
    <a:masterClrMapping/>
  </p:clrMapOvr>
  <p:transition>
    <p:plus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0F8E9C8E-BDC9-D688-E954-B7B26DE33C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73FC9A35-90CB-1508-0FA4-CAB13B0D42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/>
              <a:t>Breaking bonds requires energy. It is endothermic.</a:t>
            </a:r>
          </a:p>
          <a:p>
            <a:endParaRPr lang="en-GB" altLang="en-US" b="1"/>
          </a:p>
          <a:p>
            <a:r>
              <a:rPr lang="en-GB" altLang="en-US" b="1"/>
              <a:t>Making new bonds gives out energy. It is exothermic.</a:t>
            </a:r>
            <a:endParaRPr lang="en-US" altLang="en-US" b="1"/>
          </a:p>
        </p:txBody>
      </p:sp>
    </p:spTree>
  </p:cSld>
  <p:clrMapOvr>
    <a:masterClrMapping/>
  </p:clrMapOvr>
  <p:transition>
    <p:plus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3" name="Picture 5">
            <a:extLst>
              <a:ext uri="{FF2B5EF4-FFF2-40B4-BE49-F238E27FC236}">
                <a16:creationId xmlns:a16="http://schemas.microsoft.com/office/drawing/2014/main" id="{1CB912EF-D0DE-9091-5208-1E69281621A4}"/>
              </a:ext>
            </a:extLst>
          </p:cNvPr>
          <p:cNvPicPr>
            <a:picLocks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260350"/>
            <a:ext cx="8496300" cy="6337300"/>
          </a:xfrm>
        </p:spPr>
      </p:pic>
    </p:spTree>
  </p:cSld>
  <p:clrMapOvr>
    <a:masterClrMapping/>
  </p:clrMapOvr>
  <p:transition>
    <p:plus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ext Box 2">
            <a:extLst>
              <a:ext uri="{FF2B5EF4-FFF2-40B4-BE49-F238E27FC236}">
                <a16:creationId xmlns:a16="http://schemas.microsoft.com/office/drawing/2014/main" id="{AC393514-8E7B-DC2A-BB57-3214C95759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plus/>
  </p:transition>
</p:sld>
</file>

<file path=ppt/theme/theme1.xml><?xml version="1.0" encoding="utf-8"?>
<a:theme xmlns:a="http://schemas.openxmlformats.org/drawingml/2006/main" name="Balloons">
  <a:themeElements>
    <a:clrScheme name="Balloons 8">
      <a:dk1>
        <a:srgbClr val="006699"/>
      </a:dk1>
      <a:lt1>
        <a:srgbClr val="FFFFFF"/>
      </a:lt1>
      <a:dk2>
        <a:srgbClr val="006666"/>
      </a:dk2>
      <a:lt2>
        <a:srgbClr val="FFFFCC"/>
      </a:lt2>
      <a:accent1>
        <a:srgbClr val="EDFAD2"/>
      </a:accent1>
      <a:accent2>
        <a:srgbClr val="EBF7FF"/>
      </a:accent2>
      <a:accent3>
        <a:srgbClr val="FFFFFF"/>
      </a:accent3>
      <a:accent4>
        <a:srgbClr val="005682"/>
      </a:accent4>
      <a:accent5>
        <a:srgbClr val="F4FCE5"/>
      </a:accent5>
      <a:accent6>
        <a:srgbClr val="D5E0E7"/>
      </a:accent6>
      <a:hlink>
        <a:srgbClr val="CC99FF"/>
      </a:hlink>
      <a:folHlink>
        <a:srgbClr val="F2DFFD"/>
      </a:folHlink>
    </a:clrScheme>
    <a:fontScheme name="Balloon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Balloons 1">
        <a:dk1>
          <a:srgbClr val="9900CC"/>
        </a:dk1>
        <a:lt1>
          <a:srgbClr val="FFFFCC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660066"/>
        </a:accent2>
        <a:accent3>
          <a:srgbClr val="AAAAAA"/>
        </a:accent3>
        <a:accent4>
          <a:srgbClr val="DADAAE"/>
        </a:accent4>
        <a:accent5>
          <a:srgbClr val="B8B8CA"/>
        </a:accent5>
        <a:accent6>
          <a:srgbClr val="5C005C"/>
        </a:accent6>
        <a:hlink>
          <a:srgbClr val="CC00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2">
        <a:dk1>
          <a:srgbClr val="990033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E78A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3">
        <a:dk1>
          <a:srgbClr val="CCCCFF"/>
        </a:dk1>
        <a:lt1>
          <a:srgbClr val="FFFFCC"/>
        </a:lt1>
        <a:dk2>
          <a:srgbClr val="000000"/>
        </a:dk2>
        <a:lt2>
          <a:srgbClr val="FFFFFF"/>
        </a:lt2>
        <a:accent1>
          <a:srgbClr val="9999FF"/>
        </a:accent1>
        <a:accent2>
          <a:srgbClr val="33CCCC"/>
        </a:accent2>
        <a:accent3>
          <a:srgbClr val="AAAAAA"/>
        </a:accent3>
        <a:accent4>
          <a:srgbClr val="DADAAE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4">
        <a:dk1>
          <a:srgbClr val="000000"/>
        </a:dk1>
        <a:lt1>
          <a:srgbClr val="F8F8F8"/>
        </a:lt1>
        <a:dk2>
          <a:srgbClr val="800000"/>
        </a:dk2>
        <a:lt2>
          <a:srgbClr val="FFFFFF"/>
        </a:lt2>
        <a:accent1>
          <a:srgbClr val="FF3300"/>
        </a:accent1>
        <a:accent2>
          <a:srgbClr val="FF5050"/>
        </a:accent2>
        <a:accent3>
          <a:srgbClr val="C0AAAA"/>
        </a:accent3>
        <a:accent4>
          <a:srgbClr val="D4D4D4"/>
        </a:accent4>
        <a:accent5>
          <a:srgbClr val="FFADAA"/>
        </a:accent5>
        <a:accent6>
          <a:srgbClr val="E74848"/>
        </a:accent6>
        <a:hlink>
          <a:srgbClr val="FF99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5">
        <a:dk1>
          <a:srgbClr val="666699"/>
        </a:dk1>
        <a:lt1>
          <a:srgbClr val="FFFFFF"/>
        </a:lt1>
        <a:dk2>
          <a:srgbClr val="000066"/>
        </a:dk2>
        <a:lt2>
          <a:srgbClr val="CCECFF"/>
        </a:lt2>
        <a:accent1>
          <a:srgbClr val="0099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008AB9"/>
        </a:accent6>
        <a:hlink>
          <a:srgbClr val="CC99FF"/>
        </a:hlink>
        <a:folHlink>
          <a:srgbClr val="3366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6">
        <a:dk1>
          <a:srgbClr val="99CC00"/>
        </a:dk1>
        <a:lt1>
          <a:srgbClr val="FFFFFF"/>
        </a:lt1>
        <a:dk2>
          <a:srgbClr val="009900"/>
        </a:dk2>
        <a:lt2>
          <a:srgbClr val="FFFF99"/>
        </a:lt2>
        <a:accent1>
          <a:srgbClr val="336600"/>
        </a:accent1>
        <a:accent2>
          <a:srgbClr val="008000"/>
        </a:accent2>
        <a:accent3>
          <a:srgbClr val="AACAAA"/>
        </a:accent3>
        <a:accent4>
          <a:srgbClr val="DADADA"/>
        </a:accent4>
        <a:accent5>
          <a:srgbClr val="ADB8AA"/>
        </a:accent5>
        <a:accent6>
          <a:srgbClr val="007300"/>
        </a:accent6>
        <a:hlink>
          <a:srgbClr val="CCCC00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7">
        <a:dk1>
          <a:srgbClr val="000066"/>
        </a:dk1>
        <a:lt1>
          <a:srgbClr val="E1F4FF"/>
        </a:lt1>
        <a:dk2>
          <a:srgbClr val="000066"/>
        </a:dk2>
        <a:lt2>
          <a:srgbClr val="CCCCFF"/>
        </a:lt2>
        <a:accent1>
          <a:srgbClr val="9999FF"/>
        </a:accent1>
        <a:accent2>
          <a:srgbClr val="33CCCC"/>
        </a:accent2>
        <a:accent3>
          <a:srgbClr val="EEF8FF"/>
        </a:accent3>
        <a:accent4>
          <a:srgbClr val="000056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loons 8">
        <a:dk1>
          <a:srgbClr val="006699"/>
        </a:dk1>
        <a:lt1>
          <a:srgbClr val="FFFFFF"/>
        </a:lt1>
        <a:dk2>
          <a:srgbClr val="006666"/>
        </a:dk2>
        <a:lt2>
          <a:srgbClr val="FFFFCC"/>
        </a:lt2>
        <a:accent1>
          <a:srgbClr val="EDFAD2"/>
        </a:accent1>
        <a:accent2>
          <a:srgbClr val="EBF7FF"/>
        </a:accent2>
        <a:accent3>
          <a:srgbClr val="FFFFFF"/>
        </a:accent3>
        <a:accent4>
          <a:srgbClr val="005682"/>
        </a:accent4>
        <a:accent5>
          <a:srgbClr val="F4FCE5"/>
        </a:accent5>
        <a:accent6>
          <a:srgbClr val="D5E0E7"/>
        </a:accent6>
        <a:hlink>
          <a:srgbClr val="CC99FF"/>
        </a:hlink>
        <a:folHlink>
          <a:srgbClr val="F2DF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loons 9">
        <a:dk1>
          <a:srgbClr val="000000"/>
        </a:dk1>
        <a:lt1>
          <a:srgbClr val="FFFFFF"/>
        </a:lt1>
        <a:dk2>
          <a:srgbClr val="000000"/>
        </a:dk2>
        <a:lt2>
          <a:srgbClr val="FFCC99"/>
        </a:lt2>
        <a:accent1>
          <a:srgbClr val="FF9900"/>
        </a:accent1>
        <a:accent2>
          <a:srgbClr val="FF99CC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B9"/>
        </a:accent6>
        <a:hlink>
          <a:srgbClr val="FF9999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Balloons</Template>
  <TotalTime>171</TotalTime>
  <Words>437</Words>
  <Application>Microsoft Office PowerPoint</Application>
  <PresentationFormat>On-screen Show (4:3)</PresentationFormat>
  <Paragraphs>84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Verdana</vt:lpstr>
      <vt:lpstr>Balloons</vt:lpstr>
      <vt:lpstr>Understanding Chemical Reactions</vt:lpstr>
      <vt:lpstr>Basic Revision</vt:lpstr>
      <vt:lpstr>Basic Revision</vt:lpstr>
      <vt:lpstr>ENERGY AND CHEMICAL REACTIONS</vt:lpstr>
      <vt:lpstr>ENERGY AND CHEMICAL REACTIONS</vt:lpstr>
      <vt:lpstr>PowerPoint Presentation</vt:lpstr>
      <vt:lpstr>ENERGY AND CHEMICAL REACTIONS</vt:lpstr>
      <vt:lpstr>RISK ASSESSMENT</vt:lpstr>
      <vt:lpstr>ENERGY AND CHEMICAL REACTIONS</vt:lpstr>
      <vt:lpstr>ENERGY LEVEL DIAGRAMS</vt:lpstr>
      <vt:lpstr>Exothermic energy level diagram</vt:lpstr>
      <vt:lpstr>Exothermic energy level diagram</vt:lpstr>
      <vt:lpstr>Endothermic energy level diagram</vt:lpstr>
      <vt:lpstr>Endoothermic energy level diagram</vt:lpstr>
      <vt:lpstr>Making and breaking bonds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Chemical Reactions</dc:title>
  <dc:creator>Keith Hicks</dc:creator>
  <cp:lastModifiedBy>Nayan GRIFFITHS</cp:lastModifiedBy>
  <cp:revision>13</cp:revision>
  <dcterms:created xsi:type="dcterms:W3CDTF">2005-12-07T18:50:28Z</dcterms:created>
  <dcterms:modified xsi:type="dcterms:W3CDTF">2023-05-23T20:59:01Z</dcterms:modified>
</cp:coreProperties>
</file>