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"/>
  </p:notesMasterIdLst>
  <p:sldIdLst>
    <p:sldId id="407" r:id="rId2"/>
    <p:sldId id="408" r:id="rId3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339966"/>
    <a:srgbClr val="FFCC00"/>
    <a:srgbClr val="660066"/>
    <a:srgbClr val="CCECFF"/>
    <a:srgbClr val="FF3300"/>
    <a:srgbClr val="FFFFFF"/>
    <a:srgbClr val="0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79" autoAdjust="0"/>
  </p:normalViewPr>
  <p:slideViewPr>
    <p:cSldViewPr>
      <p:cViewPr varScale="1">
        <p:scale>
          <a:sx n="114" d="100"/>
          <a:sy n="114" d="100"/>
        </p:scale>
        <p:origin x="138" y="156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D5AC1FC8-9325-47EC-855F-E83C5C46A6C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en-GB" altLang="en-US"/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994E7E0E-84E2-FE19-7B31-060159B9CD3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endParaRPr lang="en-GB" altLang="en-US"/>
          </a:p>
        </p:txBody>
      </p:sp>
      <p:sp>
        <p:nvSpPr>
          <p:cNvPr id="275460" name="Rectangle 4">
            <a:extLst>
              <a:ext uri="{FF2B5EF4-FFF2-40B4-BE49-F238E27FC236}">
                <a16:creationId xmlns:a16="http://schemas.microsoft.com/office/drawing/2014/main" id="{67C66D4A-F077-A526-E84F-AE9DD6D3EC3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5461" name="Rectangle 5">
            <a:extLst>
              <a:ext uri="{FF2B5EF4-FFF2-40B4-BE49-F238E27FC236}">
                <a16:creationId xmlns:a16="http://schemas.microsoft.com/office/drawing/2014/main" id="{7C3697C8-5C76-A659-50A4-9C650291A74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75462" name="Rectangle 6">
            <a:extLst>
              <a:ext uri="{FF2B5EF4-FFF2-40B4-BE49-F238E27FC236}">
                <a16:creationId xmlns:a16="http://schemas.microsoft.com/office/drawing/2014/main" id="{5E957BEF-E1D3-9E3A-BC8D-6C77A37BB30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u="none"/>
            </a:lvl1pPr>
          </a:lstStyle>
          <a:p>
            <a:endParaRPr lang="en-GB" altLang="en-US"/>
          </a:p>
        </p:txBody>
      </p:sp>
      <p:sp>
        <p:nvSpPr>
          <p:cNvPr id="275463" name="Rectangle 7">
            <a:extLst>
              <a:ext uri="{FF2B5EF4-FFF2-40B4-BE49-F238E27FC236}">
                <a16:creationId xmlns:a16="http://schemas.microsoft.com/office/drawing/2014/main" id="{49F63115-9A39-D28F-ED30-A78420C0CA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/>
            </a:lvl1pPr>
          </a:lstStyle>
          <a:p>
            <a:fld id="{D68ECC25-66E2-4878-892E-97B33FC5B05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6FAE75B-6C1C-85EF-C6B1-BB4CF87562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7A5869-627B-4D07-8F3B-A7676BBE52F1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76482" name="Rectangle 2">
            <a:extLst>
              <a:ext uri="{FF2B5EF4-FFF2-40B4-BE49-F238E27FC236}">
                <a16:creationId xmlns:a16="http://schemas.microsoft.com/office/drawing/2014/main" id="{C44BD79B-A824-93DC-33AA-E584462EE80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C104A64A-C387-4586-EAA3-B83E968D27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B0C9189-27B0-BB2A-74BC-9C413FC782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5BE4EB-CFF6-48F4-90A3-019C0D2D1D1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78530" name="Rectangle 2">
            <a:extLst>
              <a:ext uri="{FF2B5EF4-FFF2-40B4-BE49-F238E27FC236}">
                <a16:creationId xmlns:a16="http://schemas.microsoft.com/office/drawing/2014/main" id="{BBCE82D7-ACEF-1C61-2249-13C5861DF3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7448A2BE-8630-095D-8525-4EC78EFF9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rotWithShape="0">
          <a:gsLst>
            <a:gs pos="0">
              <a:srgbClr val="6B23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Freeform 7">
            <a:extLst>
              <a:ext uri="{FF2B5EF4-FFF2-40B4-BE49-F238E27FC236}">
                <a16:creationId xmlns:a16="http://schemas.microsoft.com/office/drawing/2014/main" id="{938673B0-585E-F0A0-FAA6-C8DC9B2A61FF}"/>
              </a:ext>
            </a:extLst>
          </p:cNvPr>
          <p:cNvSpPr>
            <a:spLocks/>
          </p:cNvSpPr>
          <p:nvPr/>
        </p:nvSpPr>
        <p:spPr bwMode="auto">
          <a:xfrm>
            <a:off x="3024188" y="46038"/>
            <a:ext cx="3144837" cy="1046162"/>
          </a:xfrm>
          <a:custGeom>
            <a:avLst/>
            <a:gdLst>
              <a:gd name="T0" fmla="*/ 26 w 1981"/>
              <a:gd name="T1" fmla="*/ 107 h 659"/>
              <a:gd name="T2" fmla="*/ 42 w 1981"/>
              <a:gd name="T3" fmla="*/ 100 h 659"/>
              <a:gd name="T4" fmla="*/ 717 w 1981"/>
              <a:gd name="T5" fmla="*/ 100 h 659"/>
              <a:gd name="T6" fmla="*/ 767 w 1981"/>
              <a:gd name="T7" fmla="*/ 64 h 659"/>
              <a:gd name="T8" fmla="*/ 801 w 1981"/>
              <a:gd name="T9" fmla="*/ 44 h 659"/>
              <a:gd name="T10" fmla="*/ 835 w 1981"/>
              <a:gd name="T11" fmla="*/ 28 h 659"/>
              <a:gd name="T12" fmla="*/ 877 w 1981"/>
              <a:gd name="T13" fmla="*/ 18 h 659"/>
              <a:gd name="T14" fmla="*/ 917 w 1981"/>
              <a:gd name="T15" fmla="*/ 9 h 659"/>
              <a:gd name="T16" fmla="*/ 960 w 1981"/>
              <a:gd name="T17" fmla="*/ 4 h 659"/>
              <a:gd name="T18" fmla="*/ 1014 w 1981"/>
              <a:gd name="T19" fmla="*/ 0 h 659"/>
              <a:gd name="T20" fmla="*/ 1076 w 1981"/>
              <a:gd name="T21" fmla="*/ 9 h 659"/>
              <a:gd name="T22" fmla="*/ 1133 w 1981"/>
              <a:gd name="T23" fmla="*/ 24 h 659"/>
              <a:gd name="T24" fmla="*/ 1174 w 1981"/>
              <a:gd name="T25" fmla="*/ 44 h 659"/>
              <a:gd name="T26" fmla="*/ 1219 w 1981"/>
              <a:gd name="T27" fmla="*/ 64 h 659"/>
              <a:gd name="T28" fmla="*/ 1247 w 1981"/>
              <a:gd name="T29" fmla="*/ 82 h 659"/>
              <a:gd name="T30" fmla="*/ 1273 w 1981"/>
              <a:gd name="T31" fmla="*/ 103 h 659"/>
              <a:gd name="T32" fmla="*/ 1919 w 1981"/>
              <a:gd name="T33" fmla="*/ 100 h 659"/>
              <a:gd name="T34" fmla="*/ 1941 w 1981"/>
              <a:gd name="T35" fmla="*/ 105 h 659"/>
              <a:gd name="T36" fmla="*/ 1956 w 1981"/>
              <a:gd name="T37" fmla="*/ 116 h 659"/>
              <a:gd name="T38" fmla="*/ 1970 w 1981"/>
              <a:gd name="T39" fmla="*/ 146 h 659"/>
              <a:gd name="T40" fmla="*/ 1978 w 1981"/>
              <a:gd name="T41" fmla="*/ 180 h 659"/>
              <a:gd name="T42" fmla="*/ 1980 w 1981"/>
              <a:gd name="T43" fmla="*/ 220 h 659"/>
              <a:gd name="T44" fmla="*/ 1980 w 1981"/>
              <a:gd name="T45" fmla="*/ 559 h 659"/>
              <a:gd name="T46" fmla="*/ 1284 w 1981"/>
              <a:gd name="T47" fmla="*/ 560 h 659"/>
              <a:gd name="T48" fmla="*/ 1112 w 1981"/>
              <a:gd name="T49" fmla="*/ 656 h 659"/>
              <a:gd name="T50" fmla="*/ 829 w 1981"/>
              <a:gd name="T51" fmla="*/ 658 h 659"/>
              <a:gd name="T52" fmla="*/ 694 w 1981"/>
              <a:gd name="T53" fmla="*/ 554 h 659"/>
              <a:gd name="T54" fmla="*/ 74 w 1981"/>
              <a:gd name="T55" fmla="*/ 559 h 659"/>
              <a:gd name="T56" fmla="*/ 0 w 1981"/>
              <a:gd name="T57" fmla="*/ 559 h 659"/>
              <a:gd name="T58" fmla="*/ 0 w 1981"/>
              <a:gd name="T59" fmla="*/ 243 h 659"/>
              <a:gd name="T60" fmla="*/ 0 w 1981"/>
              <a:gd name="T61" fmla="*/ 196 h 659"/>
              <a:gd name="T62" fmla="*/ 8 w 1981"/>
              <a:gd name="T63" fmla="*/ 151 h 659"/>
              <a:gd name="T64" fmla="*/ 15 w 1981"/>
              <a:gd name="T65" fmla="*/ 128 h 659"/>
              <a:gd name="T66" fmla="*/ 26 w 1981"/>
              <a:gd name="T67" fmla="*/ 107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81" h="659">
                <a:moveTo>
                  <a:pt x="26" y="107"/>
                </a:moveTo>
                <a:lnTo>
                  <a:pt x="42" y="100"/>
                </a:lnTo>
                <a:lnTo>
                  <a:pt x="717" y="100"/>
                </a:lnTo>
                <a:lnTo>
                  <a:pt x="767" y="64"/>
                </a:lnTo>
                <a:lnTo>
                  <a:pt x="801" y="44"/>
                </a:lnTo>
                <a:lnTo>
                  <a:pt x="835" y="28"/>
                </a:lnTo>
                <a:lnTo>
                  <a:pt x="877" y="18"/>
                </a:lnTo>
                <a:lnTo>
                  <a:pt x="917" y="9"/>
                </a:lnTo>
                <a:lnTo>
                  <a:pt x="960" y="4"/>
                </a:lnTo>
                <a:lnTo>
                  <a:pt x="1014" y="0"/>
                </a:lnTo>
                <a:lnTo>
                  <a:pt x="1076" y="9"/>
                </a:lnTo>
                <a:lnTo>
                  <a:pt x="1133" y="24"/>
                </a:lnTo>
                <a:lnTo>
                  <a:pt x="1174" y="44"/>
                </a:lnTo>
                <a:lnTo>
                  <a:pt x="1219" y="64"/>
                </a:lnTo>
                <a:lnTo>
                  <a:pt x="1247" y="82"/>
                </a:lnTo>
                <a:lnTo>
                  <a:pt x="1273" y="103"/>
                </a:lnTo>
                <a:lnTo>
                  <a:pt x="1919" y="100"/>
                </a:lnTo>
                <a:lnTo>
                  <a:pt x="1941" y="105"/>
                </a:lnTo>
                <a:lnTo>
                  <a:pt x="1956" y="116"/>
                </a:lnTo>
                <a:lnTo>
                  <a:pt x="1970" y="146"/>
                </a:lnTo>
                <a:lnTo>
                  <a:pt x="1978" y="180"/>
                </a:lnTo>
                <a:lnTo>
                  <a:pt x="1980" y="220"/>
                </a:lnTo>
                <a:lnTo>
                  <a:pt x="1980" y="559"/>
                </a:lnTo>
                <a:lnTo>
                  <a:pt x="1284" y="560"/>
                </a:lnTo>
                <a:lnTo>
                  <a:pt x="1112" y="656"/>
                </a:lnTo>
                <a:lnTo>
                  <a:pt x="829" y="658"/>
                </a:lnTo>
                <a:lnTo>
                  <a:pt x="694" y="554"/>
                </a:lnTo>
                <a:lnTo>
                  <a:pt x="74" y="559"/>
                </a:lnTo>
                <a:lnTo>
                  <a:pt x="0" y="559"/>
                </a:lnTo>
                <a:lnTo>
                  <a:pt x="0" y="243"/>
                </a:lnTo>
                <a:lnTo>
                  <a:pt x="0" y="196"/>
                </a:lnTo>
                <a:lnTo>
                  <a:pt x="8" y="151"/>
                </a:lnTo>
                <a:lnTo>
                  <a:pt x="15" y="128"/>
                </a:lnTo>
                <a:lnTo>
                  <a:pt x="26" y="107"/>
                </a:lnTo>
              </a:path>
            </a:pathLst>
          </a:custGeom>
          <a:gradFill rotWithShape="0">
            <a:gsLst>
              <a:gs pos="0">
                <a:srgbClr val="00CCFF"/>
              </a:gs>
              <a:gs pos="50000">
                <a:srgbClr val="FFFFFF"/>
              </a:gs>
              <a:gs pos="100000">
                <a:srgbClr val="00CC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0" name="Oval 8">
            <a:extLst>
              <a:ext uri="{FF2B5EF4-FFF2-40B4-BE49-F238E27FC236}">
                <a16:creationId xmlns:a16="http://schemas.microsoft.com/office/drawing/2014/main" id="{2A26F732-B3CE-C64D-ACC4-3A760D44C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675" y="57150"/>
            <a:ext cx="1217613" cy="1079500"/>
          </a:xfrm>
          <a:prstGeom prst="ellipse">
            <a:avLst/>
          </a:prstGeom>
          <a:gradFill rotWithShape="0">
            <a:gsLst>
              <a:gs pos="0">
                <a:srgbClr val="00CCFF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 u="none"/>
          </a:p>
        </p:txBody>
      </p:sp>
      <p:sp>
        <p:nvSpPr>
          <p:cNvPr id="3081" name="Freeform 9">
            <a:extLst>
              <a:ext uri="{FF2B5EF4-FFF2-40B4-BE49-F238E27FC236}">
                <a16:creationId xmlns:a16="http://schemas.microsoft.com/office/drawing/2014/main" id="{78490A73-015C-1955-6DB6-584C1DEDCD0E}"/>
              </a:ext>
            </a:extLst>
          </p:cNvPr>
          <p:cNvSpPr>
            <a:spLocks/>
          </p:cNvSpPr>
          <p:nvPr/>
        </p:nvSpPr>
        <p:spPr bwMode="auto">
          <a:xfrm>
            <a:off x="3022600" y="684213"/>
            <a:ext cx="3146425" cy="485775"/>
          </a:xfrm>
          <a:custGeom>
            <a:avLst/>
            <a:gdLst>
              <a:gd name="T0" fmla="*/ 96 w 1982"/>
              <a:gd name="T1" fmla="*/ 68 h 306"/>
              <a:gd name="T2" fmla="*/ 156 w 1982"/>
              <a:gd name="T3" fmla="*/ 68 h 306"/>
              <a:gd name="T4" fmla="*/ 203 w 1982"/>
              <a:gd name="T5" fmla="*/ 101 h 306"/>
              <a:gd name="T6" fmla="*/ 279 w 1982"/>
              <a:gd name="T7" fmla="*/ 82 h 306"/>
              <a:gd name="T8" fmla="*/ 366 w 1982"/>
              <a:gd name="T9" fmla="*/ 71 h 306"/>
              <a:gd name="T10" fmla="*/ 427 w 1982"/>
              <a:gd name="T11" fmla="*/ 92 h 306"/>
              <a:gd name="T12" fmla="*/ 493 w 1982"/>
              <a:gd name="T13" fmla="*/ 82 h 306"/>
              <a:gd name="T14" fmla="*/ 599 w 1982"/>
              <a:gd name="T15" fmla="*/ 87 h 306"/>
              <a:gd name="T16" fmla="*/ 667 w 1982"/>
              <a:gd name="T17" fmla="*/ 101 h 306"/>
              <a:gd name="T18" fmla="*/ 766 w 1982"/>
              <a:gd name="T19" fmla="*/ 128 h 306"/>
              <a:gd name="T20" fmla="*/ 814 w 1982"/>
              <a:gd name="T21" fmla="*/ 158 h 306"/>
              <a:gd name="T22" fmla="*/ 850 w 1982"/>
              <a:gd name="T23" fmla="*/ 208 h 306"/>
              <a:gd name="T24" fmla="*/ 917 w 1982"/>
              <a:gd name="T25" fmla="*/ 206 h 306"/>
              <a:gd name="T26" fmla="*/ 979 w 1982"/>
              <a:gd name="T27" fmla="*/ 222 h 306"/>
              <a:gd name="T28" fmla="*/ 1033 w 1982"/>
              <a:gd name="T29" fmla="*/ 210 h 306"/>
              <a:gd name="T30" fmla="*/ 1091 w 1982"/>
              <a:gd name="T31" fmla="*/ 194 h 306"/>
              <a:gd name="T32" fmla="*/ 1156 w 1982"/>
              <a:gd name="T33" fmla="*/ 162 h 306"/>
              <a:gd name="T34" fmla="*/ 1220 w 1982"/>
              <a:gd name="T35" fmla="*/ 109 h 306"/>
              <a:gd name="T36" fmla="*/ 1291 w 1982"/>
              <a:gd name="T37" fmla="*/ 83 h 306"/>
              <a:gd name="T38" fmla="*/ 1339 w 1982"/>
              <a:gd name="T39" fmla="*/ 90 h 306"/>
              <a:gd name="T40" fmla="*/ 1398 w 1982"/>
              <a:gd name="T41" fmla="*/ 91 h 306"/>
              <a:gd name="T42" fmla="*/ 1480 w 1982"/>
              <a:gd name="T43" fmla="*/ 111 h 306"/>
              <a:gd name="T44" fmla="*/ 1527 w 1982"/>
              <a:gd name="T45" fmla="*/ 82 h 306"/>
              <a:gd name="T46" fmla="*/ 1569 w 1982"/>
              <a:gd name="T47" fmla="*/ 88 h 306"/>
              <a:gd name="T48" fmla="*/ 1642 w 1982"/>
              <a:gd name="T49" fmla="*/ 53 h 306"/>
              <a:gd name="T50" fmla="*/ 1687 w 1982"/>
              <a:gd name="T51" fmla="*/ 57 h 306"/>
              <a:gd name="T52" fmla="*/ 1739 w 1982"/>
              <a:gd name="T53" fmla="*/ 11 h 306"/>
              <a:gd name="T54" fmla="*/ 1792 w 1982"/>
              <a:gd name="T55" fmla="*/ 51 h 306"/>
              <a:gd name="T56" fmla="*/ 1847 w 1982"/>
              <a:gd name="T57" fmla="*/ 0 h 306"/>
              <a:gd name="T58" fmla="*/ 1896 w 1982"/>
              <a:gd name="T59" fmla="*/ 61 h 306"/>
              <a:gd name="T60" fmla="*/ 1946 w 1982"/>
              <a:gd name="T61" fmla="*/ 26 h 306"/>
              <a:gd name="T62" fmla="*/ 1981 w 1982"/>
              <a:gd name="T63" fmla="*/ 46 h 306"/>
              <a:gd name="T64" fmla="*/ 1304 w 1982"/>
              <a:gd name="T65" fmla="*/ 230 h 306"/>
              <a:gd name="T66" fmla="*/ 893 w 1982"/>
              <a:gd name="T67" fmla="*/ 305 h 306"/>
              <a:gd name="T68" fmla="*/ 699 w 1982"/>
              <a:gd name="T69" fmla="*/ 157 h 306"/>
              <a:gd name="T70" fmla="*/ 0 w 1982"/>
              <a:gd name="T71" fmla="*/ 31 h 306"/>
              <a:gd name="T72" fmla="*/ 29 w 1982"/>
              <a:gd name="T73" fmla="*/ 53 h 306"/>
              <a:gd name="T74" fmla="*/ 68 w 1982"/>
              <a:gd name="T75" fmla="*/ 61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82" h="306">
                <a:moveTo>
                  <a:pt x="68" y="61"/>
                </a:moveTo>
                <a:lnTo>
                  <a:pt x="96" y="68"/>
                </a:lnTo>
                <a:lnTo>
                  <a:pt x="126" y="61"/>
                </a:lnTo>
                <a:lnTo>
                  <a:pt x="156" y="68"/>
                </a:lnTo>
                <a:lnTo>
                  <a:pt x="178" y="86"/>
                </a:lnTo>
                <a:lnTo>
                  <a:pt x="203" y="101"/>
                </a:lnTo>
                <a:lnTo>
                  <a:pt x="244" y="88"/>
                </a:lnTo>
                <a:lnTo>
                  <a:pt x="279" y="82"/>
                </a:lnTo>
                <a:lnTo>
                  <a:pt x="330" y="82"/>
                </a:lnTo>
                <a:lnTo>
                  <a:pt x="366" y="71"/>
                </a:lnTo>
                <a:lnTo>
                  <a:pt x="398" y="81"/>
                </a:lnTo>
                <a:lnTo>
                  <a:pt x="427" y="92"/>
                </a:lnTo>
                <a:lnTo>
                  <a:pt x="452" y="95"/>
                </a:lnTo>
                <a:lnTo>
                  <a:pt x="493" y="82"/>
                </a:lnTo>
                <a:lnTo>
                  <a:pt x="536" y="82"/>
                </a:lnTo>
                <a:lnTo>
                  <a:pt x="599" y="87"/>
                </a:lnTo>
                <a:lnTo>
                  <a:pt x="625" y="105"/>
                </a:lnTo>
                <a:lnTo>
                  <a:pt x="667" y="101"/>
                </a:lnTo>
                <a:lnTo>
                  <a:pt x="725" y="95"/>
                </a:lnTo>
                <a:lnTo>
                  <a:pt x="766" y="128"/>
                </a:lnTo>
                <a:lnTo>
                  <a:pt x="790" y="135"/>
                </a:lnTo>
                <a:lnTo>
                  <a:pt x="814" y="158"/>
                </a:lnTo>
                <a:lnTo>
                  <a:pt x="826" y="194"/>
                </a:lnTo>
                <a:lnTo>
                  <a:pt x="850" y="208"/>
                </a:lnTo>
                <a:lnTo>
                  <a:pt x="880" y="208"/>
                </a:lnTo>
                <a:lnTo>
                  <a:pt x="917" y="206"/>
                </a:lnTo>
                <a:lnTo>
                  <a:pt x="953" y="208"/>
                </a:lnTo>
                <a:lnTo>
                  <a:pt x="979" y="222"/>
                </a:lnTo>
                <a:lnTo>
                  <a:pt x="999" y="211"/>
                </a:lnTo>
                <a:lnTo>
                  <a:pt x="1033" y="210"/>
                </a:lnTo>
                <a:lnTo>
                  <a:pt x="1065" y="189"/>
                </a:lnTo>
                <a:lnTo>
                  <a:pt x="1091" y="194"/>
                </a:lnTo>
                <a:lnTo>
                  <a:pt x="1136" y="187"/>
                </a:lnTo>
                <a:lnTo>
                  <a:pt x="1156" y="162"/>
                </a:lnTo>
                <a:lnTo>
                  <a:pt x="1208" y="141"/>
                </a:lnTo>
                <a:lnTo>
                  <a:pt x="1220" y="109"/>
                </a:lnTo>
                <a:lnTo>
                  <a:pt x="1246" y="93"/>
                </a:lnTo>
                <a:lnTo>
                  <a:pt x="1291" y="83"/>
                </a:lnTo>
                <a:lnTo>
                  <a:pt x="1315" y="95"/>
                </a:lnTo>
                <a:lnTo>
                  <a:pt x="1339" y="90"/>
                </a:lnTo>
                <a:lnTo>
                  <a:pt x="1368" y="101"/>
                </a:lnTo>
                <a:lnTo>
                  <a:pt x="1398" y="91"/>
                </a:lnTo>
                <a:lnTo>
                  <a:pt x="1455" y="101"/>
                </a:lnTo>
                <a:lnTo>
                  <a:pt x="1480" y="111"/>
                </a:lnTo>
                <a:lnTo>
                  <a:pt x="1508" y="84"/>
                </a:lnTo>
                <a:lnTo>
                  <a:pt x="1527" y="82"/>
                </a:lnTo>
                <a:lnTo>
                  <a:pt x="1549" y="92"/>
                </a:lnTo>
                <a:lnTo>
                  <a:pt x="1569" y="88"/>
                </a:lnTo>
                <a:lnTo>
                  <a:pt x="1596" y="61"/>
                </a:lnTo>
                <a:lnTo>
                  <a:pt x="1642" y="53"/>
                </a:lnTo>
                <a:lnTo>
                  <a:pt x="1664" y="57"/>
                </a:lnTo>
                <a:lnTo>
                  <a:pt x="1687" y="57"/>
                </a:lnTo>
                <a:lnTo>
                  <a:pt x="1720" y="23"/>
                </a:lnTo>
                <a:lnTo>
                  <a:pt x="1739" y="11"/>
                </a:lnTo>
                <a:lnTo>
                  <a:pt x="1764" y="16"/>
                </a:lnTo>
                <a:lnTo>
                  <a:pt x="1792" y="51"/>
                </a:lnTo>
                <a:lnTo>
                  <a:pt x="1820" y="29"/>
                </a:lnTo>
                <a:lnTo>
                  <a:pt x="1847" y="0"/>
                </a:lnTo>
                <a:lnTo>
                  <a:pt x="1870" y="1"/>
                </a:lnTo>
                <a:lnTo>
                  <a:pt x="1896" y="61"/>
                </a:lnTo>
                <a:lnTo>
                  <a:pt x="1917" y="51"/>
                </a:lnTo>
                <a:lnTo>
                  <a:pt x="1946" y="26"/>
                </a:lnTo>
                <a:lnTo>
                  <a:pt x="1969" y="25"/>
                </a:lnTo>
                <a:lnTo>
                  <a:pt x="1981" y="46"/>
                </a:lnTo>
                <a:lnTo>
                  <a:pt x="1981" y="196"/>
                </a:lnTo>
                <a:lnTo>
                  <a:pt x="1304" y="230"/>
                </a:lnTo>
                <a:lnTo>
                  <a:pt x="1098" y="293"/>
                </a:lnTo>
                <a:lnTo>
                  <a:pt x="893" y="305"/>
                </a:lnTo>
                <a:lnTo>
                  <a:pt x="792" y="250"/>
                </a:lnTo>
                <a:lnTo>
                  <a:pt x="699" y="157"/>
                </a:lnTo>
                <a:lnTo>
                  <a:pt x="0" y="141"/>
                </a:lnTo>
                <a:lnTo>
                  <a:pt x="0" y="31"/>
                </a:lnTo>
                <a:lnTo>
                  <a:pt x="12" y="47"/>
                </a:lnTo>
                <a:lnTo>
                  <a:pt x="29" y="53"/>
                </a:lnTo>
                <a:lnTo>
                  <a:pt x="51" y="55"/>
                </a:lnTo>
                <a:lnTo>
                  <a:pt x="68" y="61"/>
                </a:lnTo>
              </a:path>
            </a:pathLst>
          </a:cu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2" name="Freeform 10">
            <a:extLst>
              <a:ext uri="{FF2B5EF4-FFF2-40B4-BE49-F238E27FC236}">
                <a16:creationId xmlns:a16="http://schemas.microsoft.com/office/drawing/2014/main" id="{02E3A6CD-7A12-5237-04FE-B3F1B2EEFB0B}"/>
              </a:ext>
            </a:extLst>
          </p:cNvPr>
          <p:cNvSpPr>
            <a:spLocks/>
          </p:cNvSpPr>
          <p:nvPr/>
        </p:nvSpPr>
        <p:spPr bwMode="auto">
          <a:xfrm>
            <a:off x="3022600" y="771525"/>
            <a:ext cx="3146425" cy="490538"/>
          </a:xfrm>
          <a:custGeom>
            <a:avLst/>
            <a:gdLst>
              <a:gd name="T0" fmla="*/ 42 w 1982"/>
              <a:gd name="T1" fmla="*/ 200 h 309"/>
              <a:gd name="T2" fmla="*/ 714 w 1982"/>
              <a:gd name="T3" fmla="*/ 201 h 309"/>
              <a:gd name="T4" fmla="*/ 772 w 1982"/>
              <a:gd name="T5" fmla="*/ 249 h 309"/>
              <a:gd name="T6" fmla="*/ 844 w 1982"/>
              <a:gd name="T7" fmla="*/ 281 h 309"/>
              <a:gd name="T8" fmla="*/ 932 w 1982"/>
              <a:gd name="T9" fmla="*/ 301 h 309"/>
              <a:gd name="T10" fmla="*/ 1065 w 1982"/>
              <a:gd name="T11" fmla="*/ 301 h 309"/>
              <a:gd name="T12" fmla="*/ 1221 w 1982"/>
              <a:gd name="T13" fmla="*/ 253 h 309"/>
              <a:gd name="T14" fmla="*/ 1287 w 1982"/>
              <a:gd name="T15" fmla="*/ 200 h 309"/>
              <a:gd name="T16" fmla="*/ 1942 w 1982"/>
              <a:gd name="T17" fmla="*/ 199 h 309"/>
              <a:gd name="T18" fmla="*/ 1971 w 1982"/>
              <a:gd name="T19" fmla="*/ 184 h 309"/>
              <a:gd name="T20" fmla="*/ 1981 w 1982"/>
              <a:gd name="T21" fmla="*/ 155 h 309"/>
              <a:gd name="T22" fmla="*/ 1964 w 1982"/>
              <a:gd name="T23" fmla="*/ 0 h 309"/>
              <a:gd name="T24" fmla="*/ 1946 w 1982"/>
              <a:gd name="T25" fmla="*/ 29 h 309"/>
              <a:gd name="T26" fmla="*/ 1931 w 1982"/>
              <a:gd name="T27" fmla="*/ 53 h 309"/>
              <a:gd name="T28" fmla="*/ 1897 w 1982"/>
              <a:gd name="T29" fmla="*/ 38 h 309"/>
              <a:gd name="T30" fmla="*/ 1856 w 1982"/>
              <a:gd name="T31" fmla="*/ 23 h 309"/>
              <a:gd name="T32" fmla="*/ 1805 w 1982"/>
              <a:gd name="T33" fmla="*/ 53 h 309"/>
              <a:gd name="T34" fmla="*/ 1771 w 1982"/>
              <a:gd name="T35" fmla="*/ 38 h 309"/>
              <a:gd name="T36" fmla="*/ 1727 w 1982"/>
              <a:gd name="T37" fmla="*/ 31 h 309"/>
              <a:gd name="T38" fmla="*/ 1705 w 1982"/>
              <a:gd name="T39" fmla="*/ 61 h 309"/>
              <a:gd name="T40" fmla="*/ 1660 w 1982"/>
              <a:gd name="T41" fmla="*/ 53 h 309"/>
              <a:gd name="T42" fmla="*/ 1597 w 1982"/>
              <a:gd name="T43" fmla="*/ 61 h 309"/>
              <a:gd name="T44" fmla="*/ 1538 w 1982"/>
              <a:gd name="T45" fmla="*/ 53 h 309"/>
              <a:gd name="T46" fmla="*/ 1479 w 1982"/>
              <a:gd name="T47" fmla="*/ 76 h 309"/>
              <a:gd name="T48" fmla="*/ 1429 w 1982"/>
              <a:gd name="T49" fmla="*/ 55 h 309"/>
              <a:gd name="T50" fmla="*/ 1344 w 1982"/>
              <a:gd name="T51" fmla="*/ 72 h 309"/>
              <a:gd name="T52" fmla="*/ 1281 w 1982"/>
              <a:gd name="T53" fmla="*/ 69 h 309"/>
              <a:gd name="T54" fmla="*/ 1242 w 1982"/>
              <a:gd name="T55" fmla="*/ 130 h 309"/>
              <a:gd name="T56" fmla="*/ 1214 w 1982"/>
              <a:gd name="T57" fmla="*/ 178 h 309"/>
              <a:gd name="T58" fmla="*/ 1156 w 1982"/>
              <a:gd name="T59" fmla="*/ 196 h 309"/>
              <a:gd name="T60" fmla="*/ 1106 w 1982"/>
              <a:gd name="T61" fmla="*/ 213 h 309"/>
              <a:gd name="T62" fmla="*/ 1005 w 1982"/>
              <a:gd name="T63" fmla="*/ 221 h 309"/>
              <a:gd name="T64" fmla="*/ 883 w 1982"/>
              <a:gd name="T65" fmla="*/ 233 h 309"/>
              <a:gd name="T66" fmla="*/ 792 w 1982"/>
              <a:gd name="T67" fmla="*/ 186 h 309"/>
              <a:gd name="T68" fmla="*/ 721 w 1982"/>
              <a:gd name="T69" fmla="*/ 91 h 309"/>
              <a:gd name="T70" fmla="*/ 634 w 1982"/>
              <a:gd name="T71" fmla="*/ 76 h 309"/>
              <a:gd name="T72" fmla="*/ 526 w 1982"/>
              <a:gd name="T73" fmla="*/ 53 h 309"/>
              <a:gd name="T74" fmla="*/ 415 w 1982"/>
              <a:gd name="T75" fmla="*/ 38 h 309"/>
              <a:gd name="T76" fmla="*/ 339 w 1982"/>
              <a:gd name="T77" fmla="*/ 57 h 309"/>
              <a:gd name="T78" fmla="*/ 295 w 1982"/>
              <a:gd name="T79" fmla="*/ 51 h 309"/>
              <a:gd name="T80" fmla="*/ 231 w 1982"/>
              <a:gd name="T81" fmla="*/ 59 h 309"/>
              <a:gd name="T82" fmla="*/ 162 w 1982"/>
              <a:gd name="T83" fmla="*/ 57 h 309"/>
              <a:gd name="T84" fmla="*/ 90 w 1982"/>
              <a:gd name="T85" fmla="*/ 70 h 309"/>
              <a:gd name="T86" fmla="*/ 18 w 1982"/>
              <a:gd name="T87" fmla="*/ 61 h 309"/>
              <a:gd name="T88" fmla="*/ 2 w 1982"/>
              <a:gd name="T89" fmla="*/ 120 h 309"/>
              <a:gd name="T90" fmla="*/ 14 w 1982"/>
              <a:gd name="T91" fmla="*/ 190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82" h="309">
                <a:moveTo>
                  <a:pt x="26" y="196"/>
                </a:moveTo>
                <a:lnTo>
                  <a:pt x="42" y="200"/>
                </a:lnTo>
                <a:lnTo>
                  <a:pt x="61" y="201"/>
                </a:lnTo>
                <a:lnTo>
                  <a:pt x="714" y="201"/>
                </a:lnTo>
                <a:lnTo>
                  <a:pt x="727" y="217"/>
                </a:lnTo>
                <a:lnTo>
                  <a:pt x="772" y="249"/>
                </a:lnTo>
                <a:lnTo>
                  <a:pt x="811" y="267"/>
                </a:lnTo>
                <a:lnTo>
                  <a:pt x="844" y="281"/>
                </a:lnTo>
                <a:lnTo>
                  <a:pt x="887" y="296"/>
                </a:lnTo>
                <a:lnTo>
                  <a:pt x="932" y="301"/>
                </a:lnTo>
                <a:lnTo>
                  <a:pt x="1001" y="308"/>
                </a:lnTo>
                <a:lnTo>
                  <a:pt x="1065" y="301"/>
                </a:lnTo>
                <a:lnTo>
                  <a:pt x="1147" y="285"/>
                </a:lnTo>
                <a:lnTo>
                  <a:pt x="1221" y="253"/>
                </a:lnTo>
                <a:lnTo>
                  <a:pt x="1264" y="221"/>
                </a:lnTo>
                <a:lnTo>
                  <a:pt x="1287" y="200"/>
                </a:lnTo>
                <a:lnTo>
                  <a:pt x="1920" y="201"/>
                </a:lnTo>
                <a:lnTo>
                  <a:pt x="1942" y="199"/>
                </a:lnTo>
                <a:lnTo>
                  <a:pt x="1957" y="195"/>
                </a:lnTo>
                <a:lnTo>
                  <a:pt x="1971" y="184"/>
                </a:lnTo>
                <a:lnTo>
                  <a:pt x="1979" y="170"/>
                </a:lnTo>
                <a:lnTo>
                  <a:pt x="1981" y="155"/>
                </a:lnTo>
                <a:lnTo>
                  <a:pt x="1981" y="23"/>
                </a:lnTo>
                <a:lnTo>
                  <a:pt x="1964" y="0"/>
                </a:lnTo>
                <a:lnTo>
                  <a:pt x="1955" y="7"/>
                </a:lnTo>
                <a:lnTo>
                  <a:pt x="1946" y="29"/>
                </a:lnTo>
                <a:lnTo>
                  <a:pt x="1940" y="55"/>
                </a:lnTo>
                <a:lnTo>
                  <a:pt x="1931" y="53"/>
                </a:lnTo>
                <a:lnTo>
                  <a:pt x="1920" y="51"/>
                </a:lnTo>
                <a:lnTo>
                  <a:pt x="1897" y="38"/>
                </a:lnTo>
                <a:lnTo>
                  <a:pt x="1881" y="27"/>
                </a:lnTo>
                <a:lnTo>
                  <a:pt x="1856" y="23"/>
                </a:lnTo>
                <a:lnTo>
                  <a:pt x="1830" y="35"/>
                </a:lnTo>
                <a:lnTo>
                  <a:pt x="1805" y="53"/>
                </a:lnTo>
                <a:lnTo>
                  <a:pt x="1787" y="40"/>
                </a:lnTo>
                <a:lnTo>
                  <a:pt x="1771" y="38"/>
                </a:lnTo>
                <a:lnTo>
                  <a:pt x="1749" y="27"/>
                </a:lnTo>
                <a:lnTo>
                  <a:pt x="1727" y="31"/>
                </a:lnTo>
                <a:lnTo>
                  <a:pt x="1711" y="44"/>
                </a:lnTo>
                <a:lnTo>
                  <a:pt x="1705" y="61"/>
                </a:lnTo>
                <a:lnTo>
                  <a:pt x="1686" y="53"/>
                </a:lnTo>
                <a:lnTo>
                  <a:pt x="1660" y="53"/>
                </a:lnTo>
                <a:lnTo>
                  <a:pt x="1627" y="46"/>
                </a:lnTo>
                <a:lnTo>
                  <a:pt x="1597" y="61"/>
                </a:lnTo>
                <a:lnTo>
                  <a:pt x="1571" y="39"/>
                </a:lnTo>
                <a:lnTo>
                  <a:pt x="1538" y="53"/>
                </a:lnTo>
                <a:lnTo>
                  <a:pt x="1505" y="89"/>
                </a:lnTo>
                <a:lnTo>
                  <a:pt x="1479" y="76"/>
                </a:lnTo>
                <a:lnTo>
                  <a:pt x="1455" y="62"/>
                </a:lnTo>
                <a:lnTo>
                  <a:pt x="1429" y="55"/>
                </a:lnTo>
                <a:lnTo>
                  <a:pt x="1396" y="61"/>
                </a:lnTo>
                <a:lnTo>
                  <a:pt x="1344" y="72"/>
                </a:lnTo>
                <a:lnTo>
                  <a:pt x="1297" y="60"/>
                </a:lnTo>
                <a:lnTo>
                  <a:pt x="1281" y="69"/>
                </a:lnTo>
                <a:lnTo>
                  <a:pt x="1259" y="91"/>
                </a:lnTo>
                <a:lnTo>
                  <a:pt x="1242" y="130"/>
                </a:lnTo>
                <a:lnTo>
                  <a:pt x="1222" y="150"/>
                </a:lnTo>
                <a:lnTo>
                  <a:pt x="1214" y="178"/>
                </a:lnTo>
                <a:lnTo>
                  <a:pt x="1192" y="190"/>
                </a:lnTo>
                <a:lnTo>
                  <a:pt x="1156" y="196"/>
                </a:lnTo>
                <a:lnTo>
                  <a:pt x="1115" y="199"/>
                </a:lnTo>
                <a:lnTo>
                  <a:pt x="1106" y="213"/>
                </a:lnTo>
                <a:lnTo>
                  <a:pt x="1053" y="209"/>
                </a:lnTo>
                <a:lnTo>
                  <a:pt x="1005" y="221"/>
                </a:lnTo>
                <a:lnTo>
                  <a:pt x="960" y="218"/>
                </a:lnTo>
                <a:lnTo>
                  <a:pt x="883" y="233"/>
                </a:lnTo>
                <a:lnTo>
                  <a:pt x="840" y="196"/>
                </a:lnTo>
                <a:lnTo>
                  <a:pt x="792" y="186"/>
                </a:lnTo>
                <a:lnTo>
                  <a:pt x="742" y="121"/>
                </a:lnTo>
                <a:lnTo>
                  <a:pt x="721" y="91"/>
                </a:lnTo>
                <a:lnTo>
                  <a:pt x="696" y="84"/>
                </a:lnTo>
                <a:lnTo>
                  <a:pt x="634" y="76"/>
                </a:lnTo>
                <a:lnTo>
                  <a:pt x="582" y="68"/>
                </a:lnTo>
                <a:lnTo>
                  <a:pt x="526" y="53"/>
                </a:lnTo>
                <a:lnTo>
                  <a:pt x="475" y="68"/>
                </a:lnTo>
                <a:lnTo>
                  <a:pt x="415" y="38"/>
                </a:lnTo>
                <a:lnTo>
                  <a:pt x="370" y="39"/>
                </a:lnTo>
                <a:lnTo>
                  <a:pt x="339" y="57"/>
                </a:lnTo>
                <a:lnTo>
                  <a:pt x="320" y="42"/>
                </a:lnTo>
                <a:lnTo>
                  <a:pt x="295" y="51"/>
                </a:lnTo>
                <a:lnTo>
                  <a:pt x="263" y="53"/>
                </a:lnTo>
                <a:lnTo>
                  <a:pt x="231" y="59"/>
                </a:lnTo>
                <a:lnTo>
                  <a:pt x="193" y="72"/>
                </a:lnTo>
                <a:lnTo>
                  <a:pt x="162" y="57"/>
                </a:lnTo>
                <a:lnTo>
                  <a:pt x="131" y="64"/>
                </a:lnTo>
                <a:lnTo>
                  <a:pt x="90" y="70"/>
                </a:lnTo>
                <a:lnTo>
                  <a:pt x="65" y="64"/>
                </a:lnTo>
                <a:lnTo>
                  <a:pt x="18" y="61"/>
                </a:lnTo>
                <a:lnTo>
                  <a:pt x="0" y="76"/>
                </a:lnTo>
                <a:lnTo>
                  <a:pt x="2" y="120"/>
                </a:lnTo>
                <a:lnTo>
                  <a:pt x="5" y="157"/>
                </a:lnTo>
                <a:lnTo>
                  <a:pt x="14" y="190"/>
                </a:lnTo>
                <a:lnTo>
                  <a:pt x="26" y="196"/>
                </a:lnTo>
              </a:path>
            </a:pathLst>
          </a:custGeom>
          <a:gradFill rotWithShape="0">
            <a:gsLst>
              <a:gs pos="0">
                <a:srgbClr val="CC6600"/>
              </a:gs>
              <a:gs pos="100000">
                <a:srgbClr val="000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3" name="Freeform 11">
            <a:extLst>
              <a:ext uri="{FF2B5EF4-FFF2-40B4-BE49-F238E27FC236}">
                <a16:creationId xmlns:a16="http://schemas.microsoft.com/office/drawing/2014/main" id="{C5D8FF22-0397-0B88-754D-445EADAE7C63}"/>
              </a:ext>
            </a:extLst>
          </p:cNvPr>
          <p:cNvSpPr>
            <a:spLocks/>
          </p:cNvSpPr>
          <p:nvPr/>
        </p:nvSpPr>
        <p:spPr bwMode="auto">
          <a:xfrm>
            <a:off x="3044825" y="850900"/>
            <a:ext cx="3086100" cy="365125"/>
          </a:xfrm>
          <a:custGeom>
            <a:avLst/>
            <a:gdLst>
              <a:gd name="T0" fmla="*/ 477 w 1944"/>
              <a:gd name="T1" fmla="*/ 72 h 230"/>
              <a:gd name="T2" fmla="*/ 348 w 1944"/>
              <a:gd name="T3" fmla="*/ 81 h 230"/>
              <a:gd name="T4" fmla="*/ 154 w 1944"/>
              <a:gd name="T5" fmla="*/ 81 h 230"/>
              <a:gd name="T6" fmla="*/ 64 w 1944"/>
              <a:gd name="T7" fmla="*/ 79 h 230"/>
              <a:gd name="T8" fmla="*/ 12 w 1944"/>
              <a:gd name="T9" fmla="*/ 58 h 230"/>
              <a:gd name="T10" fmla="*/ 0 w 1944"/>
              <a:gd name="T11" fmla="*/ 74 h 230"/>
              <a:gd name="T12" fmla="*/ 73 w 1944"/>
              <a:gd name="T13" fmla="*/ 103 h 230"/>
              <a:gd name="T14" fmla="*/ 163 w 1944"/>
              <a:gd name="T15" fmla="*/ 101 h 230"/>
              <a:gd name="T16" fmla="*/ 212 w 1944"/>
              <a:gd name="T17" fmla="*/ 105 h 230"/>
              <a:gd name="T18" fmla="*/ 324 w 1944"/>
              <a:gd name="T19" fmla="*/ 109 h 230"/>
              <a:gd name="T20" fmla="*/ 541 w 1944"/>
              <a:gd name="T21" fmla="*/ 101 h 230"/>
              <a:gd name="T22" fmla="*/ 698 w 1944"/>
              <a:gd name="T23" fmla="*/ 103 h 230"/>
              <a:gd name="T24" fmla="*/ 769 w 1944"/>
              <a:gd name="T25" fmla="*/ 168 h 230"/>
              <a:gd name="T26" fmla="*/ 885 w 1944"/>
              <a:gd name="T27" fmla="*/ 218 h 230"/>
              <a:gd name="T28" fmla="*/ 1018 w 1944"/>
              <a:gd name="T29" fmla="*/ 229 h 230"/>
              <a:gd name="T30" fmla="*/ 1154 w 1944"/>
              <a:gd name="T31" fmla="*/ 194 h 230"/>
              <a:gd name="T32" fmla="*/ 1246 w 1944"/>
              <a:gd name="T33" fmla="*/ 131 h 230"/>
              <a:gd name="T34" fmla="*/ 1311 w 1944"/>
              <a:gd name="T35" fmla="*/ 107 h 230"/>
              <a:gd name="T36" fmla="*/ 1485 w 1944"/>
              <a:gd name="T37" fmla="*/ 109 h 230"/>
              <a:gd name="T38" fmla="*/ 1618 w 1944"/>
              <a:gd name="T39" fmla="*/ 107 h 230"/>
              <a:gd name="T40" fmla="*/ 1773 w 1944"/>
              <a:gd name="T41" fmla="*/ 107 h 230"/>
              <a:gd name="T42" fmla="*/ 1919 w 1944"/>
              <a:gd name="T43" fmla="*/ 111 h 230"/>
              <a:gd name="T44" fmla="*/ 1943 w 1944"/>
              <a:gd name="T45" fmla="*/ 54 h 230"/>
              <a:gd name="T46" fmla="*/ 1919 w 1944"/>
              <a:gd name="T47" fmla="*/ 60 h 230"/>
              <a:gd name="T48" fmla="*/ 1857 w 1944"/>
              <a:gd name="T49" fmla="*/ 95 h 230"/>
              <a:gd name="T50" fmla="*/ 1687 w 1944"/>
              <a:gd name="T51" fmla="*/ 91 h 230"/>
              <a:gd name="T52" fmla="*/ 1491 w 1944"/>
              <a:gd name="T53" fmla="*/ 93 h 230"/>
              <a:gd name="T54" fmla="*/ 1349 w 1944"/>
              <a:gd name="T55" fmla="*/ 99 h 230"/>
              <a:gd name="T56" fmla="*/ 1291 w 1944"/>
              <a:gd name="T57" fmla="*/ 85 h 230"/>
              <a:gd name="T58" fmla="*/ 1283 w 1944"/>
              <a:gd name="T59" fmla="*/ 52 h 230"/>
              <a:gd name="T60" fmla="*/ 1265 w 1944"/>
              <a:gd name="T61" fmla="*/ 36 h 230"/>
              <a:gd name="T62" fmla="*/ 1205 w 1944"/>
              <a:gd name="T63" fmla="*/ 115 h 230"/>
              <a:gd name="T64" fmla="*/ 1139 w 1944"/>
              <a:gd name="T65" fmla="*/ 162 h 230"/>
              <a:gd name="T66" fmla="*/ 1063 w 1944"/>
              <a:gd name="T67" fmla="*/ 180 h 230"/>
              <a:gd name="T68" fmla="*/ 980 w 1944"/>
              <a:gd name="T69" fmla="*/ 198 h 230"/>
              <a:gd name="T70" fmla="*/ 883 w 1944"/>
              <a:gd name="T71" fmla="*/ 176 h 230"/>
              <a:gd name="T72" fmla="*/ 825 w 1944"/>
              <a:gd name="T73" fmla="*/ 149 h 230"/>
              <a:gd name="T74" fmla="*/ 771 w 1944"/>
              <a:gd name="T75" fmla="*/ 137 h 230"/>
              <a:gd name="T76" fmla="*/ 730 w 1944"/>
              <a:gd name="T77" fmla="*/ 99 h 230"/>
              <a:gd name="T78" fmla="*/ 685 w 1944"/>
              <a:gd name="T79" fmla="*/ 38 h 230"/>
              <a:gd name="T80" fmla="*/ 655 w 1944"/>
              <a:gd name="T81" fmla="*/ 68 h 230"/>
              <a:gd name="T82" fmla="*/ 537 w 1944"/>
              <a:gd name="T83" fmla="*/ 77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944" h="230">
                <a:moveTo>
                  <a:pt x="537" y="77"/>
                </a:moveTo>
                <a:lnTo>
                  <a:pt x="477" y="72"/>
                </a:lnTo>
                <a:lnTo>
                  <a:pt x="416" y="81"/>
                </a:lnTo>
                <a:lnTo>
                  <a:pt x="348" y="81"/>
                </a:lnTo>
                <a:lnTo>
                  <a:pt x="255" y="77"/>
                </a:lnTo>
                <a:lnTo>
                  <a:pt x="154" y="81"/>
                </a:lnTo>
                <a:lnTo>
                  <a:pt x="103" y="83"/>
                </a:lnTo>
                <a:lnTo>
                  <a:pt x="64" y="79"/>
                </a:lnTo>
                <a:lnTo>
                  <a:pt x="25" y="83"/>
                </a:lnTo>
                <a:lnTo>
                  <a:pt x="12" y="58"/>
                </a:lnTo>
                <a:lnTo>
                  <a:pt x="2" y="38"/>
                </a:lnTo>
                <a:lnTo>
                  <a:pt x="0" y="74"/>
                </a:lnTo>
                <a:lnTo>
                  <a:pt x="12" y="107"/>
                </a:lnTo>
                <a:lnTo>
                  <a:pt x="73" y="103"/>
                </a:lnTo>
                <a:lnTo>
                  <a:pt x="128" y="99"/>
                </a:lnTo>
                <a:lnTo>
                  <a:pt x="163" y="101"/>
                </a:lnTo>
                <a:lnTo>
                  <a:pt x="193" y="103"/>
                </a:lnTo>
                <a:lnTo>
                  <a:pt x="212" y="105"/>
                </a:lnTo>
                <a:lnTo>
                  <a:pt x="270" y="103"/>
                </a:lnTo>
                <a:lnTo>
                  <a:pt x="324" y="109"/>
                </a:lnTo>
                <a:lnTo>
                  <a:pt x="451" y="103"/>
                </a:lnTo>
                <a:lnTo>
                  <a:pt x="541" y="101"/>
                </a:lnTo>
                <a:lnTo>
                  <a:pt x="616" y="103"/>
                </a:lnTo>
                <a:lnTo>
                  <a:pt x="698" y="103"/>
                </a:lnTo>
                <a:lnTo>
                  <a:pt x="737" y="147"/>
                </a:lnTo>
                <a:lnTo>
                  <a:pt x="769" y="168"/>
                </a:lnTo>
                <a:lnTo>
                  <a:pt x="836" y="210"/>
                </a:lnTo>
                <a:lnTo>
                  <a:pt x="885" y="218"/>
                </a:lnTo>
                <a:lnTo>
                  <a:pt x="945" y="229"/>
                </a:lnTo>
                <a:lnTo>
                  <a:pt x="1018" y="229"/>
                </a:lnTo>
                <a:lnTo>
                  <a:pt x="1085" y="220"/>
                </a:lnTo>
                <a:lnTo>
                  <a:pt x="1154" y="194"/>
                </a:lnTo>
                <a:lnTo>
                  <a:pt x="1205" y="170"/>
                </a:lnTo>
                <a:lnTo>
                  <a:pt x="1246" y="131"/>
                </a:lnTo>
                <a:lnTo>
                  <a:pt x="1278" y="115"/>
                </a:lnTo>
                <a:lnTo>
                  <a:pt x="1311" y="107"/>
                </a:lnTo>
                <a:lnTo>
                  <a:pt x="1390" y="119"/>
                </a:lnTo>
                <a:lnTo>
                  <a:pt x="1485" y="109"/>
                </a:lnTo>
                <a:lnTo>
                  <a:pt x="1577" y="111"/>
                </a:lnTo>
                <a:lnTo>
                  <a:pt x="1618" y="107"/>
                </a:lnTo>
                <a:lnTo>
                  <a:pt x="1697" y="113"/>
                </a:lnTo>
                <a:lnTo>
                  <a:pt x="1773" y="107"/>
                </a:lnTo>
                <a:lnTo>
                  <a:pt x="1839" y="115"/>
                </a:lnTo>
                <a:lnTo>
                  <a:pt x="1919" y="111"/>
                </a:lnTo>
                <a:lnTo>
                  <a:pt x="1938" y="91"/>
                </a:lnTo>
                <a:lnTo>
                  <a:pt x="1943" y="54"/>
                </a:lnTo>
                <a:lnTo>
                  <a:pt x="1940" y="0"/>
                </a:lnTo>
                <a:lnTo>
                  <a:pt x="1919" y="60"/>
                </a:lnTo>
                <a:lnTo>
                  <a:pt x="1908" y="89"/>
                </a:lnTo>
                <a:lnTo>
                  <a:pt x="1857" y="95"/>
                </a:lnTo>
                <a:lnTo>
                  <a:pt x="1762" y="93"/>
                </a:lnTo>
                <a:lnTo>
                  <a:pt x="1687" y="91"/>
                </a:lnTo>
                <a:lnTo>
                  <a:pt x="1558" y="87"/>
                </a:lnTo>
                <a:lnTo>
                  <a:pt x="1491" y="93"/>
                </a:lnTo>
                <a:lnTo>
                  <a:pt x="1403" y="91"/>
                </a:lnTo>
                <a:lnTo>
                  <a:pt x="1349" y="99"/>
                </a:lnTo>
                <a:lnTo>
                  <a:pt x="1313" y="89"/>
                </a:lnTo>
                <a:lnTo>
                  <a:pt x="1291" y="85"/>
                </a:lnTo>
                <a:lnTo>
                  <a:pt x="1274" y="74"/>
                </a:lnTo>
                <a:lnTo>
                  <a:pt x="1283" y="52"/>
                </a:lnTo>
                <a:lnTo>
                  <a:pt x="1283" y="28"/>
                </a:lnTo>
                <a:lnTo>
                  <a:pt x="1265" y="36"/>
                </a:lnTo>
                <a:lnTo>
                  <a:pt x="1246" y="79"/>
                </a:lnTo>
                <a:lnTo>
                  <a:pt x="1205" y="115"/>
                </a:lnTo>
                <a:lnTo>
                  <a:pt x="1182" y="139"/>
                </a:lnTo>
                <a:lnTo>
                  <a:pt x="1139" y="162"/>
                </a:lnTo>
                <a:lnTo>
                  <a:pt x="1111" y="158"/>
                </a:lnTo>
                <a:lnTo>
                  <a:pt x="1063" y="180"/>
                </a:lnTo>
                <a:lnTo>
                  <a:pt x="1020" y="190"/>
                </a:lnTo>
                <a:lnTo>
                  <a:pt x="980" y="198"/>
                </a:lnTo>
                <a:lnTo>
                  <a:pt x="928" y="174"/>
                </a:lnTo>
                <a:lnTo>
                  <a:pt x="883" y="176"/>
                </a:lnTo>
                <a:lnTo>
                  <a:pt x="866" y="147"/>
                </a:lnTo>
                <a:lnTo>
                  <a:pt x="825" y="149"/>
                </a:lnTo>
                <a:lnTo>
                  <a:pt x="803" y="158"/>
                </a:lnTo>
                <a:lnTo>
                  <a:pt x="771" y="137"/>
                </a:lnTo>
                <a:lnTo>
                  <a:pt x="743" y="123"/>
                </a:lnTo>
                <a:lnTo>
                  <a:pt x="730" y="99"/>
                </a:lnTo>
                <a:lnTo>
                  <a:pt x="707" y="46"/>
                </a:lnTo>
                <a:lnTo>
                  <a:pt x="685" y="38"/>
                </a:lnTo>
                <a:lnTo>
                  <a:pt x="674" y="70"/>
                </a:lnTo>
                <a:lnTo>
                  <a:pt x="655" y="68"/>
                </a:lnTo>
                <a:lnTo>
                  <a:pt x="591" y="89"/>
                </a:lnTo>
                <a:lnTo>
                  <a:pt x="537" y="77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4" name="Freeform 12">
            <a:extLst>
              <a:ext uri="{FF2B5EF4-FFF2-40B4-BE49-F238E27FC236}">
                <a16:creationId xmlns:a16="http://schemas.microsoft.com/office/drawing/2014/main" id="{EC083136-A10E-E91E-5F0E-C15E0B5AD0D9}"/>
              </a:ext>
            </a:extLst>
          </p:cNvPr>
          <p:cNvSpPr>
            <a:spLocks/>
          </p:cNvSpPr>
          <p:nvPr/>
        </p:nvSpPr>
        <p:spPr bwMode="auto">
          <a:xfrm>
            <a:off x="5057775" y="358775"/>
            <a:ext cx="193675" cy="649288"/>
          </a:xfrm>
          <a:custGeom>
            <a:avLst/>
            <a:gdLst>
              <a:gd name="T0" fmla="*/ 82 w 122"/>
              <a:gd name="T1" fmla="*/ 10 h 409"/>
              <a:gd name="T2" fmla="*/ 75 w 122"/>
              <a:gd name="T3" fmla="*/ 40 h 409"/>
              <a:gd name="T4" fmla="*/ 121 w 122"/>
              <a:gd name="T5" fmla="*/ 44 h 409"/>
              <a:gd name="T6" fmla="*/ 103 w 122"/>
              <a:gd name="T7" fmla="*/ 98 h 409"/>
              <a:gd name="T8" fmla="*/ 105 w 122"/>
              <a:gd name="T9" fmla="*/ 140 h 409"/>
              <a:gd name="T10" fmla="*/ 116 w 122"/>
              <a:gd name="T11" fmla="*/ 176 h 409"/>
              <a:gd name="T12" fmla="*/ 97 w 122"/>
              <a:gd name="T13" fmla="*/ 214 h 409"/>
              <a:gd name="T14" fmla="*/ 90 w 122"/>
              <a:gd name="T15" fmla="*/ 252 h 409"/>
              <a:gd name="T16" fmla="*/ 82 w 122"/>
              <a:gd name="T17" fmla="*/ 290 h 409"/>
              <a:gd name="T18" fmla="*/ 66 w 122"/>
              <a:gd name="T19" fmla="*/ 316 h 409"/>
              <a:gd name="T20" fmla="*/ 51 w 122"/>
              <a:gd name="T21" fmla="*/ 342 h 409"/>
              <a:gd name="T22" fmla="*/ 32 w 122"/>
              <a:gd name="T23" fmla="*/ 368 h 409"/>
              <a:gd name="T24" fmla="*/ 21 w 122"/>
              <a:gd name="T25" fmla="*/ 386 h 409"/>
              <a:gd name="T26" fmla="*/ 0 w 122"/>
              <a:gd name="T27" fmla="*/ 408 h 409"/>
              <a:gd name="T28" fmla="*/ 12 w 122"/>
              <a:gd name="T29" fmla="*/ 368 h 409"/>
              <a:gd name="T30" fmla="*/ 38 w 122"/>
              <a:gd name="T31" fmla="*/ 340 h 409"/>
              <a:gd name="T32" fmla="*/ 34 w 122"/>
              <a:gd name="T33" fmla="*/ 308 h 409"/>
              <a:gd name="T34" fmla="*/ 58 w 122"/>
              <a:gd name="T35" fmla="*/ 268 h 409"/>
              <a:gd name="T36" fmla="*/ 71 w 122"/>
              <a:gd name="T37" fmla="*/ 220 h 409"/>
              <a:gd name="T38" fmla="*/ 64 w 122"/>
              <a:gd name="T39" fmla="*/ 174 h 409"/>
              <a:gd name="T40" fmla="*/ 69 w 122"/>
              <a:gd name="T41" fmla="*/ 136 h 409"/>
              <a:gd name="T42" fmla="*/ 64 w 122"/>
              <a:gd name="T43" fmla="*/ 110 h 409"/>
              <a:gd name="T44" fmla="*/ 30 w 122"/>
              <a:gd name="T45" fmla="*/ 58 h 409"/>
              <a:gd name="T46" fmla="*/ 10 w 122"/>
              <a:gd name="T47" fmla="*/ 6 h 409"/>
              <a:gd name="T48" fmla="*/ 79 w 122"/>
              <a:gd name="T49" fmla="*/ 0 h 409"/>
              <a:gd name="T50" fmla="*/ 82 w 122"/>
              <a:gd name="T51" fmla="*/ 10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2" h="409">
                <a:moveTo>
                  <a:pt x="82" y="10"/>
                </a:moveTo>
                <a:lnTo>
                  <a:pt x="75" y="40"/>
                </a:lnTo>
                <a:lnTo>
                  <a:pt x="121" y="44"/>
                </a:lnTo>
                <a:lnTo>
                  <a:pt x="103" y="98"/>
                </a:lnTo>
                <a:lnTo>
                  <a:pt x="105" y="140"/>
                </a:lnTo>
                <a:lnTo>
                  <a:pt x="116" y="176"/>
                </a:lnTo>
                <a:lnTo>
                  <a:pt x="97" y="214"/>
                </a:lnTo>
                <a:lnTo>
                  <a:pt x="90" y="252"/>
                </a:lnTo>
                <a:lnTo>
                  <a:pt x="82" y="290"/>
                </a:lnTo>
                <a:lnTo>
                  <a:pt x="66" y="316"/>
                </a:lnTo>
                <a:lnTo>
                  <a:pt x="51" y="342"/>
                </a:lnTo>
                <a:lnTo>
                  <a:pt x="32" y="368"/>
                </a:lnTo>
                <a:lnTo>
                  <a:pt x="21" y="386"/>
                </a:lnTo>
                <a:lnTo>
                  <a:pt x="0" y="408"/>
                </a:lnTo>
                <a:lnTo>
                  <a:pt x="12" y="368"/>
                </a:lnTo>
                <a:lnTo>
                  <a:pt x="38" y="340"/>
                </a:lnTo>
                <a:lnTo>
                  <a:pt x="34" y="308"/>
                </a:lnTo>
                <a:lnTo>
                  <a:pt x="58" y="268"/>
                </a:lnTo>
                <a:lnTo>
                  <a:pt x="71" y="220"/>
                </a:lnTo>
                <a:lnTo>
                  <a:pt x="64" y="174"/>
                </a:lnTo>
                <a:lnTo>
                  <a:pt x="69" y="136"/>
                </a:lnTo>
                <a:lnTo>
                  <a:pt x="64" y="110"/>
                </a:lnTo>
                <a:lnTo>
                  <a:pt x="30" y="58"/>
                </a:lnTo>
                <a:lnTo>
                  <a:pt x="10" y="6"/>
                </a:lnTo>
                <a:lnTo>
                  <a:pt x="79" y="0"/>
                </a:lnTo>
                <a:lnTo>
                  <a:pt x="82" y="10"/>
                </a:lnTo>
              </a:path>
            </a:pathLst>
          </a:custGeom>
          <a:gradFill rotWithShape="0">
            <a:gsLst>
              <a:gs pos="0">
                <a:srgbClr val="FFFFFF"/>
              </a:gs>
              <a:gs pos="5000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5" name="Freeform 13">
            <a:extLst>
              <a:ext uri="{FF2B5EF4-FFF2-40B4-BE49-F238E27FC236}">
                <a16:creationId xmlns:a16="http://schemas.microsoft.com/office/drawing/2014/main" id="{5801180F-9774-BC05-2A13-69AC1402E6A6}"/>
              </a:ext>
            </a:extLst>
          </p:cNvPr>
          <p:cNvSpPr>
            <a:spLocks/>
          </p:cNvSpPr>
          <p:nvPr/>
        </p:nvSpPr>
        <p:spPr bwMode="auto">
          <a:xfrm>
            <a:off x="3052763" y="4763"/>
            <a:ext cx="3092450" cy="642937"/>
          </a:xfrm>
          <a:custGeom>
            <a:avLst/>
            <a:gdLst>
              <a:gd name="T0" fmla="*/ 0 w 1948"/>
              <a:gd name="T1" fmla="*/ 405 h 405"/>
              <a:gd name="T2" fmla="*/ 8 w 1948"/>
              <a:gd name="T3" fmla="*/ 238 h 405"/>
              <a:gd name="T4" fmla="*/ 37 w 1948"/>
              <a:gd name="T5" fmla="*/ 199 h 405"/>
              <a:gd name="T6" fmla="*/ 88 w 1948"/>
              <a:gd name="T7" fmla="*/ 224 h 405"/>
              <a:gd name="T8" fmla="*/ 135 w 1948"/>
              <a:gd name="T9" fmla="*/ 195 h 405"/>
              <a:gd name="T10" fmla="*/ 185 w 1948"/>
              <a:gd name="T11" fmla="*/ 222 h 405"/>
              <a:gd name="T12" fmla="*/ 242 w 1948"/>
              <a:gd name="T13" fmla="*/ 222 h 405"/>
              <a:gd name="T14" fmla="*/ 330 w 1948"/>
              <a:gd name="T15" fmla="*/ 211 h 405"/>
              <a:gd name="T16" fmla="*/ 395 w 1948"/>
              <a:gd name="T17" fmla="*/ 186 h 405"/>
              <a:gd name="T18" fmla="*/ 458 w 1948"/>
              <a:gd name="T19" fmla="*/ 211 h 405"/>
              <a:gd name="T20" fmla="*/ 495 w 1948"/>
              <a:gd name="T21" fmla="*/ 219 h 405"/>
              <a:gd name="T22" fmla="*/ 573 w 1948"/>
              <a:gd name="T23" fmla="*/ 210 h 405"/>
              <a:gd name="T24" fmla="*/ 712 w 1948"/>
              <a:gd name="T25" fmla="*/ 184 h 405"/>
              <a:gd name="T26" fmla="*/ 791 w 1948"/>
              <a:gd name="T27" fmla="*/ 124 h 405"/>
              <a:gd name="T28" fmla="*/ 776 w 1948"/>
              <a:gd name="T29" fmla="*/ 181 h 405"/>
              <a:gd name="T30" fmla="*/ 842 w 1948"/>
              <a:gd name="T31" fmla="*/ 203 h 405"/>
              <a:gd name="T32" fmla="*/ 887 w 1948"/>
              <a:gd name="T33" fmla="*/ 243 h 405"/>
              <a:gd name="T34" fmla="*/ 929 w 1948"/>
              <a:gd name="T35" fmla="*/ 275 h 405"/>
              <a:gd name="T36" fmla="*/ 955 w 1948"/>
              <a:gd name="T37" fmla="*/ 275 h 405"/>
              <a:gd name="T38" fmla="*/ 921 w 1948"/>
              <a:gd name="T39" fmla="*/ 223 h 405"/>
              <a:gd name="T40" fmla="*/ 889 w 1948"/>
              <a:gd name="T41" fmla="*/ 156 h 405"/>
              <a:gd name="T42" fmla="*/ 867 w 1948"/>
              <a:gd name="T43" fmla="*/ 122 h 405"/>
              <a:gd name="T44" fmla="*/ 910 w 1948"/>
              <a:gd name="T45" fmla="*/ 90 h 405"/>
              <a:gd name="T46" fmla="*/ 849 w 1948"/>
              <a:gd name="T47" fmla="*/ 80 h 405"/>
              <a:gd name="T48" fmla="*/ 951 w 1948"/>
              <a:gd name="T49" fmla="*/ 58 h 405"/>
              <a:gd name="T50" fmla="*/ 1072 w 1948"/>
              <a:gd name="T51" fmla="*/ 78 h 405"/>
              <a:gd name="T52" fmla="*/ 1142 w 1948"/>
              <a:gd name="T53" fmla="*/ 86 h 405"/>
              <a:gd name="T54" fmla="*/ 1225 w 1948"/>
              <a:gd name="T55" fmla="*/ 164 h 405"/>
              <a:gd name="T56" fmla="*/ 1313 w 1948"/>
              <a:gd name="T57" fmla="*/ 214 h 405"/>
              <a:gd name="T58" fmla="*/ 1394 w 1948"/>
              <a:gd name="T59" fmla="*/ 217 h 405"/>
              <a:gd name="T60" fmla="*/ 1471 w 1948"/>
              <a:gd name="T61" fmla="*/ 195 h 405"/>
              <a:gd name="T62" fmla="*/ 1517 w 1948"/>
              <a:gd name="T63" fmla="*/ 214 h 405"/>
              <a:gd name="T64" fmla="*/ 1555 w 1948"/>
              <a:gd name="T65" fmla="*/ 198 h 405"/>
              <a:gd name="T66" fmla="*/ 1608 w 1948"/>
              <a:gd name="T67" fmla="*/ 224 h 405"/>
              <a:gd name="T68" fmla="*/ 1651 w 1948"/>
              <a:gd name="T69" fmla="*/ 222 h 405"/>
              <a:gd name="T70" fmla="*/ 1686 w 1948"/>
              <a:gd name="T71" fmla="*/ 199 h 405"/>
              <a:gd name="T72" fmla="*/ 1742 w 1948"/>
              <a:gd name="T73" fmla="*/ 225 h 405"/>
              <a:gd name="T74" fmla="*/ 1789 w 1948"/>
              <a:gd name="T75" fmla="*/ 214 h 405"/>
              <a:gd name="T76" fmla="*/ 1830 w 1948"/>
              <a:gd name="T77" fmla="*/ 229 h 405"/>
              <a:gd name="T78" fmla="*/ 1898 w 1948"/>
              <a:gd name="T79" fmla="*/ 211 h 405"/>
              <a:gd name="T80" fmla="*/ 1936 w 1948"/>
              <a:gd name="T81" fmla="*/ 254 h 405"/>
              <a:gd name="T82" fmla="*/ 1948 w 1948"/>
              <a:gd name="T83" fmla="*/ 238 h 405"/>
              <a:gd name="T84" fmla="*/ 1940 w 1948"/>
              <a:gd name="T85" fmla="*/ 170 h 405"/>
              <a:gd name="T86" fmla="*/ 1881 w 1948"/>
              <a:gd name="T87" fmla="*/ 140 h 405"/>
              <a:gd name="T88" fmla="*/ 1807 w 1948"/>
              <a:gd name="T89" fmla="*/ 152 h 405"/>
              <a:gd name="T90" fmla="*/ 1742 w 1948"/>
              <a:gd name="T91" fmla="*/ 140 h 405"/>
              <a:gd name="T92" fmla="*/ 1648 w 1948"/>
              <a:gd name="T93" fmla="*/ 142 h 405"/>
              <a:gd name="T94" fmla="*/ 1580 w 1948"/>
              <a:gd name="T95" fmla="*/ 140 h 405"/>
              <a:gd name="T96" fmla="*/ 1514 w 1948"/>
              <a:gd name="T97" fmla="*/ 145 h 405"/>
              <a:gd name="T98" fmla="*/ 1442 w 1948"/>
              <a:gd name="T99" fmla="*/ 145 h 405"/>
              <a:gd name="T100" fmla="*/ 1365 w 1948"/>
              <a:gd name="T101" fmla="*/ 146 h 405"/>
              <a:gd name="T102" fmla="*/ 1310 w 1948"/>
              <a:gd name="T103" fmla="*/ 145 h 405"/>
              <a:gd name="T104" fmla="*/ 1244 w 1948"/>
              <a:gd name="T105" fmla="*/ 102 h 405"/>
              <a:gd name="T106" fmla="*/ 1153 w 1948"/>
              <a:gd name="T107" fmla="*/ 39 h 405"/>
              <a:gd name="T108" fmla="*/ 1008 w 1948"/>
              <a:gd name="T109" fmla="*/ 0 h 405"/>
              <a:gd name="T110" fmla="*/ 821 w 1948"/>
              <a:gd name="T111" fmla="*/ 31 h 405"/>
              <a:gd name="T112" fmla="*/ 676 w 1948"/>
              <a:gd name="T113" fmla="*/ 130 h 405"/>
              <a:gd name="T114" fmla="*/ 558 w 1948"/>
              <a:gd name="T115" fmla="*/ 152 h 405"/>
              <a:gd name="T116" fmla="*/ 395 w 1948"/>
              <a:gd name="T117" fmla="*/ 147 h 405"/>
              <a:gd name="T118" fmla="*/ 234 w 1948"/>
              <a:gd name="T119" fmla="*/ 147 h 405"/>
              <a:gd name="T120" fmla="*/ 51 w 1948"/>
              <a:gd name="T121" fmla="*/ 142 h 405"/>
              <a:gd name="T122" fmla="*/ 4 w 1948"/>
              <a:gd name="T123" fmla="*/ 172 h 405"/>
              <a:gd name="T124" fmla="*/ 0 w 1948"/>
              <a:gd name="T125" fmla="*/ 271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48" h="405">
                <a:moveTo>
                  <a:pt x="0" y="271"/>
                </a:moveTo>
                <a:lnTo>
                  <a:pt x="0" y="341"/>
                </a:lnTo>
                <a:lnTo>
                  <a:pt x="0" y="405"/>
                </a:lnTo>
                <a:lnTo>
                  <a:pt x="5" y="353"/>
                </a:lnTo>
                <a:lnTo>
                  <a:pt x="6" y="312"/>
                </a:lnTo>
                <a:lnTo>
                  <a:pt x="8" y="238"/>
                </a:lnTo>
                <a:lnTo>
                  <a:pt x="14" y="202"/>
                </a:lnTo>
                <a:lnTo>
                  <a:pt x="25" y="190"/>
                </a:lnTo>
                <a:lnTo>
                  <a:pt x="37" y="199"/>
                </a:lnTo>
                <a:lnTo>
                  <a:pt x="53" y="201"/>
                </a:lnTo>
                <a:lnTo>
                  <a:pt x="75" y="211"/>
                </a:lnTo>
                <a:lnTo>
                  <a:pt x="88" y="224"/>
                </a:lnTo>
                <a:lnTo>
                  <a:pt x="106" y="224"/>
                </a:lnTo>
                <a:lnTo>
                  <a:pt x="120" y="217"/>
                </a:lnTo>
                <a:lnTo>
                  <a:pt x="135" y="195"/>
                </a:lnTo>
                <a:lnTo>
                  <a:pt x="148" y="197"/>
                </a:lnTo>
                <a:lnTo>
                  <a:pt x="172" y="214"/>
                </a:lnTo>
                <a:lnTo>
                  <a:pt x="185" y="222"/>
                </a:lnTo>
                <a:lnTo>
                  <a:pt x="200" y="229"/>
                </a:lnTo>
                <a:lnTo>
                  <a:pt x="216" y="232"/>
                </a:lnTo>
                <a:lnTo>
                  <a:pt x="242" y="222"/>
                </a:lnTo>
                <a:lnTo>
                  <a:pt x="271" y="243"/>
                </a:lnTo>
                <a:lnTo>
                  <a:pt x="293" y="232"/>
                </a:lnTo>
                <a:lnTo>
                  <a:pt x="330" y="211"/>
                </a:lnTo>
                <a:lnTo>
                  <a:pt x="353" y="211"/>
                </a:lnTo>
                <a:lnTo>
                  <a:pt x="378" y="194"/>
                </a:lnTo>
                <a:lnTo>
                  <a:pt x="395" y="186"/>
                </a:lnTo>
                <a:lnTo>
                  <a:pt x="421" y="208"/>
                </a:lnTo>
                <a:lnTo>
                  <a:pt x="441" y="203"/>
                </a:lnTo>
                <a:lnTo>
                  <a:pt x="458" y="211"/>
                </a:lnTo>
                <a:lnTo>
                  <a:pt x="470" y="211"/>
                </a:lnTo>
                <a:lnTo>
                  <a:pt x="484" y="211"/>
                </a:lnTo>
                <a:lnTo>
                  <a:pt x="495" y="219"/>
                </a:lnTo>
                <a:lnTo>
                  <a:pt x="512" y="211"/>
                </a:lnTo>
                <a:lnTo>
                  <a:pt x="525" y="190"/>
                </a:lnTo>
                <a:lnTo>
                  <a:pt x="573" y="210"/>
                </a:lnTo>
                <a:lnTo>
                  <a:pt x="597" y="234"/>
                </a:lnTo>
                <a:lnTo>
                  <a:pt x="606" y="272"/>
                </a:lnTo>
                <a:lnTo>
                  <a:pt x="712" y="184"/>
                </a:lnTo>
                <a:lnTo>
                  <a:pt x="738" y="152"/>
                </a:lnTo>
                <a:lnTo>
                  <a:pt x="763" y="136"/>
                </a:lnTo>
                <a:lnTo>
                  <a:pt x="791" y="124"/>
                </a:lnTo>
                <a:lnTo>
                  <a:pt x="787" y="148"/>
                </a:lnTo>
                <a:lnTo>
                  <a:pt x="755" y="188"/>
                </a:lnTo>
                <a:lnTo>
                  <a:pt x="776" y="181"/>
                </a:lnTo>
                <a:lnTo>
                  <a:pt x="806" y="166"/>
                </a:lnTo>
                <a:lnTo>
                  <a:pt x="827" y="176"/>
                </a:lnTo>
                <a:lnTo>
                  <a:pt x="842" y="203"/>
                </a:lnTo>
                <a:lnTo>
                  <a:pt x="833" y="225"/>
                </a:lnTo>
                <a:lnTo>
                  <a:pt x="863" y="228"/>
                </a:lnTo>
                <a:lnTo>
                  <a:pt x="887" y="243"/>
                </a:lnTo>
                <a:lnTo>
                  <a:pt x="895" y="262"/>
                </a:lnTo>
                <a:lnTo>
                  <a:pt x="917" y="259"/>
                </a:lnTo>
                <a:lnTo>
                  <a:pt x="929" y="275"/>
                </a:lnTo>
                <a:lnTo>
                  <a:pt x="948" y="305"/>
                </a:lnTo>
                <a:lnTo>
                  <a:pt x="963" y="299"/>
                </a:lnTo>
                <a:lnTo>
                  <a:pt x="955" y="275"/>
                </a:lnTo>
                <a:lnTo>
                  <a:pt x="948" y="250"/>
                </a:lnTo>
                <a:lnTo>
                  <a:pt x="936" y="240"/>
                </a:lnTo>
                <a:lnTo>
                  <a:pt x="921" y="223"/>
                </a:lnTo>
                <a:lnTo>
                  <a:pt x="929" y="186"/>
                </a:lnTo>
                <a:lnTo>
                  <a:pt x="919" y="161"/>
                </a:lnTo>
                <a:lnTo>
                  <a:pt x="889" y="156"/>
                </a:lnTo>
                <a:lnTo>
                  <a:pt x="898" y="136"/>
                </a:lnTo>
                <a:lnTo>
                  <a:pt x="917" y="120"/>
                </a:lnTo>
                <a:lnTo>
                  <a:pt x="867" y="122"/>
                </a:lnTo>
                <a:lnTo>
                  <a:pt x="889" y="110"/>
                </a:lnTo>
                <a:lnTo>
                  <a:pt x="931" y="94"/>
                </a:lnTo>
                <a:lnTo>
                  <a:pt x="910" y="90"/>
                </a:lnTo>
                <a:lnTo>
                  <a:pt x="857" y="104"/>
                </a:lnTo>
                <a:lnTo>
                  <a:pt x="831" y="96"/>
                </a:lnTo>
                <a:lnTo>
                  <a:pt x="849" y="80"/>
                </a:lnTo>
                <a:lnTo>
                  <a:pt x="887" y="76"/>
                </a:lnTo>
                <a:lnTo>
                  <a:pt x="919" y="72"/>
                </a:lnTo>
                <a:lnTo>
                  <a:pt x="951" y="58"/>
                </a:lnTo>
                <a:lnTo>
                  <a:pt x="1006" y="50"/>
                </a:lnTo>
                <a:lnTo>
                  <a:pt x="1046" y="56"/>
                </a:lnTo>
                <a:lnTo>
                  <a:pt x="1072" y="78"/>
                </a:lnTo>
                <a:lnTo>
                  <a:pt x="1098" y="92"/>
                </a:lnTo>
                <a:lnTo>
                  <a:pt x="1117" y="82"/>
                </a:lnTo>
                <a:lnTo>
                  <a:pt x="1142" y="86"/>
                </a:lnTo>
                <a:lnTo>
                  <a:pt x="1174" y="106"/>
                </a:lnTo>
                <a:lnTo>
                  <a:pt x="1202" y="132"/>
                </a:lnTo>
                <a:lnTo>
                  <a:pt x="1225" y="164"/>
                </a:lnTo>
                <a:lnTo>
                  <a:pt x="1264" y="174"/>
                </a:lnTo>
                <a:lnTo>
                  <a:pt x="1294" y="195"/>
                </a:lnTo>
                <a:lnTo>
                  <a:pt x="1313" y="214"/>
                </a:lnTo>
                <a:lnTo>
                  <a:pt x="1341" y="232"/>
                </a:lnTo>
                <a:lnTo>
                  <a:pt x="1373" y="227"/>
                </a:lnTo>
                <a:lnTo>
                  <a:pt x="1394" y="217"/>
                </a:lnTo>
                <a:lnTo>
                  <a:pt x="1433" y="217"/>
                </a:lnTo>
                <a:lnTo>
                  <a:pt x="1454" y="193"/>
                </a:lnTo>
                <a:lnTo>
                  <a:pt x="1471" y="195"/>
                </a:lnTo>
                <a:lnTo>
                  <a:pt x="1483" y="195"/>
                </a:lnTo>
                <a:lnTo>
                  <a:pt x="1499" y="206"/>
                </a:lnTo>
                <a:lnTo>
                  <a:pt x="1517" y="214"/>
                </a:lnTo>
                <a:lnTo>
                  <a:pt x="1530" y="197"/>
                </a:lnTo>
                <a:lnTo>
                  <a:pt x="1544" y="193"/>
                </a:lnTo>
                <a:lnTo>
                  <a:pt x="1555" y="198"/>
                </a:lnTo>
                <a:lnTo>
                  <a:pt x="1569" y="190"/>
                </a:lnTo>
                <a:lnTo>
                  <a:pt x="1593" y="202"/>
                </a:lnTo>
                <a:lnTo>
                  <a:pt x="1608" y="224"/>
                </a:lnTo>
                <a:lnTo>
                  <a:pt x="1626" y="227"/>
                </a:lnTo>
                <a:lnTo>
                  <a:pt x="1637" y="229"/>
                </a:lnTo>
                <a:lnTo>
                  <a:pt x="1651" y="222"/>
                </a:lnTo>
                <a:lnTo>
                  <a:pt x="1662" y="212"/>
                </a:lnTo>
                <a:lnTo>
                  <a:pt x="1671" y="208"/>
                </a:lnTo>
                <a:lnTo>
                  <a:pt x="1686" y="199"/>
                </a:lnTo>
                <a:lnTo>
                  <a:pt x="1703" y="198"/>
                </a:lnTo>
                <a:lnTo>
                  <a:pt x="1718" y="214"/>
                </a:lnTo>
                <a:lnTo>
                  <a:pt x="1742" y="225"/>
                </a:lnTo>
                <a:lnTo>
                  <a:pt x="1764" y="214"/>
                </a:lnTo>
                <a:lnTo>
                  <a:pt x="1774" y="208"/>
                </a:lnTo>
                <a:lnTo>
                  <a:pt x="1789" y="214"/>
                </a:lnTo>
                <a:lnTo>
                  <a:pt x="1799" y="217"/>
                </a:lnTo>
                <a:lnTo>
                  <a:pt x="1814" y="229"/>
                </a:lnTo>
                <a:lnTo>
                  <a:pt x="1830" y="229"/>
                </a:lnTo>
                <a:lnTo>
                  <a:pt x="1848" y="225"/>
                </a:lnTo>
                <a:lnTo>
                  <a:pt x="1871" y="219"/>
                </a:lnTo>
                <a:lnTo>
                  <a:pt x="1898" y="211"/>
                </a:lnTo>
                <a:lnTo>
                  <a:pt x="1916" y="219"/>
                </a:lnTo>
                <a:lnTo>
                  <a:pt x="1927" y="231"/>
                </a:lnTo>
                <a:lnTo>
                  <a:pt x="1936" y="254"/>
                </a:lnTo>
                <a:lnTo>
                  <a:pt x="1942" y="294"/>
                </a:lnTo>
                <a:lnTo>
                  <a:pt x="1948" y="346"/>
                </a:lnTo>
                <a:lnTo>
                  <a:pt x="1948" y="238"/>
                </a:lnTo>
                <a:lnTo>
                  <a:pt x="1948" y="210"/>
                </a:lnTo>
                <a:lnTo>
                  <a:pt x="1945" y="192"/>
                </a:lnTo>
                <a:lnTo>
                  <a:pt x="1940" y="170"/>
                </a:lnTo>
                <a:lnTo>
                  <a:pt x="1930" y="151"/>
                </a:lnTo>
                <a:lnTo>
                  <a:pt x="1910" y="142"/>
                </a:lnTo>
                <a:lnTo>
                  <a:pt x="1881" y="140"/>
                </a:lnTo>
                <a:lnTo>
                  <a:pt x="1858" y="142"/>
                </a:lnTo>
                <a:lnTo>
                  <a:pt x="1832" y="137"/>
                </a:lnTo>
                <a:lnTo>
                  <a:pt x="1807" y="152"/>
                </a:lnTo>
                <a:lnTo>
                  <a:pt x="1781" y="145"/>
                </a:lnTo>
                <a:lnTo>
                  <a:pt x="1759" y="140"/>
                </a:lnTo>
                <a:lnTo>
                  <a:pt x="1742" y="140"/>
                </a:lnTo>
                <a:lnTo>
                  <a:pt x="1698" y="145"/>
                </a:lnTo>
                <a:lnTo>
                  <a:pt x="1674" y="148"/>
                </a:lnTo>
                <a:lnTo>
                  <a:pt x="1648" y="142"/>
                </a:lnTo>
                <a:lnTo>
                  <a:pt x="1623" y="149"/>
                </a:lnTo>
                <a:lnTo>
                  <a:pt x="1592" y="142"/>
                </a:lnTo>
                <a:lnTo>
                  <a:pt x="1580" y="140"/>
                </a:lnTo>
                <a:lnTo>
                  <a:pt x="1555" y="140"/>
                </a:lnTo>
                <a:lnTo>
                  <a:pt x="1531" y="137"/>
                </a:lnTo>
                <a:lnTo>
                  <a:pt x="1514" y="145"/>
                </a:lnTo>
                <a:lnTo>
                  <a:pt x="1500" y="142"/>
                </a:lnTo>
                <a:lnTo>
                  <a:pt x="1469" y="140"/>
                </a:lnTo>
                <a:lnTo>
                  <a:pt x="1442" y="145"/>
                </a:lnTo>
                <a:lnTo>
                  <a:pt x="1417" y="145"/>
                </a:lnTo>
                <a:lnTo>
                  <a:pt x="1389" y="137"/>
                </a:lnTo>
                <a:lnTo>
                  <a:pt x="1365" y="146"/>
                </a:lnTo>
                <a:lnTo>
                  <a:pt x="1346" y="140"/>
                </a:lnTo>
                <a:lnTo>
                  <a:pt x="1328" y="149"/>
                </a:lnTo>
                <a:lnTo>
                  <a:pt x="1310" y="145"/>
                </a:lnTo>
                <a:lnTo>
                  <a:pt x="1287" y="140"/>
                </a:lnTo>
                <a:lnTo>
                  <a:pt x="1274" y="132"/>
                </a:lnTo>
                <a:lnTo>
                  <a:pt x="1244" y="102"/>
                </a:lnTo>
                <a:lnTo>
                  <a:pt x="1211" y="74"/>
                </a:lnTo>
                <a:lnTo>
                  <a:pt x="1181" y="55"/>
                </a:lnTo>
                <a:lnTo>
                  <a:pt x="1153" y="39"/>
                </a:lnTo>
                <a:lnTo>
                  <a:pt x="1110" y="19"/>
                </a:lnTo>
                <a:lnTo>
                  <a:pt x="1057" y="7"/>
                </a:lnTo>
                <a:lnTo>
                  <a:pt x="1008" y="0"/>
                </a:lnTo>
                <a:lnTo>
                  <a:pt x="927" y="3"/>
                </a:lnTo>
                <a:lnTo>
                  <a:pt x="858" y="18"/>
                </a:lnTo>
                <a:lnTo>
                  <a:pt x="821" y="31"/>
                </a:lnTo>
                <a:lnTo>
                  <a:pt x="765" y="60"/>
                </a:lnTo>
                <a:lnTo>
                  <a:pt x="720" y="94"/>
                </a:lnTo>
                <a:lnTo>
                  <a:pt x="676" y="130"/>
                </a:lnTo>
                <a:lnTo>
                  <a:pt x="633" y="142"/>
                </a:lnTo>
                <a:lnTo>
                  <a:pt x="597" y="150"/>
                </a:lnTo>
                <a:lnTo>
                  <a:pt x="558" y="152"/>
                </a:lnTo>
                <a:lnTo>
                  <a:pt x="521" y="147"/>
                </a:lnTo>
                <a:lnTo>
                  <a:pt x="490" y="147"/>
                </a:lnTo>
                <a:lnTo>
                  <a:pt x="395" y="147"/>
                </a:lnTo>
                <a:lnTo>
                  <a:pt x="367" y="145"/>
                </a:lnTo>
                <a:lnTo>
                  <a:pt x="285" y="150"/>
                </a:lnTo>
                <a:lnTo>
                  <a:pt x="234" y="147"/>
                </a:lnTo>
                <a:lnTo>
                  <a:pt x="173" y="140"/>
                </a:lnTo>
                <a:lnTo>
                  <a:pt x="97" y="142"/>
                </a:lnTo>
                <a:lnTo>
                  <a:pt x="51" y="142"/>
                </a:lnTo>
                <a:lnTo>
                  <a:pt x="31" y="145"/>
                </a:lnTo>
                <a:lnTo>
                  <a:pt x="17" y="152"/>
                </a:lnTo>
                <a:lnTo>
                  <a:pt x="4" y="172"/>
                </a:lnTo>
                <a:lnTo>
                  <a:pt x="0" y="203"/>
                </a:lnTo>
                <a:lnTo>
                  <a:pt x="0" y="235"/>
                </a:lnTo>
                <a:lnTo>
                  <a:pt x="0" y="271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6" name="Freeform 14">
            <a:extLst>
              <a:ext uri="{FF2B5EF4-FFF2-40B4-BE49-F238E27FC236}">
                <a16:creationId xmlns:a16="http://schemas.microsoft.com/office/drawing/2014/main" id="{DC7E1CF5-F285-58A1-749A-5D2149FEE661}"/>
              </a:ext>
            </a:extLst>
          </p:cNvPr>
          <p:cNvSpPr>
            <a:spLocks/>
          </p:cNvSpPr>
          <p:nvPr/>
        </p:nvSpPr>
        <p:spPr bwMode="auto">
          <a:xfrm>
            <a:off x="3981450" y="334963"/>
            <a:ext cx="142875" cy="638175"/>
          </a:xfrm>
          <a:custGeom>
            <a:avLst/>
            <a:gdLst>
              <a:gd name="T0" fmla="*/ 21 w 90"/>
              <a:gd name="T1" fmla="*/ 10 h 402"/>
              <a:gd name="T2" fmla="*/ 28 w 90"/>
              <a:gd name="T3" fmla="*/ 40 h 402"/>
              <a:gd name="T4" fmla="*/ 21 w 90"/>
              <a:gd name="T5" fmla="*/ 54 h 402"/>
              <a:gd name="T6" fmla="*/ 10 w 90"/>
              <a:gd name="T7" fmla="*/ 99 h 402"/>
              <a:gd name="T8" fmla="*/ 2 w 90"/>
              <a:gd name="T9" fmla="*/ 138 h 402"/>
              <a:gd name="T10" fmla="*/ 0 w 90"/>
              <a:gd name="T11" fmla="*/ 173 h 402"/>
              <a:gd name="T12" fmla="*/ 8 w 90"/>
              <a:gd name="T13" fmla="*/ 215 h 402"/>
              <a:gd name="T14" fmla="*/ 13 w 90"/>
              <a:gd name="T15" fmla="*/ 256 h 402"/>
              <a:gd name="T16" fmla="*/ 21 w 90"/>
              <a:gd name="T17" fmla="*/ 295 h 402"/>
              <a:gd name="T18" fmla="*/ 43 w 90"/>
              <a:gd name="T19" fmla="*/ 319 h 402"/>
              <a:gd name="T20" fmla="*/ 52 w 90"/>
              <a:gd name="T21" fmla="*/ 348 h 402"/>
              <a:gd name="T22" fmla="*/ 71 w 90"/>
              <a:gd name="T23" fmla="*/ 374 h 402"/>
              <a:gd name="T24" fmla="*/ 89 w 90"/>
              <a:gd name="T25" fmla="*/ 401 h 402"/>
              <a:gd name="T26" fmla="*/ 82 w 90"/>
              <a:gd name="T27" fmla="*/ 376 h 402"/>
              <a:gd name="T28" fmla="*/ 65 w 90"/>
              <a:gd name="T29" fmla="*/ 346 h 402"/>
              <a:gd name="T30" fmla="*/ 69 w 90"/>
              <a:gd name="T31" fmla="*/ 313 h 402"/>
              <a:gd name="T32" fmla="*/ 45 w 90"/>
              <a:gd name="T33" fmla="*/ 272 h 402"/>
              <a:gd name="T34" fmla="*/ 23 w 90"/>
              <a:gd name="T35" fmla="*/ 223 h 402"/>
              <a:gd name="T36" fmla="*/ 19 w 90"/>
              <a:gd name="T37" fmla="*/ 150 h 402"/>
              <a:gd name="T38" fmla="*/ 28 w 90"/>
              <a:gd name="T39" fmla="*/ 103 h 402"/>
              <a:gd name="T40" fmla="*/ 41 w 90"/>
              <a:gd name="T41" fmla="*/ 54 h 402"/>
              <a:gd name="T42" fmla="*/ 43 w 90"/>
              <a:gd name="T43" fmla="*/ 20 h 402"/>
              <a:gd name="T44" fmla="*/ 23 w 90"/>
              <a:gd name="T45" fmla="*/ 0 h 402"/>
              <a:gd name="T46" fmla="*/ 21 w 90"/>
              <a:gd name="T47" fmla="*/ 1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0" h="402">
                <a:moveTo>
                  <a:pt x="21" y="10"/>
                </a:moveTo>
                <a:lnTo>
                  <a:pt x="28" y="40"/>
                </a:lnTo>
                <a:lnTo>
                  <a:pt x="21" y="54"/>
                </a:lnTo>
                <a:lnTo>
                  <a:pt x="10" y="99"/>
                </a:lnTo>
                <a:lnTo>
                  <a:pt x="2" y="138"/>
                </a:lnTo>
                <a:lnTo>
                  <a:pt x="0" y="173"/>
                </a:lnTo>
                <a:lnTo>
                  <a:pt x="8" y="215"/>
                </a:lnTo>
                <a:lnTo>
                  <a:pt x="13" y="256"/>
                </a:lnTo>
                <a:lnTo>
                  <a:pt x="21" y="295"/>
                </a:lnTo>
                <a:lnTo>
                  <a:pt x="43" y="319"/>
                </a:lnTo>
                <a:lnTo>
                  <a:pt x="52" y="348"/>
                </a:lnTo>
                <a:lnTo>
                  <a:pt x="71" y="374"/>
                </a:lnTo>
                <a:lnTo>
                  <a:pt x="89" y="401"/>
                </a:lnTo>
                <a:lnTo>
                  <a:pt x="82" y="376"/>
                </a:lnTo>
                <a:lnTo>
                  <a:pt x="65" y="346"/>
                </a:lnTo>
                <a:lnTo>
                  <a:pt x="69" y="313"/>
                </a:lnTo>
                <a:lnTo>
                  <a:pt x="45" y="272"/>
                </a:lnTo>
                <a:lnTo>
                  <a:pt x="23" y="223"/>
                </a:lnTo>
                <a:lnTo>
                  <a:pt x="19" y="150"/>
                </a:lnTo>
                <a:lnTo>
                  <a:pt x="28" y="103"/>
                </a:lnTo>
                <a:lnTo>
                  <a:pt x="41" y="54"/>
                </a:lnTo>
                <a:lnTo>
                  <a:pt x="43" y="20"/>
                </a:lnTo>
                <a:lnTo>
                  <a:pt x="23" y="0"/>
                </a:lnTo>
                <a:lnTo>
                  <a:pt x="21" y="1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87" name="Group 15">
            <a:extLst>
              <a:ext uri="{FF2B5EF4-FFF2-40B4-BE49-F238E27FC236}">
                <a16:creationId xmlns:a16="http://schemas.microsoft.com/office/drawing/2014/main" id="{64B8BB2F-9556-82C2-9FB7-4DF5BF3BCEF7}"/>
              </a:ext>
            </a:extLst>
          </p:cNvPr>
          <p:cNvGrpSpPr>
            <a:grpSpLocks/>
          </p:cNvGrpSpPr>
          <p:nvPr/>
        </p:nvGrpSpPr>
        <p:grpSpPr bwMode="auto">
          <a:xfrm>
            <a:off x="134938" y="209550"/>
            <a:ext cx="2808287" cy="844550"/>
            <a:chOff x="85" y="132"/>
            <a:chExt cx="1769" cy="532"/>
          </a:xfrm>
        </p:grpSpPr>
        <p:sp>
          <p:nvSpPr>
            <p:cNvPr id="3088" name="Freeform 16">
              <a:extLst>
                <a:ext uri="{FF2B5EF4-FFF2-40B4-BE49-F238E27FC236}">
                  <a16:creationId xmlns:a16="http://schemas.microsoft.com/office/drawing/2014/main" id="{4CB51C9E-987C-4428-6D02-898E14856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" y="132"/>
              <a:ext cx="1761" cy="427"/>
            </a:xfrm>
            <a:custGeom>
              <a:avLst/>
              <a:gdLst>
                <a:gd name="T0" fmla="*/ 23 w 1761"/>
                <a:gd name="T1" fmla="*/ 6 h 427"/>
                <a:gd name="T2" fmla="*/ 37 w 1761"/>
                <a:gd name="T3" fmla="*/ 0 h 427"/>
                <a:gd name="T4" fmla="*/ 1706 w 1761"/>
                <a:gd name="T5" fmla="*/ 0 h 427"/>
                <a:gd name="T6" fmla="*/ 1725 w 1761"/>
                <a:gd name="T7" fmla="*/ 4 h 427"/>
                <a:gd name="T8" fmla="*/ 1739 w 1761"/>
                <a:gd name="T9" fmla="*/ 15 h 427"/>
                <a:gd name="T10" fmla="*/ 1751 w 1761"/>
                <a:gd name="T11" fmla="*/ 42 h 427"/>
                <a:gd name="T12" fmla="*/ 1758 w 1761"/>
                <a:gd name="T13" fmla="*/ 74 h 427"/>
                <a:gd name="T14" fmla="*/ 1760 w 1761"/>
                <a:gd name="T15" fmla="*/ 110 h 427"/>
                <a:gd name="T16" fmla="*/ 1760 w 1761"/>
                <a:gd name="T17" fmla="*/ 426 h 427"/>
                <a:gd name="T18" fmla="*/ 66 w 1761"/>
                <a:gd name="T19" fmla="*/ 426 h 427"/>
                <a:gd name="T20" fmla="*/ 0 w 1761"/>
                <a:gd name="T21" fmla="*/ 426 h 427"/>
                <a:gd name="T22" fmla="*/ 0 w 1761"/>
                <a:gd name="T23" fmla="*/ 132 h 427"/>
                <a:gd name="T24" fmla="*/ 0 w 1761"/>
                <a:gd name="T25" fmla="*/ 89 h 427"/>
                <a:gd name="T26" fmla="*/ 7 w 1761"/>
                <a:gd name="T27" fmla="*/ 47 h 427"/>
                <a:gd name="T28" fmla="*/ 13 w 1761"/>
                <a:gd name="T29" fmla="*/ 25 h 427"/>
                <a:gd name="T30" fmla="*/ 23 w 1761"/>
                <a:gd name="T31" fmla="*/ 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61" h="427">
                  <a:moveTo>
                    <a:pt x="23" y="6"/>
                  </a:moveTo>
                  <a:lnTo>
                    <a:pt x="37" y="0"/>
                  </a:lnTo>
                  <a:lnTo>
                    <a:pt x="1706" y="0"/>
                  </a:lnTo>
                  <a:lnTo>
                    <a:pt x="1725" y="4"/>
                  </a:lnTo>
                  <a:lnTo>
                    <a:pt x="1739" y="15"/>
                  </a:lnTo>
                  <a:lnTo>
                    <a:pt x="1751" y="42"/>
                  </a:lnTo>
                  <a:lnTo>
                    <a:pt x="1758" y="74"/>
                  </a:lnTo>
                  <a:lnTo>
                    <a:pt x="1760" y="110"/>
                  </a:lnTo>
                  <a:lnTo>
                    <a:pt x="1760" y="426"/>
                  </a:lnTo>
                  <a:lnTo>
                    <a:pt x="66" y="426"/>
                  </a:lnTo>
                  <a:lnTo>
                    <a:pt x="0" y="426"/>
                  </a:lnTo>
                  <a:lnTo>
                    <a:pt x="0" y="132"/>
                  </a:lnTo>
                  <a:lnTo>
                    <a:pt x="0" y="89"/>
                  </a:lnTo>
                  <a:lnTo>
                    <a:pt x="7" y="47"/>
                  </a:lnTo>
                  <a:lnTo>
                    <a:pt x="13" y="25"/>
                  </a:lnTo>
                  <a:lnTo>
                    <a:pt x="23" y="6"/>
                  </a:lnTo>
                </a:path>
              </a:pathLst>
            </a:custGeom>
            <a:gradFill rotWithShape="0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17">
              <a:extLst>
                <a:ext uri="{FF2B5EF4-FFF2-40B4-BE49-F238E27FC236}">
                  <a16:creationId xmlns:a16="http://schemas.microsoft.com/office/drawing/2014/main" id="{D4BCA899-3BA5-B50B-DFF4-1E89FEB47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" y="412"/>
              <a:ext cx="1761" cy="185"/>
            </a:xfrm>
            <a:custGeom>
              <a:avLst/>
              <a:gdLst>
                <a:gd name="T0" fmla="*/ 85 w 1761"/>
                <a:gd name="T1" fmla="*/ 63 h 185"/>
                <a:gd name="T2" fmla="*/ 138 w 1761"/>
                <a:gd name="T3" fmla="*/ 63 h 185"/>
                <a:gd name="T4" fmla="*/ 180 w 1761"/>
                <a:gd name="T5" fmla="*/ 95 h 185"/>
                <a:gd name="T6" fmla="*/ 248 w 1761"/>
                <a:gd name="T7" fmla="*/ 76 h 185"/>
                <a:gd name="T8" fmla="*/ 325 w 1761"/>
                <a:gd name="T9" fmla="*/ 67 h 185"/>
                <a:gd name="T10" fmla="*/ 379 w 1761"/>
                <a:gd name="T11" fmla="*/ 86 h 185"/>
                <a:gd name="T12" fmla="*/ 438 w 1761"/>
                <a:gd name="T13" fmla="*/ 76 h 185"/>
                <a:gd name="T14" fmla="*/ 532 w 1761"/>
                <a:gd name="T15" fmla="*/ 82 h 185"/>
                <a:gd name="T16" fmla="*/ 592 w 1761"/>
                <a:gd name="T17" fmla="*/ 95 h 185"/>
                <a:gd name="T18" fmla="*/ 663 w 1761"/>
                <a:gd name="T19" fmla="*/ 57 h 185"/>
                <a:gd name="T20" fmla="*/ 716 w 1761"/>
                <a:gd name="T21" fmla="*/ 90 h 185"/>
                <a:gd name="T22" fmla="*/ 787 w 1761"/>
                <a:gd name="T23" fmla="*/ 85 h 185"/>
                <a:gd name="T24" fmla="*/ 824 w 1761"/>
                <a:gd name="T25" fmla="*/ 90 h 185"/>
                <a:gd name="T26" fmla="*/ 857 w 1761"/>
                <a:gd name="T27" fmla="*/ 57 h 185"/>
                <a:gd name="T28" fmla="*/ 899 w 1761"/>
                <a:gd name="T29" fmla="*/ 34 h 185"/>
                <a:gd name="T30" fmla="*/ 949 w 1761"/>
                <a:gd name="T31" fmla="*/ 31 h 185"/>
                <a:gd name="T32" fmla="*/ 991 w 1761"/>
                <a:gd name="T33" fmla="*/ 22 h 185"/>
                <a:gd name="T34" fmla="*/ 1030 w 1761"/>
                <a:gd name="T35" fmla="*/ 48 h 185"/>
                <a:gd name="T36" fmla="*/ 1071 w 1761"/>
                <a:gd name="T37" fmla="*/ 67 h 185"/>
                <a:gd name="T38" fmla="*/ 1138 w 1761"/>
                <a:gd name="T39" fmla="*/ 53 h 185"/>
                <a:gd name="T40" fmla="*/ 1168 w 1761"/>
                <a:gd name="T41" fmla="*/ 89 h 185"/>
                <a:gd name="T42" fmla="*/ 1215 w 1761"/>
                <a:gd name="T43" fmla="*/ 95 h 185"/>
                <a:gd name="T44" fmla="*/ 1293 w 1761"/>
                <a:gd name="T45" fmla="*/ 95 h 185"/>
                <a:gd name="T46" fmla="*/ 1340 w 1761"/>
                <a:gd name="T47" fmla="*/ 79 h 185"/>
                <a:gd name="T48" fmla="*/ 1376 w 1761"/>
                <a:gd name="T49" fmla="*/ 86 h 185"/>
                <a:gd name="T50" fmla="*/ 1418 w 1761"/>
                <a:gd name="T51" fmla="*/ 57 h 185"/>
                <a:gd name="T52" fmla="*/ 1478 w 1761"/>
                <a:gd name="T53" fmla="*/ 53 h 185"/>
                <a:gd name="T54" fmla="*/ 1528 w 1761"/>
                <a:gd name="T55" fmla="*/ 22 h 185"/>
                <a:gd name="T56" fmla="*/ 1567 w 1761"/>
                <a:gd name="T57" fmla="*/ 15 h 185"/>
                <a:gd name="T58" fmla="*/ 1617 w 1761"/>
                <a:gd name="T59" fmla="*/ 27 h 185"/>
                <a:gd name="T60" fmla="*/ 1661 w 1761"/>
                <a:gd name="T61" fmla="*/ 1 h 185"/>
                <a:gd name="T62" fmla="*/ 1703 w 1761"/>
                <a:gd name="T63" fmla="*/ 48 h 185"/>
                <a:gd name="T64" fmla="*/ 1750 w 1761"/>
                <a:gd name="T65" fmla="*/ 24 h 185"/>
                <a:gd name="T66" fmla="*/ 1760 w 1761"/>
                <a:gd name="T67" fmla="*/ 184 h 185"/>
                <a:gd name="T68" fmla="*/ 727 w 1761"/>
                <a:gd name="T69" fmla="*/ 149 h 185"/>
                <a:gd name="T70" fmla="*/ 0 w 1761"/>
                <a:gd name="T71" fmla="*/ 29 h 185"/>
                <a:gd name="T72" fmla="*/ 26 w 1761"/>
                <a:gd name="T73" fmla="*/ 50 h 185"/>
                <a:gd name="T74" fmla="*/ 61 w 1761"/>
                <a:gd name="T75" fmla="*/ 5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61" h="185">
                  <a:moveTo>
                    <a:pt x="61" y="57"/>
                  </a:moveTo>
                  <a:lnTo>
                    <a:pt x="85" y="63"/>
                  </a:lnTo>
                  <a:lnTo>
                    <a:pt x="112" y="57"/>
                  </a:lnTo>
                  <a:lnTo>
                    <a:pt x="138" y="63"/>
                  </a:lnTo>
                  <a:lnTo>
                    <a:pt x="158" y="81"/>
                  </a:lnTo>
                  <a:lnTo>
                    <a:pt x="180" y="95"/>
                  </a:lnTo>
                  <a:lnTo>
                    <a:pt x="217" y="82"/>
                  </a:lnTo>
                  <a:lnTo>
                    <a:pt x="248" y="76"/>
                  </a:lnTo>
                  <a:lnTo>
                    <a:pt x="293" y="76"/>
                  </a:lnTo>
                  <a:lnTo>
                    <a:pt x="325" y="67"/>
                  </a:lnTo>
                  <a:lnTo>
                    <a:pt x="354" y="76"/>
                  </a:lnTo>
                  <a:lnTo>
                    <a:pt x="379" y="86"/>
                  </a:lnTo>
                  <a:lnTo>
                    <a:pt x="402" y="89"/>
                  </a:lnTo>
                  <a:lnTo>
                    <a:pt x="438" y="76"/>
                  </a:lnTo>
                  <a:lnTo>
                    <a:pt x="477" y="76"/>
                  </a:lnTo>
                  <a:lnTo>
                    <a:pt x="532" y="82"/>
                  </a:lnTo>
                  <a:lnTo>
                    <a:pt x="555" y="99"/>
                  </a:lnTo>
                  <a:lnTo>
                    <a:pt x="592" y="95"/>
                  </a:lnTo>
                  <a:lnTo>
                    <a:pt x="629" y="67"/>
                  </a:lnTo>
                  <a:lnTo>
                    <a:pt x="663" y="57"/>
                  </a:lnTo>
                  <a:lnTo>
                    <a:pt x="687" y="67"/>
                  </a:lnTo>
                  <a:lnTo>
                    <a:pt x="716" y="90"/>
                  </a:lnTo>
                  <a:lnTo>
                    <a:pt x="750" y="100"/>
                  </a:lnTo>
                  <a:lnTo>
                    <a:pt x="787" y="85"/>
                  </a:lnTo>
                  <a:lnTo>
                    <a:pt x="805" y="79"/>
                  </a:lnTo>
                  <a:lnTo>
                    <a:pt x="824" y="90"/>
                  </a:lnTo>
                  <a:lnTo>
                    <a:pt x="840" y="76"/>
                  </a:lnTo>
                  <a:lnTo>
                    <a:pt x="857" y="57"/>
                  </a:lnTo>
                  <a:lnTo>
                    <a:pt x="877" y="39"/>
                  </a:lnTo>
                  <a:lnTo>
                    <a:pt x="899" y="34"/>
                  </a:lnTo>
                  <a:lnTo>
                    <a:pt x="924" y="39"/>
                  </a:lnTo>
                  <a:lnTo>
                    <a:pt x="949" y="31"/>
                  </a:lnTo>
                  <a:lnTo>
                    <a:pt x="975" y="22"/>
                  </a:lnTo>
                  <a:lnTo>
                    <a:pt x="991" y="22"/>
                  </a:lnTo>
                  <a:lnTo>
                    <a:pt x="1006" y="25"/>
                  </a:lnTo>
                  <a:lnTo>
                    <a:pt x="1030" y="48"/>
                  </a:lnTo>
                  <a:lnTo>
                    <a:pt x="1052" y="44"/>
                  </a:lnTo>
                  <a:lnTo>
                    <a:pt x="1071" y="67"/>
                  </a:lnTo>
                  <a:lnTo>
                    <a:pt x="1107" y="67"/>
                  </a:lnTo>
                  <a:lnTo>
                    <a:pt x="1138" y="53"/>
                  </a:lnTo>
                  <a:lnTo>
                    <a:pt x="1153" y="71"/>
                  </a:lnTo>
                  <a:lnTo>
                    <a:pt x="1168" y="89"/>
                  </a:lnTo>
                  <a:lnTo>
                    <a:pt x="1190" y="84"/>
                  </a:lnTo>
                  <a:lnTo>
                    <a:pt x="1215" y="95"/>
                  </a:lnTo>
                  <a:lnTo>
                    <a:pt x="1242" y="85"/>
                  </a:lnTo>
                  <a:lnTo>
                    <a:pt x="1293" y="95"/>
                  </a:lnTo>
                  <a:lnTo>
                    <a:pt x="1315" y="104"/>
                  </a:lnTo>
                  <a:lnTo>
                    <a:pt x="1340" y="79"/>
                  </a:lnTo>
                  <a:lnTo>
                    <a:pt x="1357" y="77"/>
                  </a:lnTo>
                  <a:lnTo>
                    <a:pt x="1376" y="86"/>
                  </a:lnTo>
                  <a:lnTo>
                    <a:pt x="1394" y="82"/>
                  </a:lnTo>
                  <a:lnTo>
                    <a:pt x="1418" y="57"/>
                  </a:lnTo>
                  <a:lnTo>
                    <a:pt x="1458" y="50"/>
                  </a:lnTo>
                  <a:lnTo>
                    <a:pt x="1478" y="53"/>
                  </a:lnTo>
                  <a:lnTo>
                    <a:pt x="1498" y="53"/>
                  </a:lnTo>
                  <a:lnTo>
                    <a:pt x="1528" y="22"/>
                  </a:lnTo>
                  <a:lnTo>
                    <a:pt x="1545" y="10"/>
                  </a:lnTo>
                  <a:lnTo>
                    <a:pt x="1567" y="15"/>
                  </a:lnTo>
                  <a:lnTo>
                    <a:pt x="1592" y="48"/>
                  </a:lnTo>
                  <a:lnTo>
                    <a:pt x="1617" y="27"/>
                  </a:lnTo>
                  <a:lnTo>
                    <a:pt x="1641" y="0"/>
                  </a:lnTo>
                  <a:lnTo>
                    <a:pt x="1661" y="1"/>
                  </a:lnTo>
                  <a:lnTo>
                    <a:pt x="1685" y="57"/>
                  </a:lnTo>
                  <a:lnTo>
                    <a:pt x="1703" y="48"/>
                  </a:lnTo>
                  <a:lnTo>
                    <a:pt x="1729" y="25"/>
                  </a:lnTo>
                  <a:lnTo>
                    <a:pt x="1750" y="24"/>
                  </a:lnTo>
                  <a:lnTo>
                    <a:pt x="1760" y="43"/>
                  </a:lnTo>
                  <a:lnTo>
                    <a:pt x="1760" y="184"/>
                  </a:lnTo>
                  <a:lnTo>
                    <a:pt x="740" y="144"/>
                  </a:lnTo>
                  <a:lnTo>
                    <a:pt x="727" y="149"/>
                  </a:lnTo>
                  <a:lnTo>
                    <a:pt x="0" y="133"/>
                  </a:lnTo>
                  <a:lnTo>
                    <a:pt x="0" y="29"/>
                  </a:lnTo>
                  <a:lnTo>
                    <a:pt x="10" y="44"/>
                  </a:lnTo>
                  <a:lnTo>
                    <a:pt x="26" y="50"/>
                  </a:lnTo>
                  <a:lnTo>
                    <a:pt x="46" y="51"/>
                  </a:lnTo>
                  <a:lnTo>
                    <a:pt x="61" y="57"/>
                  </a:lnTo>
                </a:path>
              </a:pathLst>
            </a:custGeom>
            <a:solidFill>
              <a:srgbClr val="00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8">
              <a:extLst>
                <a:ext uri="{FF2B5EF4-FFF2-40B4-BE49-F238E27FC236}">
                  <a16:creationId xmlns:a16="http://schemas.microsoft.com/office/drawing/2014/main" id="{3D70049E-E74E-6B7B-2E8E-2980F3288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" y="476"/>
              <a:ext cx="1761" cy="188"/>
            </a:xfrm>
            <a:custGeom>
              <a:avLst/>
              <a:gdLst>
                <a:gd name="T0" fmla="*/ 37 w 1761"/>
                <a:gd name="T1" fmla="*/ 185 h 188"/>
                <a:gd name="T2" fmla="*/ 1706 w 1761"/>
                <a:gd name="T3" fmla="*/ 187 h 188"/>
                <a:gd name="T4" fmla="*/ 1739 w 1761"/>
                <a:gd name="T5" fmla="*/ 181 h 188"/>
                <a:gd name="T6" fmla="*/ 1758 w 1761"/>
                <a:gd name="T7" fmla="*/ 158 h 188"/>
                <a:gd name="T8" fmla="*/ 1760 w 1761"/>
                <a:gd name="T9" fmla="*/ 22 h 188"/>
                <a:gd name="T10" fmla="*/ 1736 w 1761"/>
                <a:gd name="T11" fmla="*/ 6 h 188"/>
                <a:gd name="T12" fmla="*/ 1723 w 1761"/>
                <a:gd name="T13" fmla="*/ 51 h 188"/>
                <a:gd name="T14" fmla="*/ 1706 w 1761"/>
                <a:gd name="T15" fmla="*/ 47 h 188"/>
                <a:gd name="T16" fmla="*/ 1671 w 1761"/>
                <a:gd name="T17" fmla="*/ 25 h 188"/>
                <a:gd name="T18" fmla="*/ 1625 w 1761"/>
                <a:gd name="T19" fmla="*/ 32 h 188"/>
                <a:gd name="T20" fmla="*/ 1588 w 1761"/>
                <a:gd name="T21" fmla="*/ 37 h 188"/>
                <a:gd name="T22" fmla="*/ 1554 w 1761"/>
                <a:gd name="T23" fmla="*/ 25 h 188"/>
                <a:gd name="T24" fmla="*/ 1520 w 1761"/>
                <a:gd name="T25" fmla="*/ 40 h 188"/>
                <a:gd name="T26" fmla="*/ 1498 w 1761"/>
                <a:gd name="T27" fmla="*/ 49 h 188"/>
                <a:gd name="T28" fmla="*/ 1445 w 1761"/>
                <a:gd name="T29" fmla="*/ 43 h 188"/>
                <a:gd name="T30" fmla="*/ 1396 w 1761"/>
                <a:gd name="T31" fmla="*/ 36 h 188"/>
                <a:gd name="T32" fmla="*/ 1337 w 1761"/>
                <a:gd name="T33" fmla="*/ 82 h 188"/>
                <a:gd name="T34" fmla="*/ 1293 w 1761"/>
                <a:gd name="T35" fmla="*/ 58 h 188"/>
                <a:gd name="T36" fmla="*/ 1240 w 1761"/>
                <a:gd name="T37" fmla="*/ 56 h 188"/>
                <a:gd name="T38" fmla="*/ 1153 w 1761"/>
                <a:gd name="T39" fmla="*/ 55 h 188"/>
                <a:gd name="T40" fmla="*/ 1112 w 1761"/>
                <a:gd name="T41" fmla="*/ 49 h 188"/>
                <a:gd name="T42" fmla="*/ 1079 w 1761"/>
                <a:gd name="T43" fmla="*/ 36 h 188"/>
                <a:gd name="T44" fmla="*/ 1006 w 1761"/>
                <a:gd name="T45" fmla="*/ 65 h 188"/>
                <a:gd name="T46" fmla="*/ 943 w 1761"/>
                <a:gd name="T47" fmla="*/ 50 h 188"/>
                <a:gd name="T48" fmla="*/ 866 w 1761"/>
                <a:gd name="T49" fmla="*/ 58 h 188"/>
                <a:gd name="T50" fmla="*/ 804 w 1761"/>
                <a:gd name="T51" fmla="*/ 58 h 188"/>
                <a:gd name="T52" fmla="*/ 730 w 1761"/>
                <a:gd name="T53" fmla="*/ 78 h 188"/>
                <a:gd name="T54" fmla="*/ 652 w 1761"/>
                <a:gd name="T55" fmla="*/ 68 h 188"/>
                <a:gd name="T56" fmla="*/ 563 w 1761"/>
                <a:gd name="T57" fmla="*/ 70 h 188"/>
                <a:gd name="T58" fmla="*/ 468 w 1761"/>
                <a:gd name="T59" fmla="*/ 49 h 188"/>
                <a:gd name="T60" fmla="*/ 369 w 1761"/>
                <a:gd name="T61" fmla="*/ 35 h 188"/>
                <a:gd name="T62" fmla="*/ 301 w 1761"/>
                <a:gd name="T63" fmla="*/ 53 h 188"/>
                <a:gd name="T64" fmla="*/ 262 w 1761"/>
                <a:gd name="T65" fmla="*/ 47 h 188"/>
                <a:gd name="T66" fmla="*/ 205 w 1761"/>
                <a:gd name="T67" fmla="*/ 55 h 188"/>
                <a:gd name="T68" fmla="*/ 143 w 1761"/>
                <a:gd name="T69" fmla="*/ 53 h 188"/>
                <a:gd name="T70" fmla="*/ 80 w 1761"/>
                <a:gd name="T71" fmla="*/ 65 h 188"/>
                <a:gd name="T72" fmla="*/ 16 w 1761"/>
                <a:gd name="T73" fmla="*/ 56 h 188"/>
                <a:gd name="T74" fmla="*/ 2 w 1761"/>
                <a:gd name="T75" fmla="*/ 111 h 188"/>
                <a:gd name="T76" fmla="*/ 13 w 1761"/>
                <a:gd name="T77" fmla="*/ 17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61" h="188">
                  <a:moveTo>
                    <a:pt x="23" y="182"/>
                  </a:moveTo>
                  <a:lnTo>
                    <a:pt x="37" y="185"/>
                  </a:lnTo>
                  <a:lnTo>
                    <a:pt x="54" y="187"/>
                  </a:lnTo>
                  <a:lnTo>
                    <a:pt x="1706" y="187"/>
                  </a:lnTo>
                  <a:lnTo>
                    <a:pt x="1725" y="184"/>
                  </a:lnTo>
                  <a:lnTo>
                    <a:pt x="1739" y="181"/>
                  </a:lnTo>
                  <a:lnTo>
                    <a:pt x="1751" y="170"/>
                  </a:lnTo>
                  <a:lnTo>
                    <a:pt x="1758" y="158"/>
                  </a:lnTo>
                  <a:lnTo>
                    <a:pt x="1760" y="143"/>
                  </a:lnTo>
                  <a:lnTo>
                    <a:pt x="1760" y="22"/>
                  </a:lnTo>
                  <a:lnTo>
                    <a:pt x="1745" y="0"/>
                  </a:lnTo>
                  <a:lnTo>
                    <a:pt x="1736" y="6"/>
                  </a:lnTo>
                  <a:lnTo>
                    <a:pt x="1729" y="27"/>
                  </a:lnTo>
                  <a:lnTo>
                    <a:pt x="1723" y="51"/>
                  </a:lnTo>
                  <a:lnTo>
                    <a:pt x="1716" y="49"/>
                  </a:lnTo>
                  <a:lnTo>
                    <a:pt x="1706" y="47"/>
                  </a:lnTo>
                  <a:lnTo>
                    <a:pt x="1685" y="35"/>
                  </a:lnTo>
                  <a:lnTo>
                    <a:pt x="1671" y="25"/>
                  </a:lnTo>
                  <a:lnTo>
                    <a:pt x="1649" y="22"/>
                  </a:lnTo>
                  <a:lnTo>
                    <a:pt x="1625" y="32"/>
                  </a:lnTo>
                  <a:lnTo>
                    <a:pt x="1603" y="49"/>
                  </a:lnTo>
                  <a:lnTo>
                    <a:pt x="1588" y="37"/>
                  </a:lnTo>
                  <a:lnTo>
                    <a:pt x="1574" y="35"/>
                  </a:lnTo>
                  <a:lnTo>
                    <a:pt x="1554" y="25"/>
                  </a:lnTo>
                  <a:lnTo>
                    <a:pt x="1534" y="28"/>
                  </a:lnTo>
                  <a:lnTo>
                    <a:pt x="1520" y="40"/>
                  </a:lnTo>
                  <a:lnTo>
                    <a:pt x="1514" y="56"/>
                  </a:lnTo>
                  <a:lnTo>
                    <a:pt x="1498" y="49"/>
                  </a:lnTo>
                  <a:lnTo>
                    <a:pt x="1475" y="49"/>
                  </a:lnTo>
                  <a:lnTo>
                    <a:pt x="1445" y="43"/>
                  </a:lnTo>
                  <a:lnTo>
                    <a:pt x="1419" y="56"/>
                  </a:lnTo>
                  <a:lnTo>
                    <a:pt x="1396" y="36"/>
                  </a:lnTo>
                  <a:lnTo>
                    <a:pt x="1366" y="49"/>
                  </a:lnTo>
                  <a:lnTo>
                    <a:pt x="1337" y="82"/>
                  </a:lnTo>
                  <a:lnTo>
                    <a:pt x="1314" y="70"/>
                  </a:lnTo>
                  <a:lnTo>
                    <a:pt x="1293" y="58"/>
                  </a:lnTo>
                  <a:lnTo>
                    <a:pt x="1270" y="51"/>
                  </a:lnTo>
                  <a:lnTo>
                    <a:pt x="1240" y="56"/>
                  </a:lnTo>
                  <a:lnTo>
                    <a:pt x="1194" y="66"/>
                  </a:lnTo>
                  <a:lnTo>
                    <a:pt x="1153" y="55"/>
                  </a:lnTo>
                  <a:lnTo>
                    <a:pt x="1135" y="60"/>
                  </a:lnTo>
                  <a:lnTo>
                    <a:pt x="1112" y="49"/>
                  </a:lnTo>
                  <a:lnTo>
                    <a:pt x="1097" y="38"/>
                  </a:lnTo>
                  <a:lnTo>
                    <a:pt x="1079" y="36"/>
                  </a:lnTo>
                  <a:lnTo>
                    <a:pt x="1047" y="43"/>
                  </a:lnTo>
                  <a:lnTo>
                    <a:pt x="1006" y="65"/>
                  </a:lnTo>
                  <a:lnTo>
                    <a:pt x="972" y="45"/>
                  </a:lnTo>
                  <a:lnTo>
                    <a:pt x="943" y="50"/>
                  </a:lnTo>
                  <a:lnTo>
                    <a:pt x="916" y="78"/>
                  </a:lnTo>
                  <a:lnTo>
                    <a:pt x="866" y="58"/>
                  </a:lnTo>
                  <a:lnTo>
                    <a:pt x="829" y="68"/>
                  </a:lnTo>
                  <a:lnTo>
                    <a:pt x="804" y="58"/>
                  </a:lnTo>
                  <a:lnTo>
                    <a:pt x="767" y="63"/>
                  </a:lnTo>
                  <a:lnTo>
                    <a:pt x="730" y="78"/>
                  </a:lnTo>
                  <a:lnTo>
                    <a:pt x="704" y="73"/>
                  </a:lnTo>
                  <a:lnTo>
                    <a:pt x="652" y="68"/>
                  </a:lnTo>
                  <a:lnTo>
                    <a:pt x="619" y="78"/>
                  </a:lnTo>
                  <a:lnTo>
                    <a:pt x="563" y="70"/>
                  </a:lnTo>
                  <a:lnTo>
                    <a:pt x="517" y="63"/>
                  </a:lnTo>
                  <a:lnTo>
                    <a:pt x="468" y="49"/>
                  </a:lnTo>
                  <a:lnTo>
                    <a:pt x="422" y="63"/>
                  </a:lnTo>
                  <a:lnTo>
                    <a:pt x="369" y="35"/>
                  </a:lnTo>
                  <a:lnTo>
                    <a:pt x="329" y="36"/>
                  </a:lnTo>
                  <a:lnTo>
                    <a:pt x="301" y="53"/>
                  </a:lnTo>
                  <a:lnTo>
                    <a:pt x="284" y="39"/>
                  </a:lnTo>
                  <a:lnTo>
                    <a:pt x="262" y="47"/>
                  </a:lnTo>
                  <a:lnTo>
                    <a:pt x="233" y="49"/>
                  </a:lnTo>
                  <a:lnTo>
                    <a:pt x="205" y="55"/>
                  </a:lnTo>
                  <a:lnTo>
                    <a:pt x="171" y="66"/>
                  </a:lnTo>
                  <a:lnTo>
                    <a:pt x="143" y="53"/>
                  </a:lnTo>
                  <a:lnTo>
                    <a:pt x="116" y="59"/>
                  </a:lnTo>
                  <a:lnTo>
                    <a:pt x="80" y="65"/>
                  </a:lnTo>
                  <a:lnTo>
                    <a:pt x="58" y="59"/>
                  </a:lnTo>
                  <a:lnTo>
                    <a:pt x="16" y="56"/>
                  </a:lnTo>
                  <a:lnTo>
                    <a:pt x="0" y="70"/>
                  </a:lnTo>
                  <a:lnTo>
                    <a:pt x="2" y="111"/>
                  </a:lnTo>
                  <a:lnTo>
                    <a:pt x="4" y="146"/>
                  </a:lnTo>
                  <a:lnTo>
                    <a:pt x="13" y="175"/>
                  </a:lnTo>
                  <a:lnTo>
                    <a:pt x="23" y="182"/>
                  </a:lnTo>
                </a:path>
              </a:pathLst>
            </a:custGeom>
            <a:gradFill rotWithShape="0">
              <a:gsLst>
                <a:gs pos="0">
                  <a:srgbClr val="CC6600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9">
              <a:extLst>
                <a:ext uri="{FF2B5EF4-FFF2-40B4-BE49-F238E27FC236}">
                  <a16:creationId xmlns:a16="http://schemas.microsoft.com/office/drawing/2014/main" id="{005467C0-82C1-8EE5-9219-F0F1C0E41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" y="151"/>
              <a:ext cx="1733" cy="245"/>
            </a:xfrm>
            <a:custGeom>
              <a:avLst/>
              <a:gdLst>
                <a:gd name="T0" fmla="*/ 0 w 1733"/>
                <a:gd name="T1" fmla="*/ 185 h 245"/>
                <a:gd name="T2" fmla="*/ 4 w 1733"/>
                <a:gd name="T3" fmla="*/ 196 h 245"/>
                <a:gd name="T4" fmla="*/ 7 w 1733"/>
                <a:gd name="T5" fmla="*/ 88 h 245"/>
                <a:gd name="T6" fmla="*/ 22 w 1733"/>
                <a:gd name="T7" fmla="*/ 44 h 245"/>
                <a:gd name="T8" fmla="*/ 82 w 1733"/>
                <a:gd name="T9" fmla="*/ 39 h 245"/>
                <a:gd name="T10" fmla="*/ 198 w 1733"/>
                <a:gd name="T11" fmla="*/ 45 h 245"/>
                <a:gd name="T12" fmla="*/ 308 w 1733"/>
                <a:gd name="T13" fmla="*/ 42 h 245"/>
                <a:gd name="T14" fmla="*/ 437 w 1733"/>
                <a:gd name="T15" fmla="*/ 45 h 245"/>
                <a:gd name="T16" fmla="*/ 525 w 1733"/>
                <a:gd name="T17" fmla="*/ 39 h 245"/>
                <a:gd name="T18" fmla="*/ 598 w 1733"/>
                <a:gd name="T19" fmla="*/ 39 h 245"/>
                <a:gd name="T20" fmla="*/ 708 w 1733"/>
                <a:gd name="T21" fmla="*/ 51 h 245"/>
                <a:gd name="T22" fmla="*/ 788 w 1733"/>
                <a:gd name="T23" fmla="*/ 53 h 245"/>
                <a:gd name="T24" fmla="*/ 878 w 1733"/>
                <a:gd name="T25" fmla="*/ 45 h 245"/>
                <a:gd name="T26" fmla="*/ 986 w 1733"/>
                <a:gd name="T27" fmla="*/ 61 h 245"/>
                <a:gd name="T28" fmla="*/ 1071 w 1733"/>
                <a:gd name="T29" fmla="*/ 57 h 245"/>
                <a:gd name="T30" fmla="*/ 1150 w 1733"/>
                <a:gd name="T31" fmla="*/ 49 h 245"/>
                <a:gd name="T32" fmla="*/ 1241 w 1733"/>
                <a:gd name="T33" fmla="*/ 54 h 245"/>
                <a:gd name="T34" fmla="*/ 1319 w 1733"/>
                <a:gd name="T35" fmla="*/ 49 h 245"/>
                <a:gd name="T36" fmla="*/ 1395 w 1733"/>
                <a:gd name="T37" fmla="*/ 44 h 245"/>
                <a:gd name="T38" fmla="*/ 1449 w 1733"/>
                <a:gd name="T39" fmla="*/ 48 h 245"/>
                <a:gd name="T40" fmla="*/ 1557 w 1733"/>
                <a:gd name="T41" fmla="*/ 39 h 245"/>
                <a:gd name="T42" fmla="*/ 1665 w 1733"/>
                <a:gd name="T43" fmla="*/ 51 h 245"/>
                <a:gd name="T44" fmla="*/ 1703 w 1733"/>
                <a:gd name="T45" fmla="*/ 71 h 245"/>
                <a:gd name="T46" fmla="*/ 1721 w 1733"/>
                <a:gd name="T47" fmla="*/ 104 h 245"/>
                <a:gd name="T48" fmla="*/ 1732 w 1733"/>
                <a:gd name="T49" fmla="*/ 189 h 245"/>
                <a:gd name="T50" fmla="*/ 1732 w 1733"/>
                <a:gd name="T51" fmla="*/ 63 h 245"/>
                <a:gd name="T52" fmla="*/ 1725 w 1733"/>
                <a:gd name="T53" fmla="*/ 25 h 245"/>
                <a:gd name="T54" fmla="*/ 1606 w 1733"/>
                <a:gd name="T55" fmla="*/ 9 h 245"/>
                <a:gd name="T56" fmla="*/ 1510 w 1733"/>
                <a:gd name="T57" fmla="*/ 2 h 245"/>
                <a:gd name="T58" fmla="*/ 1443 w 1733"/>
                <a:gd name="T59" fmla="*/ 5 h 245"/>
                <a:gd name="T60" fmla="*/ 1349 w 1733"/>
                <a:gd name="T61" fmla="*/ 12 h 245"/>
                <a:gd name="T62" fmla="*/ 1182 w 1733"/>
                <a:gd name="T63" fmla="*/ 9 h 245"/>
                <a:gd name="T64" fmla="*/ 1067 w 1733"/>
                <a:gd name="T65" fmla="*/ 10 h 245"/>
                <a:gd name="T66" fmla="*/ 986 w 1733"/>
                <a:gd name="T67" fmla="*/ 9 h 245"/>
                <a:gd name="T68" fmla="*/ 923 w 1733"/>
                <a:gd name="T69" fmla="*/ 6 h 245"/>
                <a:gd name="T70" fmla="*/ 813 w 1733"/>
                <a:gd name="T71" fmla="*/ 9 h 245"/>
                <a:gd name="T72" fmla="*/ 681 w 1733"/>
                <a:gd name="T73" fmla="*/ 10 h 245"/>
                <a:gd name="T74" fmla="*/ 531 w 1733"/>
                <a:gd name="T75" fmla="*/ 6 h 245"/>
                <a:gd name="T76" fmla="*/ 463 w 1733"/>
                <a:gd name="T77" fmla="*/ 4 h 245"/>
                <a:gd name="T78" fmla="*/ 351 w 1733"/>
                <a:gd name="T79" fmla="*/ 4 h 245"/>
                <a:gd name="T80" fmla="*/ 208 w 1733"/>
                <a:gd name="T81" fmla="*/ 4 h 245"/>
                <a:gd name="T82" fmla="*/ 87 w 1733"/>
                <a:gd name="T83" fmla="*/ 0 h 245"/>
                <a:gd name="T84" fmla="*/ 28 w 1733"/>
                <a:gd name="T85" fmla="*/ 2 h 245"/>
                <a:gd name="T86" fmla="*/ 4 w 1733"/>
                <a:gd name="T87" fmla="*/ 27 h 245"/>
                <a:gd name="T88" fmla="*/ 0 w 1733"/>
                <a:gd name="T89" fmla="*/ 8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3" h="245">
                  <a:moveTo>
                    <a:pt x="0" y="119"/>
                  </a:moveTo>
                  <a:lnTo>
                    <a:pt x="0" y="185"/>
                  </a:lnTo>
                  <a:lnTo>
                    <a:pt x="0" y="244"/>
                  </a:lnTo>
                  <a:lnTo>
                    <a:pt x="4" y="196"/>
                  </a:lnTo>
                  <a:lnTo>
                    <a:pt x="5" y="157"/>
                  </a:lnTo>
                  <a:lnTo>
                    <a:pt x="7" y="88"/>
                  </a:lnTo>
                  <a:lnTo>
                    <a:pt x="12" y="55"/>
                  </a:lnTo>
                  <a:lnTo>
                    <a:pt x="22" y="44"/>
                  </a:lnTo>
                  <a:lnTo>
                    <a:pt x="48" y="36"/>
                  </a:lnTo>
                  <a:lnTo>
                    <a:pt x="82" y="39"/>
                  </a:lnTo>
                  <a:lnTo>
                    <a:pt x="162" y="39"/>
                  </a:lnTo>
                  <a:lnTo>
                    <a:pt x="198" y="45"/>
                  </a:lnTo>
                  <a:lnTo>
                    <a:pt x="249" y="39"/>
                  </a:lnTo>
                  <a:lnTo>
                    <a:pt x="308" y="42"/>
                  </a:lnTo>
                  <a:lnTo>
                    <a:pt x="351" y="40"/>
                  </a:lnTo>
                  <a:lnTo>
                    <a:pt x="437" y="45"/>
                  </a:lnTo>
                  <a:lnTo>
                    <a:pt x="467" y="44"/>
                  </a:lnTo>
                  <a:lnTo>
                    <a:pt x="525" y="39"/>
                  </a:lnTo>
                  <a:lnTo>
                    <a:pt x="544" y="46"/>
                  </a:lnTo>
                  <a:lnTo>
                    <a:pt x="598" y="39"/>
                  </a:lnTo>
                  <a:lnTo>
                    <a:pt x="680" y="44"/>
                  </a:lnTo>
                  <a:lnTo>
                    <a:pt x="708" y="51"/>
                  </a:lnTo>
                  <a:lnTo>
                    <a:pt x="751" y="45"/>
                  </a:lnTo>
                  <a:lnTo>
                    <a:pt x="788" y="53"/>
                  </a:lnTo>
                  <a:lnTo>
                    <a:pt x="818" y="53"/>
                  </a:lnTo>
                  <a:lnTo>
                    <a:pt x="878" y="45"/>
                  </a:lnTo>
                  <a:lnTo>
                    <a:pt x="935" y="51"/>
                  </a:lnTo>
                  <a:lnTo>
                    <a:pt x="986" y="61"/>
                  </a:lnTo>
                  <a:lnTo>
                    <a:pt x="1002" y="63"/>
                  </a:lnTo>
                  <a:lnTo>
                    <a:pt x="1071" y="57"/>
                  </a:lnTo>
                  <a:lnTo>
                    <a:pt x="1135" y="52"/>
                  </a:lnTo>
                  <a:lnTo>
                    <a:pt x="1150" y="49"/>
                  </a:lnTo>
                  <a:lnTo>
                    <a:pt x="1174" y="51"/>
                  </a:lnTo>
                  <a:lnTo>
                    <a:pt x="1241" y="54"/>
                  </a:lnTo>
                  <a:lnTo>
                    <a:pt x="1292" y="46"/>
                  </a:lnTo>
                  <a:lnTo>
                    <a:pt x="1319" y="49"/>
                  </a:lnTo>
                  <a:lnTo>
                    <a:pt x="1360" y="51"/>
                  </a:lnTo>
                  <a:lnTo>
                    <a:pt x="1395" y="44"/>
                  </a:lnTo>
                  <a:lnTo>
                    <a:pt x="1418" y="39"/>
                  </a:lnTo>
                  <a:lnTo>
                    <a:pt x="1449" y="48"/>
                  </a:lnTo>
                  <a:lnTo>
                    <a:pt x="1514" y="52"/>
                  </a:lnTo>
                  <a:lnTo>
                    <a:pt x="1557" y="39"/>
                  </a:lnTo>
                  <a:lnTo>
                    <a:pt x="1620" y="51"/>
                  </a:lnTo>
                  <a:lnTo>
                    <a:pt x="1665" y="51"/>
                  </a:lnTo>
                  <a:lnTo>
                    <a:pt x="1688" y="51"/>
                  </a:lnTo>
                  <a:lnTo>
                    <a:pt x="1703" y="71"/>
                  </a:lnTo>
                  <a:lnTo>
                    <a:pt x="1713" y="82"/>
                  </a:lnTo>
                  <a:lnTo>
                    <a:pt x="1721" y="104"/>
                  </a:lnTo>
                  <a:lnTo>
                    <a:pt x="1727" y="140"/>
                  </a:lnTo>
                  <a:lnTo>
                    <a:pt x="1732" y="189"/>
                  </a:lnTo>
                  <a:lnTo>
                    <a:pt x="1732" y="88"/>
                  </a:lnTo>
                  <a:lnTo>
                    <a:pt x="1732" y="63"/>
                  </a:lnTo>
                  <a:lnTo>
                    <a:pt x="1729" y="46"/>
                  </a:lnTo>
                  <a:lnTo>
                    <a:pt x="1725" y="25"/>
                  </a:lnTo>
                  <a:lnTo>
                    <a:pt x="1700" y="11"/>
                  </a:lnTo>
                  <a:lnTo>
                    <a:pt x="1606" y="9"/>
                  </a:lnTo>
                  <a:lnTo>
                    <a:pt x="1584" y="2"/>
                  </a:lnTo>
                  <a:lnTo>
                    <a:pt x="1510" y="2"/>
                  </a:lnTo>
                  <a:lnTo>
                    <a:pt x="1488" y="5"/>
                  </a:lnTo>
                  <a:lnTo>
                    <a:pt x="1443" y="5"/>
                  </a:lnTo>
                  <a:lnTo>
                    <a:pt x="1410" y="3"/>
                  </a:lnTo>
                  <a:lnTo>
                    <a:pt x="1349" y="12"/>
                  </a:lnTo>
                  <a:lnTo>
                    <a:pt x="1222" y="5"/>
                  </a:lnTo>
                  <a:lnTo>
                    <a:pt x="1182" y="9"/>
                  </a:lnTo>
                  <a:lnTo>
                    <a:pt x="1112" y="15"/>
                  </a:lnTo>
                  <a:lnTo>
                    <a:pt x="1067" y="10"/>
                  </a:lnTo>
                  <a:lnTo>
                    <a:pt x="1022" y="9"/>
                  </a:lnTo>
                  <a:lnTo>
                    <a:pt x="986" y="9"/>
                  </a:lnTo>
                  <a:lnTo>
                    <a:pt x="947" y="13"/>
                  </a:lnTo>
                  <a:lnTo>
                    <a:pt x="923" y="6"/>
                  </a:lnTo>
                  <a:lnTo>
                    <a:pt x="839" y="9"/>
                  </a:lnTo>
                  <a:lnTo>
                    <a:pt x="813" y="9"/>
                  </a:lnTo>
                  <a:lnTo>
                    <a:pt x="769" y="6"/>
                  </a:lnTo>
                  <a:lnTo>
                    <a:pt x="681" y="10"/>
                  </a:lnTo>
                  <a:lnTo>
                    <a:pt x="603" y="6"/>
                  </a:lnTo>
                  <a:lnTo>
                    <a:pt x="531" y="6"/>
                  </a:lnTo>
                  <a:lnTo>
                    <a:pt x="496" y="9"/>
                  </a:lnTo>
                  <a:lnTo>
                    <a:pt x="463" y="4"/>
                  </a:lnTo>
                  <a:lnTo>
                    <a:pt x="435" y="4"/>
                  </a:lnTo>
                  <a:lnTo>
                    <a:pt x="351" y="4"/>
                  </a:lnTo>
                  <a:lnTo>
                    <a:pt x="253" y="6"/>
                  </a:lnTo>
                  <a:lnTo>
                    <a:pt x="208" y="4"/>
                  </a:lnTo>
                  <a:lnTo>
                    <a:pt x="155" y="6"/>
                  </a:lnTo>
                  <a:lnTo>
                    <a:pt x="87" y="0"/>
                  </a:lnTo>
                  <a:lnTo>
                    <a:pt x="45" y="0"/>
                  </a:lnTo>
                  <a:lnTo>
                    <a:pt x="28" y="2"/>
                  </a:lnTo>
                  <a:lnTo>
                    <a:pt x="15" y="9"/>
                  </a:lnTo>
                  <a:lnTo>
                    <a:pt x="4" y="27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0" y="11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20">
              <a:extLst>
                <a:ext uri="{FF2B5EF4-FFF2-40B4-BE49-F238E27FC236}">
                  <a16:creationId xmlns:a16="http://schemas.microsoft.com/office/drawing/2014/main" id="{6F3B5956-123D-07DB-464B-1986DDE24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" y="539"/>
              <a:ext cx="1733" cy="100"/>
            </a:xfrm>
            <a:custGeom>
              <a:avLst/>
              <a:gdLst>
                <a:gd name="T0" fmla="*/ 0 w 1733"/>
                <a:gd name="T1" fmla="*/ 24 h 100"/>
                <a:gd name="T2" fmla="*/ 4 w 1733"/>
                <a:gd name="T3" fmla="*/ 19 h 100"/>
                <a:gd name="T4" fmla="*/ 6 w 1733"/>
                <a:gd name="T5" fmla="*/ 63 h 100"/>
                <a:gd name="T6" fmla="*/ 22 w 1733"/>
                <a:gd name="T7" fmla="*/ 80 h 100"/>
                <a:gd name="T8" fmla="*/ 48 w 1733"/>
                <a:gd name="T9" fmla="*/ 76 h 100"/>
                <a:gd name="T10" fmla="*/ 90 w 1733"/>
                <a:gd name="T11" fmla="*/ 76 h 100"/>
                <a:gd name="T12" fmla="*/ 132 w 1733"/>
                <a:gd name="T13" fmla="*/ 78 h 100"/>
                <a:gd name="T14" fmla="*/ 156 w 1733"/>
                <a:gd name="T15" fmla="*/ 80 h 100"/>
                <a:gd name="T16" fmla="*/ 202 w 1733"/>
                <a:gd name="T17" fmla="*/ 75 h 100"/>
                <a:gd name="T18" fmla="*/ 266 w 1733"/>
                <a:gd name="T19" fmla="*/ 80 h 100"/>
                <a:gd name="T20" fmla="*/ 336 w 1733"/>
                <a:gd name="T21" fmla="*/ 79 h 100"/>
                <a:gd name="T22" fmla="*/ 390 w 1733"/>
                <a:gd name="T23" fmla="*/ 82 h 100"/>
                <a:gd name="T24" fmla="*/ 421 w 1733"/>
                <a:gd name="T25" fmla="*/ 81 h 100"/>
                <a:gd name="T26" fmla="*/ 525 w 1733"/>
                <a:gd name="T27" fmla="*/ 83 h 100"/>
                <a:gd name="T28" fmla="*/ 590 w 1733"/>
                <a:gd name="T29" fmla="*/ 76 h 100"/>
                <a:gd name="T30" fmla="*/ 656 w 1733"/>
                <a:gd name="T31" fmla="*/ 78 h 100"/>
                <a:gd name="T32" fmla="*/ 708 w 1733"/>
                <a:gd name="T33" fmla="*/ 78 h 100"/>
                <a:gd name="T34" fmla="*/ 788 w 1733"/>
                <a:gd name="T35" fmla="*/ 77 h 100"/>
                <a:gd name="T36" fmla="*/ 850 w 1733"/>
                <a:gd name="T37" fmla="*/ 71 h 100"/>
                <a:gd name="T38" fmla="*/ 942 w 1733"/>
                <a:gd name="T39" fmla="*/ 73 h 100"/>
                <a:gd name="T40" fmla="*/ 1055 w 1733"/>
                <a:gd name="T41" fmla="*/ 76 h 100"/>
                <a:gd name="T42" fmla="*/ 1121 w 1733"/>
                <a:gd name="T43" fmla="*/ 71 h 100"/>
                <a:gd name="T44" fmla="*/ 1150 w 1733"/>
                <a:gd name="T45" fmla="*/ 79 h 100"/>
                <a:gd name="T46" fmla="*/ 1237 w 1733"/>
                <a:gd name="T47" fmla="*/ 79 h 100"/>
                <a:gd name="T48" fmla="*/ 1308 w 1733"/>
                <a:gd name="T49" fmla="*/ 79 h 100"/>
                <a:gd name="T50" fmla="*/ 1332 w 1733"/>
                <a:gd name="T51" fmla="*/ 75 h 100"/>
                <a:gd name="T52" fmla="*/ 1373 w 1733"/>
                <a:gd name="T53" fmla="*/ 80 h 100"/>
                <a:gd name="T54" fmla="*/ 1394 w 1733"/>
                <a:gd name="T55" fmla="*/ 80 h 100"/>
                <a:gd name="T56" fmla="*/ 1451 w 1733"/>
                <a:gd name="T57" fmla="*/ 80 h 100"/>
                <a:gd name="T58" fmla="*/ 1499 w 1733"/>
                <a:gd name="T59" fmla="*/ 77 h 100"/>
                <a:gd name="T60" fmla="*/ 1578 w 1733"/>
                <a:gd name="T61" fmla="*/ 74 h 100"/>
                <a:gd name="T62" fmla="*/ 1687 w 1733"/>
                <a:gd name="T63" fmla="*/ 73 h 100"/>
                <a:gd name="T64" fmla="*/ 1713 w 1733"/>
                <a:gd name="T65" fmla="*/ 65 h 100"/>
                <a:gd name="T66" fmla="*/ 1727 w 1733"/>
                <a:gd name="T67" fmla="*/ 42 h 100"/>
                <a:gd name="T68" fmla="*/ 1732 w 1733"/>
                <a:gd name="T69" fmla="*/ 63 h 100"/>
                <a:gd name="T70" fmla="*/ 1730 w 1733"/>
                <a:gd name="T71" fmla="*/ 80 h 100"/>
                <a:gd name="T72" fmla="*/ 1716 w 1733"/>
                <a:gd name="T73" fmla="*/ 95 h 100"/>
                <a:gd name="T74" fmla="*/ 1606 w 1733"/>
                <a:gd name="T75" fmla="*/ 95 h 100"/>
                <a:gd name="T76" fmla="*/ 1510 w 1733"/>
                <a:gd name="T77" fmla="*/ 97 h 100"/>
                <a:gd name="T78" fmla="*/ 1466 w 1733"/>
                <a:gd name="T79" fmla="*/ 99 h 100"/>
                <a:gd name="T80" fmla="*/ 1416 w 1733"/>
                <a:gd name="T81" fmla="*/ 99 h 100"/>
                <a:gd name="T82" fmla="*/ 1325 w 1733"/>
                <a:gd name="T83" fmla="*/ 93 h 100"/>
                <a:gd name="T84" fmla="*/ 1216 w 1733"/>
                <a:gd name="T85" fmla="*/ 92 h 100"/>
                <a:gd name="T86" fmla="*/ 1125 w 1733"/>
                <a:gd name="T87" fmla="*/ 94 h 100"/>
                <a:gd name="T88" fmla="*/ 1067 w 1733"/>
                <a:gd name="T89" fmla="*/ 94 h 100"/>
                <a:gd name="T90" fmla="*/ 1022 w 1733"/>
                <a:gd name="T91" fmla="*/ 95 h 100"/>
                <a:gd name="T92" fmla="*/ 987 w 1733"/>
                <a:gd name="T93" fmla="*/ 97 h 100"/>
                <a:gd name="T94" fmla="*/ 947 w 1733"/>
                <a:gd name="T95" fmla="*/ 93 h 100"/>
                <a:gd name="T96" fmla="*/ 901 w 1733"/>
                <a:gd name="T97" fmla="*/ 97 h 100"/>
                <a:gd name="T98" fmla="*/ 839 w 1733"/>
                <a:gd name="T99" fmla="*/ 97 h 100"/>
                <a:gd name="T100" fmla="*/ 791 w 1733"/>
                <a:gd name="T101" fmla="*/ 95 h 100"/>
                <a:gd name="T102" fmla="*/ 720 w 1733"/>
                <a:gd name="T103" fmla="*/ 99 h 100"/>
                <a:gd name="T104" fmla="*/ 638 w 1733"/>
                <a:gd name="T105" fmla="*/ 99 h 100"/>
                <a:gd name="T106" fmla="*/ 563 w 1733"/>
                <a:gd name="T107" fmla="*/ 99 h 100"/>
                <a:gd name="T108" fmla="*/ 496 w 1733"/>
                <a:gd name="T109" fmla="*/ 95 h 100"/>
                <a:gd name="T110" fmla="*/ 435 w 1733"/>
                <a:gd name="T111" fmla="*/ 97 h 100"/>
                <a:gd name="T112" fmla="*/ 326 w 1733"/>
                <a:gd name="T113" fmla="*/ 97 h 100"/>
                <a:gd name="T114" fmla="*/ 208 w 1733"/>
                <a:gd name="T115" fmla="*/ 97 h 100"/>
                <a:gd name="T116" fmla="*/ 15 w 1733"/>
                <a:gd name="T117" fmla="*/ 95 h 100"/>
                <a:gd name="T118" fmla="*/ 0 w 1733"/>
                <a:gd name="T119" fmla="*/ 76 h 100"/>
                <a:gd name="T120" fmla="*/ 0 w 1733"/>
                <a:gd name="T121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33" h="100">
                  <a:moveTo>
                    <a:pt x="0" y="5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" y="19"/>
                  </a:lnTo>
                  <a:lnTo>
                    <a:pt x="5" y="35"/>
                  </a:lnTo>
                  <a:lnTo>
                    <a:pt x="6" y="63"/>
                  </a:lnTo>
                  <a:lnTo>
                    <a:pt x="12" y="76"/>
                  </a:lnTo>
                  <a:lnTo>
                    <a:pt x="22" y="80"/>
                  </a:lnTo>
                  <a:lnTo>
                    <a:pt x="33" y="77"/>
                  </a:lnTo>
                  <a:lnTo>
                    <a:pt x="48" y="76"/>
                  </a:lnTo>
                  <a:lnTo>
                    <a:pt x="74" y="75"/>
                  </a:lnTo>
                  <a:lnTo>
                    <a:pt x="90" y="76"/>
                  </a:lnTo>
                  <a:lnTo>
                    <a:pt x="103" y="76"/>
                  </a:lnTo>
                  <a:lnTo>
                    <a:pt x="132" y="78"/>
                  </a:lnTo>
                  <a:lnTo>
                    <a:pt x="143" y="79"/>
                  </a:lnTo>
                  <a:lnTo>
                    <a:pt x="156" y="80"/>
                  </a:lnTo>
                  <a:lnTo>
                    <a:pt x="178" y="76"/>
                  </a:lnTo>
                  <a:lnTo>
                    <a:pt x="202" y="75"/>
                  </a:lnTo>
                  <a:lnTo>
                    <a:pt x="231" y="74"/>
                  </a:lnTo>
                  <a:lnTo>
                    <a:pt x="266" y="80"/>
                  </a:lnTo>
                  <a:lnTo>
                    <a:pt x="311" y="82"/>
                  </a:lnTo>
                  <a:lnTo>
                    <a:pt x="336" y="79"/>
                  </a:lnTo>
                  <a:lnTo>
                    <a:pt x="351" y="82"/>
                  </a:lnTo>
                  <a:lnTo>
                    <a:pt x="390" y="82"/>
                  </a:lnTo>
                  <a:lnTo>
                    <a:pt x="404" y="77"/>
                  </a:lnTo>
                  <a:lnTo>
                    <a:pt x="421" y="81"/>
                  </a:lnTo>
                  <a:lnTo>
                    <a:pt x="467" y="80"/>
                  </a:lnTo>
                  <a:lnTo>
                    <a:pt x="525" y="83"/>
                  </a:lnTo>
                  <a:lnTo>
                    <a:pt x="545" y="80"/>
                  </a:lnTo>
                  <a:lnTo>
                    <a:pt x="590" y="76"/>
                  </a:lnTo>
                  <a:lnTo>
                    <a:pt x="620" y="75"/>
                  </a:lnTo>
                  <a:lnTo>
                    <a:pt x="656" y="78"/>
                  </a:lnTo>
                  <a:lnTo>
                    <a:pt x="680" y="80"/>
                  </a:lnTo>
                  <a:lnTo>
                    <a:pt x="708" y="78"/>
                  </a:lnTo>
                  <a:lnTo>
                    <a:pt x="757" y="81"/>
                  </a:lnTo>
                  <a:lnTo>
                    <a:pt x="788" y="77"/>
                  </a:lnTo>
                  <a:lnTo>
                    <a:pt x="818" y="77"/>
                  </a:lnTo>
                  <a:lnTo>
                    <a:pt x="850" y="71"/>
                  </a:lnTo>
                  <a:lnTo>
                    <a:pt x="890" y="77"/>
                  </a:lnTo>
                  <a:lnTo>
                    <a:pt x="942" y="73"/>
                  </a:lnTo>
                  <a:lnTo>
                    <a:pt x="1002" y="73"/>
                  </a:lnTo>
                  <a:lnTo>
                    <a:pt x="1055" y="76"/>
                  </a:lnTo>
                  <a:lnTo>
                    <a:pt x="1086" y="71"/>
                  </a:lnTo>
                  <a:lnTo>
                    <a:pt x="1121" y="71"/>
                  </a:lnTo>
                  <a:lnTo>
                    <a:pt x="1135" y="77"/>
                  </a:lnTo>
                  <a:lnTo>
                    <a:pt x="1150" y="79"/>
                  </a:lnTo>
                  <a:lnTo>
                    <a:pt x="1196" y="76"/>
                  </a:lnTo>
                  <a:lnTo>
                    <a:pt x="1237" y="79"/>
                  </a:lnTo>
                  <a:lnTo>
                    <a:pt x="1292" y="80"/>
                  </a:lnTo>
                  <a:lnTo>
                    <a:pt x="1308" y="79"/>
                  </a:lnTo>
                  <a:lnTo>
                    <a:pt x="1319" y="79"/>
                  </a:lnTo>
                  <a:lnTo>
                    <a:pt x="1332" y="75"/>
                  </a:lnTo>
                  <a:lnTo>
                    <a:pt x="1360" y="78"/>
                  </a:lnTo>
                  <a:lnTo>
                    <a:pt x="1373" y="80"/>
                  </a:lnTo>
                  <a:lnTo>
                    <a:pt x="1382" y="77"/>
                  </a:lnTo>
                  <a:lnTo>
                    <a:pt x="1394" y="80"/>
                  </a:lnTo>
                  <a:lnTo>
                    <a:pt x="1416" y="76"/>
                  </a:lnTo>
                  <a:lnTo>
                    <a:pt x="1451" y="80"/>
                  </a:lnTo>
                  <a:lnTo>
                    <a:pt x="1485" y="74"/>
                  </a:lnTo>
                  <a:lnTo>
                    <a:pt x="1499" y="77"/>
                  </a:lnTo>
                  <a:lnTo>
                    <a:pt x="1514" y="77"/>
                  </a:lnTo>
                  <a:lnTo>
                    <a:pt x="1578" y="74"/>
                  </a:lnTo>
                  <a:lnTo>
                    <a:pt x="1639" y="77"/>
                  </a:lnTo>
                  <a:lnTo>
                    <a:pt x="1687" y="73"/>
                  </a:lnTo>
                  <a:lnTo>
                    <a:pt x="1703" y="70"/>
                  </a:lnTo>
                  <a:lnTo>
                    <a:pt x="1713" y="65"/>
                  </a:lnTo>
                  <a:lnTo>
                    <a:pt x="1721" y="56"/>
                  </a:lnTo>
                  <a:lnTo>
                    <a:pt x="1727" y="42"/>
                  </a:lnTo>
                  <a:lnTo>
                    <a:pt x="1732" y="22"/>
                  </a:lnTo>
                  <a:lnTo>
                    <a:pt x="1732" y="63"/>
                  </a:lnTo>
                  <a:lnTo>
                    <a:pt x="1732" y="73"/>
                  </a:lnTo>
                  <a:lnTo>
                    <a:pt x="1730" y="80"/>
                  </a:lnTo>
                  <a:lnTo>
                    <a:pt x="1725" y="88"/>
                  </a:lnTo>
                  <a:lnTo>
                    <a:pt x="1716" y="95"/>
                  </a:lnTo>
                  <a:lnTo>
                    <a:pt x="1652" y="99"/>
                  </a:lnTo>
                  <a:lnTo>
                    <a:pt x="1606" y="95"/>
                  </a:lnTo>
                  <a:lnTo>
                    <a:pt x="1583" y="97"/>
                  </a:lnTo>
                  <a:lnTo>
                    <a:pt x="1510" y="97"/>
                  </a:lnTo>
                  <a:lnTo>
                    <a:pt x="1488" y="97"/>
                  </a:lnTo>
                  <a:lnTo>
                    <a:pt x="1466" y="99"/>
                  </a:lnTo>
                  <a:lnTo>
                    <a:pt x="1443" y="96"/>
                  </a:lnTo>
                  <a:lnTo>
                    <a:pt x="1416" y="99"/>
                  </a:lnTo>
                  <a:lnTo>
                    <a:pt x="1346" y="97"/>
                  </a:lnTo>
                  <a:lnTo>
                    <a:pt x="1325" y="93"/>
                  </a:lnTo>
                  <a:lnTo>
                    <a:pt x="1260" y="97"/>
                  </a:lnTo>
                  <a:lnTo>
                    <a:pt x="1216" y="92"/>
                  </a:lnTo>
                  <a:lnTo>
                    <a:pt x="1165" y="97"/>
                  </a:lnTo>
                  <a:lnTo>
                    <a:pt x="1125" y="94"/>
                  </a:lnTo>
                  <a:lnTo>
                    <a:pt x="1088" y="97"/>
                  </a:lnTo>
                  <a:lnTo>
                    <a:pt x="1067" y="94"/>
                  </a:lnTo>
                  <a:lnTo>
                    <a:pt x="1048" y="95"/>
                  </a:lnTo>
                  <a:lnTo>
                    <a:pt x="1022" y="95"/>
                  </a:lnTo>
                  <a:lnTo>
                    <a:pt x="1006" y="92"/>
                  </a:lnTo>
                  <a:lnTo>
                    <a:pt x="987" y="97"/>
                  </a:lnTo>
                  <a:lnTo>
                    <a:pt x="967" y="92"/>
                  </a:lnTo>
                  <a:lnTo>
                    <a:pt x="947" y="93"/>
                  </a:lnTo>
                  <a:lnTo>
                    <a:pt x="923" y="95"/>
                  </a:lnTo>
                  <a:lnTo>
                    <a:pt x="901" y="97"/>
                  </a:lnTo>
                  <a:lnTo>
                    <a:pt x="875" y="97"/>
                  </a:lnTo>
                  <a:lnTo>
                    <a:pt x="839" y="97"/>
                  </a:lnTo>
                  <a:lnTo>
                    <a:pt x="813" y="97"/>
                  </a:lnTo>
                  <a:lnTo>
                    <a:pt x="791" y="95"/>
                  </a:lnTo>
                  <a:lnTo>
                    <a:pt x="769" y="95"/>
                  </a:lnTo>
                  <a:lnTo>
                    <a:pt x="720" y="99"/>
                  </a:lnTo>
                  <a:lnTo>
                    <a:pt x="681" y="94"/>
                  </a:lnTo>
                  <a:lnTo>
                    <a:pt x="638" y="99"/>
                  </a:lnTo>
                  <a:lnTo>
                    <a:pt x="603" y="95"/>
                  </a:lnTo>
                  <a:lnTo>
                    <a:pt x="563" y="99"/>
                  </a:lnTo>
                  <a:lnTo>
                    <a:pt x="531" y="95"/>
                  </a:lnTo>
                  <a:lnTo>
                    <a:pt x="496" y="95"/>
                  </a:lnTo>
                  <a:lnTo>
                    <a:pt x="463" y="97"/>
                  </a:lnTo>
                  <a:lnTo>
                    <a:pt x="435" y="97"/>
                  </a:lnTo>
                  <a:lnTo>
                    <a:pt x="351" y="97"/>
                  </a:lnTo>
                  <a:lnTo>
                    <a:pt x="326" y="97"/>
                  </a:lnTo>
                  <a:lnTo>
                    <a:pt x="254" y="95"/>
                  </a:lnTo>
                  <a:lnTo>
                    <a:pt x="208" y="97"/>
                  </a:lnTo>
                  <a:lnTo>
                    <a:pt x="84" y="94"/>
                  </a:lnTo>
                  <a:lnTo>
                    <a:pt x="15" y="95"/>
                  </a:lnTo>
                  <a:lnTo>
                    <a:pt x="3" y="88"/>
                  </a:lnTo>
                  <a:lnTo>
                    <a:pt x="0" y="76"/>
                  </a:lnTo>
                  <a:lnTo>
                    <a:pt x="0" y="63"/>
                  </a:lnTo>
                  <a:lnTo>
                    <a:pt x="0" y="5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93" name="Group 21">
            <a:extLst>
              <a:ext uri="{FF2B5EF4-FFF2-40B4-BE49-F238E27FC236}">
                <a16:creationId xmlns:a16="http://schemas.microsoft.com/office/drawing/2014/main" id="{284C905A-B760-1FCB-84CB-EA0B5295A666}"/>
              </a:ext>
            </a:extLst>
          </p:cNvPr>
          <p:cNvGrpSpPr>
            <a:grpSpLocks/>
          </p:cNvGrpSpPr>
          <p:nvPr/>
        </p:nvGrpSpPr>
        <p:grpSpPr bwMode="auto">
          <a:xfrm>
            <a:off x="6243638" y="222250"/>
            <a:ext cx="2795587" cy="866775"/>
            <a:chOff x="3933" y="140"/>
            <a:chExt cx="1761" cy="546"/>
          </a:xfrm>
        </p:grpSpPr>
        <p:sp>
          <p:nvSpPr>
            <p:cNvPr id="3094" name="Freeform 22">
              <a:extLst>
                <a:ext uri="{FF2B5EF4-FFF2-40B4-BE49-F238E27FC236}">
                  <a16:creationId xmlns:a16="http://schemas.microsoft.com/office/drawing/2014/main" id="{0AEF3B92-A939-B21B-8B7F-FE2C61E4A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" y="140"/>
              <a:ext cx="1761" cy="445"/>
            </a:xfrm>
            <a:custGeom>
              <a:avLst/>
              <a:gdLst>
                <a:gd name="T0" fmla="*/ 23 w 1761"/>
                <a:gd name="T1" fmla="*/ 6 h 445"/>
                <a:gd name="T2" fmla="*/ 37 w 1761"/>
                <a:gd name="T3" fmla="*/ 0 h 445"/>
                <a:gd name="T4" fmla="*/ 1706 w 1761"/>
                <a:gd name="T5" fmla="*/ 0 h 445"/>
                <a:gd name="T6" fmla="*/ 1725 w 1761"/>
                <a:gd name="T7" fmla="*/ 4 h 445"/>
                <a:gd name="T8" fmla="*/ 1739 w 1761"/>
                <a:gd name="T9" fmla="*/ 15 h 445"/>
                <a:gd name="T10" fmla="*/ 1751 w 1761"/>
                <a:gd name="T11" fmla="*/ 44 h 445"/>
                <a:gd name="T12" fmla="*/ 1758 w 1761"/>
                <a:gd name="T13" fmla="*/ 77 h 445"/>
                <a:gd name="T14" fmla="*/ 1760 w 1761"/>
                <a:gd name="T15" fmla="*/ 115 h 445"/>
                <a:gd name="T16" fmla="*/ 1760 w 1761"/>
                <a:gd name="T17" fmla="*/ 444 h 445"/>
                <a:gd name="T18" fmla="*/ 66 w 1761"/>
                <a:gd name="T19" fmla="*/ 444 h 445"/>
                <a:gd name="T20" fmla="*/ 0 w 1761"/>
                <a:gd name="T21" fmla="*/ 444 h 445"/>
                <a:gd name="T22" fmla="*/ 0 w 1761"/>
                <a:gd name="T23" fmla="*/ 138 h 445"/>
                <a:gd name="T24" fmla="*/ 0 w 1761"/>
                <a:gd name="T25" fmla="*/ 93 h 445"/>
                <a:gd name="T26" fmla="*/ 7 w 1761"/>
                <a:gd name="T27" fmla="*/ 49 h 445"/>
                <a:gd name="T28" fmla="*/ 13 w 1761"/>
                <a:gd name="T29" fmla="*/ 26 h 445"/>
                <a:gd name="T30" fmla="*/ 23 w 1761"/>
                <a:gd name="T31" fmla="*/ 6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61" h="445">
                  <a:moveTo>
                    <a:pt x="23" y="6"/>
                  </a:moveTo>
                  <a:lnTo>
                    <a:pt x="37" y="0"/>
                  </a:lnTo>
                  <a:lnTo>
                    <a:pt x="1706" y="0"/>
                  </a:lnTo>
                  <a:lnTo>
                    <a:pt x="1725" y="4"/>
                  </a:lnTo>
                  <a:lnTo>
                    <a:pt x="1739" y="15"/>
                  </a:lnTo>
                  <a:lnTo>
                    <a:pt x="1751" y="44"/>
                  </a:lnTo>
                  <a:lnTo>
                    <a:pt x="1758" y="77"/>
                  </a:lnTo>
                  <a:lnTo>
                    <a:pt x="1760" y="115"/>
                  </a:lnTo>
                  <a:lnTo>
                    <a:pt x="1760" y="444"/>
                  </a:lnTo>
                  <a:lnTo>
                    <a:pt x="66" y="444"/>
                  </a:lnTo>
                  <a:lnTo>
                    <a:pt x="0" y="444"/>
                  </a:lnTo>
                  <a:lnTo>
                    <a:pt x="0" y="138"/>
                  </a:lnTo>
                  <a:lnTo>
                    <a:pt x="0" y="93"/>
                  </a:lnTo>
                  <a:lnTo>
                    <a:pt x="7" y="49"/>
                  </a:lnTo>
                  <a:lnTo>
                    <a:pt x="13" y="26"/>
                  </a:lnTo>
                  <a:lnTo>
                    <a:pt x="23" y="6"/>
                  </a:lnTo>
                </a:path>
              </a:pathLst>
            </a:custGeom>
            <a:gradFill rotWithShape="0">
              <a:gsLst>
                <a:gs pos="0">
                  <a:srgbClr val="00CCFF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23">
              <a:extLst>
                <a:ext uri="{FF2B5EF4-FFF2-40B4-BE49-F238E27FC236}">
                  <a16:creationId xmlns:a16="http://schemas.microsoft.com/office/drawing/2014/main" id="{E8ED99D5-DE71-EBCD-EF1B-9FC4695E9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" y="425"/>
              <a:ext cx="1761" cy="190"/>
            </a:xfrm>
            <a:custGeom>
              <a:avLst/>
              <a:gdLst>
                <a:gd name="T0" fmla="*/ 85 w 1761"/>
                <a:gd name="T1" fmla="*/ 65 h 190"/>
                <a:gd name="T2" fmla="*/ 138 w 1761"/>
                <a:gd name="T3" fmla="*/ 65 h 190"/>
                <a:gd name="T4" fmla="*/ 180 w 1761"/>
                <a:gd name="T5" fmla="*/ 97 h 190"/>
                <a:gd name="T6" fmla="*/ 248 w 1761"/>
                <a:gd name="T7" fmla="*/ 78 h 190"/>
                <a:gd name="T8" fmla="*/ 325 w 1761"/>
                <a:gd name="T9" fmla="*/ 69 h 190"/>
                <a:gd name="T10" fmla="*/ 379 w 1761"/>
                <a:gd name="T11" fmla="*/ 88 h 190"/>
                <a:gd name="T12" fmla="*/ 438 w 1761"/>
                <a:gd name="T13" fmla="*/ 78 h 190"/>
                <a:gd name="T14" fmla="*/ 532 w 1761"/>
                <a:gd name="T15" fmla="*/ 84 h 190"/>
                <a:gd name="T16" fmla="*/ 592 w 1761"/>
                <a:gd name="T17" fmla="*/ 97 h 190"/>
                <a:gd name="T18" fmla="*/ 663 w 1761"/>
                <a:gd name="T19" fmla="*/ 59 h 190"/>
                <a:gd name="T20" fmla="*/ 716 w 1761"/>
                <a:gd name="T21" fmla="*/ 93 h 190"/>
                <a:gd name="T22" fmla="*/ 787 w 1761"/>
                <a:gd name="T23" fmla="*/ 87 h 190"/>
                <a:gd name="T24" fmla="*/ 824 w 1761"/>
                <a:gd name="T25" fmla="*/ 93 h 190"/>
                <a:gd name="T26" fmla="*/ 857 w 1761"/>
                <a:gd name="T27" fmla="*/ 59 h 190"/>
                <a:gd name="T28" fmla="*/ 899 w 1761"/>
                <a:gd name="T29" fmla="*/ 35 h 190"/>
                <a:gd name="T30" fmla="*/ 949 w 1761"/>
                <a:gd name="T31" fmla="*/ 32 h 190"/>
                <a:gd name="T32" fmla="*/ 991 w 1761"/>
                <a:gd name="T33" fmla="*/ 23 h 190"/>
                <a:gd name="T34" fmla="*/ 1030 w 1761"/>
                <a:gd name="T35" fmla="*/ 49 h 190"/>
                <a:gd name="T36" fmla="*/ 1071 w 1761"/>
                <a:gd name="T37" fmla="*/ 69 h 190"/>
                <a:gd name="T38" fmla="*/ 1138 w 1761"/>
                <a:gd name="T39" fmla="*/ 55 h 190"/>
                <a:gd name="T40" fmla="*/ 1168 w 1761"/>
                <a:gd name="T41" fmla="*/ 92 h 190"/>
                <a:gd name="T42" fmla="*/ 1215 w 1761"/>
                <a:gd name="T43" fmla="*/ 97 h 190"/>
                <a:gd name="T44" fmla="*/ 1293 w 1761"/>
                <a:gd name="T45" fmla="*/ 97 h 190"/>
                <a:gd name="T46" fmla="*/ 1340 w 1761"/>
                <a:gd name="T47" fmla="*/ 81 h 190"/>
                <a:gd name="T48" fmla="*/ 1376 w 1761"/>
                <a:gd name="T49" fmla="*/ 88 h 190"/>
                <a:gd name="T50" fmla="*/ 1418 w 1761"/>
                <a:gd name="T51" fmla="*/ 59 h 190"/>
                <a:gd name="T52" fmla="*/ 1478 w 1761"/>
                <a:gd name="T53" fmla="*/ 55 h 190"/>
                <a:gd name="T54" fmla="*/ 1528 w 1761"/>
                <a:gd name="T55" fmla="*/ 23 h 190"/>
                <a:gd name="T56" fmla="*/ 1567 w 1761"/>
                <a:gd name="T57" fmla="*/ 15 h 190"/>
                <a:gd name="T58" fmla="*/ 1617 w 1761"/>
                <a:gd name="T59" fmla="*/ 28 h 190"/>
                <a:gd name="T60" fmla="*/ 1661 w 1761"/>
                <a:gd name="T61" fmla="*/ 1 h 190"/>
                <a:gd name="T62" fmla="*/ 1703 w 1761"/>
                <a:gd name="T63" fmla="*/ 49 h 190"/>
                <a:gd name="T64" fmla="*/ 1750 w 1761"/>
                <a:gd name="T65" fmla="*/ 24 h 190"/>
                <a:gd name="T66" fmla="*/ 1760 w 1761"/>
                <a:gd name="T67" fmla="*/ 189 h 190"/>
                <a:gd name="T68" fmla="*/ 727 w 1761"/>
                <a:gd name="T69" fmla="*/ 153 h 190"/>
                <a:gd name="T70" fmla="*/ 0 w 1761"/>
                <a:gd name="T71" fmla="*/ 30 h 190"/>
                <a:gd name="T72" fmla="*/ 26 w 1761"/>
                <a:gd name="T73" fmla="*/ 51 h 190"/>
                <a:gd name="T74" fmla="*/ 61 w 1761"/>
                <a:gd name="T75" fmla="*/ 5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61" h="190">
                  <a:moveTo>
                    <a:pt x="61" y="59"/>
                  </a:moveTo>
                  <a:lnTo>
                    <a:pt x="85" y="65"/>
                  </a:lnTo>
                  <a:lnTo>
                    <a:pt x="112" y="59"/>
                  </a:lnTo>
                  <a:lnTo>
                    <a:pt x="138" y="65"/>
                  </a:lnTo>
                  <a:lnTo>
                    <a:pt x="158" y="83"/>
                  </a:lnTo>
                  <a:lnTo>
                    <a:pt x="180" y="97"/>
                  </a:lnTo>
                  <a:lnTo>
                    <a:pt x="217" y="85"/>
                  </a:lnTo>
                  <a:lnTo>
                    <a:pt x="248" y="78"/>
                  </a:lnTo>
                  <a:lnTo>
                    <a:pt x="293" y="78"/>
                  </a:lnTo>
                  <a:lnTo>
                    <a:pt x="325" y="69"/>
                  </a:lnTo>
                  <a:lnTo>
                    <a:pt x="354" y="78"/>
                  </a:lnTo>
                  <a:lnTo>
                    <a:pt x="379" y="88"/>
                  </a:lnTo>
                  <a:lnTo>
                    <a:pt x="402" y="92"/>
                  </a:lnTo>
                  <a:lnTo>
                    <a:pt x="438" y="78"/>
                  </a:lnTo>
                  <a:lnTo>
                    <a:pt x="477" y="78"/>
                  </a:lnTo>
                  <a:lnTo>
                    <a:pt x="532" y="84"/>
                  </a:lnTo>
                  <a:lnTo>
                    <a:pt x="555" y="102"/>
                  </a:lnTo>
                  <a:lnTo>
                    <a:pt x="592" y="97"/>
                  </a:lnTo>
                  <a:lnTo>
                    <a:pt x="629" y="69"/>
                  </a:lnTo>
                  <a:lnTo>
                    <a:pt x="663" y="59"/>
                  </a:lnTo>
                  <a:lnTo>
                    <a:pt x="687" y="69"/>
                  </a:lnTo>
                  <a:lnTo>
                    <a:pt x="716" y="93"/>
                  </a:lnTo>
                  <a:lnTo>
                    <a:pt x="750" y="102"/>
                  </a:lnTo>
                  <a:lnTo>
                    <a:pt x="787" y="87"/>
                  </a:lnTo>
                  <a:lnTo>
                    <a:pt x="805" y="81"/>
                  </a:lnTo>
                  <a:lnTo>
                    <a:pt x="824" y="93"/>
                  </a:lnTo>
                  <a:lnTo>
                    <a:pt x="840" y="78"/>
                  </a:lnTo>
                  <a:lnTo>
                    <a:pt x="857" y="59"/>
                  </a:lnTo>
                  <a:lnTo>
                    <a:pt x="877" y="40"/>
                  </a:lnTo>
                  <a:lnTo>
                    <a:pt x="899" y="35"/>
                  </a:lnTo>
                  <a:lnTo>
                    <a:pt x="924" y="40"/>
                  </a:lnTo>
                  <a:lnTo>
                    <a:pt x="949" y="32"/>
                  </a:lnTo>
                  <a:lnTo>
                    <a:pt x="975" y="23"/>
                  </a:lnTo>
                  <a:lnTo>
                    <a:pt x="991" y="23"/>
                  </a:lnTo>
                  <a:lnTo>
                    <a:pt x="1006" y="25"/>
                  </a:lnTo>
                  <a:lnTo>
                    <a:pt x="1030" y="49"/>
                  </a:lnTo>
                  <a:lnTo>
                    <a:pt x="1052" y="45"/>
                  </a:lnTo>
                  <a:lnTo>
                    <a:pt x="1071" y="69"/>
                  </a:lnTo>
                  <a:lnTo>
                    <a:pt x="1107" y="69"/>
                  </a:lnTo>
                  <a:lnTo>
                    <a:pt x="1138" y="55"/>
                  </a:lnTo>
                  <a:lnTo>
                    <a:pt x="1153" y="73"/>
                  </a:lnTo>
                  <a:lnTo>
                    <a:pt x="1168" y="92"/>
                  </a:lnTo>
                  <a:lnTo>
                    <a:pt x="1190" y="86"/>
                  </a:lnTo>
                  <a:lnTo>
                    <a:pt x="1215" y="97"/>
                  </a:lnTo>
                  <a:lnTo>
                    <a:pt x="1242" y="87"/>
                  </a:lnTo>
                  <a:lnTo>
                    <a:pt x="1293" y="97"/>
                  </a:lnTo>
                  <a:lnTo>
                    <a:pt x="1315" y="107"/>
                  </a:lnTo>
                  <a:lnTo>
                    <a:pt x="1340" y="81"/>
                  </a:lnTo>
                  <a:lnTo>
                    <a:pt x="1357" y="79"/>
                  </a:lnTo>
                  <a:lnTo>
                    <a:pt x="1376" y="88"/>
                  </a:lnTo>
                  <a:lnTo>
                    <a:pt x="1394" y="85"/>
                  </a:lnTo>
                  <a:lnTo>
                    <a:pt x="1418" y="59"/>
                  </a:lnTo>
                  <a:lnTo>
                    <a:pt x="1458" y="51"/>
                  </a:lnTo>
                  <a:lnTo>
                    <a:pt x="1478" y="55"/>
                  </a:lnTo>
                  <a:lnTo>
                    <a:pt x="1498" y="55"/>
                  </a:lnTo>
                  <a:lnTo>
                    <a:pt x="1528" y="23"/>
                  </a:lnTo>
                  <a:lnTo>
                    <a:pt x="1545" y="10"/>
                  </a:lnTo>
                  <a:lnTo>
                    <a:pt x="1567" y="15"/>
                  </a:lnTo>
                  <a:lnTo>
                    <a:pt x="1592" y="49"/>
                  </a:lnTo>
                  <a:lnTo>
                    <a:pt x="1617" y="28"/>
                  </a:lnTo>
                  <a:lnTo>
                    <a:pt x="1641" y="0"/>
                  </a:lnTo>
                  <a:lnTo>
                    <a:pt x="1661" y="1"/>
                  </a:lnTo>
                  <a:lnTo>
                    <a:pt x="1685" y="59"/>
                  </a:lnTo>
                  <a:lnTo>
                    <a:pt x="1703" y="49"/>
                  </a:lnTo>
                  <a:lnTo>
                    <a:pt x="1729" y="25"/>
                  </a:lnTo>
                  <a:lnTo>
                    <a:pt x="1750" y="24"/>
                  </a:lnTo>
                  <a:lnTo>
                    <a:pt x="1760" y="44"/>
                  </a:lnTo>
                  <a:lnTo>
                    <a:pt x="1760" y="189"/>
                  </a:lnTo>
                  <a:lnTo>
                    <a:pt x="740" y="148"/>
                  </a:lnTo>
                  <a:lnTo>
                    <a:pt x="727" y="153"/>
                  </a:lnTo>
                  <a:lnTo>
                    <a:pt x="0" y="136"/>
                  </a:lnTo>
                  <a:lnTo>
                    <a:pt x="0" y="30"/>
                  </a:lnTo>
                  <a:lnTo>
                    <a:pt x="10" y="46"/>
                  </a:lnTo>
                  <a:lnTo>
                    <a:pt x="26" y="51"/>
                  </a:lnTo>
                  <a:lnTo>
                    <a:pt x="46" y="53"/>
                  </a:lnTo>
                  <a:lnTo>
                    <a:pt x="61" y="59"/>
                  </a:lnTo>
                </a:path>
              </a:pathLst>
            </a:custGeom>
            <a:solidFill>
              <a:srgbClr val="00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24">
              <a:extLst>
                <a:ext uri="{FF2B5EF4-FFF2-40B4-BE49-F238E27FC236}">
                  <a16:creationId xmlns:a16="http://schemas.microsoft.com/office/drawing/2014/main" id="{528AB016-67C3-BA11-D9FE-710C262FF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" y="489"/>
              <a:ext cx="1761" cy="197"/>
            </a:xfrm>
            <a:custGeom>
              <a:avLst/>
              <a:gdLst>
                <a:gd name="T0" fmla="*/ 37 w 1761"/>
                <a:gd name="T1" fmla="*/ 194 h 197"/>
                <a:gd name="T2" fmla="*/ 1706 w 1761"/>
                <a:gd name="T3" fmla="*/ 196 h 197"/>
                <a:gd name="T4" fmla="*/ 1739 w 1761"/>
                <a:gd name="T5" fmla="*/ 189 h 197"/>
                <a:gd name="T6" fmla="*/ 1758 w 1761"/>
                <a:gd name="T7" fmla="*/ 165 h 197"/>
                <a:gd name="T8" fmla="*/ 1760 w 1761"/>
                <a:gd name="T9" fmla="*/ 23 h 197"/>
                <a:gd name="T10" fmla="*/ 1736 w 1761"/>
                <a:gd name="T11" fmla="*/ 7 h 197"/>
                <a:gd name="T12" fmla="*/ 1723 w 1761"/>
                <a:gd name="T13" fmla="*/ 53 h 197"/>
                <a:gd name="T14" fmla="*/ 1706 w 1761"/>
                <a:gd name="T15" fmla="*/ 50 h 197"/>
                <a:gd name="T16" fmla="*/ 1671 w 1761"/>
                <a:gd name="T17" fmla="*/ 26 h 197"/>
                <a:gd name="T18" fmla="*/ 1625 w 1761"/>
                <a:gd name="T19" fmla="*/ 34 h 197"/>
                <a:gd name="T20" fmla="*/ 1588 w 1761"/>
                <a:gd name="T21" fmla="*/ 39 h 197"/>
                <a:gd name="T22" fmla="*/ 1554 w 1761"/>
                <a:gd name="T23" fmla="*/ 26 h 197"/>
                <a:gd name="T24" fmla="*/ 1520 w 1761"/>
                <a:gd name="T25" fmla="*/ 42 h 197"/>
                <a:gd name="T26" fmla="*/ 1498 w 1761"/>
                <a:gd name="T27" fmla="*/ 52 h 197"/>
                <a:gd name="T28" fmla="*/ 1445 w 1761"/>
                <a:gd name="T29" fmla="*/ 45 h 197"/>
                <a:gd name="T30" fmla="*/ 1396 w 1761"/>
                <a:gd name="T31" fmla="*/ 37 h 197"/>
                <a:gd name="T32" fmla="*/ 1337 w 1761"/>
                <a:gd name="T33" fmla="*/ 86 h 197"/>
                <a:gd name="T34" fmla="*/ 1293 w 1761"/>
                <a:gd name="T35" fmla="*/ 61 h 197"/>
                <a:gd name="T36" fmla="*/ 1240 w 1761"/>
                <a:gd name="T37" fmla="*/ 59 h 197"/>
                <a:gd name="T38" fmla="*/ 1153 w 1761"/>
                <a:gd name="T39" fmla="*/ 58 h 197"/>
                <a:gd name="T40" fmla="*/ 1112 w 1761"/>
                <a:gd name="T41" fmla="*/ 52 h 197"/>
                <a:gd name="T42" fmla="*/ 1079 w 1761"/>
                <a:gd name="T43" fmla="*/ 37 h 197"/>
                <a:gd name="T44" fmla="*/ 1006 w 1761"/>
                <a:gd name="T45" fmla="*/ 68 h 197"/>
                <a:gd name="T46" fmla="*/ 943 w 1761"/>
                <a:gd name="T47" fmla="*/ 53 h 197"/>
                <a:gd name="T48" fmla="*/ 866 w 1761"/>
                <a:gd name="T49" fmla="*/ 61 h 197"/>
                <a:gd name="T50" fmla="*/ 804 w 1761"/>
                <a:gd name="T51" fmla="*/ 61 h 197"/>
                <a:gd name="T52" fmla="*/ 730 w 1761"/>
                <a:gd name="T53" fmla="*/ 82 h 197"/>
                <a:gd name="T54" fmla="*/ 652 w 1761"/>
                <a:gd name="T55" fmla="*/ 71 h 197"/>
                <a:gd name="T56" fmla="*/ 563 w 1761"/>
                <a:gd name="T57" fmla="*/ 73 h 197"/>
                <a:gd name="T58" fmla="*/ 468 w 1761"/>
                <a:gd name="T59" fmla="*/ 52 h 197"/>
                <a:gd name="T60" fmla="*/ 369 w 1761"/>
                <a:gd name="T61" fmla="*/ 37 h 197"/>
                <a:gd name="T62" fmla="*/ 301 w 1761"/>
                <a:gd name="T63" fmla="*/ 55 h 197"/>
                <a:gd name="T64" fmla="*/ 262 w 1761"/>
                <a:gd name="T65" fmla="*/ 50 h 197"/>
                <a:gd name="T66" fmla="*/ 205 w 1761"/>
                <a:gd name="T67" fmla="*/ 57 h 197"/>
                <a:gd name="T68" fmla="*/ 143 w 1761"/>
                <a:gd name="T69" fmla="*/ 55 h 197"/>
                <a:gd name="T70" fmla="*/ 80 w 1761"/>
                <a:gd name="T71" fmla="*/ 68 h 197"/>
                <a:gd name="T72" fmla="*/ 16 w 1761"/>
                <a:gd name="T73" fmla="*/ 59 h 197"/>
                <a:gd name="T74" fmla="*/ 2 w 1761"/>
                <a:gd name="T75" fmla="*/ 116 h 197"/>
                <a:gd name="T76" fmla="*/ 13 w 1761"/>
                <a:gd name="T77" fmla="*/ 184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61" h="197">
                  <a:moveTo>
                    <a:pt x="23" y="191"/>
                  </a:moveTo>
                  <a:lnTo>
                    <a:pt x="37" y="194"/>
                  </a:lnTo>
                  <a:lnTo>
                    <a:pt x="54" y="196"/>
                  </a:lnTo>
                  <a:lnTo>
                    <a:pt x="1706" y="196"/>
                  </a:lnTo>
                  <a:lnTo>
                    <a:pt x="1725" y="193"/>
                  </a:lnTo>
                  <a:lnTo>
                    <a:pt x="1739" y="189"/>
                  </a:lnTo>
                  <a:lnTo>
                    <a:pt x="1751" y="178"/>
                  </a:lnTo>
                  <a:lnTo>
                    <a:pt x="1758" y="165"/>
                  </a:lnTo>
                  <a:lnTo>
                    <a:pt x="1760" y="150"/>
                  </a:lnTo>
                  <a:lnTo>
                    <a:pt x="1760" y="23"/>
                  </a:lnTo>
                  <a:lnTo>
                    <a:pt x="1745" y="0"/>
                  </a:lnTo>
                  <a:lnTo>
                    <a:pt x="1736" y="7"/>
                  </a:lnTo>
                  <a:lnTo>
                    <a:pt x="1729" y="28"/>
                  </a:lnTo>
                  <a:lnTo>
                    <a:pt x="1723" y="53"/>
                  </a:lnTo>
                  <a:lnTo>
                    <a:pt x="1716" y="52"/>
                  </a:lnTo>
                  <a:lnTo>
                    <a:pt x="1706" y="50"/>
                  </a:lnTo>
                  <a:lnTo>
                    <a:pt x="1685" y="37"/>
                  </a:lnTo>
                  <a:lnTo>
                    <a:pt x="1671" y="26"/>
                  </a:lnTo>
                  <a:lnTo>
                    <a:pt x="1649" y="23"/>
                  </a:lnTo>
                  <a:lnTo>
                    <a:pt x="1625" y="34"/>
                  </a:lnTo>
                  <a:lnTo>
                    <a:pt x="1603" y="52"/>
                  </a:lnTo>
                  <a:lnTo>
                    <a:pt x="1588" y="39"/>
                  </a:lnTo>
                  <a:lnTo>
                    <a:pt x="1574" y="37"/>
                  </a:lnTo>
                  <a:lnTo>
                    <a:pt x="1554" y="26"/>
                  </a:lnTo>
                  <a:lnTo>
                    <a:pt x="1534" y="30"/>
                  </a:lnTo>
                  <a:lnTo>
                    <a:pt x="1520" y="42"/>
                  </a:lnTo>
                  <a:lnTo>
                    <a:pt x="1514" y="59"/>
                  </a:lnTo>
                  <a:lnTo>
                    <a:pt x="1498" y="52"/>
                  </a:lnTo>
                  <a:lnTo>
                    <a:pt x="1475" y="52"/>
                  </a:lnTo>
                  <a:lnTo>
                    <a:pt x="1445" y="45"/>
                  </a:lnTo>
                  <a:lnTo>
                    <a:pt x="1419" y="59"/>
                  </a:lnTo>
                  <a:lnTo>
                    <a:pt x="1396" y="37"/>
                  </a:lnTo>
                  <a:lnTo>
                    <a:pt x="1366" y="52"/>
                  </a:lnTo>
                  <a:lnTo>
                    <a:pt x="1337" y="86"/>
                  </a:lnTo>
                  <a:lnTo>
                    <a:pt x="1314" y="73"/>
                  </a:lnTo>
                  <a:lnTo>
                    <a:pt x="1293" y="61"/>
                  </a:lnTo>
                  <a:lnTo>
                    <a:pt x="1270" y="53"/>
                  </a:lnTo>
                  <a:lnTo>
                    <a:pt x="1240" y="59"/>
                  </a:lnTo>
                  <a:lnTo>
                    <a:pt x="1194" y="69"/>
                  </a:lnTo>
                  <a:lnTo>
                    <a:pt x="1153" y="58"/>
                  </a:lnTo>
                  <a:lnTo>
                    <a:pt x="1135" y="63"/>
                  </a:lnTo>
                  <a:lnTo>
                    <a:pt x="1112" y="52"/>
                  </a:lnTo>
                  <a:lnTo>
                    <a:pt x="1097" y="40"/>
                  </a:lnTo>
                  <a:lnTo>
                    <a:pt x="1079" y="37"/>
                  </a:lnTo>
                  <a:lnTo>
                    <a:pt x="1047" y="45"/>
                  </a:lnTo>
                  <a:lnTo>
                    <a:pt x="1006" y="68"/>
                  </a:lnTo>
                  <a:lnTo>
                    <a:pt x="972" y="47"/>
                  </a:lnTo>
                  <a:lnTo>
                    <a:pt x="943" y="53"/>
                  </a:lnTo>
                  <a:lnTo>
                    <a:pt x="916" y="82"/>
                  </a:lnTo>
                  <a:lnTo>
                    <a:pt x="866" y="61"/>
                  </a:lnTo>
                  <a:lnTo>
                    <a:pt x="829" y="71"/>
                  </a:lnTo>
                  <a:lnTo>
                    <a:pt x="804" y="61"/>
                  </a:lnTo>
                  <a:lnTo>
                    <a:pt x="767" y="66"/>
                  </a:lnTo>
                  <a:lnTo>
                    <a:pt x="730" y="82"/>
                  </a:lnTo>
                  <a:lnTo>
                    <a:pt x="704" y="76"/>
                  </a:lnTo>
                  <a:lnTo>
                    <a:pt x="652" y="71"/>
                  </a:lnTo>
                  <a:lnTo>
                    <a:pt x="619" y="82"/>
                  </a:lnTo>
                  <a:lnTo>
                    <a:pt x="563" y="73"/>
                  </a:lnTo>
                  <a:lnTo>
                    <a:pt x="517" y="66"/>
                  </a:lnTo>
                  <a:lnTo>
                    <a:pt x="468" y="52"/>
                  </a:lnTo>
                  <a:lnTo>
                    <a:pt x="422" y="66"/>
                  </a:lnTo>
                  <a:lnTo>
                    <a:pt x="369" y="37"/>
                  </a:lnTo>
                  <a:lnTo>
                    <a:pt x="329" y="37"/>
                  </a:lnTo>
                  <a:lnTo>
                    <a:pt x="301" y="55"/>
                  </a:lnTo>
                  <a:lnTo>
                    <a:pt x="284" y="41"/>
                  </a:lnTo>
                  <a:lnTo>
                    <a:pt x="262" y="50"/>
                  </a:lnTo>
                  <a:lnTo>
                    <a:pt x="233" y="52"/>
                  </a:lnTo>
                  <a:lnTo>
                    <a:pt x="205" y="57"/>
                  </a:lnTo>
                  <a:lnTo>
                    <a:pt x="171" y="69"/>
                  </a:lnTo>
                  <a:lnTo>
                    <a:pt x="143" y="55"/>
                  </a:lnTo>
                  <a:lnTo>
                    <a:pt x="116" y="62"/>
                  </a:lnTo>
                  <a:lnTo>
                    <a:pt x="80" y="68"/>
                  </a:lnTo>
                  <a:lnTo>
                    <a:pt x="58" y="62"/>
                  </a:lnTo>
                  <a:lnTo>
                    <a:pt x="16" y="59"/>
                  </a:lnTo>
                  <a:lnTo>
                    <a:pt x="0" y="73"/>
                  </a:lnTo>
                  <a:lnTo>
                    <a:pt x="2" y="116"/>
                  </a:lnTo>
                  <a:lnTo>
                    <a:pt x="4" y="153"/>
                  </a:lnTo>
                  <a:lnTo>
                    <a:pt x="13" y="184"/>
                  </a:lnTo>
                  <a:lnTo>
                    <a:pt x="23" y="191"/>
                  </a:lnTo>
                </a:path>
              </a:pathLst>
            </a:custGeom>
            <a:gradFill rotWithShape="0">
              <a:gsLst>
                <a:gs pos="0">
                  <a:srgbClr val="CC6600"/>
                </a:gs>
                <a:gs pos="100000">
                  <a:srgbClr val="00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25">
              <a:extLst>
                <a:ext uri="{FF2B5EF4-FFF2-40B4-BE49-F238E27FC236}">
                  <a16:creationId xmlns:a16="http://schemas.microsoft.com/office/drawing/2014/main" id="{C0DB4561-DC8B-81BA-7D0A-16FC4D45A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3" y="152"/>
              <a:ext cx="1733" cy="254"/>
            </a:xfrm>
            <a:custGeom>
              <a:avLst/>
              <a:gdLst>
                <a:gd name="T0" fmla="*/ 0 w 1733"/>
                <a:gd name="T1" fmla="*/ 191 h 254"/>
                <a:gd name="T2" fmla="*/ 4 w 1733"/>
                <a:gd name="T3" fmla="*/ 203 h 254"/>
                <a:gd name="T4" fmla="*/ 7 w 1733"/>
                <a:gd name="T5" fmla="*/ 92 h 254"/>
                <a:gd name="T6" fmla="*/ 22 w 1733"/>
                <a:gd name="T7" fmla="*/ 46 h 254"/>
                <a:gd name="T8" fmla="*/ 82 w 1733"/>
                <a:gd name="T9" fmla="*/ 40 h 254"/>
                <a:gd name="T10" fmla="*/ 198 w 1733"/>
                <a:gd name="T11" fmla="*/ 46 h 254"/>
                <a:gd name="T12" fmla="*/ 308 w 1733"/>
                <a:gd name="T13" fmla="*/ 44 h 254"/>
                <a:gd name="T14" fmla="*/ 437 w 1733"/>
                <a:gd name="T15" fmla="*/ 46 h 254"/>
                <a:gd name="T16" fmla="*/ 525 w 1733"/>
                <a:gd name="T17" fmla="*/ 40 h 254"/>
                <a:gd name="T18" fmla="*/ 598 w 1733"/>
                <a:gd name="T19" fmla="*/ 40 h 254"/>
                <a:gd name="T20" fmla="*/ 708 w 1733"/>
                <a:gd name="T21" fmla="*/ 53 h 254"/>
                <a:gd name="T22" fmla="*/ 788 w 1733"/>
                <a:gd name="T23" fmla="*/ 55 h 254"/>
                <a:gd name="T24" fmla="*/ 878 w 1733"/>
                <a:gd name="T25" fmla="*/ 46 h 254"/>
                <a:gd name="T26" fmla="*/ 986 w 1733"/>
                <a:gd name="T27" fmla="*/ 63 h 254"/>
                <a:gd name="T28" fmla="*/ 1071 w 1733"/>
                <a:gd name="T29" fmla="*/ 59 h 254"/>
                <a:gd name="T30" fmla="*/ 1150 w 1733"/>
                <a:gd name="T31" fmla="*/ 51 h 254"/>
                <a:gd name="T32" fmla="*/ 1241 w 1733"/>
                <a:gd name="T33" fmla="*/ 56 h 254"/>
                <a:gd name="T34" fmla="*/ 1319 w 1733"/>
                <a:gd name="T35" fmla="*/ 51 h 254"/>
                <a:gd name="T36" fmla="*/ 1395 w 1733"/>
                <a:gd name="T37" fmla="*/ 46 h 254"/>
                <a:gd name="T38" fmla="*/ 1449 w 1733"/>
                <a:gd name="T39" fmla="*/ 50 h 254"/>
                <a:gd name="T40" fmla="*/ 1557 w 1733"/>
                <a:gd name="T41" fmla="*/ 40 h 254"/>
                <a:gd name="T42" fmla="*/ 1665 w 1733"/>
                <a:gd name="T43" fmla="*/ 53 h 254"/>
                <a:gd name="T44" fmla="*/ 1703 w 1733"/>
                <a:gd name="T45" fmla="*/ 74 h 254"/>
                <a:gd name="T46" fmla="*/ 1721 w 1733"/>
                <a:gd name="T47" fmla="*/ 107 h 254"/>
                <a:gd name="T48" fmla="*/ 1732 w 1733"/>
                <a:gd name="T49" fmla="*/ 196 h 254"/>
                <a:gd name="T50" fmla="*/ 1732 w 1733"/>
                <a:gd name="T51" fmla="*/ 65 h 254"/>
                <a:gd name="T52" fmla="*/ 1725 w 1733"/>
                <a:gd name="T53" fmla="*/ 26 h 254"/>
                <a:gd name="T54" fmla="*/ 1606 w 1733"/>
                <a:gd name="T55" fmla="*/ 9 h 254"/>
                <a:gd name="T56" fmla="*/ 1510 w 1733"/>
                <a:gd name="T57" fmla="*/ 2 h 254"/>
                <a:gd name="T58" fmla="*/ 1443 w 1733"/>
                <a:gd name="T59" fmla="*/ 6 h 254"/>
                <a:gd name="T60" fmla="*/ 1349 w 1733"/>
                <a:gd name="T61" fmla="*/ 13 h 254"/>
                <a:gd name="T62" fmla="*/ 1182 w 1733"/>
                <a:gd name="T63" fmla="*/ 9 h 254"/>
                <a:gd name="T64" fmla="*/ 1067 w 1733"/>
                <a:gd name="T65" fmla="*/ 10 h 254"/>
                <a:gd name="T66" fmla="*/ 986 w 1733"/>
                <a:gd name="T67" fmla="*/ 9 h 254"/>
                <a:gd name="T68" fmla="*/ 923 w 1733"/>
                <a:gd name="T69" fmla="*/ 7 h 254"/>
                <a:gd name="T70" fmla="*/ 813 w 1733"/>
                <a:gd name="T71" fmla="*/ 9 h 254"/>
                <a:gd name="T72" fmla="*/ 681 w 1733"/>
                <a:gd name="T73" fmla="*/ 10 h 254"/>
                <a:gd name="T74" fmla="*/ 531 w 1733"/>
                <a:gd name="T75" fmla="*/ 7 h 254"/>
                <a:gd name="T76" fmla="*/ 463 w 1733"/>
                <a:gd name="T77" fmla="*/ 4 h 254"/>
                <a:gd name="T78" fmla="*/ 351 w 1733"/>
                <a:gd name="T79" fmla="*/ 4 h 254"/>
                <a:gd name="T80" fmla="*/ 208 w 1733"/>
                <a:gd name="T81" fmla="*/ 4 h 254"/>
                <a:gd name="T82" fmla="*/ 87 w 1733"/>
                <a:gd name="T83" fmla="*/ 0 h 254"/>
                <a:gd name="T84" fmla="*/ 28 w 1733"/>
                <a:gd name="T85" fmla="*/ 2 h 254"/>
                <a:gd name="T86" fmla="*/ 4 w 1733"/>
                <a:gd name="T87" fmla="*/ 28 h 254"/>
                <a:gd name="T88" fmla="*/ 0 w 1733"/>
                <a:gd name="T89" fmla="*/ 8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3" h="254">
                  <a:moveTo>
                    <a:pt x="0" y="123"/>
                  </a:moveTo>
                  <a:lnTo>
                    <a:pt x="0" y="191"/>
                  </a:lnTo>
                  <a:lnTo>
                    <a:pt x="0" y="253"/>
                  </a:lnTo>
                  <a:lnTo>
                    <a:pt x="4" y="203"/>
                  </a:lnTo>
                  <a:lnTo>
                    <a:pt x="5" y="163"/>
                  </a:lnTo>
                  <a:lnTo>
                    <a:pt x="7" y="92"/>
                  </a:lnTo>
                  <a:lnTo>
                    <a:pt x="12" y="57"/>
                  </a:lnTo>
                  <a:lnTo>
                    <a:pt x="22" y="46"/>
                  </a:lnTo>
                  <a:lnTo>
                    <a:pt x="48" y="38"/>
                  </a:lnTo>
                  <a:lnTo>
                    <a:pt x="82" y="40"/>
                  </a:lnTo>
                  <a:lnTo>
                    <a:pt x="162" y="40"/>
                  </a:lnTo>
                  <a:lnTo>
                    <a:pt x="198" y="46"/>
                  </a:lnTo>
                  <a:lnTo>
                    <a:pt x="249" y="40"/>
                  </a:lnTo>
                  <a:lnTo>
                    <a:pt x="308" y="44"/>
                  </a:lnTo>
                  <a:lnTo>
                    <a:pt x="351" y="42"/>
                  </a:lnTo>
                  <a:lnTo>
                    <a:pt x="437" y="46"/>
                  </a:lnTo>
                  <a:lnTo>
                    <a:pt x="467" y="46"/>
                  </a:lnTo>
                  <a:lnTo>
                    <a:pt x="525" y="40"/>
                  </a:lnTo>
                  <a:lnTo>
                    <a:pt x="544" y="48"/>
                  </a:lnTo>
                  <a:lnTo>
                    <a:pt x="598" y="40"/>
                  </a:lnTo>
                  <a:lnTo>
                    <a:pt x="680" y="46"/>
                  </a:lnTo>
                  <a:lnTo>
                    <a:pt x="708" y="53"/>
                  </a:lnTo>
                  <a:lnTo>
                    <a:pt x="751" y="46"/>
                  </a:lnTo>
                  <a:lnTo>
                    <a:pt x="788" y="55"/>
                  </a:lnTo>
                  <a:lnTo>
                    <a:pt x="818" y="55"/>
                  </a:lnTo>
                  <a:lnTo>
                    <a:pt x="878" y="46"/>
                  </a:lnTo>
                  <a:lnTo>
                    <a:pt x="935" y="53"/>
                  </a:lnTo>
                  <a:lnTo>
                    <a:pt x="986" y="63"/>
                  </a:lnTo>
                  <a:lnTo>
                    <a:pt x="1002" y="65"/>
                  </a:lnTo>
                  <a:lnTo>
                    <a:pt x="1071" y="59"/>
                  </a:lnTo>
                  <a:lnTo>
                    <a:pt x="1135" y="54"/>
                  </a:lnTo>
                  <a:lnTo>
                    <a:pt x="1150" y="51"/>
                  </a:lnTo>
                  <a:lnTo>
                    <a:pt x="1174" y="53"/>
                  </a:lnTo>
                  <a:lnTo>
                    <a:pt x="1241" y="56"/>
                  </a:lnTo>
                  <a:lnTo>
                    <a:pt x="1292" y="48"/>
                  </a:lnTo>
                  <a:lnTo>
                    <a:pt x="1319" y="51"/>
                  </a:lnTo>
                  <a:lnTo>
                    <a:pt x="1360" y="53"/>
                  </a:lnTo>
                  <a:lnTo>
                    <a:pt x="1395" y="46"/>
                  </a:lnTo>
                  <a:lnTo>
                    <a:pt x="1418" y="40"/>
                  </a:lnTo>
                  <a:lnTo>
                    <a:pt x="1449" y="50"/>
                  </a:lnTo>
                  <a:lnTo>
                    <a:pt x="1514" y="53"/>
                  </a:lnTo>
                  <a:lnTo>
                    <a:pt x="1557" y="40"/>
                  </a:lnTo>
                  <a:lnTo>
                    <a:pt x="1620" y="53"/>
                  </a:lnTo>
                  <a:lnTo>
                    <a:pt x="1665" y="53"/>
                  </a:lnTo>
                  <a:lnTo>
                    <a:pt x="1688" y="53"/>
                  </a:lnTo>
                  <a:lnTo>
                    <a:pt x="1703" y="74"/>
                  </a:lnTo>
                  <a:lnTo>
                    <a:pt x="1713" y="85"/>
                  </a:lnTo>
                  <a:lnTo>
                    <a:pt x="1721" y="107"/>
                  </a:lnTo>
                  <a:lnTo>
                    <a:pt x="1727" y="145"/>
                  </a:lnTo>
                  <a:lnTo>
                    <a:pt x="1732" y="196"/>
                  </a:lnTo>
                  <a:lnTo>
                    <a:pt x="1732" y="92"/>
                  </a:lnTo>
                  <a:lnTo>
                    <a:pt x="1732" y="65"/>
                  </a:lnTo>
                  <a:lnTo>
                    <a:pt x="1729" y="47"/>
                  </a:lnTo>
                  <a:lnTo>
                    <a:pt x="1725" y="26"/>
                  </a:lnTo>
                  <a:lnTo>
                    <a:pt x="1700" y="12"/>
                  </a:lnTo>
                  <a:lnTo>
                    <a:pt x="1606" y="9"/>
                  </a:lnTo>
                  <a:lnTo>
                    <a:pt x="1584" y="2"/>
                  </a:lnTo>
                  <a:lnTo>
                    <a:pt x="1510" y="2"/>
                  </a:lnTo>
                  <a:lnTo>
                    <a:pt x="1488" y="5"/>
                  </a:lnTo>
                  <a:lnTo>
                    <a:pt x="1443" y="6"/>
                  </a:lnTo>
                  <a:lnTo>
                    <a:pt x="1410" y="3"/>
                  </a:lnTo>
                  <a:lnTo>
                    <a:pt x="1349" y="13"/>
                  </a:lnTo>
                  <a:lnTo>
                    <a:pt x="1222" y="6"/>
                  </a:lnTo>
                  <a:lnTo>
                    <a:pt x="1182" y="9"/>
                  </a:lnTo>
                  <a:lnTo>
                    <a:pt x="1112" y="15"/>
                  </a:lnTo>
                  <a:lnTo>
                    <a:pt x="1067" y="10"/>
                  </a:lnTo>
                  <a:lnTo>
                    <a:pt x="1022" y="9"/>
                  </a:lnTo>
                  <a:lnTo>
                    <a:pt x="986" y="9"/>
                  </a:lnTo>
                  <a:lnTo>
                    <a:pt x="947" y="14"/>
                  </a:lnTo>
                  <a:lnTo>
                    <a:pt x="923" y="7"/>
                  </a:lnTo>
                  <a:lnTo>
                    <a:pt x="839" y="9"/>
                  </a:lnTo>
                  <a:lnTo>
                    <a:pt x="813" y="9"/>
                  </a:lnTo>
                  <a:lnTo>
                    <a:pt x="769" y="7"/>
                  </a:lnTo>
                  <a:lnTo>
                    <a:pt x="681" y="10"/>
                  </a:lnTo>
                  <a:lnTo>
                    <a:pt x="603" y="7"/>
                  </a:lnTo>
                  <a:lnTo>
                    <a:pt x="531" y="7"/>
                  </a:lnTo>
                  <a:lnTo>
                    <a:pt x="496" y="9"/>
                  </a:lnTo>
                  <a:lnTo>
                    <a:pt x="463" y="4"/>
                  </a:lnTo>
                  <a:lnTo>
                    <a:pt x="435" y="4"/>
                  </a:lnTo>
                  <a:lnTo>
                    <a:pt x="351" y="4"/>
                  </a:lnTo>
                  <a:lnTo>
                    <a:pt x="253" y="7"/>
                  </a:lnTo>
                  <a:lnTo>
                    <a:pt x="208" y="4"/>
                  </a:lnTo>
                  <a:lnTo>
                    <a:pt x="155" y="7"/>
                  </a:lnTo>
                  <a:lnTo>
                    <a:pt x="87" y="0"/>
                  </a:lnTo>
                  <a:lnTo>
                    <a:pt x="45" y="0"/>
                  </a:lnTo>
                  <a:lnTo>
                    <a:pt x="28" y="2"/>
                  </a:lnTo>
                  <a:lnTo>
                    <a:pt x="15" y="9"/>
                  </a:lnTo>
                  <a:lnTo>
                    <a:pt x="4" y="28"/>
                  </a:lnTo>
                  <a:lnTo>
                    <a:pt x="0" y="58"/>
                  </a:lnTo>
                  <a:lnTo>
                    <a:pt x="0" y="89"/>
                  </a:lnTo>
                  <a:lnTo>
                    <a:pt x="0" y="12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26">
              <a:extLst>
                <a:ext uri="{FF2B5EF4-FFF2-40B4-BE49-F238E27FC236}">
                  <a16:creationId xmlns:a16="http://schemas.microsoft.com/office/drawing/2014/main" id="{E850091A-E48A-8E4A-8882-285CBB949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" y="556"/>
              <a:ext cx="1733" cy="103"/>
            </a:xfrm>
            <a:custGeom>
              <a:avLst/>
              <a:gdLst>
                <a:gd name="T0" fmla="*/ 0 w 1733"/>
                <a:gd name="T1" fmla="*/ 24 h 103"/>
                <a:gd name="T2" fmla="*/ 4 w 1733"/>
                <a:gd name="T3" fmla="*/ 20 h 103"/>
                <a:gd name="T4" fmla="*/ 6 w 1733"/>
                <a:gd name="T5" fmla="*/ 65 h 103"/>
                <a:gd name="T6" fmla="*/ 22 w 1733"/>
                <a:gd name="T7" fmla="*/ 83 h 103"/>
                <a:gd name="T8" fmla="*/ 48 w 1733"/>
                <a:gd name="T9" fmla="*/ 78 h 103"/>
                <a:gd name="T10" fmla="*/ 90 w 1733"/>
                <a:gd name="T11" fmla="*/ 78 h 103"/>
                <a:gd name="T12" fmla="*/ 132 w 1733"/>
                <a:gd name="T13" fmla="*/ 80 h 103"/>
                <a:gd name="T14" fmla="*/ 156 w 1733"/>
                <a:gd name="T15" fmla="*/ 82 h 103"/>
                <a:gd name="T16" fmla="*/ 202 w 1733"/>
                <a:gd name="T17" fmla="*/ 77 h 103"/>
                <a:gd name="T18" fmla="*/ 266 w 1733"/>
                <a:gd name="T19" fmla="*/ 82 h 103"/>
                <a:gd name="T20" fmla="*/ 336 w 1733"/>
                <a:gd name="T21" fmla="*/ 82 h 103"/>
                <a:gd name="T22" fmla="*/ 390 w 1733"/>
                <a:gd name="T23" fmla="*/ 85 h 103"/>
                <a:gd name="T24" fmla="*/ 421 w 1733"/>
                <a:gd name="T25" fmla="*/ 83 h 103"/>
                <a:gd name="T26" fmla="*/ 525 w 1733"/>
                <a:gd name="T27" fmla="*/ 85 h 103"/>
                <a:gd name="T28" fmla="*/ 590 w 1733"/>
                <a:gd name="T29" fmla="*/ 78 h 103"/>
                <a:gd name="T30" fmla="*/ 656 w 1733"/>
                <a:gd name="T31" fmla="*/ 80 h 103"/>
                <a:gd name="T32" fmla="*/ 708 w 1733"/>
                <a:gd name="T33" fmla="*/ 80 h 103"/>
                <a:gd name="T34" fmla="*/ 788 w 1733"/>
                <a:gd name="T35" fmla="*/ 79 h 103"/>
                <a:gd name="T36" fmla="*/ 850 w 1733"/>
                <a:gd name="T37" fmla="*/ 74 h 103"/>
                <a:gd name="T38" fmla="*/ 942 w 1733"/>
                <a:gd name="T39" fmla="*/ 75 h 103"/>
                <a:gd name="T40" fmla="*/ 1055 w 1733"/>
                <a:gd name="T41" fmla="*/ 78 h 103"/>
                <a:gd name="T42" fmla="*/ 1121 w 1733"/>
                <a:gd name="T43" fmla="*/ 74 h 103"/>
                <a:gd name="T44" fmla="*/ 1150 w 1733"/>
                <a:gd name="T45" fmla="*/ 81 h 103"/>
                <a:gd name="T46" fmla="*/ 1237 w 1733"/>
                <a:gd name="T47" fmla="*/ 81 h 103"/>
                <a:gd name="T48" fmla="*/ 1308 w 1733"/>
                <a:gd name="T49" fmla="*/ 81 h 103"/>
                <a:gd name="T50" fmla="*/ 1332 w 1733"/>
                <a:gd name="T51" fmla="*/ 77 h 103"/>
                <a:gd name="T52" fmla="*/ 1373 w 1733"/>
                <a:gd name="T53" fmla="*/ 82 h 103"/>
                <a:gd name="T54" fmla="*/ 1394 w 1733"/>
                <a:gd name="T55" fmla="*/ 83 h 103"/>
                <a:gd name="T56" fmla="*/ 1451 w 1733"/>
                <a:gd name="T57" fmla="*/ 82 h 103"/>
                <a:gd name="T58" fmla="*/ 1499 w 1733"/>
                <a:gd name="T59" fmla="*/ 80 h 103"/>
                <a:gd name="T60" fmla="*/ 1578 w 1733"/>
                <a:gd name="T61" fmla="*/ 76 h 103"/>
                <a:gd name="T62" fmla="*/ 1687 w 1733"/>
                <a:gd name="T63" fmla="*/ 75 h 103"/>
                <a:gd name="T64" fmla="*/ 1713 w 1733"/>
                <a:gd name="T65" fmla="*/ 67 h 103"/>
                <a:gd name="T66" fmla="*/ 1727 w 1733"/>
                <a:gd name="T67" fmla="*/ 43 h 103"/>
                <a:gd name="T68" fmla="*/ 1732 w 1733"/>
                <a:gd name="T69" fmla="*/ 65 h 103"/>
                <a:gd name="T70" fmla="*/ 1730 w 1733"/>
                <a:gd name="T71" fmla="*/ 82 h 103"/>
                <a:gd name="T72" fmla="*/ 1716 w 1733"/>
                <a:gd name="T73" fmla="*/ 98 h 103"/>
                <a:gd name="T74" fmla="*/ 1606 w 1733"/>
                <a:gd name="T75" fmla="*/ 98 h 103"/>
                <a:gd name="T76" fmla="*/ 1510 w 1733"/>
                <a:gd name="T77" fmla="*/ 100 h 103"/>
                <a:gd name="T78" fmla="*/ 1466 w 1733"/>
                <a:gd name="T79" fmla="*/ 102 h 103"/>
                <a:gd name="T80" fmla="*/ 1416 w 1733"/>
                <a:gd name="T81" fmla="*/ 102 h 103"/>
                <a:gd name="T82" fmla="*/ 1325 w 1733"/>
                <a:gd name="T83" fmla="*/ 96 h 103"/>
                <a:gd name="T84" fmla="*/ 1216 w 1733"/>
                <a:gd name="T85" fmla="*/ 95 h 103"/>
                <a:gd name="T86" fmla="*/ 1125 w 1733"/>
                <a:gd name="T87" fmla="*/ 97 h 103"/>
                <a:gd name="T88" fmla="*/ 1067 w 1733"/>
                <a:gd name="T89" fmla="*/ 97 h 103"/>
                <a:gd name="T90" fmla="*/ 1022 w 1733"/>
                <a:gd name="T91" fmla="*/ 98 h 103"/>
                <a:gd name="T92" fmla="*/ 987 w 1733"/>
                <a:gd name="T93" fmla="*/ 100 h 103"/>
                <a:gd name="T94" fmla="*/ 947 w 1733"/>
                <a:gd name="T95" fmla="*/ 96 h 103"/>
                <a:gd name="T96" fmla="*/ 901 w 1733"/>
                <a:gd name="T97" fmla="*/ 100 h 103"/>
                <a:gd name="T98" fmla="*/ 839 w 1733"/>
                <a:gd name="T99" fmla="*/ 100 h 103"/>
                <a:gd name="T100" fmla="*/ 791 w 1733"/>
                <a:gd name="T101" fmla="*/ 98 h 103"/>
                <a:gd name="T102" fmla="*/ 720 w 1733"/>
                <a:gd name="T103" fmla="*/ 102 h 103"/>
                <a:gd name="T104" fmla="*/ 638 w 1733"/>
                <a:gd name="T105" fmla="*/ 102 h 103"/>
                <a:gd name="T106" fmla="*/ 563 w 1733"/>
                <a:gd name="T107" fmla="*/ 102 h 103"/>
                <a:gd name="T108" fmla="*/ 496 w 1733"/>
                <a:gd name="T109" fmla="*/ 98 h 103"/>
                <a:gd name="T110" fmla="*/ 435 w 1733"/>
                <a:gd name="T111" fmla="*/ 100 h 103"/>
                <a:gd name="T112" fmla="*/ 326 w 1733"/>
                <a:gd name="T113" fmla="*/ 100 h 103"/>
                <a:gd name="T114" fmla="*/ 208 w 1733"/>
                <a:gd name="T115" fmla="*/ 100 h 103"/>
                <a:gd name="T116" fmla="*/ 15 w 1733"/>
                <a:gd name="T117" fmla="*/ 98 h 103"/>
                <a:gd name="T118" fmla="*/ 0 w 1733"/>
                <a:gd name="T119" fmla="*/ 78 h 103"/>
                <a:gd name="T120" fmla="*/ 0 w 1733"/>
                <a:gd name="T121" fmla="*/ 5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33" h="103">
                  <a:moveTo>
                    <a:pt x="0" y="52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" y="20"/>
                  </a:lnTo>
                  <a:lnTo>
                    <a:pt x="5" y="36"/>
                  </a:lnTo>
                  <a:lnTo>
                    <a:pt x="6" y="65"/>
                  </a:lnTo>
                  <a:lnTo>
                    <a:pt x="12" y="78"/>
                  </a:lnTo>
                  <a:lnTo>
                    <a:pt x="22" y="83"/>
                  </a:lnTo>
                  <a:lnTo>
                    <a:pt x="33" y="80"/>
                  </a:lnTo>
                  <a:lnTo>
                    <a:pt x="48" y="78"/>
                  </a:lnTo>
                  <a:lnTo>
                    <a:pt x="74" y="77"/>
                  </a:lnTo>
                  <a:lnTo>
                    <a:pt x="90" y="78"/>
                  </a:lnTo>
                  <a:lnTo>
                    <a:pt x="103" y="78"/>
                  </a:lnTo>
                  <a:lnTo>
                    <a:pt x="132" y="80"/>
                  </a:lnTo>
                  <a:lnTo>
                    <a:pt x="143" y="81"/>
                  </a:lnTo>
                  <a:lnTo>
                    <a:pt x="156" y="82"/>
                  </a:lnTo>
                  <a:lnTo>
                    <a:pt x="178" y="78"/>
                  </a:lnTo>
                  <a:lnTo>
                    <a:pt x="202" y="77"/>
                  </a:lnTo>
                  <a:lnTo>
                    <a:pt x="231" y="76"/>
                  </a:lnTo>
                  <a:lnTo>
                    <a:pt x="266" y="82"/>
                  </a:lnTo>
                  <a:lnTo>
                    <a:pt x="311" y="85"/>
                  </a:lnTo>
                  <a:lnTo>
                    <a:pt x="336" y="82"/>
                  </a:lnTo>
                  <a:lnTo>
                    <a:pt x="351" y="85"/>
                  </a:lnTo>
                  <a:lnTo>
                    <a:pt x="390" y="85"/>
                  </a:lnTo>
                  <a:lnTo>
                    <a:pt x="404" y="80"/>
                  </a:lnTo>
                  <a:lnTo>
                    <a:pt x="421" y="83"/>
                  </a:lnTo>
                  <a:lnTo>
                    <a:pt x="467" y="83"/>
                  </a:lnTo>
                  <a:lnTo>
                    <a:pt x="525" y="85"/>
                  </a:lnTo>
                  <a:lnTo>
                    <a:pt x="545" y="82"/>
                  </a:lnTo>
                  <a:lnTo>
                    <a:pt x="590" y="78"/>
                  </a:lnTo>
                  <a:lnTo>
                    <a:pt x="620" y="77"/>
                  </a:lnTo>
                  <a:lnTo>
                    <a:pt x="656" y="80"/>
                  </a:lnTo>
                  <a:lnTo>
                    <a:pt x="680" y="83"/>
                  </a:lnTo>
                  <a:lnTo>
                    <a:pt x="708" y="80"/>
                  </a:lnTo>
                  <a:lnTo>
                    <a:pt x="757" y="83"/>
                  </a:lnTo>
                  <a:lnTo>
                    <a:pt x="788" y="79"/>
                  </a:lnTo>
                  <a:lnTo>
                    <a:pt x="818" y="79"/>
                  </a:lnTo>
                  <a:lnTo>
                    <a:pt x="850" y="74"/>
                  </a:lnTo>
                  <a:lnTo>
                    <a:pt x="890" y="80"/>
                  </a:lnTo>
                  <a:lnTo>
                    <a:pt x="942" y="75"/>
                  </a:lnTo>
                  <a:lnTo>
                    <a:pt x="1002" y="75"/>
                  </a:lnTo>
                  <a:lnTo>
                    <a:pt x="1055" y="78"/>
                  </a:lnTo>
                  <a:lnTo>
                    <a:pt x="1086" y="73"/>
                  </a:lnTo>
                  <a:lnTo>
                    <a:pt x="1121" y="74"/>
                  </a:lnTo>
                  <a:lnTo>
                    <a:pt x="1135" y="80"/>
                  </a:lnTo>
                  <a:lnTo>
                    <a:pt x="1150" y="81"/>
                  </a:lnTo>
                  <a:lnTo>
                    <a:pt x="1196" y="78"/>
                  </a:lnTo>
                  <a:lnTo>
                    <a:pt x="1237" y="81"/>
                  </a:lnTo>
                  <a:lnTo>
                    <a:pt x="1292" y="82"/>
                  </a:lnTo>
                  <a:lnTo>
                    <a:pt x="1308" y="81"/>
                  </a:lnTo>
                  <a:lnTo>
                    <a:pt x="1319" y="81"/>
                  </a:lnTo>
                  <a:lnTo>
                    <a:pt x="1332" y="77"/>
                  </a:lnTo>
                  <a:lnTo>
                    <a:pt x="1360" y="80"/>
                  </a:lnTo>
                  <a:lnTo>
                    <a:pt x="1373" y="82"/>
                  </a:lnTo>
                  <a:lnTo>
                    <a:pt x="1382" y="80"/>
                  </a:lnTo>
                  <a:lnTo>
                    <a:pt x="1394" y="83"/>
                  </a:lnTo>
                  <a:lnTo>
                    <a:pt x="1416" y="78"/>
                  </a:lnTo>
                  <a:lnTo>
                    <a:pt x="1451" y="82"/>
                  </a:lnTo>
                  <a:lnTo>
                    <a:pt x="1485" y="76"/>
                  </a:lnTo>
                  <a:lnTo>
                    <a:pt x="1499" y="80"/>
                  </a:lnTo>
                  <a:lnTo>
                    <a:pt x="1514" y="80"/>
                  </a:lnTo>
                  <a:lnTo>
                    <a:pt x="1578" y="76"/>
                  </a:lnTo>
                  <a:lnTo>
                    <a:pt x="1639" y="80"/>
                  </a:lnTo>
                  <a:lnTo>
                    <a:pt x="1687" y="75"/>
                  </a:lnTo>
                  <a:lnTo>
                    <a:pt x="1703" y="72"/>
                  </a:lnTo>
                  <a:lnTo>
                    <a:pt x="1713" y="67"/>
                  </a:lnTo>
                  <a:lnTo>
                    <a:pt x="1721" y="58"/>
                  </a:lnTo>
                  <a:lnTo>
                    <a:pt x="1727" y="43"/>
                  </a:lnTo>
                  <a:lnTo>
                    <a:pt x="1732" y="23"/>
                  </a:lnTo>
                  <a:lnTo>
                    <a:pt x="1732" y="65"/>
                  </a:lnTo>
                  <a:lnTo>
                    <a:pt x="1732" y="75"/>
                  </a:lnTo>
                  <a:lnTo>
                    <a:pt x="1730" y="82"/>
                  </a:lnTo>
                  <a:lnTo>
                    <a:pt x="1725" y="91"/>
                  </a:lnTo>
                  <a:lnTo>
                    <a:pt x="1716" y="98"/>
                  </a:lnTo>
                  <a:lnTo>
                    <a:pt x="1652" y="102"/>
                  </a:lnTo>
                  <a:lnTo>
                    <a:pt x="1606" y="98"/>
                  </a:lnTo>
                  <a:lnTo>
                    <a:pt x="1583" y="100"/>
                  </a:lnTo>
                  <a:lnTo>
                    <a:pt x="1510" y="100"/>
                  </a:lnTo>
                  <a:lnTo>
                    <a:pt x="1488" y="100"/>
                  </a:lnTo>
                  <a:lnTo>
                    <a:pt x="1466" y="102"/>
                  </a:lnTo>
                  <a:lnTo>
                    <a:pt x="1443" y="99"/>
                  </a:lnTo>
                  <a:lnTo>
                    <a:pt x="1416" y="102"/>
                  </a:lnTo>
                  <a:lnTo>
                    <a:pt x="1346" y="100"/>
                  </a:lnTo>
                  <a:lnTo>
                    <a:pt x="1325" y="96"/>
                  </a:lnTo>
                  <a:lnTo>
                    <a:pt x="1260" y="100"/>
                  </a:lnTo>
                  <a:lnTo>
                    <a:pt x="1216" y="95"/>
                  </a:lnTo>
                  <a:lnTo>
                    <a:pt x="1165" y="100"/>
                  </a:lnTo>
                  <a:lnTo>
                    <a:pt x="1125" y="97"/>
                  </a:lnTo>
                  <a:lnTo>
                    <a:pt x="1088" y="100"/>
                  </a:lnTo>
                  <a:lnTo>
                    <a:pt x="1067" y="97"/>
                  </a:lnTo>
                  <a:lnTo>
                    <a:pt x="1048" y="98"/>
                  </a:lnTo>
                  <a:lnTo>
                    <a:pt x="1022" y="98"/>
                  </a:lnTo>
                  <a:lnTo>
                    <a:pt x="1006" y="95"/>
                  </a:lnTo>
                  <a:lnTo>
                    <a:pt x="987" y="100"/>
                  </a:lnTo>
                  <a:lnTo>
                    <a:pt x="967" y="95"/>
                  </a:lnTo>
                  <a:lnTo>
                    <a:pt x="947" y="96"/>
                  </a:lnTo>
                  <a:lnTo>
                    <a:pt x="923" y="98"/>
                  </a:lnTo>
                  <a:lnTo>
                    <a:pt x="901" y="100"/>
                  </a:lnTo>
                  <a:lnTo>
                    <a:pt x="875" y="100"/>
                  </a:lnTo>
                  <a:lnTo>
                    <a:pt x="839" y="100"/>
                  </a:lnTo>
                  <a:lnTo>
                    <a:pt x="813" y="100"/>
                  </a:lnTo>
                  <a:lnTo>
                    <a:pt x="791" y="98"/>
                  </a:lnTo>
                  <a:lnTo>
                    <a:pt x="769" y="98"/>
                  </a:lnTo>
                  <a:lnTo>
                    <a:pt x="720" y="102"/>
                  </a:lnTo>
                  <a:lnTo>
                    <a:pt x="681" y="97"/>
                  </a:lnTo>
                  <a:lnTo>
                    <a:pt x="638" y="102"/>
                  </a:lnTo>
                  <a:lnTo>
                    <a:pt x="603" y="98"/>
                  </a:lnTo>
                  <a:lnTo>
                    <a:pt x="563" y="102"/>
                  </a:lnTo>
                  <a:lnTo>
                    <a:pt x="531" y="98"/>
                  </a:lnTo>
                  <a:lnTo>
                    <a:pt x="496" y="98"/>
                  </a:lnTo>
                  <a:lnTo>
                    <a:pt x="463" y="100"/>
                  </a:lnTo>
                  <a:lnTo>
                    <a:pt x="435" y="100"/>
                  </a:lnTo>
                  <a:lnTo>
                    <a:pt x="351" y="100"/>
                  </a:lnTo>
                  <a:lnTo>
                    <a:pt x="326" y="100"/>
                  </a:lnTo>
                  <a:lnTo>
                    <a:pt x="254" y="98"/>
                  </a:lnTo>
                  <a:lnTo>
                    <a:pt x="208" y="100"/>
                  </a:lnTo>
                  <a:lnTo>
                    <a:pt x="84" y="97"/>
                  </a:lnTo>
                  <a:lnTo>
                    <a:pt x="15" y="98"/>
                  </a:lnTo>
                  <a:lnTo>
                    <a:pt x="3" y="90"/>
                  </a:lnTo>
                  <a:lnTo>
                    <a:pt x="0" y="78"/>
                  </a:lnTo>
                  <a:lnTo>
                    <a:pt x="0" y="65"/>
                  </a:lnTo>
                  <a:lnTo>
                    <a:pt x="0" y="5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99" name="Rectangle 27">
            <a:extLst>
              <a:ext uri="{FF2B5EF4-FFF2-40B4-BE49-F238E27FC236}">
                <a16:creationId xmlns:a16="http://schemas.microsoft.com/office/drawing/2014/main" id="{D50068D2-9C0A-406F-D527-2EB42719CB4E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3100" name="Rectangle 28">
            <a:extLst>
              <a:ext uri="{FF2B5EF4-FFF2-40B4-BE49-F238E27FC236}">
                <a16:creationId xmlns:a16="http://schemas.microsoft.com/office/drawing/2014/main" id="{1C691ABC-CE7D-5480-70B1-DDA47D98DC37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3101" name="Rectangle 29">
            <a:extLst>
              <a:ext uri="{FF2B5EF4-FFF2-40B4-BE49-F238E27FC236}">
                <a16:creationId xmlns:a16="http://schemas.microsoft.com/office/drawing/2014/main" id="{35E99BFF-5E83-5CD8-D64A-BFAF66F65490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u="none"/>
            </a:lvl1pPr>
          </a:lstStyle>
          <a:p>
            <a:endParaRPr lang="en-GB" altLang="en-US"/>
          </a:p>
        </p:txBody>
      </p:sp>
      <p:sp>
        <p:nvSpPr>
          <p:cNvPr id="3102" name="Rectangle 30">
            <a:extLst>
              <a:ext uri="{FF2B5EF4-FFF2-40B4-BE49-F238E27FC236}">
                <a16:creationId xmlns:a16="http://schemas.microsoft.com/office/drawing/2014/main" id="{62642F43-EBA4-9986-AA31-4DD6717F06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/>
            </a:lvl1pPr>
          </a:lstStyle>
          <a:p>
            <a:endParaRPr lang="en-GB" altLang="en-US"/>
          </a:p>
        </p:txBody>
      </p:sp>
      <p:sp>
        <p:nvSpPr>
          <p:cNvPr id="3103" name="Rectangle 31">
            <a:extLst>
              <a:ext uri="{FF2B5EF4-FFF2-40B4-BE49-F238E27FC236}">
                <a16:creationId xmlns:a16="http://schemas.microsoft.com/office/drawing/2014/main" id="{6FE6BE2D-DB5C-B4E7-BE4D-15D95A64C42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88BA521-50A4-43AA-BC7B-A484CC5DA45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10D33-7C42-BAA4-BD6D-006414847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04C8E-013D-1029-55D6-AD80F2C5E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26C45-7E5D-3CA3-C39B-238983330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AA7A271-CF59-4184-809B-997CDCD8C9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5965992"/>
      </p:ext>
    </p:extLst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B261E-8016-AC5C-CF30-4D273E597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BAC35-5AA8-4EB8-F4A3-4E072D503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D4D39-427F-EBC4-242E-1BEEF62544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119B3C4-D161-42A9-AE43-ECAA00A64F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2315255"/>
      </p:ext>
    </p:extLst>
  </p:cSld>
  <p:clrMapOvr>
    <a:masterClrMapping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9C41-410D-9169-30BA-B89FA3B91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59468-C264-D4F4-D565-4CF3F478B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43000"/>
            <a:ext cx="44958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1AFEA-83DA-1E81-BD1E-E5F025C59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4958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1039B-ED15-5179-9B56-62BFD1E05D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CB31FC-C5EF-48B6-91FE-54B80244FE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1545412"/>
      </p:ext>
    </p:extLst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48E3-F3F4-1F51-D14D-B23F6BB93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83FD2-9A42-6FF9-BD21-350B5B4E8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0F9E1-F359-517F-214F-424AC0C30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813AE8-1DC1-9C8F-C92C-70A5DA6B76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1C765A-5B00-C185-0B56-83BD39EABE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F6144A-1F6C-A85C-06A4-A6651E27F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99A93A-1F50-4DE4-AF47-05A7089A33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3496867"/>
      </p:ext>
    </p:extLst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46DAC-4A6C-80E4-E9A9-C4E948135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953556-B65C-F133-E483-66D289AD64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038661-AE4A-42FA-92A1-5A39B20887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1035695"/>
      </p:ext>
    </p:extLst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2CC197-7423-E00F-A989-1536846D3A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5B26016-2B01-4928-A03E-36D19C11BC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6173464"/>
      </p:ext>
    </p:extLst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24DA2-F84B-FDC5-165B-0FF319C19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A0AD2-4721-B1B8-9155-91FED6F4E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FACF4-9174-C96E-4A8B-0A4C17B1E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71F92C-8310-5E7F-4267-B2AB8EC495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C01A39-C744-4496-8D59-9BC9CE7E6B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5860061"/>
      </p:ext>
    </p:extLst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B780-3CC6-8352-065E-4AA7687CB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ADE44-818E-B072-A200-2A0D5C5D9E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5F2AB-C28D-FEDE-88AD-A98F91C56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7A0F4F-62C6-68D5-1A3C-1D398DB04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5BC03FE-9C32-4691-A47E-FFF1308386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1175383"/>
      </p:ext>
    </p:extLst>
  </p:cSld>
  <p:clrMapOvr>
    <a:masterClrMapping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D572-E7A0-078E-25A0-C6CDE1C6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8E9D79-277D-9D58-2919-4B9229664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82294-F725-5919-13EF-DF24E28D39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A3AB61-5A40-47B2-B2A2-64EB4B33D8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5001725"/>
      </p:ext>
    </p:extLst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58683A-C7E8-41CE-13DA-A6C944AAF7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66B247-7599-E049-40E7-9495742C9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94CE3-CAAC-61BC-868D-20188C98E7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CBC358-F1F8-4B97-B4F3-50CA47FD21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0104909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6BD3D2E-3E03-850C-071F-7BC6CC6D5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CB62145-746A-B860-7554-184DF49082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143000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077" name="Rectangle 29">
            <a:extLst>
              <a:ext uri="{FF2B5EF4-FFF2-40B4-BE49-F238E27FC236}">
                <a16:creationId xmlns:a16="http://schemas.microsoft.com/office/drawing/2014/main" id="{37384C27-AEEC-37CF-8002-899ACE65673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/>
            </a:lvl1pPr>
          </a:lstStyle>
          <a:p>
            <a:fld id="{106E5FF1-05C7-4E15-B3A4-895F1D5E0F9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pull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75000"/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>
            <a:extLst>
              <a:ext uri="{FF2B5EF4-FFF2-40B4-BE49-F238E27FC236}">
                <a16:creationId xmlns:a16="http://schemas.microsoft.com/office/drawing/2014/main" id="{D4C1CEA4-B764-A5FE-6722-40AC38B32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81200"/>
            <a:ext cx="9144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u="none"/>
          </a:p>
        </p:txBody>
      </p:sp>
      <p:sp>
        <p:nvSpPr>
          <p:cNvPr id="205828" name="Rectangle 4">
            <a:extLst>
              <a:ext uri="{FF2B5EF4-FFF2-40B4-BE49-F238E27FC236}">
                <a16:creationId xmlns:a16="http://schemas.microsoft.com/office/drawing/2014/main" id="{25B3DC48-C72E-452E-11C6-8D30322D4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429000"/>
            <a:ext cx="2819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GB" altLang="en-US" b="1" u="none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</a:t>
            </a:r>
            <a:r>
              <a:rPr lang="en-GB" altLang="en-US" b="1" u="none" baseline="3000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2+</a:t>
            </a:r>
            <a:r>
              <a:rPr lang="en-GB" altLang="en-US" b="1" u="none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en-US" b="1" u="none">
                <a:effectLst>
                  <a:outerShdw blurRad="38100" dist="38100" dir="2700000" algn="tl">
                    <a:srgbClr val="000000"/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en-GB" altLang="en-US" b="1" u="none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anose="05000000000000000000" pitchFamily="2" charset="2"/>
              </a:rPr>
              <a:t>Co</a:t>
            </a:r>
            <a:r>
              <a:rPr lang="en-GB" altLang="en-US" b="1" u="none" baseline="30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3+</a:t>
            </a:r>
          </a:p>
        </p:txBody>
      </p:sp>
      <p:sp>
        <p:nvSpPr>
          <p:cNvPr id="205829" name="Rectangle 5">
            <a:extLst>
              <a:ext uri="{FF2B5EF4-FFF2-40B4-BE49-F238E27FC236}">
                <a16:creationId xmlns:a16="http://schemas.microsoft.com/office/drawing/2014/main" id="{63378B11-824E-0ACA-EE56-E96BCCE70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09600"/>
          </a:xfrm>
          <a:noFill/>
          <a:ln/>
        </p:spPr>
        <p:txBody>
          <a:bodyPr/>
          <a:lstStyle/>
          <a:p>
            <a:r>
              <a:rPr lang="en-US" altLang="en-US" sz="3600" b="1">
                <a:solidFill>
                  <a:schemeClr val="tx1"/>
                </a:solidFill>
              </a:rPr>
              <a:t>Rochelle </a:t>
            </a:r>
            <a:r>
              <a:rPr lang="en-US" altLang="en-US" sz="3600" b="1" dirty="0">
                <a:solidFill>
                  <a:schemeClr val="tx1"/>
                </a:solidFill>
              </a:rPr>
              <a:t>salt&amp; hydrogen peroxide</a:t>
            </a:r>
            <a:endParaRPr lang="en-GB" altLang="en-US" sz="3600" b="1" dirty="0">
              <a:solidFill>
                <a:schemeClr val="tx1"/>
              </a:solidFill>
            </a:endParaRPr>
          </a:p>
        </p:txBody>
      </p:sp>
      <p:grpSp>
        <p:nvGrpSpPr>
          <p:cNvPr id="205831" name="Group 7">
            <a:extLst>
              <a:ext uri="{FF2B5EF4-FFF2-40B4-BE49-F238E27FC236}">
                <a16:creationId xmlns:a16="http://schemas.microsoft.com/office/drawing/2014/main" id="{3ADAE351-5FF4-62D9-76BD-317887281F1D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1524000"/>
            <a:ext cx="3352800" cy="3810000"/>
            <a:chOff x="2880" y="1584"/>
            <a:chExt cx="2112" cy="2400"/>
          </a:xfrm>
        </p:grpSpPr>
        <p:sp>
          <p:nvSpPr>
            <p:cNvPr id="205832" name="Rectangle 8">
              <a:extLst>
                <a:ext uri="{FF2B5EF4-FFF2-40B4-BE49-F238E27FC236}">
                  <a16:creationId xmlns:a16="http://schemas.microsoft.com/office/drawing/2014/main" id="{90595D92-F26C-440C-17C7-4E00E90C7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1680"/>
              <a:ext cx="1728" cy="2304"/>
            </a:xfrm>
            <a:prstGeom prst="rect">
              <a:avLst/>
            </a:prstGeom>
            <a:solidFill>
              <a:schemeClr val="bg1"/>
            </a:solidFill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833" name="Rectangle 9">
              <a:extLst>
                <a:ext uri="{FF2B5EF4-FFF2-40B4-BE49-F238E27FC236}">
                  <a16:creationId xmlns:a16="http://schemas.microsoft.com/office/drawing/2014/main" id="{A958B75E-0529-16F6-359D-BB029EC1E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584"/>
              <a:ext cx="2112" cy="288"/>
            </a:xfrm>
            <a:prstGeom prst="rect">
              <a:avLst/>
            </a:prstGeom>
            <a:solidFill>
              <a:schemeClr val="bg1"/>
            </a:solidFill>
            <a:ln w="12700" cap="sq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5834" name="Rectangle 10">
            <a:extLst>
              <a:ext uri="{FF2B5EF4-FFF2-40B4-BE49-F238E27FC236}">
                <a16:creationId xmlns:a16="http://schemas.microsoft.com/office/drawing/2014/main" id="{29A85C5E-7ACB-004A-E227-3C6DA800D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657600"/>
            <a:ext cx="2743200" cy="1676400"/>
          </a:xfrm>
          <a:prstGeom prst="rect">
            <a:avLst/>
          </a:prstGeom>
          <a:solidFill>
            <a:srgbClr val="FF99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835" name="Rectangle 11">
            <a:extLst>
              <a:ext uri="{FF2B5EF4-FFF2-40B4-BE49-F238E27FC236}">
                <a16:creationId xmlns:a16="http://schemas.microsoft.com/office/drawing/2014/main" id="{867548B5-8067-292F-C542-737946555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657600"/>
            <a:ext cx="2743200" cy="16764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05852" name="Group 28">
            <a:extLst>
              <a:ext uri="{FF2B5EF4-FFF2-40B4-BE49-F238E27FC236}">
                <a16:creationId xmlns:a16="http://schemas.microsoft.com/office/drawing/2014/main" id="{7C371C07-CBE5-1293-97AD-8DE5652AAD0A}"/>
              </a:ext>
            </a:extLst>
          </p:cNvPr>
          <p:cNvGrpSpPr>
            <a:grpSpLocks/>
          </p:cNvGrpSpPr>
          <p:nvPr/>
        </p:nvGrpSpPr>
        <p:grpSpPr bwMode="auto">
          <a:xfrm>
            <a:off x="4538663" y="3660775"/>
            <a:ext cx="2667000" cy="1677988"/>
            <a:chOff x="2832" y="2208"/>
            <a:chExt cx="1690" cy="1153"/>
          </a:xfrm>
        </p:grpSpPr>
        <p:pic>
          <p:nvPicPr>
            <p:cNvPr id="205842" name="Picture 18">
              <a:extLst>
                <a:ext uri="{FF2B5EF4-FFF2-40B4-BE49-F238E27FC236}">
                  <a16:creationId xmlns:a16="http://schemas.microsoft.com/office/drawing/2014/main" id="{029768CC-260B-0FE3-0511-ECF861A0ABB4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2208"/>
              <a:ext cx="170" cy="1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45" name="Picture 21">
              <a:extLst>
                <a:ext uri="{FF2B5EF4-FFF2-40B4-BE49-F238E27FC236}">
                  <a16:creationId xmlns:a16="http://schemas.microsoft.com/office/drawing/2014/main" id="{73152EF0-BC13-2064-368D-D3625799993A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0" y="2208"/>
              <a:ext cx="170" cy="1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05851" name="Group 27">
              <a:extLst>
                <a:ext uri="{FF2B5EF4-FFF2-40B4-BE49-F238E27FC236}">
                  <a16:creationId xmlns:a16="http://schemas.microsoft.com/office/drawing/2014/main" id="{9C220CAF-2D2A-4ADF-F585-84F329C43E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2208"/>
              <a:ext cx="1690" cy="1153"/>
              <a:chOff x="2832" y="2208"/>
              <a:chExt cx="1690" cy="1153"/>
            </a:xfrm>
          </p:grpSpPr>
          <p:pic>
            <p:nvPicPr>
              <p:cNvPr id="205838" name="Picture 14">
                <a:extLst>
                  <a:ext uri="{FF2B5EF4-FFF2-40B4-BE49-F238E27FC236}">
                    <a16:creationId xmlns:a16="http://schemas.microsoft.com/office/drawing/2014/main" id="{4AEA75BD-0DC6-36B1-9E81-FCF1A2B99871}"/>
                  </a:ext>
                </a:extLst>
              </p:cNvPr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2" y="2256"/>
                <a:ext cx="170" cy="11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847" name="Picture 23">
                <a:extLst>
                  <a:ext uri="{FF2B5EF4-FFF2-40B4-BE49-F238E27FC236}">
                    <a16:creationId xmlns:a16="http://schemas.microsoft.com/office/drawing/2014/main" id="{10CFAE17-835B-BA51-7446-05CA15C845AB}"/>
                  </a:ext>
                </a:extLst>
              </p:cNvPr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62" y="2256"/>
                <a:ext cx="170" cy="11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5850" name="Group 26">
                <a:extLst>
                  <a:ext uri="{FF2B5EF4-FFF2-40B4-BE49-F238E27FC236}">
                    <a16:creationId xmlns:a16="http://schemas.microsoft.com/office/drawing/2014/main" id="{338A7E73-6687-8A1F-2FE5-415AFEE33D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04" y="2208"/>
                <a:ext cx="1518" cy="1153"/>
                <a:chOff x="2950" y="2208"/>
                <a:chExt cx="1518" cy="1153"/>
              </a:xfrm>
            </p:grpSpPr>
            <p:pic>
              <p:nvPicPr>
                <p:cNvPr id="205839" name="Picture 15">
                  <a:extLst>
                    <a:ext uri="{FF2B5EF4-FFF2-40B4-BE49-F238E27FC236}">
                      <a16:creationId xmlns:a16="http://schemas.microsoft.com/office/drawing/2014/main" id="{A758DECD-E783-590E-B1D9-57024BDB8925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50" y="2208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840" name="Picture 16">
                  <a:extLst>
                    <a:ext uri="{FF2B5EF4-FFF2-40B4-BE49-F238E27FC236}">
                      <a16:creationId xmlns:a16="http://schemas.microsoft.com/office/drawing/2014/main" id="{91FF9138-0C76-DDCE-D4EA-29F460C7AFD7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8" y="2255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841" name="Picture 17">
                  <a:extLst>
                    <a:ext uri="{FF2B5EF4-FFF2-40B4-BE49-F238E27FC236}">
                      <a16:creationId xmlns:a16="http://schemas.microsoft.com/office/drawing/2014/main" id="{2DD883F2-D8D7-8060-0F7F-17D31829AD91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42" y="2256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843" name="Picture 19">
                  <a:extLst>
                    <a:ext uri="{FF2B5EF4-FFF2-40B4-BE49-F238E27FC236}">
                      <a16:creationId xmlns:a16="http://schemas.microsoft.com/office/drawing/2014/main" id="{CA4051DC-DDDD-7DA2-90D1-D42E0C907896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78" y="2255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844" name="Picture 20">
                  <a:extLst>
                    <a:ext uri="{FF2B5EF4-FFF2-40B4-BE49-F238E27FC236}">
                      <a16:creationId xmlns:a16="http://schemas.microsoft.com/office/drawing/2014/main" id="{221085BC-886B-D931-84A5-31B14AE09190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52" y="2256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846" name="Picture 22">
                  <a:extLst>
                    <a:ext uri="{FF2B5EF4-FFF2-40B4-BE49-F238E27FC236}">
                      <a16:creationId xmlns:a16="http://schemas.microsoft.com/office/drawing/2014/main" id="{187A1A63-E453-34BB-A87A-614EC151F3BF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88" y="2255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848" name="Picture 24">
                  <a:extLst>
                    <a:ext uri="{FF2B5EF4-FFF2-40B4-BE49-F238E27FC236}">
                      <a16:creationId xmlns:a16="http://schemas.microsoft.com/office/drawing/2014/main" id="{729CF4DF-CF96-8475-D074-6AC4857EFB6E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0" y="2208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849" name="Picture 25">
                  <a:extLst>
                    <a:ext uri="{FF2B5EF4-FFF2-40B4-BE49-F238E27FC236}">
                      <a16:creationId xmlns:a16="http://schemas.microsoft.com/office/drawing/2014/main" id="{433E4006-B8C1-A7B1-9906-7245776B3096}"/>
                    </a:ext>
                  </a:extLst>
                </p:cNvPr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98" y="2255"/>
                  <a:ext cx="170" cy="110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205826" name="Rectangle 2">
            <a:extLst>
              <a:ext uri="{FF2B5EF4-FFF2-40B4-BE49-F238E27FC236}">
                <a16:creationId xmlns:a16="http://schemas.microsoft.com/office/drawing/2014/main" id="{4EB5C445-E521-FD05-7AD6-90C1008031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762000"/>
            <a:ext cx="91440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GB" altLang="en-US"/>
              <a:t>    Catalysis of H</a:t>
            </a:r>
            <a:r>
              <a:rPr lang="en-GB" altLang="en-US" baseline="-25000"/>
              <a:t>2</a:t>
            </a:r>
            <a:r>
              <a:rPr lang="en-GB" altLang="en-US"/>
              <a:t>O</a:t>
            </a:r>
            <a:r>
              <a:rPr lang="en-GB" altLang="en-US" baseline="-25000"/>
              <a:t>2</a:t>
            </a:r>
            <a:r>
              <a:rPr lang="en-GB" altLang="en-US"/>
              <a:t> reaction with Rochelle Salt by </a:t>
            </a:r>
            <a:r>
              <a:rPr lang="en-GB" altLang="en-US" i="1"/>
              <a:t>Cobalt Chloride</a:t>
            </a:r>
          </a:p>
        </p:txBody>
      </p:sp>
      <p:sp>
        <p:nvSpPr>
          <p:cNvPr id="205837" name="Rectangle 13">
            <a:extLst>
              <a:ext uri="{FF2B5EF4-FFF2-40B4-BE49-F238E27FC236}">
                <a16:creationId xmlns:a16="http://schemas.microsoft.com/office/drawing/2014/main" id="{1477F9F8-DCB2-A204-B0C6-6963EFE8B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429000"/>
            <a:ext cx="28194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algn="l">
              <a:spcBef>
                <a:spcPct val="20000"/>
              </a:spcBef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GB" altLang="en-US" b="1" u="none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</a:t>
            </a:r>
            <a:r>
              <a:rPr lang="en-GB" altLang="en-US" b="1" u="none" baseline="30000">
                <a:solidFill>
                  <a:srgbClr val="FF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2+</a:t>
            </a:r>
            <a:r>
              <a:rPr lang="en-GB" altLang="en-US" b="1" u="none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en-US" b="1" u="none">
                <a:effectLst>
                  <a:outerShdw blurRad="38100" dist="38100" dir="2700000" algn="tl">
                    <a:srgbClr val="000000"/>
                  </a:outerShdw>
                </a:effectLst>
                <a:sym typeface="Wingdings" panose="05000000000000000000" pitchFamily="2" charset="2"/>
              </a:rPr>
              <a:t> </a:t>
            </a:r>
            <a:r>
              <a:rPr lang="en-GB" altLang="en-US" b="1" u="none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anose="05000000000000000000" pitchFamily="2" charset="2"/>
              </a:rPr>
              <a:t>Co</a:t>
            </a:r>
            <a:r>
              <a:rPr lang="en-GB" altLang="en-US" b="1" u="none" baseline="30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3+</a:t>
            </a:r>
          </a:p>
        </p:txBody>
      </p:sp>
      <p:sp>
        <p:nvSpPr>
          <p:cNvPr id="205836" name="Rectangle 12">
            <a:extLst>
              <a:ext uri="{FF2B5EF4-FFF2-40B4-BE49-F238E27FC236}">
                <a16:creationId xmlns:a16="http://schemas.microsoft.com/office/drawing/2014/main" id="{8F2C102F-D757-7853-05CA-8585569BC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657600"/>
            <a:ext cx="2743200" cy="1676400"/>
          </a:xfrm>
          <a:prstGeom prst="rect">
            <a:avLst/>
          </a:prstGeom>
          <a:solidFill>
            <a:srgbClr val="FF99CC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8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8" grpId="0" autoUpdateAnimBg="0"/>
      <p:bldP spid="205837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Text Box 2">
            <a:extLst>
              <a:ext uri="{FF2B5EF4-FFF2-40B4-BE49-F238E27FC236}">
                <a16:creationId xmlns:a16="http://schemas.microsoft.com/office/drawing/2014/main" id="{DD199819-19B4-691C-9FD3-B218ED653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u="none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u="none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u="none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u="none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u="none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u="none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altLang="en-US" u="none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altLang="en-US" u="none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u="none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u="non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r"/>
  </p:transition>
</p:sld>
</file>

<file path=ppt/theme/theme1.xml><?xml version="1.0" encoding="utf-8"?>
<a:theme xmlns:a="http://schemas.openxmlformats.org/drawingml/2006/main" name="Mountain">
  <a:themeElements>
    <a:clrScheme name="Mountain 1">
      <a:dk1>
        <a:srgbClr val="000000"/>
      </a:dk1>
      <a:lt1>
        <a:srgbClr val="FFFFCC"/>
      </a:lt1>
      <a:dk2>
        <a:srgbClr val="000066"/>
      </a:dk2>
      <a:lt2>
        <a:srgbClr val="FFFFCC"/>
      </a:lt2>
      <a:accent1>
        <a:srgbClr val="00CC99"/>
      </a:accent1>
      <a:accent2>
        <a:srgbClr val="3333CC"/>
      </a:accent2>
      <a:accent3>
        <a:srgbClr val="AAAAB8"/>
      </a:accent3>
      <a:accent4>
        <a:srgbClr val="DADAAE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untai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Mountain 1">
        <a:dk1>
          <a:srgbClr val="000000"/>
        </a:dk1>
        <a:lt1>
          <a:srgbClr val="FFFFCC"/>
        </a:lt1>
        <a:dk2>
          <a:srgbClr val="000066"/>
        </a:dk2>
        <a:lt2>
          <a:srgbClr val="FFFFCC"/>
        </a:lt2>
        <a:accent1>
          <a:srgbClr val="00CC99"/>
        </a:accent1>
        <a:accent2>
          <a:srgbClr val="3333CC"/>
        </a:accent2>
        <a:accent3>
          <a:srgbClr val="AAAAB8"/>
        </a:accent3>
        <a:accent4>
          <a:srgbClr val="DADAAE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2">
        <a:dk1>
          <a:srgbClr val="000000"/>
        </a:dk1>
        <a:lt1>
          <a:srgbClr val="FFFFCC"/>
        </a:lt1>
        <a:dk2>
          <a:srgbClr val="000000"/>
        </a:dk2>
        <a:lt2>
          <a:srgbClr val="000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untain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untain 4">
        <a:dk1>
          <a:srgbClr val="000000"/>
        </a:dk1>
        <a:lt1>
          <a:srgbClr val="99FFFF"/>
        </a:lt1>
        <a:dk2>
          <a:srgbClr val="333300"/>
        </a:dk2>
        <a:lt2>
          <a:srgbClr val="99FFFF"/>
        </a:lt2>
        <a:accent1>
          <a:srgbClr val="FFCC66"/>
        </a:accent1>
        <a:accent2>
          <a:srgbClr val="0000FF"/>
        </a:accent2>
        <a:accent3>
          <a:srgbClr val="ADADAA"/>
        </a:accent3>
        <a:accent4>
          <a:srgbClr val="82DADA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5">
        <a:dk1>
          <a:srgbClr val="868686"/>
        </a:dk1>
        <a:lt1>
          <a:srgbClr val="FFFF99"/>
        </a:lt1>
        <a:dk2>
          <a:srgbClr val="993300"/>
        </a:dk2>
        <a:lt2>
          <a:srgbClr val="99FFFF"/>
        </a:lt2>
        <a:accent1>
          <a:srgbClr val="CBCBCB"/>
        </a:accent1>
        <a:accent2>
          <a:srgbClr val="0066FF"/>
        </a:accent2>
        <a:accent3>
          <a:srgbClr val="CAADAA"/>
        </a:accent3>
        <a:accent4>
          <a:srgbClr val="DADA82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Designs\Mountain.pot</Template>
  <TotalTime>6964</TotalTime>
  <Words>80</Words>
  <Application>Microsoft Office PowerPoint</Application>
  <PresentationFormat>On-screen Show (4:3)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Times New Roman</vt:lpstr>
      <vt:lpstr>Comic Sans MS</vt:lpstr>
      <vt:lpstr>Wingdings</vt:lpstr>
      <vt:lpstr>Arial</vt:lpstr>
      <vt:lpstr>Mountain</vt:lpstr>
      <vt:lpstr>Rochelle salt&amp; hydrogen peroxide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Daddy</dc:creator>
  <cp:lastModifiedBy>Nayan GRIFFITHS</cp:lastModifiedBy>
  <cp:revision>60</cp:revision>
  <cp:lastPrinted>1601-01-01T00:00:00Z</cp:lastPrinted>
  <dcterms:created xsi:type="dcterms:W3CDTF">2006-04-19T13:47:39Z</dcterms:created>
  <dcterms:modified xsi:type="dcterms:W3CDTF">2023-05-23T21:17:09Z</dcterms:modified>
</cp:coreProperties>
</file>