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2" r:id="rId4"/>
  </p:sldMasterIdLst>
  <p:notesMasterIdLst>
    <p:notesMasterId r:id="rId125"/>
  </p:notesMasterIdLst>
  <p:sldIdLst>
    <p:sldId id="365" r:id="rId5"/>
    <p:sldId id="430" r:id="rId6"/>
    <p:sldId id="444" r:id="rId7"/>
    <p:sldId id="419" r:id="rId8"/>
    <p:sldId id="416" r:id="rId9"/>
    <p:sldId id="417" r:id="rId10"/>
    <p:sldId id="418" r:id="rId11"/>
    <p:sldId id="420" r:id="rId12"/>
    <p:sldId id="421" r:id="rId13"/>
    <p:sldId id="422" r:id="rId14"/>
    <p:sldId id="423" r:id="rId15"/>
    <p:sldId id="424" r:id="rId16"/>
    <p:sldId id="445" r:id="rId17"/>
    <p:sldId id="446" r:id="rId18"/>
    <p:sldId id="449" r:id="rId19"/>
    <p:sldId id="450" r:id="rId20"/>
    <p:sldId id="451" r:id="rId21"/>
    <p:sldId id="452" r:id="rId22"/>
    <p:sldId id="453" r:id="rId23"/>
    <p:sldId id="454" r:id="rId24"/>
    <p:sldId id="457" r:id="rId25"/>
    <p:sldId id="458" r:id="rId26"/>
    <p:sldId id="459" r:id="rId27"/>
    <p:sldId id="462" r:id="rId28"/>
    <p:sldId id="464" r:id="rId29"/>
    <p:sldId id="465" r:id="rId30"/>
    <p:sldId id="466" r:id="rId31"/>
    <p:sldId id="467" r:id="rId32"/>
    <p:sldId id="468" r:id="rId33"/>
    <p:sldId id="469" r:id="rId34"/>
    <p:sldId id="470" r:id="rId35"/>
    <p:sldId id="472" r:id="rId36"/>
    <p:sldId id="477" r:id="rId37"/>
    <p:sldId id="474" r:id="rId38"/>
    <p:sldId id="534" r:id="rId39"/>
    <p:sldId id="475" r:id="rId40"/>
    <p:sldId id="476" r:id="rId41"/>
    <p:sldId id="479" r:id="rId42"/>
    <p:sldId id="481" r:id="rId43"/>
    <p:sldId id="482" r:id="rId44"/>
    <p:sldId id="425" r:id="rId45"/>
    <p:sldId id="426" r:id="rId46"/>
    <p:sldId id="427" r:id="rId47"/>
    <p:sldId id="428" r:id="rId48"/>
    <p:sldId id="478" r:id="rId49"/>
    <p:sldId id="429" r:id="rId50"/>
    <p:sldId id="348" r:id="rId51"/>
    <p:sldId id="443" r:id="rId52"/>
    <p:sldId id="351" r:id="rId53"/>
    <p:sldId id="455" r:id="rId54"/>
    <p:sldId id="352" r:id="rId55"/>
    <p:sldId id="277" r:id="rId56"/>
    <p:sldId id="473" r:id="rId57"/>
    <p:sldId id="372" r:id="rId58"/>
    <p:sldId id="412" r:id="rId59"/>
    <p:sldId id="442" r:id="rId60"/>
    <p:sldId id="480" r:id="rId61"/>
    <p:sldId id="399" r:id="rId62"/>
    <p:sldId id="471" r:id="rId63"/>
    <p:sldId id="415" r:id="rId64"/>
    <p:sldId id="349" r:id="rId65"/>
    <p:sldId id="350" r:id="rId66"/>
    <p:sldId id="463" r:id="rId67"/>
    <p:sldId id="260" r:id="rId68"/>
    <p:sldId id="414" r:id="rId69"/>
    <p:sldId id="366" r:id="rId70"/>
    <p:sldId id="353" r:id="rId71"/>
    <p:sldId id="354" r:id="rId72"/>
    <p:sldId id="356" r:id="rId73"/>
    <p:sldId id="504" r:id="rId74"/>
    <p:sldId id="501" r:id="rId75"/>
    <p:sldId id="357" r:id="rId76"/>
    <p:sldId id="401" r:id="rId77"/>
    <p:sldId id="358" r:id="rId78"/>
    <p:sldId id="461" r:id="rId79"/>
    <p:sldId id="267" r:id="rId80"/>
    <p:sldId id="359" r:id="rId81"/>
    <p:sldId id="360" r:id="rId82"/>
    <p:sldId id="361" r:id="rId83"/>
    <p:sldId id="362" r:id="rId84"/>
    <p:sldId id="363" r:id="rId85"/>
    <p:sldId id="484" r:id="rId86"/>
    <p:sldId id="485" r:id="rId87"/>
    <p:sldId id="486" r:id="rId88"/>
    <p:sldId id="487" r:id="rId89"/>
    <p:sldId id="488" r:id="rId90"/>
    <p:sldId id="489" r:id="rId91"/>
    <p:sldId id="490" r:id="rId92"/>
    <p:sldId id="491" r:id="rId93"/>
    <p:sldId id="483" r:id="rId94"/>
    <p:sldId id="290" r:id="rId95"/>
    <p:sldId id="492" r:id="rId96"/>
    <p:sldId id="498" r:id="rId97"/>
    <p:sldId id="494" r:id="rId98"/>
    <p:sldId id="496" r:id="rId99"/>
    <p:sldId id="497" r:id="rId100"/>
    <p:sldId id="493" r:id="rId101"/>
    <p:sldId id="495" r:id="rId102"/>
    <p:sldId id="499" r:id="rId103"/>
    <p:sldId id="431" r:id="rId104"/>
    <p:sldId id="432" r:id="rId105"/>
    <p:sldId id="433" r:id="rId106"/>
    <p:sldId id="434" r:id="rId107"/>
    <p:sldId id="435" r:id="rId108"/>
    <p:sldId id="436" r:id="rId109"/>
    <p:sldId id="437" r:id="rId110"/>
    <p:sldId id="502" r:id="rId111"/>
    <p:sldId id="533" r:id="rId112"/>
    <p:sldId id="265" r:id="rId113"/>
    <p:sldId id="503" r:id="rId114"/>
    <p:sldId id="500" r:id="rId115"/>
    <p:sldId id="291" r:id="rId116"/>
    <p:sldId id="292" r:id="rId117"/>
    <p:sldId id="293" r:id="rId118"/>
    <p:sldId id="294" r:id="rId119"/>
    <p:sldId id="308" r:id="rId120"/>
    <p:sldId id="309" r:id="rId121"/>
    <p:sldId id="279" r:id="rId122"/>
    <p:sldId id="390" r:id="rId123"/>
    <p:sldId id="535" r:id="rId1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C04"/>
    <a:srgbClr val="0000CC"/>
    <a:srgbClr val="71418B"/>
    <a:srgbClr val="FF3300"/>
    <a:srgbClr val="FF9900"/>
    <a:srgbClr val="E9CA45"/>
    <a:srgbClr val="F9B1A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91" autoAdjust="0"/>
    <p:restoredTop sz="94660"/>
  </p:normalViewPr>
  <p:slideViewPr>
    <p:cSldViewPr>
      <p:cViewPr varScale="1">
        <p:scale>
          <a:sx n="119" d="100"/>
          <a:sy n="119" d="100"/>
        </p:scale>
        <p:origin x="27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4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DB5322-D0B8-8BF6-A5A0-987F323552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a:extLst>
              <a:ext uri="{FF2B5EF4-FFF2-40B4-BE49-F238E27FC236}">
                <a16:creationId xmlns:a16="http://schemas.microsoft.com/office/drawing/2014/main" id="{8E59DA51-F247-36CE-4720-BD4EF100E43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A82225A-F00E-4F5F-A1CA-94FDFB79C1A9}" type="datetimeFigureOut">
              <a:rPr lang="en-US"/>
              <a:pPr>
                <a:defRPr/>
              </a:pPr>
              <a:t>5/23/2023</a:t>
            </a:fld>
            <a:endParaRPr lang="en-GB"/>
          </a:p>
        </p:txBody>
      </p:sp>
      <p:sp>
        <p:nvSpPr>
          <p:cNvPr id="4" name="Slide Image Placeholder 3">
            <a:extLst>
              <a:ext uri="{FF2B5EF4-FFF2-40B4-BE49-F238E27FC236}">
                <a16:creationId xmlns:a16="http://schemas.microsoft.com/office/drawing/2014/main" id="{E9E385E0-8E99-58FF-EBAE-476C81E960B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3C5C1EB-39A7-9389-AFBF-215617F653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6526BB3-8730-AD74-288B-3E16718A61D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a:extLst>
              <a:ext uri="{FF2B5EF4-FFF2-40B4-BE49-F238E27FC236}">
                <a16:creationId xmlns:a16="http://schemas.microsoft.com/office/drawing/2014/main" id="{91E3E89C-A7D3-D291-2B79-F39D139365D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F16CE7-0BA4-4FDA-A585-4DD47A4ED39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238D9B5-EA48-6065-D5E8-900E7801B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ED129EFA-B097-F411-7255-D8A77E19D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0052" name="Slide Number Placeholder 3">
            <a:extLst>
              <a:ext uri="{FF2B5EF4-FFF2-40B4-BE49-F238E27FC236}">
                <a16:creationId xmlns:a16="http://schemas.microsoft.com/office/drawing/2014/main" id="{0C6E9DE0-9C72-6477-6401-40A6691CF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ED77CF-8C06-437A-BD3D-4E58A7932137}"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72989379-ECDE-9517-94E8-263966005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74BCFD29-AEDA-CCE7-9F9E-D9BC407A7F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9268" name="Slide Number Placeholder 3">
            <a:extLst>
              <a:ext uri="{FF2B5EF4-FFF2-40B4-BE49-F238E27FC236}">
                <a16:creationId xmlns:a16="http://schemas.microsoft.com/office/drawing/2014/main" id="{803ED4BA-669D-93FD-12C7-65696FADE7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7C8C51-1CDA-4E3A-B4B8-96BA2F9F3EA1}" type="slidenum">
              <a:rPr lang="en-GB" altLang="en-US"/>
              <a:pPr eaLnBrk="1" hangingPunct="1"/>
              <a:t>10</a:t>
            </a:fld>
            <a:endParaRPr lang="en-GB"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B728125C-E60E-CDC3-002B-A03C7A7349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a:extLst>
              <a:ext uri="{FF2B5EF4-FFF2-40B4-BE49-F238E27FC236}">
                <a16:creationId xmlns:a16="http://schemas.microsoft.com/office/drawing/2014/main" id="{9ED778E7-B8A0-6471-28E4-26610A6C4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1428" name="Slide Number Placeholder 3">
            <a:extLst>
              <a:ext uri="{FF2B5EF4-FFF2-40B4-BE49-F238E27FC236}">
                <a16:creationId xmlns:a16="http://schemas.microsoft.com/office/drawing/2014/main" id="{AA7785D8-7C95-D919-492E-F964F11C5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BE3E9E-5AD7-480D-B757-60721D200563}" type="slidenum">
              <a:rPr lang="en-GB" altLang="en-US"/>
              <a:pPr eaLnBrk="1" hangingPunct="1"/>
              <a:t>100</a:t>
            </a:fld>
            <a:endParaRPr lang="en-GB"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1FF16A06-0A55-DEEA-AAB6-7ECD6435A9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a:extLst>
              <a:ext uri="{FF2B5EF4-FFF2-40B4-BE49-F238E27FC236}">
                <a16:creationId xmlns:a16="http://schemas.microsoft.com/office/drawing/2014/main" id="{627FCD56-1D49-1E67-FEC7-57045208B2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2452" name="Slide Number Placeholder 3">
            <a:extLst>
              <a:ext uri="{FF2B5EF4-FFF2-40B4-BE49-F238E27FC236}">
                <a16:creationId xmlns:a16="http://schemas.microsoft.com/office/drawing/2014/main" id="{B22F5C8B-A781-F70C-B885-0DBD21264B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4E5319-0992-46D1-8265-9CE467B9A962}" type="slidenum">
              <a:rPr lang="en-GB" altLang="en-US"/>
              <a:pPr eaLnBrk="1" hangingPunct="1"/>
              <a:t>101</a:t>
            </a:fld>
            <a:endParaRPr lang="en-GB"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DA688F2E-3FA0-3F71-4E0E-0934E3D663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a:extLst>
              <a:ext uri="{FF2B5EF4-FFF2-40B4-BE49-F238E27FC236}">
                <a16:creationId xmlns:a16="http://schemas.microsoft.com/office/drawing/2014/main" id="{979C79DE-B1E7-2C55-FCF5-CB01E919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3476" name="Slide Number Placeholder 3">
            <a:extLst>
              <a:ext uri="{FF2B5EF4-FFF2-40B4-BE49-F238E27FC236}">
                <a16:creationId xmlns:a16="http://schemas.microsoft.com/office/drawing/2014/main" id="{9CDF8B1E-FEED-6954-60E2-580FE7946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03DDA9-EE73-4614-9BBA-D02BC4C3EA5F}" type="slidenum">
              <a:rPr lang="en-GB" altLang="en-US"/>
              <a:pPr eaLnBrk="1" hangingPunct="1"/>
              <a:t>102</a:t>
            </a:fld>
            <a:endParaRPr lang="en-GB"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35F82B79-F78E-62A8-72B7-8251B01BB3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a:extLst>
              <a:ext uri="{FF2B5EF4-FFF2-40B4-BE49-F238E27FC236}">
                <a16:creationId xmlns:a16="http://schemas.microsoft.com/office/drawing/2014/main" id="{F50BECB7-800F-A820-256D-8741D879F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4500" name="Slide Number Placeholder 3">
            <a:extLst>
              <a:ext uri="{FF2B5EF4-FFF2-40B4-BE49-F238E27FC236}">
                <a16:creationId xmlns:a16="http://schemas.microsoft.com/office/drawing/2014/main" id="{821FB673-7CC1-3741-E8A9-8C68732091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303DA4-944B-47E6-A6B7-AB8B1B548BAF}" type="slidenum">
              <a:rPr lang="en-GB" altLang="en-US"/>
              <a:pPr eaLnBrk="1" hangingPunct="1"/>
              <a:t>103</a:t>
            </a:fld>
            <a:endParaRPr lang="en-GB"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0B109E5E-58E1-D8F1-A9BA-C4CA01700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a:extLst>
              <a:ext uri="{FF2B5EF4-FFF2-40B4-BE49-F238E27FC236}">
                <a16:creationId xmlns:a16="http://schemas.microsoft.com/office/drawing/2014/main" id="{EA1ECCE8-2B8A-37C8-7EFD-301EF1B6E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24" name="Slide Number Placeholder 3">
            <a:extLst>
              <a:ext uri="{FF2B5EF4-FFF2-40B4-BE49-F238E27FC236}">
                <a16:creationId xmlns:a16="http://schemas.microsoft.com/office/drawing/2014/main" id="{B54611DA-75D7-C04F-D6EF-1A01B85A8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274DA2-A89C-4693-98C2-3B6FB5DE9F89}" type="slidenum">
              <a:rPr lang="en-GB" altLang="en-US"/>
              <a:pPr eaLnBrk="1" hangingPunct="1"/>
              <a:t>104</a:t>
            </a:fld>
            <a:endParaRPr lang="en-GB"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302ACEB7-DD69-826F-D568-AE3870093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4256956D-6A67-1D24-CE18-8BFD4E39D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6548" name="Slide Number Placeholder 3">
            <a:extLst>
              <a:ext uri="{FF2B5EF4-FFF2-40B4-BE49-F238E27FC236}">
                <a16:creationId xmlns:a16="http://schemas.microsoft.com/office/drawing/2014/main" id="{741700FC-747A-49AD-DC65-BFEB117222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EBBEE9-26F1-4356-ADDD-FBE417AE153F}" type="slidenum">
              <a:rPr lang="en-GB" altLang="en-US"/>
              <a:pPr eaLnBrk="1" hangingPunct="1"/>
              <a:t>105</a:t>
            </a:fld>
            <a:endParaRPr lang="en-GB"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62B77CD8-2B01-8FFF-0C8B-16F9163CD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a:extLst>
              <a:ext uri="{FF2B5EF4-FFF2-40B4-BE49-F238E27FC236}">
                <a16:creationId xmlns:a16="http://schemas.microsoft.com/office/drawing/2014/main" id="{95EEB60B-D4CC-9AD9-9145-B011D13695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7572" name="Slide Number Placeholder 3">
            <a:extLst>
              <a:ext uri="{FF2B5EF4-FFF2-40B4-BE49-F238E27FC236}">
                <a16:creationId xmlns:a16="http://schemas.microsoft.com/office/drawing/2014/main" id="{169EE554-BF04-0C8A-C5BC-BB1AD770D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5304B7-2A19-45BB-B08B-A807CE4CB210}" type="slidenum">
              <a:rPr lang="en-GB" altLang="en-US"/>
              <a:pPr eaLnBrk="1" hangingPunct="1"/>
              <a:t>106</a:t>
            </a:fld>
            <a:endParaRPr lang="en-GB"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90FCB071-30FD-0B65-B246-EB996E1017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a:extLst>
              <a:ext uri="{FF2B5EF4-FFF2-40B4-BE49-F238E27FC236}">
                <a16:creationId xmlns:a16="http://schemas.microsoft.com/office/drawing/2014/main" id="{041B8D1B-2374-A90C-EE2F-A715E98F5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8596" name="Slide Number Placeholder 3">
            <a:extLst>
              <a:ext uri="{FF2B5EF4-FFF2-40B4-BE49-F238E27FC236}">
                <a16:creationId xmlns:a16="http://schemas.microsoft.com/office/drawing/2014/main" id="{A8B44147-86A0-57E3-792B-C604FB5011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829A84-C992-41C5-B5B4-E1D42164017A}" type="slidenum">
              <a:rPr lang="en-GB" altLang="en-US"/>
              <a:pPr eaLnBrk="1" hangingPunct="1"/>
              <a:t>107</a:t>
            </a:fld>
            <a:endParaRPr lang="en-GB"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1DB3651D-EE68-0119-6D39-A5A97815F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a:extLst>
              <a:ext uri="{FF2B5EF4-FFF2-40B4-BE49-F238E27FC236}">
                <a16:creationId xmlns:a16="http://schemas.microsoft.com/office/drawing/2014/main" id="{9BE9969D-1353-6E4A-D3EF-385722EFD6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9620" name="Slide Number Placeholder 3">
            <a:extLst>
              <a:ext uri="{FF2B5EF4-FFF2-40B4-BE49-F238E27FC236}">
                <a16:creationId xmlns:a16="http://schemas.microsoft.com/office/drawing/2014/main" id="{4ED9E93B-D1A1-F821-CB2D-B451615B40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F43B02-C33D-47CF-B8FD-1D63E41CA006}" type="slidenum">
              <a:rPr lang="en-GB" altLang="en-US"/>
              <a:pPr eaLnBrk="1" hangingPunct="1"/>
              <a:t>108</a:t>
            </a:fld>
            <a:endParaRPr lang="en-GB"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34C64290-7DAC-0483-C021-C3CC50F25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a:extLst>
              <a:ext uri="{FF2B5EF4-FFF2-40B4-BE49-F238E27FC236}">
                <a16:creationId xmlns:a16="http://schemas.microsoft.com/office/drawing/2014/main" id="{2A4F2492-15F2-CC28-3629-632E4B56DC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0644" name="Slide Number Placeholder 3">
            <a:extLst>
              <a:ext uri="{FF2B5EF4-FFF2-40B4-BE49-F238E27FC236}">
                <a16:creationId xmlns:a16="http://schemas.microsoft.com/office/drawing/2014/main" id="{B316784A-3636-241F-BD85-ED5939B6B1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61B939-4387-4ED4-8B21-A21FD6433B4A}" type="slidenum">
              <a:rPr lang="en-GB" altLang="en-US"/>
              <a:pPr eaLnBrk="1" hangingPunct="1"/>
              <a:t>109</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2D9BD818-F34D-0C71-18CF-51751E5A3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8DEDB74B-3B1B-03F2-C551-6A85050FA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0292" name="Slide Number Placeholder 3">
            <a:extLst>
              <a:ext uri="{FF2B5EF4-FFF2-40B4-BE49-F238E27FC236}">
                <a16:creationId xmlns:a16="http://schemas.microsoft.com/office/drawing/2014/main" id="{286F52D5-344B-F6FE-E42E-F254BD532D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413D8-54BF-4F89-8EDA-581493C86163}" type="slidenum">
              <a:rPr lang="en-GB" altLang="en-US"/>
              <a:pPr eaLnBrk="1" hangingPunct="1"/>
              <a:t>11</a:t>
            </a:fld>
            <a:endParaRPr lang="en-GB"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6E12916C-9CDF-D4DB-2796-438864F94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3D07BB25-371F-B84C-F3F9-74A5C1AB9E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1668" name="Slide Number Placeholder 3">
            <a:extLst>
              <a:ext uri="{FF2B5EF4-FFF2-40B4-BE49-F238E27FC236}">
                <a16:creationId xmlns:a16="http://schemas.microsoft.com/office/drawing/2014/main" id="{1A5A88E5-97ED-2339-A250-61F511ECF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D5085-A6F0-413F-98F2-FA1C19B33CDA}" type="slidenum">
              <a:rPr lang="en-GB" altLang="en-US"/>
              <a:pPr eaLnBrk="1" hangingPunct="1"/>
              <a:t>110</a:t>
            </a:fld>
            <a:endParaRPr lang="en-GB"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84FEAA22-4AA5-A3CD-5E08-25F97696D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a:extLst>
              <a:ext uri="{FF2B5EF4-FFF2-40B4-BE49-F238E27FC236}">
                <a16:creationId xmlns:a16="http://schemas.microsoft.com/office/drawing/2014/main" id="{B78E403E-5C85-A451-C440-2EE8B0572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2692" name="Slide Number Placeholder 3">
            <a:extLst>
              <a:ext uri="{FF2B5EF4-FFF2-40B4-BE49-F238E27FC236}">
                <a16:creationId xmlns:a16="http://schemas.microsoft.com/office/drawing/2014/main" id="{B9931380-6BF2-C137-C14C-0F681E738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1D2F2F-3BF8-4697-A473-32E5EFFE7940}" type="slidenum">
              <a:rPr lang="en-GB" altLang="en-US"/>
              <a:pPr eaLnBrk="1" hangingPunct="1"/>
              <a:t>111</a:t>
            </a:fld>
            <a:endParaRPr lang="en-GB"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6A554440-6B8B-9D50-85CD-44F69AE79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a:extLst>
              <a:ext uri="{FF2B5EF4-FFF2-40B4-BE49-F238E27FC236}">
                <a16:creationId xmlns:a16="http://schemas.microsoft.com/office/drawing/2014/main" id="{6CB216A0-38A4-DF04-B805-ECEC9C1AC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3716" name="Slide Number Placeholder 3">
            <a:extLst>
              <a:ext uri="{FF2B5EF4-FFF2-40B4-BE49-F238E27FC236}">
                <a16:creationId xmlns:a16="http://schemas.microsoft.com/office/drawing/2014/main" id="{C756270F-0BE1-BEFF-8BD4-9CCF257DF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B4A5CB-14C1-4355-9B81-E375BB17E7E0}" type="slidenum">
              <a:rPr lang="en-GB" altLang="en-US"/>
              <a:pPr eaLnBrk="1" hangingPunct="1"/>
              <a:t>112</a:t>
            </a:fld>
            <a:endParaRPr lang="en-GB"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DD15C0D3-0D3F-F536-DA75-E1E736878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a:extLst>
              <a:ext uri="{FF2B5EF4-FFF2-40B4-BE49-F238E27FC236}">
                <a16:creationId xmlns:a16="http://schemas.microsoft.com/office/drawing/2014/main" id="{15D43853-7D89-5EE7-BA40-AE26ED6C2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4740" name="Slide Number Placeholder 3">
            <a:extLst>
              <a:ext uri="{FF2B5EF4-FFF2-40B4-BE49-F238E27FC236}">
                <a16:creationId xmlns:a16="http://schemas.microsoft.com/office/drawing/2014/main" id="{237765F9-A75F-1A60-55EE-35C36637C6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94CE58-7DBD-4AD1-BD81-36C200ACC8BE}" type="slidenum">
              <a:rPr lang="en-GB" altLang="en-US"/>
              <a:pPr eaLnBrk="1" hangingPunct="1"/>
              <a:t>113</a:t>
            </a:fld>
            <a:endParaRPr lang="en-GB"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520A44B4-39FD-1CAE-A145-8290B17F01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a:extLst>
              <a:ext uri="{FF2B5EF4-FFF2-40B4-BE49-F238E27FC236}">
                <a16:creationId xmlns:a16="http://schemas.microsoft.com/office/drawing/2014/main" id="{719D3ADD-F530-C6A2-CC97-4B68341B11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5764" name="Slide Number Placeholder 3">
            <a:extLst>
              <a:ext uri="{FF2B5EF4-FFF2-40B4-BE49-F238E27FC236}">
                <a16:creationId xmlns:a16="http://schemas.microsoft.com/office/drawing/2014/main" id="{04DBEB8D-3429-58C3-2F39-0AF39BCCFF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53D378-9EFA-4573-9C0C-F5872A5AA618}" type="slidenum">
              <a:rPr lang="en-GB" altLang="en-US"/>
              <a:pPr eaLnBrk="1" hangingPunct="1"/>
              <a:t>114</a:t>
            </a:fld>
            <a:endParaRPr lang="en-GB"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A25D1D72-0238-FF5A-3061-D077BFBE6B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a:extLst>
              <a:ext uri="{FF2B5EF4-FFF2-40B4-BE49-F238E27FC236}">
                <a16:creationId xmlns:a16="http://schemas.microsoft.com/office/drawing/2014/main" id="{01DD9C7A-2B72-B590-B307-FE34E01AC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6788" name="Slide Number Placeholder 3">
            <a:extLst>
              <a:ext uri="{FF2B5EF4-FFF2-40B4-BE49-F238E27FC236}">
                <a16:creationId xmlns:a16="http://schemas.microsoft.com/office/drawing/2014/main" id="{0BBD9870-0BF2-536A-929B-7FAC34D5D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AE17AD-DC57-4A2D-9EB4-E57FB2C5776F}" type="slidenum">
              <a:rPr lang="en-GB" altLang="en-US"/>
              <a:pPr eaLnBrk="1" hangingPunct="1"/>
              <a:t>115</a:t>
            </a:fld>
            <a:endParaRPr lang="en-GB"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AA6A84F1-A0B8-1D96-A5FA-81661B93A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4BFD4AEA-D0A3-387C-0E01-31C6E88E25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7812" name="Slide Number Placeholder 3">
            <a:extLst>
              <a:ext uri="{FF2B5EF4-FFF2-40B4-BE49-F238E27FC236}">
                <a16:creationId xmlns:a16="http://schemas.microsoft.com/office/drawing/2014/main" id="{A864A643-1F1F-F210-65E2-26BD4BA840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1BF872-AAEF-4E2F-8D29-FB9F06228D8F}" type="slidenum">
              <a:rPr lang="en-GB" altLang="en-US"/>
              <a:pPr eaLnBrk="1" hangingPunct="1"/>
              <a:t>116</a:t>
            </a:fld>
            <a:endParaRPr lang="en-GB"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24433C62-043B-4E8A-D8EE-06025169C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a:extLst>
              <a:ext uri="{FF2B5EF4-FFF2-40B4-BE49-F238E27FC236}">
                <a16:creationId xmlns:a16="http://schemas.microsoft.com/office/drawing/2014/main" id="{54530058-750C-5A48-8B43-F4932A5524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8836" name="Slide Number Placeholder 3">
            <a:extLst>
              <a:ext uri="{FF2B5EF4-FFF2-40B4-BE49-F238E27FC236}">
                <a16:creationId xmlns:a16="http://schemas.microsoft.com/office/drawing/2014/main" id="{252440AF-FCAE-8F8E-A1EF-790A67AEF0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F62263-F346-4630-8C6E-ED40DAFECC09}" type="slidenum">
              <a:rPr lang="en-GB" altLang="en-US"/>
              <a:pPr eaLnBrk="1" hangingPunct="1"/>
              <a:t>117</a:t>
            </a:fld>
            <a:endParaRPr lang="en-GB"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4D65E6B8-53DB-600D-B880-AF44937C0A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a:extLst>
              <a:ext uri="{FF2B5EF4-FFF2-40B4-BE49-F238E27FC236}">
                <a16:creationId xmlns:a16="http://schemas.microsoft.com/office/drawing/2014/main" id="{5580E7FC-EB5B-3B82-6CF4-E5B141552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9860" name="Slide Number Placeholder 3">
            <a:extLst>
              <a:ext uri="{FF2B5EF4-FFF2-40B4-BE49-F238E27FC236}">
                <a16:creationId xmlns:a16="http://schemas.microsoft.com/office/drawing/2014/main" id="{B166F9A9-57C8-190E-42A4-980C5B2271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AE7722-39D9-453B-99CA-66C61D3AA35C}" type="slidenum">
              <a:rPr lang="en-GB" altLang="en-US"/>
              <a:pPr eaLnBrk="1" hangingPunct="1"/>
              <a:t>118</a:t>
            </a:fld>
            <a:endParaRPr lang="en-GB"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6FCAA0A5-0F54-C598-EC85-D7B5CF8AFE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a:extLst>
              <a:ext uri="{FF2B5EF4-FFF2-40B4-BE49-F238E27FC236}">
                <a16:creationId xmlns:a16="http://schemas.microsoft.com/office/drawing/2014/main" id="{CAC56147-535C-4122-9939-F6C60CA68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0884" name="Slide Number Placeholder 3">
            <a:extLst>
              <a:ext uri="{FF2B5EF4-FFF2-40B4-BE49-F238E27FC236}">
                <a16:creationId xmlns:a16="http://schemas.microsoft.com/office/drawing/2014/main" id="{1681279F-798E-2EA9-16E5-B7B177E7C1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E794AA-D04A-4A97-B7E0-96D3F3A6964E}" type="slidenum">
              <a:rPr lang="en-GB" altLang="en-US"/>
              <a:pPr eaLnBrk="1" hangingPunct="1"/>
              <a:t>119</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55A41AE8-D4E8-B0FD-2EB8-9A81B3172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D0130A82-45B2-0F97-0480-F687D7F2C9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1316" name="Slide Number Placeholder 3">
            <a:extLst>
              <a:ext uri="{FF2B5EF4-FFF2-40B4-BE49-F238E27FC236}">
                <a16:creationId xmlns:a16="http://schemas.microsoft.com/office/drawing/2014/main" id="{20CA4E06-4EC4-5E8E-C12D-9E8CAE4439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9FC91C-0A7B-40B0-8D71-B57A4D1CF166}" type="slidenum">
              <a:rPr lang="en-GB" altLang="en-US"/>
              <a:pPr eaLnBrk="1" hangingPunct="1"/>
              <a:t>12</a:t>
            </a:fld>
            <a:endParaRPr lang="en-GB"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FFACED94-8E21-54CE-976A-D3BC07215D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1AD253-7038-4C44-9565-B1CD13E21B53}" type="slidenum">
              <a:rPr lang="en-US" altLang="en-US"/>
              <a:pPr eaLnBrk="1" hangingPunct="1"/>
              <a:t>120</a:t>
            </a:fld>
            <a:endParaRPr lang="en-US" altLang="en-US"/>
          </a:p>
        </p:txBody>
      </p:sp>
      <p:sp>
        <p:nvSpPr>
          <p:cNvPr id="251907" name="Rectangle 2">
            <a:extLst>
              <a:ext uri="{FF2B5EF4-FFF2-40B4-BE49-F238E27FC236}">
                <a16:creationId xmlns:a16="http://schemas.microsoft.com/office/drawing/2014/main" id="{74B5B7CA-96C4-2520-9CBE-291BA7E1FAE2}"/>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Rectangle 3">
            <a:extLst>
              <a:ext uri="{FF2B5EF4-FFF2-40B4-BE49-F238E27FC236}">
                <a16:creationId xmlns:a16="http://schemas.microsoft.com/office/drawing/2014/main" id="{7F7A5C24-BF67-647A-56B2-2BE499BF61D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8FCCBDE5-3158-64AC-8969-C9746F150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6FDED9C8-9950-A7A1-1204-8BF593E22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2340" name="Slide Number Placeholder 3">
            <a:extLst>
              <a:ext uri="{FF2B5EF4-FFF2-40B4-BE49-F238E27FC236}">
                <a16:creationId xmlns:a16="http://schemas.microsoft.com/office/drawing/2014/main" id="{8FAB0407-4132-E8D4-08C9-ACA8C6BF5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30640D-AA71-415F-A465-02678B234DF8}" type="slidenum">
              <a:rPr lang="en-GB" altLang="en-US"/>
              <a:pPr eaLnBrk="1" hangingPunct="1"/>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5E178F92-04F4-08F0-82F0-5B9BEB4564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FC81BD7C-2841-8BE1-5167-4FAC28BE2C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3364" name="Slide Number Placeholder 3">
            <a:extLst>
              <a:ext uri="{FF2B5EF4-FFF2-40B4-BE49-F238E27FC236}">
                <a16:creationId xmlns:a16="http://schemas.microsoft.com/office/drawing/2014/main" id="{81162785-9721-537E-454F-3F5DBB2B7F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A30C11-B7A7-4466-9CBE-69AFDE136448}" type="slidenum">
              <a:rPr lang="en-GB" altLang="en-US"/>
              <a:pPr eaLnBrk="1" hangingPunct="1"/>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A4455A2A-6E2D-6107-BB1F-046DD0A82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3FDEDF10-D1F4-29F6-8786-B9FFA44067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4388" name="Slide Number Placeholder 3">
            <a:extLst>
              <a:ext uri="{FF2B5EF4-FFF2-40B4-BE49-F238E27FC236}">
                <a16:creationId xmlns:a16="http://schemas.microsoft.com/office/drawing/2014/main" id="{B48009DF-0B5E-053B-F138-B957BC3FC8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C19B44-6063-4A33-BBBD-DC453DECF9C1}" type="slidenum">
              <a:rPr lang="en-GB" altLang="en-US"/>
              <a:pPr eaLnBrk="1" hangingPunct="1"/>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87593ED1-6F96-B212-B308-36AF6008C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6BB6F829-59C3-2BBA-0BB5-2088E9C2DA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5412" name="Slide Number Placeholder 3">
            <a:extLst>
              <a:ext uri="{FF2B5EF4-FFF2-40B4-BE49-F238E27FC236}">
                <a16:creationId xmlns:a16="http://schemas.microsoft.com/office/drawing/2014/main" id="{D300F97B-515F-4F97-91E8-86F41531D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1ED9A9-9A7C-4347-BD3F-6AD0C6F659B0}" type="slidenum">
              <a:rPr lang="en-GB" altLang="en-US"/>
              <a:pPr eaLnBrk="1" hangingPunct="1"/>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1AAEDE8E-BDD4-4009-956C-273C6F831A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7FF501E8-5491-F63E-C0C4-D31669E4FB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6436" name="Slide Number Placeholder 3">
            <a:extLst>
              <a:ext uri="{FF2B5EF4-FFF2-40B4-BE49-F238E27FC236}">
                <a16:creationId xmlns:a16="http://schemas.microsoft.com/office/drawing/2014/main" id="{4A4EF6DA-0822-564F-FDF0-8635AA1DC3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781E7A-B4F3-4C6B-8C96-DA202A2E751B}" type="slidenum">
              <a:rPr lang="en-GB" altLang="en-US"/>
              <a:pPr eaLnBrk="1" hangingPunct="1"/>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02F0226B-364C-C307-F96B-8D0F7D2412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B067DAE7-3D0D-8644-7424-DA1891933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7460" name="Slide Number Placeholder 3">
            <a:extLst>
              <a:ext uri="{FF2B5EF4-FFF2-40B4-BE49-F238E27FC236}">
                <a16:creationId xmlns:a16="http://schemas.microsoft.com/office/drawing/2014/main" id="{D264B324-688B-C8AC-71F8-EF9735AA4B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590949-4587-4044-A7C0-DC54DD3098F6}" type="slidenum">
              <a:rPr lang="en-GB" altLang="en-US"/>
              <a:pPr eaLnBrk="1" hangingPunct="1"/>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E87498EF-2870-5F5C-F029-491FEC4C78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454997BF-418A-B3D1-1671-B845C32C6A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8484" name="Slide Number Placeholder 3">
            <a:extLst>
              <a:ext uri="{FF2B5EF4-FFF2-40B4-BE49-F238E27FC236}">
                <a16:creationId xmlns:a16="http://schemas.microsoft.com/office/drawing/2014/main" id="{8E6F5304-F857-F723-F18F-8BDD28938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B4BDBD-0A86-4653-BE2C-A9C93BDCE06A}" type="slidenum">
              <a:rPr lang="en-GB" altLang="en-US"/>
              <a:pPr eaLnBrk="1" hangingPunct="1"/>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DA585A4F-1C5A-9B37-E95C-627D27C2A1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DA4BD6B6-F1B8-9906-B822-D56D726E7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1076" name="Slide Number Placeholder 3">
            <a:extLst>
              <a:ext uri="{FF2B5EF4-FFF2-40B4-BE49-F238E27FC236}">
                <a16:creationId xmlns:a16="http://schemas.microsoft.com/office/drawing/2014/main" id="{095B525B-979A-61DA-F01A-E0667EA0F6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D99C8-B086-4B9D-AB64-002BE5A810F1}" type="slidenum">
              <a:rPr lang="en-GB" altLang="en-US"/>
              <a:pPr eaLnBrk="1" hangingPunct="1"/>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80BBE34D-75DE-23E1-BC43-6D8C9C224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0A960B65-B60A-30DD-DC98-8A6B9C2AC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49508" name="Slide Number Placeholder 3">
            <a:extLst>
              <a:ext uri="{FF2B5EF4-FFF2-40B4-BE49-F238E27FC236}">
                <a16:creationId xmlns:a16="http://schemas.microsoft.com/office/drawing/2014/main" id="{01A6CF95-3E88-0E3B-D003-34FED4F579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992662-1A5A-4A0C-920A-996F69DFB6E7}" type="slidenum">
              <a:rPr lang="en-GB" altLang="en-US"/>
              <a:pPr eaLnBrk="1" hangingPunct="1"/>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E63E49DC-58EF-5213-199C-39BABF7BE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F2796A6A-B723-4BFB-2BCB-D2E148DE93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0532" name="Slide Number Placeholder 3">
            <a:extLst>
              <a:ext uri="{FF2B5EF4-FFF2-40B4-BE49-F238E27FC236}">
                <a16:creationId xmlns:a16="http://schemas.microsoft.com/office/drawing/2014/main" id="{7242A6F4-94F2-D691-1A1B-F068B136F2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376DBF-3F4C-4882-A4B2-266E162AAD17}" type="slidenum">
              <a:rPr lang="en-GB" altLang="en-US"/>
              <a:pPr eaLnBrk="1" hangingPunct="1"/>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1F3665D-AAC2-1F16-86C3-928B7C01F5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72146451-980A-5C7F-C053-887EC08F1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1556" name="Slide Number Placeholder 3">
            <a:extLst>
              <a:ext uri="{FF2B5EF4-FFF2-40B4-BE49-F238E27FC236}">
                <a16:creationId xmlns:a16="http://schemas.microsoft.com/office/drawing/2014/main" id="{1B362E47-4C29-5BFC-D15A-203E98A29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FA09A1-1FBA-41E5-BC5B-BBFC429933C8}" type="slidenum">
              <a:rPr lang="en-GB" altLang="en-US"/>
              <a:pPr eaLnBrk="1" hangingPunct="1"/>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5FD0BD09-E4E1-9036-16A6-F688B9818E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C6FFCE4A-3692-FDF8-3FA3-2D96D0AA8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2580" name="Slide Number Placeholder 3">
            <a:extLst>
              <a:ext uri="{FF2B5EF4-FFF2-40B4-BE49-F238E27FC236}">
                <a16:creationId xmlns:a16="http://schemas.microsoft.com/office/drawing/2014/main" id="{9F181FA2-167D-2F51-2CEC-5068FA27B2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F42CD0-C144-4266-8D24-472AB4A1E05E}" type="slidenum">
              <a:rPr lang="en-GB" altLang="en-US"/>
              <a:pPr eaLnBrk="1" hangingPunct="1"/>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E4EB078C-1C3F-AF25-036C-96CB901924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2DE4C3EB-CBB1-551C-ADC3-F9380A349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3604" name="Slide Number Placeholder 3">
            <a:extLst>
              <a:ext uri="{FF2B5EF4-FFF2-40B4-BE49-F238E27FC236}">
                <a16:creationId xmlns:a16="http://schemas.microsoft.com/office/drawing/2014/main" id="{9A0A83C4-0243-28D2-1E1B-885CBD3D5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FB042-9275-43AC-A54B-5569B366CCA7}" type="slidenum">
              <a:rPr lang="en-GB" altLang="en-US"/>
              <a:pPr eaLnBrk="1" hangingPunct="1"/>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BCB0E8F8-901D-7B0C-9194-E31AF094DC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2FA95D18-06C7-6AF7-AB15-F0C1AA9673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4628" name="Slide Number Placeholder 3">
            <a:extLst>
              <a:ext uri="{FF2B5EF4-FFF2-40B4-BE49-F238E27FC236}">
                <a16:creationId xmlns:a16="http://schemas.microsoft.com/office/drawing/2014/main" id="{F46B2218-CC97-E24C-DBA4-9B0F4F655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633E06-67B3-4EA4-8F01-D1D3A40E57BD}" type="slidenum">
              <a:rPr lang="en-GB" altLang="en-US"/>
              <a:pPr eaLnBrk="1" hangingPunct="1"/>
              <a:t>25</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990359ED-1480-A402-40E2-720F640F8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F0CB0F33-A1FB-9965-514A-256E38182D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5652" name="Slide Number Placeholder 3">
            <a:extLst>
              <a:ext uri="{FF2B5EF4-FFF2-40B4-BE49-F238E27FC236}">
                <a16:creationId xmlns:a16="http://schemas.microsoft.com/office/drawing/2014/main" id="{162CA9B7-F84B-FF2B-3A86-4C98B20162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C544F2-1E98-4291-BFB4-968F5A66ED0F}" type="slidenum">
              <a:rPr lang="en-GB" altLang="en-US"/>
              <a:pPr eaLnBrk="1" hangingPunct="1"/>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E5469DF2-B4F6-F578-BFA5-65023FA68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B8AEEFBA-7FB9-A052-5F88-557F9CC31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6676" name="Slide Number Placeholder 3">
            <a:extLst>
              <a:ext uri="{FF2B5EF4-FFF2-40B4-BE49-F238E27FC236}">
                <a16:creationId xmlns:a16="http://schemas.microsoft.com/office/drawing/2014/main" id="{B59DC2E4-33CD-717E-2EB6-375E69CEF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A9F2B1-D221-40FD-8AD4-8262784A6A52}" type="slidenum">
              <a:rPr lang="en-GB" altLang="en-US"/>
              <a:pPr eaLnBrk="1" hangingPunct="1"/>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408B26CD-FAF3-D48D-5096-F75835DC41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2880D7F0-8797-F614-8B5C-856527FEA0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7700" name="Slide Number Placeholder 3">
            <a:extLst>
              <a:ext uri="{FF2B5EF4-FFF2-40B4-BE49-F238E27FC236}">
                <a16:creationId xmlns:a16="http://schemas.microsoft.com/office/drawing/2014/main" id="{38DC9E4F-052B-A5A4-991A-FDCCF1376D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7ECB55-080E-489A-B5C6-B94B703C319E}" type="slidenum">
              <a:rPr lang="en-GB" altLang="en-US"/>
              <a:pPr eaLnBrk="1" hangingPunct="1"/>
              <a:t>28</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6186C03E-38B9-549C-DA6E-D07A37595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EB4C6D92-171D-EDDE-EE68-00FA82C8AD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8724" name="Slide Number Placeholder 3">
            <a:extLst>
              <a:ext uri="{FF2B5EF4-FFF2-40B4-BE49-F238E27FC236}">
                <a16:creationId xmlns:a16="http://schemas.microsoft.com/office/drawing/2014/main" id="{9EF38507-EF91-A1C8-B578-FD637D023D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376152-1B73-44F9-817F-CD2972954B9D}" type="slidenum">
              <a:rPr lang="en-GB" altLang="en-US"/>
              <a:pPr eaLnBrk="1" hangingPunct="1"/>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06902D5-5E40-0F01-962C-B2BF198B9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AD62B2A5-AE0C-C21B-535E-ABE1D860C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2100" name="Slide Number Placeholder 3">
            <a:extLst>
              <a:ext uri="{FF2B5EF4-FFF2-40B4-BE49-F238E27FC236}">
                <a16:creationId xmlns:a16="http://schemas.microsoft.com/office/drawing/2014/main" id="{ADB8A1A0-9513-1979-6D1A-BB6D9DD52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7DAA1E-F3D3-44CF-948F-05BA7C2C18E9}" type="slidenum">
              <a:rPr lang="en-GB" altLang="en-US"/>
              <a:pPr eaLnBrk="1" hangingPunct="1"/>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BBDB50E2-B1D7-B8E5-8766-67D5E02CF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49308740-936A-5EAB-F18C-475EF3BC6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9748" name="Slide Number Placeholder 3">
            <a:extLst>
              <a:ext uri="{FF2B5EF4-FFF2-40B4-BE49-F238E27FC236}">
                <a16:creationId xmlns:a16="http://schemas.microsoft.com/office/drawing/2014/main" id="{BCD5CC04-1D46-9B48-2896-68ABBA6CF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F80FE-FC66-4E0D-BE57-78FED19E3AED}" type="slidenum">
              <a:rPr lang="en-GB" altLang="en-US"/>
              <a:pPr eaLnBrk="1" hangingPunct="1"/>
              <a:t>30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41D85F29-93BA-4059-479D-E569D6EE47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E371FF1C-834E-5E6F-3BC9-CBE15D433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0772" name="Slide Number Placeholder 3">
            <a:extLst>
              <a:ext uri="{FF2B5EF4-FFF2-40B4-BE49-F238E27FC236}">
                <a16:creationId xmlns:a16="http://schemas.microsoft.com/office/drawing/2014/main" id="{D573DB4E-96D6-68D7-3659-886EC8944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732844-0654-4FE0-B990-046BEFEEC00E}" type="slidenum">
              <a:rPr lang="en-GB" altLang="en-US"/>
              <a:pPr eaLnBrk="1" hangingPunct="1"/>
              <a:t>31</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8839A2A7-9283-7ABA-D971-C82AAC3D95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06852569-081C-E390-E58D-BC570DD04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1796" name="Slide Number Placeholder 3">
            <a:extLst>
              <a:ext uri="{FF2B5EF4-FFF2-40B4-BE49-F238E27FC236}">
                <a16:creationId xmlns:a16="http://schemas.microsoft.com/office/drawing/2014/main" id="{D53BA1BA-5D84-7A11-EDCC-4F65B38851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9A4004-376E-46DE-98C5-90ECC4D2FB18}" type="slidenum">
              <a:rPr lang="en-GB" altLang="en-US"/>
              <a:pPr eaLnBrk="1" hangingPunct="1"/>
              <a:t>32</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B78E697F-436F-59AE-C45A-F4BC770FA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75ADAC3A-89B5-2205-9C99-A6116B12BD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2820" name="Slide Number Placeholder 3">
            <a:extLst>
              <a:ext uri="{FF2B5EF4-FFF2-40B4-BE49-F238E27FC236}">
                <a16:creationId xmlns:a16="http://schemas.microsoft.com/office/drawing/2014/main" id="{8A2F49B3-7349-0DB7-BC63-D41DA7982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D6BF88-B4A6-4DCB-AD60-B52892457183}" type="slidenum">
              <a:rPr lang="en-GB" altLang="en-US"/>
              <a:pPr eaLnBrk="1" hangingPunct="1"/>
              <a:t>33</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29F3E831-B069-FE91-7279-4D0540D2E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CB3D0D7E-32A3-59DE-2B0B-BFB8E44C2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3844" name="Slide Number Placeholder 3">
            <a:extLst>
              <a:ext uri="{FF2B5EF4-FFF2-40B4-BE49-F238E27FC236}">
                <a16:creationId xmlns:a16="http://schemas.microsoft.com/office/drawing/2014/main" id="{9E3E62F9-3D1D-0006-A607-DEBCAD68E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EF5BAF-5A0A-4532-B8C5-C40100F29F2F}" type="slidenum">
              <a:rPr lang="en-GB" altLang="en-US"/>
              <a:pPr eaLnBrk="1" hangingPunct="1"/>
              <a:t>34</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D4F9E2A7-99C8-27ED-837A-0B443AE8B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3403DF6D-0DCB-6E82-6D68-78663AA86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4868" name="Slide Number Placeholder 3">
            <a:extLst>
              <a:ext uri="{FF2B5EF4-FFF2-40B4-BE49-F238E27FC236}">
                <a16:creationId xmlns:a16="http://schemas.microsoft.com/office/drawing/2014/main" id="{5FE3FE98-3A52-5D16-56A2-0FFB9B1F4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F948DE-494F-4A8B-BD1E-ABF55AD94971}" type="slidenum">
              <a:rPr lang="en-GB" altLang="en-US"/>
              <a:pPr eaLnBrk="1" hangingPunct="1"/>
              <a:t>35</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7AEDF17-86D1-EDB4-69C6-C81CFAB79E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BA98539E-4FFE-4B8D-8B67-4A2ADEC886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5892" name="Slide Number Placeholder 3">
            <a:extLst>
              <a:ext uri="{FF2B5EF4-FFF2-40B4-BE49-F238E27FC236}">
                <a16:creationId xmlns:a16="http://schemas.microsoft.com/office/drawing/2014/main" id="{CEA18D7E-1938-3D30-2285-87E321951D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C1170D-E54C-4B1C-B0EA-CAE99D33FD7C}" type="slidenum">
              <a:rPr lang="en-GB" altLang="en-US"/>
              <a:pPr eaLnBrk="1" hangingPunct="1"/>
              <a:t>36</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BD2D51E2-7190-10CD-14BB-A97B25D211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2E053A4A-F0D5-EC71-49C9-BDF6FE8A73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6916" name="Slide Number Placeholder 3">
            <a:extLst>
              <a:ext uri="{FF2B5EF4-FFF2-40B4-BE49-F238E27FC236}">
                <a16:creationId xmlns:a16="http://schemas.microsoft.com/office/drawing/2014/main" id="{FB6DDF2B-0C7F-D338-B524-6507657B4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7F60DB-10E8-4424-BFAA-EA91A0444539}" type="slidenum">
              <a:rPr lang="en-GB" altLang="en-US"/>
              <a:pPr eaLnBrk="1" hangingPunct="1"/>
              <a:t>37</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8D804A89-D8C3-A9BA-2C84-4F3AC2AC90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61AE9F9A-7C75-2207-68D5-D48F7C2325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7940" name="Slide Number Placeholder 3">
            <a:extLst>
              <a:ext uri="{FF2B5EF4-FFF2-40B4-BE49-F238E27FC236}">
                <a16:creationId xmlns:a16="http://schemas.microsoft.com/office/drawing/2014/main" id="{5D1549BB-3F25-AFB4-2BA8-9B32A0DFD8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4C9F12-1CD2-4F3E-9032-C10583A97D25}" type="slidenum">
              <a:rPr lang="en-GB" altLang="en-US"/>
              <a:pPr eaLnBrk="1" hangingPunct="1"/>
              <a:t>38</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D033BCEC-EF96-FA69-A55A-CE53B992E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E685D1DD-250D-B5CA-7287-5D5E11882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8964" name="Slide Number Placeholder 3">
            <a:extLst>
              <a:ext uri="{FF2B5EF4-FFF2-40B4-BE49-F238E27FC236}">
                <a16:creationId xmlns:a16="http://schemas.microsoft.com/office/drawing/2014/main" id="{7DA778FA-AE57-0A8B-4D8B-5EB6D9356B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350C61-EA13-4246-B164-4E71D5098DBB}" type="slidenum">
              <a:rPr lang="en-GB" altLang="en-US"/>
              <a:pPr eaLnBrk="1" hangingPunct="1"/>
              <a:t>39</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58114B82-7F06-3073-D0DE-CC1FD61255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F9FE598-52CC-DEEE-B66E-FA7D00D8B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3124" name="Slide Number Placeholder 3">
            <a:extLst>
              <a:ext uri="{FF2B5EF4-FFF2-40B4-BE49-F238E27FC236}">
                <a16:creationId xmlns:a16="http://schemas.microsoft.com/office/drawing/2014/main" id="{CC476AF5-CF20-5F21-BEDF-9A810F729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B97370-0085-42F6-B01C-A7339F8B927B}" type="slidenum">
              <a:rPr lang="en-GB" altLang="en-US"/>
              <a:pPr eaLnBrk="1" hangingPunct="1"/>
              <a:t>4</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F13780B8-762A-A066-EA8D-AB5D2474A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84C2D22A-8DF1-E91E-D741-67AC7AD88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69988" name="Slide Number Placeholder 3">
            <a:extLst>
              <a:ext uri="{FF2B5EF4-FFF2-40B4-BE49-F238E27FC236}">
                <a16:creationId xmlns:a16="http://schemas.microsoft.com/office/drawing/2014/main" id="{B7804083-1D0B-5EB3-D763-FDF657BE2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6B2535-AA07-453A-AEAA-4AB14CFBB3B9}" type="slidenum">
              <a:rPr lang="en-GB" altLang="en-US"/>
              <a:pPr eaLnBrk="1" hangingPunct="1"/>
              <a:t>40</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92629B99-16FD-E8AF-0E14-1B08267A24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19B17762-2C1A-6122-1439-014BE017E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1012" name="Slide Number Placeholder 3">
            <a:extLst>
              <a:ext uri="{FF2B5EF4-FFF2-40B4-BE49-F238E27FC236}">
                <a16:creationId xmlns:a16="http://schemas.microsoft.com/office/drawing/2014/main" id="{0C72A50F-F5AA-EC23-4834-C00B7ACA6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3249E8-1471-4D17-86CC-31ED9B198F4F}" type="slidenum">
              <a:rPr lang="en-GB" altLang="en-US"/>
              <a:pPr eaLnBrk="1" hangingPunct="1"/>
              <a:t>41</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37EC16D4-907B-C50C-A319-843BDE37C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DE2DFF73-9BE0-F2E0-5E3D-4F91ABA4B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2036" name="Slide Number Placeholder 3">
            <a:extLst>
              <a:ext uri="{FF2B5EF4-FFF2-40B4-BE49-F238E27FC236}">
                <a16:creationId xmlns:a16="http://schemas.microsoft.com/office/drawing/2014/main" id="{46B697B1-9600-31E4-D48A-59101E54F4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A34BC5-60F5-4A02-BAD6-21D75EC22844}" type="slidenum">
              <a:rPr lang="en-GB" altLang="en-US"/>
              <a:pPr eaLnBrk="1" hangingPunct="1"/>
              <a:t>42</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7E540475-0A0C-4C00-A756-4757E19DB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5E49ABC9-2B30-7AFB-E136-E240520CDA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3060" name="Slide Number Placeholder 3">
            <a:extLst>
              <a:ext uri="{FF2B5EF4-FFF2-40B4-BE49-F238E27FC236}">
                <a16:creationId xmlns:a16="http://schemas.microsoft.com/office/drawing/2014/main" id="{2E959353-7483-2A11-3098-E97464CA8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24F734-40FE-45B7-B071-C6B48B4E6303}" type="slidenum">
              <a:rPr lang="en-GB" altLang="en-US"/>
              <a:pPr eaLnBrk="1" hangingPunct="1"/>
              <a:t>43</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E5B74F90-19AD-50FC-3D15-06C731231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3A767092-7AF5-6171-A809-6D3A5EAFBB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4084" name="Slide Number Placeholder 3">
            <a:extLst>
              <a:ext uri="{FF2B5EF4-FFF2-40B4-BE49-F238E27FC236}">
                <a16:creationId xmlns:a16="http://schemas.microsoft.com/office/drawing/2014/main" id="{5DCCC166-5188-7359-FFC5-97A7393B5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C45BFB-3360-45CB-BA95-E602317389B2}" type="slidenum">
              <a:rPr lang="en-GB" altLang="en-US"/>
              <a:pPr eaLnBrk="1" hangingPunct="1"/>
              <a:t>44</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305E6019-BE95-B415-699E-C0269F84C1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CB73DE91-3CC3-F663-5E46-F0BD5D24C7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5108" name="Slide Number Placeholder 3">
            <a:extLst>
              <a:ext uri="{FF2B5EF4-FFF2-40B4-BE49-F238E27FC236}">
                <a16:creationId xmlns:a16="http://schemas.microsoft.com/office/drawing/2014/main" id="{08AC41BA-CFCB-BE3B-1DDB-1DEBD0C77C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95576C-29F5-4862-8595-9E892446A70C}" type="slidenum">
              <a:rPr lang="en-GB" altLang="en-US"/>
              <a:pPr eaLnBrk="1" hangingPunct="1"/>
              <a:t>45</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E7CD4F01-8FD5-6F98-4C51-3360B62AC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8F30326C-0610-67EB-4E81-391D5B1C0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6132" name="Slide Number Placeholder 3">
            <a:extLst>
              <a:ext uri="{FF2B5EF4-FFF2-40B4-BE49-F238E27FC236}">
                <a16:creationId xmlns:a16="http://schemas.microsoft.com/office/drawing/2014/main" id="{4391625F-1BA9-F903-F849-02608B923A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3E33A6-E1EE-4DB2-93E6-E7C079C94070}" type="slidenum">
              <a:rPr lang="en-GB" altLang="en-US"/>
              <a:pPr eaLnBrk="1" hangingPunct="1"/>
              <a:t>46</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0535C735-BBC0-915F-5C81-B386AB02E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E8F38C72-1F93-A5ED-046A-01D736ADC6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7156" name="Slide Number Placeholder 3">
            <a:extLst>
              <a:ext uri="{FF2B5EF4-FFF2-40B4-BE49-F238E27FC236}">
                <a16:creationId xmlns:a16="http://schemas.microsoft.com/office/drawing/2014/main" id="{3CCC64AA-829A-04DD-30A7-B242313DEA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07DFBC-7C1C-456D-9275-3C1575CADFB5}" type="slidenum">
              <a:rPr lang="en-GB" altLang="en-US"/>
              <a:pPr eaLnBrk="1" hangingPunct="1"/>
              <a:t>47</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7F37A4F3-5EC6-B080-7C58-E8274F11D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0E75DEBC-1D70-5237-0470-73F07A66CA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8180" name="Slide Number Placeholder 3">
            <a:extLst>
              <a:ext uri="{FF2B5EF4-FFF2-40B4-BE49-F238E27FC236}">
                <a16:creationId xmlns:a16="http://schemas.microsoft.com/office/drawing/2014/main" id="{41504558-2AE9-509C-8C5C-9B0E94669F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38156E-CA21-4B07-AE17-B38945FDC493}" type="slidenum">
              <a:rPr lang="en-GB" altLang="en-US"/>
              <a:pPr eaLnBrk="1" hangingPunct="1"/>
              <a:t>48</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51B87CF5-310E-5CFB-D8EC-B46EB4080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8033EE6E-D2E8-AC34-7333-A2B6951982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9204" name="Slide Number Placeholder 3">
            <a:extLst>
              <a:ext uri="{FF2B5EF4-FFF2-40B4-BE49-F238E27FC236}">
                <a16:creationId xmlns:a16="http://schemas.microsoft.com/office/drawing/2014/main" id="{62FA1FD6-5D02-E5B2-8C6D-D67A67351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DD85A6-F5D1-4562-B007-5CDE3E04CE85}" type="slidenum">
              <a:rPr lang="en-GB" altLang="en-US"/>
              <a:pPr eaLnBrk="1" hangingPunct="1"/>
              <a:t>49</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1625F04-FF33-6C34-A528-16685C6314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D3D8FB0D-ECF7-6281-2FD5-A44171C75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4148" name="Slide Number Placeholder 3">
            <a:extLst>
              <a:ext uri="{FF2B5EF4-FFF2-40B4-BE49-F238E27FC236}">
                <a16:creationId xmlns:a16="http://schemas.microsoft.com/office/drawing/2014/main" id="{0A5453E3-F241-E4BD-BE0D-1082B1A912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EF5A81-6DB5-4055-8E0F-309D60D9EBC0}" type="slidenum">
              <a:rPr lang="en-GB" altLang="en-US"/>
              <a:pPr eaLnBrk="1" hangingPunct="1"/>
              <a:t>5</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DF4C72E9-D923-4762-9EEE-A0D707670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87C5CD5D-2520-3D53-B35C-EA0411FA4E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0228" name="Slide Number Placeholder 3">
            <a:extLst>
              <a:ext uri="{FF2B5EF4-FFF2-40B4-BE49-F238E27FC236}">
                <a16:creationId xmlns:a16="http://schemas.microsoft.com/office/drawing/2014/main" id="{9E6DC82A-2CFD-E459-3C39-4E1787B4E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99272-7460-4056-BC6C-B80698EA09FA}" type="slidenum">
              <a:rPr lang="en-GB" altLang="en-US"/>
              <a:pPr eaLnBrk="1" hangingPunct="1"/>
              <a:t>50</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8FB053C2-2989-5525-AFEF-7C1FF2CA28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D7AFADB7-E11A-D26F-9841-1EB61E2D6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1252" name="Slide Number Placeholder 3">
            <a:extLst>
              <a:ext uri="{FF2B5EF4-FFF2-40B4-BE49-F238E27FC236}">
                <a16:creationId xmlns:a16="http://schemas.microsoft.com/office/drawing/2014/main" id="{4996F53E-566C-AC48-A383-C2640EDD9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9BC353-AE00-4FDB-8D2F-33503AFC5112}" type="slidenum">
              <a:rPr lang="en-GB" altLang="en-US"/>
              <a:pPr eaLnBrk="1" hangingPunct="1"/>
              <a:t>51</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2DCABA4F-3F0B-6F6E-946F-C7DF96BC4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98B520F8-1E18-9E28-2F1A-CAC1F7C9E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2276" name="Slide Number Placeholder 3">
            <a:extLst>
              <a:ext uri="{FF2B5EF4-FFF2-40B4-BE49-F238E27FC236}">
                <a16:creationId xmlns:a16="http://schemas.microsoft.com/office/drawing/2014/main" id="{BB2845D9-2384-1235-385C-92DC8042D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CE041A-612A-49C5-B1CD-6DE06582CEBF}" type="slidenum">
              <a:rPr lang="en-GB" altLang="en-US"/>
              <a:pPr eaLnBrk="1" hangingPunct="1"/>
              <a:t>52</a:t>
            </a:fld>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2B80D1D0-A27E-5D62-80DF-F9D3D01F83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A667ADC1-0DC4-4801-D8F7-B02B695B6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3300" name="Slide Number Placeholder 3">
            <a:extLst>
              <a:ext uri="{FF2B5EF4-FFF2-40B4-BE49-F238E27FC236}">
                <a16:creationId xmlns:a16="http://schemas.microsoft.com/office/drawing/2014/main" id="{1987CBEC-45DC-B9BD-F89E-D75CC1F46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ADA929-64F7-4CAB-9A21-35B10A19D699}" type="slidenum">
              <a:rPr lang="en-GB" altLang="en-US"/>
              <a:pPr eaLnBrk="1" hangingPunct="1"/>
              <a:t>53</a:t>
            </a:fld>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0E19087F-BF8C-7B86-3DC9-F936219460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a:extLst>
              <a:ext uri="{FF2B5EF4-FFF2-40B4-BE49-F238E27FC236}">
                <a16:creationId xmlns:a16="http://schemas.microsoft.com/office/drawing/2014/main" id="{AF22BF25-4F88-F209-36B6-23F37F91DA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4324" name="Slide Number Placeholder 3">
            <a:extLst>
              <a:ext uri="{FF2B5EF4-FFF2-40B4-BE49-F238E27FC236}">
                <a16:creationId xmlns:a16="http://schemas.microsoft.com/office/drawing/2014/main" id="{21446DD0-4704-43AB-EADB-0F04E7D7D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72EBE6-3C98-48FA-891A-4B90D84B3CB1}" type="slidenum">
              <a:rPr lang="en-GB" altLang="en-US"/>
              <a:pPr eaLnBrk="1" hangingPunct="1"/>
              <a:t>54</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55478642-71A1-893C-6D00-0A9399B388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20C18471-F544-08EE-2EDC-DFCB7AC8A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5348" name="Slide Number Placeholder 3">
            <a:extLst>
              <a:ext uri="{FF2B5EF4-FFF2-40B4-BE49-F238E27FC236}">
                <a16:creationId xmlns:a16="http://schemas.microsoft.com/office/drawing/2014/main" id="{04BBB89D-0F97-C155-26B6-E2B66574FB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91E8A6-C0C0-43F7-90BC-B920996184B1}" type="slidenum">
              <a:rPr lang="en-GB" altLang="en-US"/>
              <a:pPr eaLnBrk="1" hangingPunct="1"/>
              <a:t>55</a:t>
            </a:fld>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50CA5323-08B5-894B-135C-FEF0C83F41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E04DD51B-D186-4179-AA63-53A19228A7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6372" name="Slide Number Placeholder 3">
            <a:extLst>
              <a:ext uri="{FF2B5EF4-FFF2-40B4-BE49-F238E27FC236}">
                <a16:creationId xmlns:a16="http://schemas.microsoft.com/office/drawing/2014/main" id="{71A18B15-EE77-66CE-FFEF-9F2B2A7BC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A870DD-DE4F-41B9-A30A-F67582D984BA}" type="slidenum">
              <a:rPr lang="en-GB" altLang="en-US"/>
              <a:pPr eaLnBrk="1" hangingPunct="1"/>
              <a:t>56</a:t>
            </a:fld>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2F7CA1E5-FEFE-0476-77B2-C80640DA04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CDE32123-9F19-519A-2E6A-E508DA267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7396" name="Slide Number Placeholder 3">
            <a:extLst>
              <a:ext uri="{FF2B5EF4-FFF2-40B4-BE49-F238E27FC236}">
                <a16:creationId xmlns:a16="http://schemas.microsoft.com/office/drawing/2014/main" id="{6EA4AC8D-9A87-F026-1371-CDA79158D2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EFE6D4-6C2F-400A-9A8A-4117A8CC4ABF}" type="slidenum">
              <a:rPr lang="en-GB" altLang="en-US"/>
              <a:pPr eaLnBrk="1" hangingPunct="1"/>
              <a:t>57</a:t>
            </a:fld>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ACA77387-1831-D8D9-7126-6D00AEA67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a:extLst>
              <a:ext uri="{FF2B5EF4-FFF2-40B4-BE49-F238E27FC236}">
                <a16:creationId xmlns:a16="http://schemas.microsoft.com/office/drawing/2014/main" id="{BAEDCCE7-EC75-19FE-A75F-D93CCBC9A9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8420" name="Slide Number Placeholder 3">
            <a:extLst>
              <a:ext uri="{FF2B5EF4-FFF2-40B4-BE49-F238E27FC236}">
                <a16:creationId xmlns:a16="http://schemas.microsoft.com/office/drawing/2014/main" id="{7D96E6EA-CE12-C2B3-D68D-B22A9A41E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497809-7FF0-4457-AB64-79C84A06E6C8}" type="slidenum">
              <a:rPr lang="en-GB" altLang="en-US"/>
              <a:pPr eaLnBrk="1" hangingPunct="1"/>
              <a:t>58</a:t>
            </a:fld>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F4225A71-AAC3-71BF-55EE-1964AD936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479A357D-C435-A354-D72A-A0FB656E9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9444" name="Slide Number Placeholder 3">
            <a:extLst>
              <a:ext uri="{FF2B5EF4-FFF2-40B4-BE49-F238E27FC236}">
                <a16:creationId xmlns:a16="http://schemas.microsoft.com/office/drawing/2014/main" id="{DC5129D4-689A-CC4F-6DE2-3F298367C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F06D5-03BC-4C79-B97A-0E518A612B4D}" type="slidenum">
              <a:rPr lang="en-GB" altLang="en-US"/>
              <a:pPr eaLnBrk="1" hangingPunct="1"/>
              <a:t>59</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D2627725-BD39-CF2E-958F-B8B7499FB1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3A2707DA-4E26-90BB-E152-D98FD5FD51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5172" name="Slide Number Placeholder 3">
            <a:extLst>
              <a:ext uri="{FF2B5EF4-FFF2-40B4-BE49-F238E27FC236}">
                <a16:creationId xmlns:a16="http://schemas.microsoft.com/office/drawing/2014/main" id="{4311C4FD-FCB7-68F9-8D5A-B95591819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AE47D3-9C74-4598-BE35-E2F8A07A1F0F}" type="slidenum">
              <a:rPr lang="en-GB" altLang="en-US"/>
              <a:pPr eaLnBrk="1" hangingPunct="1"/>
              <a:t>6</a:t>
            </a:fld>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5F010169-E37C-724E-E750-4A6CAAEE7C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AE00B08A-C23D-5598-28ED-914D3AB6A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0468" name="Slide Number Placeholder 3">
            <a:extLst>
              <a:ext uri="{FF2B5EF4-FFF2-40B4-BE49-F238E27FC236}">
                <a16:creationId xmlns:a16="http://schemas.microsoft.com/office/drawing/2014/main" id="{46E3AE8D-47B6-B8F3-E259-849A8E91D9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A06DE4-B665-4040-A056-B01FE00180DA}" type="slidenum">
              <a:rPr lang="en-GB" altLang="en-US"/>
              <a:pPr eaLnBrk="1" hangingPunct="1"/>
              <a:t>60</a:t>
            </a:fld>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C4827D6D-7EA6-5021-873F-291B5E30B9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C850BCD9-01CA-AB10-853E-F874A311B3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1492" name="Slide Number Placeholder 3">
            <a:extLst>
              <a:ext uri="{FF2B5EF4-FFF2-40B4-BE49-F238E27FC236}">
                <a16:creationId xmlns:a16="http://schemas.microsoft.com/office/drawing/2014/main" id="{75CA2A96-B460-2924-7382-028DE7E12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3B1A6E-9E67-457E-AEFF-275914D1E172}" type="slidenum">
              <a:rPr lang="en-GB" altLang="en-US"/>
              <a:pPr eaLnBrk="1" hangingPunct="1"/>
              <a:t>61</a:t>
            </a:fld>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4CB97A6B-5452-0F17-B8EF-973C47269B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6EC79959-2EDA-1FF7-BDAE-89981FFF9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2516" name="Slide Number Placeholder 3">
            <a:extLst>
              <a:ext uri="{FF2B5EF4-FFF2-40B4-BE49-F238E27FC236}">
                <a16:creationId xmlns:a16="http://schemas.microsoft.com/office/drawing/2014/main" id="{BDE66B3A-8BCE-69A0-F0F6-574CB8CBDC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9F0971-0077-4640-9A74-AED03A1802D6}" type="slidenum">
              <a:rPr lang="en-GB" altLang="en-US"/>
              <a:pPr eaLnBrk="1" hangingPunct="1"/>
              <a:t>62</a:t>
            </a:fld>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E174CD4B-BECE-4E44-001A-40BC034B1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062B3C2D-519C-E95E-D739-14E620761A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3540" name="Slide Number Placeholder 3">
            <a:extLst>
              <a:ext uri="{FF2B5EF4-FFF2-40B4-BE49-F238E27FC236}">
                <a16:creationId xmlns:a16="http://schemas.microsoft.com/office/drawing/2014/main" id="{4FEF5686-7F16-2FFB-A548-9A66517A4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279A12-FD5D-4296-9BB6-F9DB65F69E90}" type="slidenum">
              <a:rPr lang="en-GB" altLang="en-US"/>
              <a:pPr eaLnBrk="1" hangingPunct="1"/>
              <a:t>63</a:t>
            </a:fld>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CC6ED93A-165B-FD59-A35C-2080EB77DC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E8817B49-D3CF-C228-4C2B-5D4758F5D0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4564" name="Slide Number Placeholder 3">
            <a:extLst>
              <a:ext uri="{FF2B5EF4-FFF2-40B4-BE49-F238E27FC236}">
                <a16:creationId xmlns:a16="http://schemas.microsoft.com/office/drawing/2014/main" id="{16E8D15A-FD43-93D7-D2A6-8E77CB5977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14C515-CB29-4CFA-99A2-2566872EB4E0}" type="slidenum">
              <a:rPr lang="en-GB" altLang="en-US"/>
              <a:pPr eaLnBrk="1" hangingPunct="1"/>
              <a:t>64</a:t>
            </a:fld>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653B7F20-3292-E3B3-1A76-02E6B540EC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0971F527-D6F1-D318-5A48-1D65CEF53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5588" name="Slide Number Placeholder 3">
            <a:extLst>
              <a:ext uri="{FF2B5EF4-FFF2-40B4-BE49-F238E27FC236}">
                <a16:creationId xmlns:a16="http://schemas.microsoft.com/office/drawing/2014/main" id="{A7743454-5094-5FA0-7C1E-9ABA7AAAA8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261D82-E730-424B-830D-1B2F0CEA61AA}" type="slidenum">
              <a:rPr lang="en-GB" altLang="en-US"/>
              <a:pPr eaLnBrk="1" hangingPunct="1"/>
              <a:t>65</a:t>
            </a:fld>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F09405A6-17D8-9FF5-B20E-5581896C57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3F2BF640-9054-CD99-BF09-65E9380F8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6612" name="Slide Number Placeholder 3">
            <a:extLst>
              <a:ext uri="{FF2B5EF4-FFF2-40B4-BE49-F238E27FC236}">
                <a16:creationId xmlns:a16="http://schemas.microsoft.com/office/drawing/2014/main" id="{71C52C03-39FF-CAE1-C5F9-9906112C32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6E3C7C-E880-48DA-BEF2-EABF2F7338CD}" type="slidenum">
              <a:rPr lang="en-GB" altLang="en-US"/>
              <a:pPr eaLnBrk="1" hangingPunct="1"/>
              <a:t>66</a:t>
            </a:fld>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A567F9BE-579D-2A26-7B5F-B4E1882C4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2490B54F-0CEE-7EE1-A589-96B36C470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7636" name="Slide Number Placeholder 3">
            <a:extLst>
              <a:ext uri="{FF2B5EF4-FFF2-40B4-BE49-F238E27FC236}">
                <a16:creationId xmlns:a16="http://schemas.microsoft.com/office/drawing/2014/main" id="{8B7E7405-C245-7E2C-2049-B34610460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1F7649-4D01-44D8-AE7D-8B03A3EC1E9A}" type="slidenum">
              <a:rPr lang="en-GB" altLang="en-US"/>
              <a:pPr eaLnBrk="1" hangingPunct="1"/>
              <a:t>67</a:t>
            </a:fld>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72711696-3360-B74E-A3B5-B8C12BFA5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A8758ADA-972A-B296-A54B-17AC23915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8660" name="Slide Number Placeholder 3">
            <a:extLst>
              <a:ext uri="{FF2B5EF4-FFF2-40B4-BE49-F238E27FC236}">
                <a16:creationId xmlns:a16="http://schemas.microsoft.com/office/drawing/2014/main" id="{DEC04C96-090F-EE52-57A4-39B85452A3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85468C-BF27-4FAD-A096-0D2AC3BFEA5B}" type="slidenum">
              <a:rPr lang="en-GB" altLang="en-US"/>
              <a:pPr eaLnBrk="1" hangingPunct="1"/>
              <a:t>68</a:t>
            </a:fld>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5122F7E6-69E7-2DA7-D1FD-74212B5B0D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31998F7A-00DA-E364-D351-95028AD8FA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9684" name="Slide Number Placeholder 3">
            <a:extLst>
              <a:ext uri="{FF2B5EF4-FFF2-40B4-BE49-F238E27FC236}">
                <a16:creationId xmlns:a16="http://schemas.microsoft.com/office/drawing/2014/main" id="{F90218A1-96D6-1C0C-1CA5-CE1B668E1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3ED777-9A61-4DC9-A8E6-AFAE0138565A}" type="slidenum">
              <a:rPr lang="en-GB" altLang="en-US"/>
              <a:pPr eaLnBrk="1" hangingPunct="1"/>
              <a:t>69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D9F6C83F-BEAE-5228-4711-24AEDA20D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AC6B191-289E-0D24-F27B-789911B17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6196" name="Slide Number Placeholder 3">
            <a:extLst>
              <a:ext uri="{FF2B5EF4-FFF2-40B4-BE49-F238E27FC236}">
                <a16:creationId xmlns:a16="http://schemas.microsoft.com/office/drawing/2014/main" id="{9EA10D47-099A-EA8E-61B2-6730CD619D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9DC278-7E57-4F46-B6DD-85EFF534FED4}" type="slidenum">
              <a:rPr lang="en-GB" altLang="en-US"/>
              <a:pPr eaLnBrk="1" hangingPunct="1"/>
              <a:t>7</a:t>
            </a:fld>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1796E73D-16A6-FD97-25F2-C98DBEA142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C48CD852-C7D1-EB61-6AE3-5C95184B8D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0708" name="Slide Number Placeholder 3">
            <a:extLst>
              <a:ext uri="{FF2B5EF4-FFF2-40B4-BE49-F238E27FC236}">
                <a16:creationId xmlns:a16="http://schemas.microsoft.com/office/drawing/2014/main" id="{1BBDAE4C-0279-4EED-C302-AEBC20AA2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117C2F-041B-4617-ACAC-353DC35CAAE3}" type="slidenum">
              <a:rPr lang="en-GB" altLang="en-US"/>
              <a:pPr eaLnBrk="1" hangingPunct="1"/>
              <a:t>70</a:t>
            </a:fld>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B18C616B-B831-D756-6709-B89B6C483E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38B96A12-3813-F5DD-263E-5C6C40CE18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1732" name="Slide Number Placeholder 3">
            <a:extLst>
              <a:ext uri="{FF2B5EF4-FFF2-40B4-BE49-F238E27FC236}">
                <a16:creationId xmlns:a16="http://schemas.microsoft.com/office/drawing/2014/main" id="{3585B272-E1D2-2A5D-A99D-6F0FB1AB71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323779-EFC8-448D-99D9-109CB03CF2C0}" type="slidenum">
              <a:rPr lang="en-GB" altLang="en-US"/>
              <a:pPr eaLnBrk="1" hangingPunct="1"/>
              <a:t>71</a:t>
            </a:fld>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04EAA2A3-D639-99B1-3C7B-2AEE417F2F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A4622A60-A654-C8AD-72E7-F5F6E0448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2756" name="Slide Number Placeholder 3">
            <a:extLst>
              <a:ext uri="{FF2B5EF4-FFF2-40B4-BE49-F238E27FC236}">
                <a16:creationId xmlns:a16="http://schemas.microsoft.com/office/drawing/2014/main" id="{30A44E47-0EE3-5E50-162F-2988DA9BD3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227D17-2DCA-41B4-9D0F-E4208B1BE923}" type="slidenum">
              <a:rPr lang="en-GB" altLang="en-US"/>
              <a:pPr eaLnBrk="1" hangingPunct="1"/>
              <a:t>72</a:t>
            </a:fld>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2D01327B-0479-B266-29EA-BF8090C560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AB35BE25-7C2B-E8EC-8261-1F4DCED72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3780" name="Slide Number Placeholder 3">
            <a:extLst>
              <a:ext uri="{FF2B5EF4-FFF2-40B4-BE49-F238E27FC236}">
                <a16:creationId xmlns:a16="http://schemas.microsoft.com/office/drawing/2014/main" id="{578605E1-1792-7572-A254-447D3A5505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E39C1-3BE6-4228-BFDF-512FE6809BCE}" type="slidenum">
              <a:rPr lang="en-GB" altLang="en-US"/>
              <a:pPr eaLnBrk="1" hangingPunct="1"/>
              <a:t>73</a:t>
            </a:fld>
            <a:endParaRPr lang="en-GB"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0C438E47-8470-69C8-650B-675CD4295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a:extLst>
              <a:ext uri="{FF2B5EF4-FFF2-40B4-BE49-F238E27FC236}">
                <a16:creationId xmlns:a16="http://schemas.microsoft.com/office/drawing/2014/main" id="{8C96919E-ECFC-E875-9ED3-28076A82D0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4804" name="Slide Number Placeholder 3">
            <a:extLst>
              <a:ext uri="{FF2B5EF4-FFF2-40B4-BE49-F238E27FC236}">
                <a16:creationId xmlns:a16="http://schemas.microsoft.com/office/drawing/2014/main" id="{469FEBF3-E7BD-1AB4-339D-AB4A63DED7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41CFE3-021A-40A1-8886-78D7DB3F0626}" type="slidenum">
              <a:rPr lang="en-GB" altLang="en-US"/>
              <a:pPr eaLnBrk="1" hangingPunct="1"/>
              <a:t>74</a:t>
            </a:fld>
            <a:endParaRPr lang="en-GB"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D466516C-CB63-B279-EDDB-B213511E82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3A88DEA7-DC50-7ABA-57F1-39FC26075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5828" name="Slide Number Placeholder 3">
            <a:extLst>
              <a:ext uri="{FF2B5EF4-FFF2-40B4-BE49-F238E27FC236}">
                <a16:creationId xmlns:a16="http://schemas.microsoft.com/office/drawing/2014/main" id="{DD254F99-ABDE-C84D-8524-9FF420C6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5CEAE6-4344-4B5B-8C43-CF407A97A9D4}" type="slidenum">
              <a:rPr lang="en-GB" altLang="en-US"/>
              <a:pPr eaLnBrk="1" hangingPunct="1"/>
              <a:t>75</a:t>
            </a:fld>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67B82EB5-FA86-8505-4319-17711DF6D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54F4DF0F-E154-6ABA-6EF0-8E75DA40D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6852" name="Slide Number Placeholder 3">
            <a:extLst>
              <a:ext uri="{FF2B5EF4-FFF2-40B4-BE49-F238E27FC236}">
                <a16:creationId xmlns:a16="http://schemas.microsoft.com/office/drawing/2014/main" id="{73C96955-80AE-1C71-C922-9C8E0646C6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279F-B487-41E4-96DE-A4097000146D}" type="slidenum">
              <a:rPr lang="en-GB" altLang="en-US"/>
              <a:pPr eaLnBrk="1" hangingPunct="1"/>
              <a:t>76</a:t>
            </a:fld>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96529546-C9CF-88E1-8478-3E06137405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95D022FB-079F-E858-1BA7-51F26C17A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7876" name="Slide Number Placeholder 3">
            <a:extLst>
              <a:ext uri="{FF2B5EF4-FFF2-40B4-BE49-F238E27FC236}">
                <a16:creationId xmlns:a16="http://schemas.microsoft.com/office/drawing/2014/main" id="{17D1507F-9084-5B96-F562-1ABDF1FFF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07EE65-0D99-4F59-9175-F686A850A346}" type="slidenum">
              <a:rPr lang="en-GB" altLang="en-US"/>
              <a:pPr eaLnBrk="1" hangingPunct="1"/>
              <a:t>77</a:t>
            </a:fld>
            <a:endParaRPr lang="en-GB"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4A125847-12AC-9277-439C-1191EF984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40AF1A1F-2474-6FB2-D2A8-BAACC09E8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8900" name="Slide Number Placeholder 3">
            <a:extLst>
              <a:ext uri="{FF2B5EF4-FFF2-40B4-BE49-F238E27FC236}">
                <a16:creationId xmlns:a16="http://schemas.microsoft.com/office/drawing/2014/main" id="{44780905-24C6-29D3-1E12-912C334E76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4949B7-E2E6-4BAC-8FFD-6804207051DA}" type="slidenum">
              <a:rPr lang="en-GB" altLang="en-US"/>
              <a:pPr eaLnBrk="1" hangingPunct="1"/>
              <a:t>78</a:t>
            </a:fld>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DCB958EB-4EA5-A586-1F60-E0CC3B3EFF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a:extLst>
              <a:ext uri="{FF2B5EF4-FFF2-40B4-BE49-F238E27FC236}">
                <a16:creationId xmlns:a16="http://schemas.microsoft.com/office/drawing/2014/main" id="{6BB8FF53-3762-DFC9-A020-7115669269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9924" name="Slide Number Placeholder 3">
            <a:extLst>
              <a:ext uri="{FF2B5EF4-FFF2-40B4-BE49-F238E27FC236}">
                <a16:creationId xmlns:a16="http://schemas.microsoft.com/office/drawing/2014/main" id="{5B62098A-CA56-1325-8136-7BAA83BB33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B9AF99-476D-4C26-8AF1-509DD177C2D8}" type="slidenum">
              <a:rPr lang="en-GB" altLang="en-US"/>
              <a:pPr eaLnBrk="1" hangingPunct="1"/>
              <a:t>79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A187F23-3864-5939-1407-3936C9A71A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D97297CC-2DC2-B130-4644-42C20CB763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7220" name="Slide Number Placeholder 3">
            <a:extLst>
              <a:ext uri="{FF2B5EF4-FFF2-40B4-BE49-F238E27FC236}">
                <a16:creationId xmlns:a16="http://schemas.microsoft.com/office/drawing/2014/main" id="{2A366428-AB3E-FCB9-D139-4075005898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C72E2C-BFD7-470F-B721-EA95A3B06432}" type="slidenum">
              <a:rPr lang="en-GB" altLang="en-US"/>
              <a:pPr eaLnBrk="1" hangingPunct="1"/>
              <a:t>8</a:t>
            </a:fld>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0219E7E4-204F-2CC8-7456-96F24640E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95F4D682-E86F-9602-FC69-71CFEC316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0948" name="Slide Number Placeholder 3">
            <a:extLst>
              <a:ext uri="{FF2B5EF4-FFF2-40B4-BE49-F238E27FC236}">
                <a16:creationId xmlns:a16="http://schemas.microsoft.com/office/drawing/2014/main" id="{E83B7436-7147-64B1-BBC1-1DBE7A6E9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AB067F-89E7-456C-99CD-66D9141DB922}" type="slidenum">
              <a:rPr lang="en-GB" altLang="en-US"/>
              <a:pPr eaLnBrk="1" hangingPunct="1"/>
              <a:t>80</a:t>
            </a:fld>
            <a:endParaRPr lang="en-GB"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4DE049EE-01CF-98A7-1A5F-8BAEC0788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DDF04F41-52F0-CF1B-3D76-755B2EAE5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1972" name="Slide Number Placeholder 3">
            <a:extLst>
              <a:ext uri="{FF2B5EF4-FFF2-40B4-BE49-F238E27FC236}">
                <a16:creationId xmlns:a16="http://schemas.microsoft.com/office/drawing/2014/main" id="{0780D11C-9C60-6DB3-D32C-F37C4B4C79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02052C-17A4-4FE9-8F40-94F951FB06A6}" type="slidenum">
              <a:rPr lang="en-GB" altLang="en-US"/>
              <a:pPr eaLnBrk="1" hangingPunct="1"/>
              <a:t>81</a:t>
            </a:fld>
            <a:endParaRPr lang="en-GB"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F750CDA9-37EF-504E-E6DE-4EC6DCB44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5E1B89E2-7494-D368-4288-396B37AD5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2996" name="Slide Number Placeholder 3">
            <a:extLst>
              <a:ext uri="{FF2B5EF4-FFF2-40B4-BE49-F238E27FC236}">
                <a16:creationId xmlns:a16="http://schemas.microsoft.com/office/drawing/2014/main" id="{48E17BE3-57A3-CD28-6D97-C83A143B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284291-8823-449A-ACF4-968196B7F407}" type="slidenum">
              <a:rPr lang="en-GB" altLang="en-US"/>
              <a:pPr eaLnBrk="1" hangingPunct="1"/>
              <a:t>82</a:t>
            </a:fld>
            <a:endParaRPr lang="en-GB"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65072A06-B56A-F3CE-5E7F-2E8F446C7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a:extLst>
              <a:ext uri="{FF2B5EF4-FFF2-40B4-BE49-F238E27FC236}">
                <a16:creationId xmlns:a16="http://schemas.microsoft.com/office/drawing/2014/main" id="{B8BAE360-FD0A-0E9A-EC04-62FBAD553D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4020" name="Slide Number Placeholder 3">
            <a:extLst>
              <a:ext uri="{FF2B5EF4-FFF2-40B4-BE49-F238E27FC236}">
                <a16:creationId xmlns:a16="http://schemas.microsoft.com/office/drawing/2014/main" id="{3970253D-04E1-E052-3582-8C1FB8269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F981FA-1722-454D-AF48-10E2E65D878A}" type="slidenum">
              <a:rPr lang="en-GB" altLang="en-US"/>
              <a:pPr eaLnBrk="1" hangingPunct="1"/>
              <a:t>83</a:t>
            </a:fld>
            <a:endParaRPr lang="en-GB"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E813132F-D5A9-1741-7F35-A436E0A5F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a:extLst>
              <a:ext uri="{FF2B5EF4-FFF2-40B4-BE49-F238E27FC236}">
                <a16:creationId xmlns:a16="http://schemas.microsoft.com/office/drawing/2014/main" id="{DB878C76-3399-FB0D-791C-C4B6C43B8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5044" name="Slide Number Placeholder 3">
            <a:extLst>
              <a:ext uri="{FF2B5EF4-FFF2-40B4-BE49-F238E27FC236}">
                <a16:creationId xmlns:a16="http://schemas.microsoft.com/office/drawing/2014/main" id="{9E7235E3-E591-0707-46CE-A31F98140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439A99-7D38-413B-85E4-F8A2B42BF396}" type="slidenum">
              <a:rPr lang="en-GB" altLang="en-US"/>
              <a:pPr eaLnBrk="1" hangingPunct="1"/>
              <a:t>84</a:t>
            </a:fld>
            <a:endParaRPr lang="en-GB"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015DC291-971B-5610-8C4A-C1658E3D05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a:extLst>
              <a:ext uri="{FF2B5EF4-FFF2-40B4-BE49-F238E27FC236}">
                <a16:creationId xmlns:a16="http://schemas.microsoft.com/office/drawing/2014/main" id="{55B760CD-8FD8-EFD0-A7DC-76FB69A3DF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6068" name="Slide Number Placeholder 3">
            <a:extLst>
              <a:ext uri="{FF2B5EF4-FFF2-40B4-BE49-F238E27FC236}">
                <a16:creationId xmlns:a16="http://schemas.microsoft.com/office/drawing/2014/main" id="{E4B33A00-C677-6B00-0F99-FD7110A664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E7535D-94BB-4736-8E2D-C86BA2F1E0F6}" type="slidenum">
              <a:rPr lang="en-GB" altLang="en-US"/>
              <a:pPr eaLnBrk="1" hangingPunct="1"/>
              <a:t>85</a:t>
            </a:fld>
            <a:endParaRPr lang="en-GB"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474CD6B8-7C00-9CA4-A58F-81F7D4B869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a:extLst>
              <a:ext uri="{FF2B5EF4-FFF2-40B4-BE49-F238E27FC236}">
                <a16:creationId xmlns:a16="http://schemas.microsoft.com/office/drawing/2014/main" id="{8E1C4816-9315-4BAC-7D20-6312796BE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7092" name="Slide Number Placeholder 3">
            <a:extLst>
              <a:ext uri="{FF2B5EF4-FFF2-40B4-BE49-F238E27FC236}">
                <a16:creationId xmlns:a16="http://schemas.microsoft.com/office/drawing/2014/main" id="{35EAC7CE-69D5-9EB2-DEE7-5AC49593FA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FF3110-80C5-415B-A174-7E0E0ADD56C6}" type="slidenum">
              <a:rPr lang="en-GB" altLang="en-US"/>
              <a:pPr eaLnBrk="1" hangingPunct="1"/>
              <a:t>86</a:t>
            </a:fld>
            <a:endParaRPr lang="en-GB"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49360456-B15A-BE57-7778-1CB32B2C00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1E1F448B-1CAC-CF8A-FECA-2CFABE9429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8116" name="Slide Number Placeholder 3">
            <a:extLst>
              <a:ext uri="{FF2B5EF4-FFF2-40B4-BE49-F238E27FC236}">
                <a16:creationId xmlns:a16="http://schemas.microsoft.com/office/drawing/2014/main" id="{E82B9642-8C76-7FFB-9439-036338D15D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FB82F4-9F95-436C-9E73-0FAAF82B0D47}" type="slidenum">
              <a:rPr lang="en-GB" altLang="en-US"/>
              <a:pPr eaLnBrk="1" hangingPunct="1"/>
              <a:t>87</a:t>
            </a:fld>
            <a:endParaRPr lang="en-GB"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F7F8F2E2-AC99-0A25-79F7-72281D201A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79FBE26A-67C6-7613-07E2-0EC418F67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9140" name="Slide Number Placeholder 3">
            <a:extLst>
              <a:ext uri="{FF2B5EF4-FFF2-40B4-BE49-F238E27FC236}">
                <a16:creationId xmlns:a16="http://schemas.microsoft.com/office/drawing/2014/main" id="{10B0E765-D68C-8204-0610-2EFBD29116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D0D8AA-AA49-4B2A-A477-C1B31264C973}" type="slidenum">
              <a:rPr lang="en-GB" altLang="en-US"/>
              <a:pPr eaLnBrk="1" hangingPunct="1"/>
              <a:t>88</a:t>
            </a:fld>
            <a:endParaRPr lang="en-GB"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1C421EFA-D4CF-EA63-5AA2-C52AD841B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E8589F3F-5CD6-1BC3-4B61-8E10B894E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0164" name="Slide Number Placeholder 3">
            <a:extLst>
              <a:ext uri="{FF2B5EF4-FFF2-40B4-BE49-F238E27FC236}">
                <a16:creationId xmlns:a16="http://schemas.microsoft.com/office/drawing/2014/main" id="{82E0F6C5-2763-36A9-4831-D0830AB1DD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40A58-6878-421C-85F5-71E9E73E83A4}" type="slidenum">
              <a:rPr lang="en-GB" altLang="en-US"/>
              <a:pPr eaLnBrk="1" hangingPunct="1"/>
              <a:t>89</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73F8B40-246A-860D-24B9-C0274CE21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0AC263C7-11F0-9372-6D54-B7FD4A05F1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38244" name="Slide Number Placeholder 3">
            <a:extLst>
              <a:ext uri="{FF2B5EF4-FFF2-40B4-BE49-F238E27FC236}">
                <a16:creationId xmlns:a16="http://schemas.microsoft.com/office/drawing/2014/main" id="{12CB4017-667D-7D83-30C7-B8BE459C0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7A02D3-C653-47F5-BBDF-A4781B7D1631}" type="slidenum">
              <a:rPr lang="en-GB" altLang="en-US"/>
              <a:pPr eaLnBrk="1" hangingPunct="1"/>
              <a:t>9</a:t>
            </a:fld>
            <a:endParaRPr lang="en-GB"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3ACEBF3E-B85A-DC88-64D0-DCCAA7319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a:extLst>
              <a:ext uri="{FF2B5EF4-FFF2-40B4-BE49-F238E27FC236}">
                <a16:creationId xmlns:a16="http://schemas.microsoft.com/office/drawing/2014/main" id="{80F591F6-136D-A67F-4AF0-564D03AD1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1188" name="Slide Number Placeholder 3">
            <a:extLst>
              <a:ext uri="{FF2B5EF4-FFF2-40B4-BE49-F238E27FC236}">
                <a16:creationId xmlns:a16="http://schemas.microsoft.com/office/drawing/2014/main" id="{67481476-C15D-A8A8-65F2-DCC508761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D22648-A034-4E36-8AE4-810044441035}" type="slidenum">
              <a:rPr lang="en-GB" altLang="en-US"/>
              <a:pPr eaLnBrk="1" hangingPunct="1"/>
              <a:t>90</a:t>
            </a:fld>
            <a:endParaRPr lang="en-GB"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48402B4C-A88A-2F7B-292D-8E38FE93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a:extLst>
              <a:ext uri="{FF2B5EF4-FFF2-40B4-BE49-F238E27FC236}">
                <a16:creationId xmlns:a16="http://schemas.microsoft.com/office/drawing/2014/main" id="{0F70E820-FE01-B051-F858-7DB590E1F6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2212" name="Slide Number Placeholder 3">
            <a:extLst>
              <a:ext uri="{FF2B5EF4-FFF2-40B4-BE49-F238E27FC236}">
                <a16:creationId xmlns:a16="http://schemas.microsoft.com/office/drawing/2014/main" id="{280189CB-4BDC-C760-ADF1-FA3320497A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E75938-CA33-4062-A5ED-BDC11435A91C}" type="slidenum">
              <a:rPr lang="en-GB" altLang="en-US"/>
              <a:pPr eaLnBrk="1" hangingPunct="1"/>
              <a:t>91</a:t>
            </a:fld>
            <a:endParaRPr lang="en-GB"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93B37BF6-65D1-FE93-0D03-234FEDC04D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416C9DB4-3E9F-F009-12FD-B72FA2F948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3236" name="Slide Number Placeholder 3">
            <a:extLst>
              <a:ext uri="{FF2B5EF4-FFF2-40B4-BE49-F238E27FC236}">
                <a16:creationId xmlns:a16="http://schemas.microsoft.com/office/drawing/2014/main" id="{CB93C352-FD87-1468-3A33-E21C8211B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5168B7-CB78-4061-AC13-DD60490E79AA}" type="slidenum">
              <a:rPr lang="en-GB" altLang="en-US"/>
              <a:pPr eaLnBrk="1" hangingPunct="1"/>
              <a:t>92</a:t>
            </a:fld>
            <a:endParaRPr lang="en-GB"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FE859283-FBB4-F427-1CEA-1DA143DA8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a:extLst>
              <a:ext uri="{FF2B5EF4-FFF2-40B4-BE49-F238E27FC236}">
                <a16:creationId xmlns:a16="http://schemas.microsoft.com/office/drawing/2014/main" id="{369AC011-03B9-C05C-6BF6-686FE93C4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4260" name="Slide Number Placeholder 3">
            <a:extLst>
              <a:ext uri="{FF2B5EF4-FFF2-40B4-BE49-F238E27FC236}">
                <a16:creationId xmlns:a16="http://schemas.microsoft.com/office/drawing/2014/main" id="{7DCBE8B4-FD19-8184-487C-9F553B955C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6A9949-1104-4E1E-98D1-99259BF8CAAF}" type="slidenum">
              <a:rPr lang="en-GB" altLang="en-US"/>
              <a:pPr eaLnBrk="1" hangingPunct="1"/>
              <a:t>93</a:t>
            </a:fld>
            <a:endParaRPr lang="en-GB"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CAC6A8B1-A423-4D33-DA2B-295E10312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a:extLst>
              <a:ext uri="{FF2B5EF4-FFF2-40B4-BE49-F238E27FC236}">
                <a16:creationId xmlns:a16="http://schemas.microsoft.com/office/drawing/2014/main" id="{F5D9182E-C964-4631-E950-5DE0B2BAFD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5284" name="Slide Number Placeholder 3">
            <a:extLst>
              <a:ext uri="{FF2B5EF4-FFF2-40B4-BE49-F238E27FC236}">
                <a16:creationId xmlns:a16="http://schemas.microsoft.com/office/drawing/2014/main" id="{9034D978-69E4-2CBA-85EC-8F61A631B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4AAC9F-EFB4-4215-82FF-6287BD9E9543}" type="slidenum">
              <a:rPr lang="en-GB" altLang="en-US"/>
              <a:pPr eaLnBrk="1" hangingPunct="1"/>
              <a:t>94</a:t>
            </a:fld>
            <a:endParaRPr lang="en-GB"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689C17D3-4966-1790-5B3B-6B0C0F5CC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a:extLst>
              <a:ext uri="{FF2B5EF4-FFF2-40B4-BE49-F238E27FC236}">
                <a16:creationId xmlns:a16="http://schemas.microsoft.com/office/drawing/2014/main" id="{48575D2C-A8D4-3F7A-9900-1B8F9744C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6308" name="Slide Number Placeholder 3">
            <a:extLst>
              <a:ext uri="{FF2B5EF4-FFF2-40B4-BE49-F238E27FC236}">
                <a16:creationId xmlns:a16="http://schemas.microsoft.com/office/drawing/2014/main" id="{A47983A9-2921-9B9F-A169-68A30EE5D9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1D0CF0-728A-4A47-B91D-CFF27F6207A1}" type="slidenum">
              <a:rPr lang="en-GB" altLang="en-US"/>
              <a:pPr eaLnBrk="1" hangingPunct="1"/>
              <a:t>95</a:t>
            </a:fld>
            <a:endParaRPr lang="en-GB"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6B6DB5E8-858C-45C0-D5A3-79F15DAAC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a:extLst>
              <a:ext uri="{FF2B5EF4-FFF2-40B4-BE49-F238E27FC236}">
                <a16:creationId xmlns:a16="http://schemas.microsoft.com/office/drawing/2014/main" id="{939D8B7D-9274-1705-B771-62319EA767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7332" name="Slide Number Placeholder 3">
            <a:extLst>
              <a:ext uri="{FF2B5EF4-FFF2-40B4-BE49-F238E27FC236}">
                <a16:creationId xmlns:a16="http://schemas.microsoft.com/office/drawing/2014/main" id="{66B0D557-8A46-684C-BF12-769C6A070C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A5515B-E192-4357-BDEE-79D6FFA320D3}" type="slidenum">
              <a:rPr lang="en-GB" altLang="en-US"/>
              <a:pPr eaLnBrk="1" hangingPunct="1"/>
              <a:t>96</a:t>
            </a:fld>
            <a:endParaRPr lang="en-GB"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93EAAADC-526D-67F0-3DFE-2A73479A17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29B08C3C-67C6-D36E-3477-2B596590FD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8356" name="Slide Number Placeholder 3">
            <a:extLst>
              <a:ext uri="{FF2B5EF4-FFF2-40B4-BE49-F238E27FC236}">
                <a16:creationId xmlns:a16="http://schemas.microsoft.com/office/drawing/2014/main" id="{DD5E256D-6501-C16D-FB15-B1912263C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9C3A9D-3553-47DA-A918-96E129EDEC9A}" type="slidenum">
              <a:rPr lang="en-GB" altLang="en-US"/>
              <a:pPr eaLnBrk="1" hangingPunct="1"/>
              <a:t>97</a:t>
            </a:fld>
            <a:endParaRPr lang="en-GB"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6F76A067-D537-6A04-941C-E9A441CEB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a:extLst>
              <a:ext uri="{FF2B5EF4-FFF2-40B4-BE49-F238E27FC236}">
                <a16:creationId xmlns:a16="http://schemas.microsoft.com/office/drawing/2014/main" id="{10A0E77E-CC15-4BDE-EB20-E9BC59A8E5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9380" name="Slide Number Placeholder 3">
            <a:extLst>
              <a:ext uri="{FF2B5EF4-FFF2-40B4-BE49-F238E27FC236}">
                <a16:creationId xmlns:a16="http://schemas.microsoft.com/office/drawing/2014/main" id="{15C27528-A4EF-FF1C-4B54-07960B34F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8532C2-331F-43F5-B134-9E7F5C792A49}" type="slidenum">
              <a:rPr lang="en-GB" altLang="en-US"/>
              <a:pPr eaLnBrk="1" hangingPunct="1"/>
              <a:t>98</a:t>
            </a:fld>
            <a:endParaRPr lang="en-GB"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60A0A64C-C13A-A3F4-435C-3EB0A64FF3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4AE52862-9475-BE21-9C7E-AA5E7DFAE7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0404" name="Slide Number Placeholder 3">
            <a:extLst>
              <a:ext uri="{FF2B5EF4-FFF2-40B4-BE49-F238E27FC236}">
                <a16:creationId xmlns:a16="http://schemas.microsoft.com/office/drawing/2014/main" id="{691C7C50-4CAF-B774-B42F-3B96EEA04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150124-97C1-44DD-B808-FFEE80FF318B}" type="slidenum">
              <a:rPr lang="en-GB" altLang="en-US"/>
              <a:pPr eaLnBrk="1" hangingPunct="1"/>
              <a:t>99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E57539D-5500-7335-80CC-D21370D79A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E16BB7-234D-B86F-0328-EF524F38B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2EBD4D-08EA-A50D-F511-D626983771A7}"/>
              </a:ext>
            </a:extLst>
          </p:cNvPr>
          <p:cNvSpPr>
            <a:spLocks noGrp="1" noChangeArrowheads="1"/>
          </p:cNvSpPr>
          <p:nvPr>
            <p:ph type="sldNum" sz="quarter" idx="12"/>
          </p:nvPr>
        </p:nvSpPr>
        <p:spPr>
          <a:ln/>
        </p:spPr>
        <p:txBody>
          <a:bodyPr/>
          <a:lstStyle>
            <a:lvl1pPr>
              <a:defRPr/>
            </a:lvl1pPr>
          </a:lstStyle>
          <a:p>
            <a:fld id="{04DE5EF8-6F84-439C-9B62-AB68B7AE514D}" type="slidenum">
              <a:rPr lang="en-US" altLang="en-US"/>
              <a:pPr/>
              <a:t>‹#›</a:t>
            </a:fld>
            <a:endParaRPr lang="en-US" altLang="en-US"/>
          </a:p>
        </p:txBody>
      </p:sp>
    </p:spTree>
    <p:extLst>
      <p:ext uri="{BB962C8B-B14F-4D97-AF65-F5344CB8AC3E}">
        <p14:creationId xmlns:p14="http://schemas.microsoft.com/office/powerpoint/2010/main" val="252233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E60C96A-62A0-7207-C9B4-8A462AE9A5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90B93B-E4A4-1070-396C-62381C2DC5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DCBEAA-9D4D-39A7-C49E-6F6EABF1B8EB}"/>
              </a:ext>
            </a:extLst>
          </p:cNvPr>
          <p:cNvSpPr>
            <a:spLocks noGrp="1" noChangeArrowheads="1"/>
          </p:cNvSpPr>
          <p:nvPr>
            <p:ph type="sldNum" sz="quarter" idx="12"/>
          </p:nvPr>
        </p:nvSpPr>
        <p:spPr>
          <a:ln/>
        </p:spPr>
        <p:txBody>
          <a:bodyPr/>
          <a:lstStyle>
            <a:lvl1pPr>
              <a:defRPr/>
            </a:lvl1pPr>
          </a:lstStyle>
          <a:p>
            <a:fld id="{3FDA0325-B63A-44BF-B524-D2DFB9799CB8}" type="slidenum">
              <a:rPr lang="en-US" altLang="en-US"/>
              <a:pPr/>
              <a:t>‹#›</a:t>
            </a:fld>
            <a:endParaRPr lang="en-US" altLang="en-US"/>
          </a:p>
        </p:txBody>
      </p:sp>
    </p:spTree>
    <p:extLst>
      <p:ext uri="{BB962C8B-B14F-4D97-AF65-F5344CB8AC3E}">
        <p14:creationId xmlns:p14="http://schemas.microsoft.com/office/powerpoint/2010/main" val="30834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535BF07-FF8F-ED17-65AE-544E46E3CC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AC1AE0-BACB-503C-4393-7F387A7C9E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DD230E-08C1-672C-1340-8AE0EAD55E7D}"/>
              </a:ext>
            </a:extLst>
          </p:cNvPr>
          <p:cNvSpPr>
            <a:spLocks noGrp="1" noChangeArrowheads="1"/>
          </p:cNvSpPr>
          <p:nvPr>
            <p:ph type="sldNum" sz="quarter" idx="12"/>
          </p:nvPr>
        </p:nvSpPr>
        <p:spPr>
          <a:ln/>
        </p:spPr>
        <p:txBody>
          <a:bodyPr/>
          <a:lstStyle>
            <a:lvl1pPr>
              <a:defRPr/>
            </a:lvl1pPr>
          </a:lstStyle>
          <a:p>
            <a:fld id="{194E81AE-E04C-4B07-921E-058158212BEE}" type="slidenum">
              <a:rPr lang="en-US" altLang="en-US"/>
              <a:pPr/>
              <a:t>‹#›</a:t>
            </a:fld>
            <a:endParaRPr lang="en-US" altLang="en-US"/>
          </a:p>
        </p:txBody>
      </p:sp>
    </p:spTree>
    <p:extLst>
      <p:ext uri="{BB962C8B-B14F-4D97-AF65-F5344CB8AC3E}">
        <p14:creationId xmlns:p14="http://schemas.microsoft.com/office/powerpoint/2010/main" val="160357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EF32A6F-559C-23AA-FAF5-977CEE78D0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95845F-C4D9-E711-5FD2-67EEA4BF25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A6E694-D092-BF03-E599-FACF4A091849}"/>
              </a:ext>
            </a:extLst>
          </p:cNvPr>
          <p:cNvSpPr>
            <a:spLocks noGrp="1" noChangeArrowheads="1"/>
          </p:cNvSpPr>
          <p:nvPr>
            <p:ph type="sldNum" sz="quarter" idx="12"/>
          </p:nvPr>
        </p:nvSpPr>
        <p:spPr>
          <a:ln/>
        </p:spPr>
        <p:txBody>
          <a:bodyPr/>
          <a:lstStyle>
            <a:lvl1pPr>
              <a:defRPr/>
            </a:lvl1pPr>
          </a:lstStyle>
          <a:p>
            <a:fld id="{079C5A47-F4B0-43D4-BCAF-844FB935C398}" type="slidenum">
              <a:rPr lang="en-US" altLang="en-US"/>
              <a:pPr/>
              <a:t>‹#›</a:t>
            </a:fld>
            <a:endParaRPr lang="en-US" altLang="en-US"/>
          </a:p>
        </p:txBody>
      </p:sp>
    </p:spTree>
    <p:extLst>
      <p:ext uri="{BB962C8B-B14F-4D97-AF65-F5344CB8AC3E}">
        <p14:creationId xmlns:p14="http://schemas.microsoft.com/office/powerpoint/2010/main" val="74596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458FBD-0BC7-C125-CFAD-4FF0552B6D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58A0EF-8E2B-EA0E-AD5D-2D15BE6A4D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0AE922-1A90-15AB-529D-0CCB57100F8C}"/>
              </a:ext>
            </a:extLst>
          </p:cNvPr>
          <p:cNvSpPr>
            <a:spLocks noGrp="1" noChangeArrowheads="1"/>
          </p:cNvSpPr>
          <p:nvPr>
            <p:ph type="sldNum" sz="quarter" idx="12"/>
          </p:nvPr>
        </p:nvSpPr>
        <p:spPr>
          <a:ln/>
        </p:spPr>
        <p:txBody>
          <a:bodyPr/>
          <a:lstStyle>
            <a:lvl1pPr>
              <a:defRPr/>
            </a:lvl1pPr>
          </a:lstStyle>
          <a:p>
            <a:fld id="{E6C65A72-12A5-40BF-928C-E5E5193DE893}" type="slidenum">
              <a:rPr lang="en-US" altLang="en-US"/>
              <a:pPr/>
              <a:t>‹#›</a:t>
            </a:fld>
            <a:endParaRPr lang="en-US" altLang="en-US"/>
          </a:p>
        </p:txBody>
      </p:sp>
    </p:spTree>
    <p:extLst>
      <p:ext uri="{BB962C8B-B14F-4D97-AF65-F5344CB8AC3E}">
        <p14:creationId xmlns:p14="http://schemas.microsoft.com/office/powerpoint/2010/main" val="222141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A0E31E-A967-0BDE-2320-BAF4F2596B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C534E7-7E2E-94DB-B23A-BA282462C4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78AE22-213B-CBFA-AB61-DB3B50D6829B}"/>
              </a:ext>
            </a:extLst>
          </p:cNvPr>
          <p:cNvSpPr>
            <a:spLocks noGrp="1" noChangeArrowheads="1"/>
          </p:cNvSpPr>
          <p:nvPr>
            <p:ph type="sldNum" sz="quarter" idx="12"/>
          </p:nvPr>
        </p:nvSpPr>
        <p:spPr>
          <a:ln/>
        </p:spPr>
        <p:txBody>
          <a:bodyPr/>
          <a:lstStyle>
            <a:lvl1pPr>
              <a:defRPr/>
            </a:lvl1pPr>
          </a:lstStyle>
          <a:p>
            <a:fld id="{F7E31520-D60D-4775-83A1-ECC7498F2489}" type="slidenum">
              <a:rPr lang="en-US" altLang="en-US"/>
              <a:pPr/>
              <a:t>‹#›</a:t>
            </a:fld>
            <a:endParaRPr lang="en-US" altLang="en-US"/>
          </a:p>
        </p:txBody>
      </p:sp>
    </p:spTree>
    <p:extLst>
      <p:ext uri="{BB962C8B-B14F-4D97-AF65-F5344CB8AC3E}">
        <p14:creationId xmlns:p14="http://schemas.microsoft.com/office/powerpoint/2010/main" val="340866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99A663D-53BF-E2E8-093F-E9DD8B95E4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2E836B-02E4-9DAE-754D-D8A927DFB7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DD3A69-85F1-2A98-4F7C-CD7CCE839B4C}"/>
              </a:ext>
            </a:extLst>
          </p:cNvPr>
          <p:cNvSpPr>
            <a:spLocks noGrp="1" noChangeArrowheads="1"/>
          </p:cNvSpPr>
          <p:nvPr>
            <p:ph type="sldNum" sz="quarter" idx="12"/>
          </p:nvPr>
        </p:nvSpPr>
        <p:spPr>
          <a:ln/>
        </p:spPr>
        <p:txBody>
          <a:bodyPr/>
          <a:lstStyle>
            <a:lvl1pPr>
              <a:defRPr/>
            </a:lvl1pPr>
          </a:lstStyle>
          <a:p>
            <a:fld id="{05941FEB-11B7-4BCC-B6AE-258E2BF761C0}" type="slidenum">
              <a:rPr lang="en-US" altLang="en-US"/>
              <a:pPr/>
              <a:t>‹#›</a:t>
            </a:fld>
            <a:endParaRPr lang="en-US" altLang="en-US"/>
          </a:p>
        </p:txBody>
      </p:sp>
    </p:spTree>
    <p:extLst>
      <p:ext uri="{BB962C8B-B14F-4D97-AF65-F5344CB8AC3E}">
        <p14:creationId xmlns:p14="http://schemas.microsoft.com/office/powerpoint/2010/main" val="215517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1B719DD-99E7-33C9-271E-B7F0040EF01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817317-EA1F-D498-9D27-57C0A318C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393306A-5F7D-E6D1-F63E-726B423003A5}"/>
              </a:ext>
            </a:extLst>
          </p:cNvPr>
          <p:cNvSpPr>
            <a:spLocks noGrp="1" noChangeArrowheads="1"/>
          </p:cNvSpPr>
          <p:nvPr>
            <p:ph type="sldNum" sz="quarter" idx="12"/>
          </p:nvPr>
        </p:nvSpPr>
        <p:spPr>
          <a:ln/>
        </p:spPr>
        <p:txBody>
          <a:bodyPr/>
          <a:lstStyle>
            <a:lvl1pPr>
              <a:defRPr/>
            </a:lvl1pPr>
          </a:lstStyle>
          <a:p>
            <a:fld id="{0A9AACC7-DD21-487B-AB63-5FE5641140D5}" type="slidenum">
              <a:rPr lang="en-US" altLang="en-US"/>
              <a:pPr/>
              <a:t>‹#›</a:t>
            </a:fld>
            <a:endParaRPr lang="en-US" altLang="en-US"/>
          </a:p>
        </p:txBody>
      </p:sp>
    </p:spTree>
    <p:extLst>
      <p:ext uri="{BB962C8B-B14F-4D97-AF65-F5344CB8AC3E}">
        <p14:creationId xmlns:p14="http://schemas.microsoft.com/office/powerpoint/2010/main" val="2832575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F952F2F-0BDD-7E05-512E-7E59EAB11D0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5F5423-AD8D-2BDC-A11F-57BC3565A5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5305D7-7525-1765-8BA5-9EE7D3D415F5}"/>
              </a:ext>
            </a:extLst>
          </p:cNvPr>
          <p:cNvSpPr>
            <a:spLocks noGrp="1" noChangeArrowheads="1"/>
          </p:cNvSpPr>
          <p:nvPr>
            <p:ph type="sldNum" sz="quarter" idx="12"/>
          </p:nvPr>
        </p:nvSpPr>
        <p:spPr>
          <a:ln/>
        </p:spPr>
        <p:txBody>
          <a:bodyPr/>
          <a:lstStyle>
            <a:lvl1pPr>
              <a:defRPr/>
            </a:lvl1pPr>
          </a:lstStyle>
          <a:p>
            <a:fld id="{2C47605C-568C-4ED5-83C8-259E2F963D12}" type="slidenum">
              <a:rPr lang="en-US" altLang="en-US"/>
              <a:pPr/>
              <a:t>‹#›</a:t>
            </a:fld>
            <a:endParaRPr lang="en-US" altLang="en-US"/>
          </a:p>
        </p:txBody>
      </p:sp>
    </p:spTree>
    <p:extLst>
      <p:ext uri="{BB962C8B-B14F-4D97-AF65-F5344CB8AC3E}">
        <p14:creationId xmlns:p14="http://schemas.microsoft.com/office/powerpoint/2010/main" val="128761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FC8082-3A23-BEB9-4BEA-13FEA3D53F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2F415AD-C38B-8848-17D8-D2A45EC18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63BECB3-E098-9832-0D2C-6BD7BB357758}"/>
              </a:ext>
            </a:extLst>
          </p:cNvPr>
          <p:cNvSpPr>
            <a:spLocks noGrp="1" noChangeArrowheads="1"/>
          </p:cNvSpPr>
          <p:nvPr>
            <p:ph type="sldNum" sz="quarter" idx="12"/>
          </p:nvPr>
        </p:nvSpPr>
        <p:spPr>
          <a:ln/>
        </p:spPr>
        <p:txBody>
          <a:bodyPr/>
          <a:lstStyle>
            <a:lvl1pPr>
              <a:defRPr/>
            </a:lvl1pPr>
          </a:lstStyle>
          <a:p>
            <a:fld id="{9358EBFD-1A65-400E-B221-9C1213C0CB0C}" type="slidenum">
              <a:rPr lang="en-US" altLang="en-US"/>
              <a:pPr/>
              <a:t>‹#›</a:t>
            </a:fld>
            <a:endParaRPr lang="en-US" altLang="en-US"/>
          </a:p>
        </p:txBody>
      </p:sp>
    </p:spTree>
    <p:extLst>
      <p:ext uri="{BB962C8B-B14F-4D97-AF65-F5344CB8AC3E}">
        <p14:creationId xmlns:p14="http://schemas.microsoft.com/office/powerpoint/2010/main" val="35340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2F402A-D407-61F3-9A14-000D1AB588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5D5773-3E90-0E8B-9BC8-3EAFDC5B76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88E435-41E5-429F-1307-34FFFB9FC39F}"/>
              </a:ext>
            </a:extLst>
          </p:cNvPr>
          <p:cNvSpPr>
            <a:spLocks noGrp="1" noChangeArrowheads="1"/>
          </p:cNvSpPr>
          <p:nvPr>
            <p:ph type="sldNum" sz="quarter" idx="12"/>
          </p:nvPr>
        </p:nvSpPr>
        <p:spPr>
          <a:ln/>
        </p:spPr>
        <p:txBody>
          <a:bodyPr/>
          <a:lstStyle>
            <a:lvl1pPr>
              <a:defRPr/>
            </a:lvl1pPr>
          </a:lstStyle>
          <a:p>
            <a:fld id="{162CAFC9-EC11-41C1-935A-2360B39861F9}" type="slidenum">
              <a:rPr lang="en-US" altLang="en-US"/>
              <a:pPr/>
              <a:t>‹#›</a:t>
            </a:fld>
            <a:endParaRPr lang="en-US" altLang="en-US"/>
          </a:p>
        </p:txBody>
      </p:sp>
    </p:spTree>
    <p:extLst>
      <p:ext uri="{BB962C8B-B14F-4D97-AF65-F5344CB8AC3E}">
        <p14:creationId xmlns:p14="http://schemas.microsoft.com/office/powerpoint/2010/main" val="80315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B572F22-8146-BEAE-EC24-F04785B967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2EB9BA-9581-603F-CF91-7F6F919E60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308F25-7D0B-6D00-6486-0332302A8072}"/>
              </a:ext>
            </a:extLst>
          </p:cNvPr>
          <p:cNvSpPr>
            <a:spLocks noGrp="1" noChangeArrowheads="1"/>
          </p:cNvSpPr>
          <p:nvPr>
            <p:ph type="sldNum" sz="quarter" idx="12"/>
          </p:nvPr>
        </p:nvSpPr>
        <p:spPr>
          <a:ln/>
        </p:spPr>
        <p:txBody>
          <a:bodyPr/>
          <a:lstStyle>
            <a:lvl1pPr>
              <a:defRPr/>
            </a:lvl1pPr>
          </a:lstStyle>
          <a:p>
            <a:fld id="{151E1FF2-2D45-4A46-BE63-BD4CFA3121CA}" type="slidenum">
              <a:rPr lang="en-US" altLang="en-US"/>
              <a:pPr/>
              <a:t>‹#›</a:t>
            </a:fld>
            <a:endParaRPr lang="en-US" altLang="en-US"/>
          </a:p>
        </p:txBody>
      </p:sp>
    </p:spTree>
    <p:extLst>
      <p:ext uri="{BB962C8B-B14F-4D97-AF65-F5344CB8AC3E}">
        <p14:creationId xmlns:p14="http://schemas.microsoft.com/office/powerpoint/2010/main" val="4063745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EFE02D-4DF8-52AD-7120-3D26417376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B61585-8423-ACCB-25A3-04D18E5F8D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7E9844-6267-F4BF-4E71-9FBD5D426AD9}"/>
              </a:ext>
            </a:extLst>
          </p:cNvPr>
          <p:cNvSpPr>
            <a:spLocks noGrp="1" noChangeArrowheads="1"/>
          </p:cNvSpPr>
          <p:nvPr>
            <p:ph type="sldNum" sz="quarter" idx="12"/>
          </p:nvPr>
        </p:nvSpPr>
        <p:spPr>
          <a:ln/>
        </p:spPr>
        <p:txBody>
          <a:bodyPr/>
          <a:lstStyle>
            <a:lvl1pPr>
              <a:defRPr/>
            </a:lvl1pPr>
          </a:lstStyle>
          <a:p>
            <a:fld id="{EF8A1E9D-7589-47C0-AB52-420F6D8FCC67}" type="slidenum">
              <a:rPr lang="en-US" altLang="en-US"/>
              <a:pPr/>
              <a:t>‹#›</a:t>
            </a:fld>
            <a:endParaRPr lang="en-US" altLang="en-US"/>
          </a:p>
        </p:txBody>
      </p:sp>
    </p:spTree>
    <p:extLst>
      <p:ext uri="{BB962C8B-B14F-4D97-AF65-F5344CB8AC3E}">
        <p14:creationId xmlns:p14="http://schemas.microsoft.com/office/powerpoint/2010/main" val="2822512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C742AA9-CC46-B4DC-8D94-B4E94356B9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F61390-2313-BCFC-6062-EA02D1F730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307B5A-173F-FBB9-09B1-45937937B1A9}"/>
              </a:ext>
            </a:extLst>
          </p:cNvPr>
          <p:cNvSpPr>
            <a:spLocks noGrp="1" noChangeArrowheads="1"/>
          </p:cNvSpPr>
          <p:nvPr>
            <p:ph type="sldNum" sz="quarter" idx="12"/>
          </p:nvPr>
        </p:nvSpPr>
        <p:spPr>
          <a:ln/>
        </p:spPr>
        <p:txBody>
          <a:bodyPr/>
          <a:lstStyle>
            <a:lvl1pPr>
              <a:defRPr/>
            </a:lvl1pPr>
          </a:lstStyle>
          <a:p>
            <a:fld id="{D0509CE3-EDCB-4FC7-B160-B22D4614E24A}" type="slidenum">
              <a:rPr lang="en-US" altLang="en-US"/>
              <a:pPr/>
              <a:t>‹#›</a:t>
            </a:fld>
            <a:endParaRPr lang="en-US" altLang="en-US"/>
          </a:p>
        </p:txBody>
      </p:sp>
    </p:spTree>
    <p:extLst>
      <p:ext uri="{BB962C8B-B14F-4D97-AF65-F5344CB8AC3E}">
        <p14:creationId xmlns:p14="http://schemas.microsoft.com/office/powerpoint/2010/main" val="166270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DF94EF9-A0C9-1CC0-18E6-81203D241D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643CE5-6891-D97F-E148-1B8D38DF7C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66F95E-2AA6-D4BE-3C89-01653EA7F753}"/>
              </a:ext>
            </a:extLst>
          </p:cNvPr>
          <p:cNvSpPr>
            <a:spLocks noGrp="1" noChangeArrowheads="1"/>
          </p:cNvSpPr>
          <p:nvPr>
            <p:ph type="sldNum" sz="quarter" idx="12"/>
          </p:nvPr>
        </p:nvSpPr>
        <p:spPr>
          <a:ln/>
        </p:spPr>
        <p:txBody>
          <a:bodyPr/>
          <a:lstStyle>
            <a:lvl1pPr>
              <a:defRPr/>
            </a:lvl1pPr>
          </a:lstStyle>
          <a:p>
            <a:fld id="{45183058-E062-410D-A5AF-A4A3A26E3316}" type="slidenum">
              <a:rPr lang="en-US" altLang="en-US"/>
              <a:pPr/>
              <a:t>‹#›</a:t>
            </a:fld>
            <a:endParaRPr lang="en-US" altLang="en-US"/>
          </a:p>
        </p:txBody>
      </p:sp>
    </p:spTree>
    <p:extLst>
      <p:ext uri="{BB962C8B-B14F-4D97-AF65-F5344CB8AC3E}">
        <p14:creationId xmlns:p14="http://schemas.microsoft.com/office/powerpoint/2010/main" val="234651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E85BBCFC-0288-D5AC-7BCD-3FE83552265A}"/>
              </a:ext>
            </a:extLst>
          </p:cNvPr>
          <p:cNvSpPr>
            <a:spLocks noChangeShapeType="1"/>
          </p:cNvSpPr>
          <p:nvPr/>
        </p:nvSpPr>
        <p:spPr bwMode="auto">
          <a:xfrm>
            <a:off x="2895600" y="4303713"/>
            <a:ext cx="3276600" cy="0"/>
          </a:xfrm>
          <a:prstGeom prst="line">
            <a:avLst/>
          </a:prstGeom>
          <a:noFill/>
          <a:ln w="38100">
            <a:solidFill>
              <a:schemeClr val="hlink"/>
            </a:solidFill>
            <a:round/>
            <a:headEnd/>
            <a:tailEnd/>
          </a:ln>
          <a:effectLst/>
        </p:spPr>
        <p:txBody>
          <a:bodyPr wrap="none" anchor="ctr"/>
          <a:lstStyle/>
          <a:p>
            <a:pPr>
              <a:defRPr/>
            </a:pPr>
            <a:endParaRPr lang="en-GB"/>
          </a:p>
        </p:txBody>
      </p:sp>
      <p:sp>
        <p:nvSpPr>
          <p:cNvPr id="3" name="Rectangle 2">
            <a:extLst>
              <a:ext uri="{FF2B5EF4-FFF2-40B4-BE49-F238E27FC236}">
                <a16:creationId xmlns:a16="http://schemas.microsoft.com/office/drawing/2014/main" id="{0477EA40-E5FE-7D0D-436C-69DBA48C6915}"/>
              </a:ext>
            </a:extLst>
          </p:cNvPr>
          <p:cNvSpPr>
            <a:spLocks noChangeArrowheads="1"/>
          </p:cNvSpPr>
          <p:nvPr/>
        </p:nvSpPr>
        <p:spPr bwMode="auto">
          <a:xfrm>
            <a:off x="0" y="1066800"/>
            <a:ext cx="8686800" cy="533400"/>
          </a:xfrm>
          <a:prstGeom prst="rect">
            <a:avLst/>
          </a:prstGeom>
          <a:noFill/>
          <a:ln w="57150">
            <a:solidFill>
              <a:schemeClr val="hlink"/>
            </a:solidFill>
            <a:miter lim="800000"/>
            <a:headEnd/>
            <a:tailEnd/>
          </a:ln>
          <a:effectLst/>
        </p:spPr>
        <p:txBody>
          <a:bodyPr wrap="none" anchor="ctr"/>
          <a:lstStyle/>
          <a:p>
            <a:pPr algn="ctr">
              <a:defRPr/>
            </a:pPr>
            <a:endParaRPr kumimoji="1" lang="en-US" sz="2400"/>
          </a:p>
        </p:txBody>
      </p:sp>
      <p:grpSp>
        <p:nvGrpSpPr>
          <p:cNvPr id="4" name="Group 6">
            <a:extLst>
              <a:ext uri="{FF2B5EF4-FFF2-40B4-BE49-F238E27FC236}">
                <a16:creationId xmlns:a16="http://schemas.microsoft.com/office/drawing/2014/main" id="{C9BEF865-B5E3-FD5E-6395-C54FE23F3DD6}"/>
              </a:ext>
            </a:extLst>
          </p:cNvPr>
          <p:cNvGrpSpPr>
            <a:grpSpLocks/>
          </p:cNvGrpSpPr>
          <p:nvPr/>
        </p:nvGrpSpPr>
        <p:grpSpPr bwMode="auto">
          <a:xfrm>
            <a:off x="533400" y="0"/>
            <a:ext cx="3276600" cy="2133600"/>
            <a:chOff x="336" y="0"/>
            <a:chExt cx="2064" cy="1344"/>
          </a:xfrm>
        </p:grpSpPr>
        <p:sp>
          <p:nvSpPr>
            <p:cNvPr id="5" name="Rectangle 4">
              <a:extLst>
                <a:ext uri="{FF2B5EF4-FFF2-40B4-BE49-F238E27FC236}">
                  <a16:creationId xmlns:a16="http://schemas.microsoft.com/office/drawing/2014/main" id="{912DEDD1-9105-700B-DEB0-386F2A99439C}"/>
                </a:ext>
              </a:extLst>
            </p:cNvPr>
            <p:cNvSpPr>
              <a:spLocks noChangeArrowheads="1"/>
            </p:cNvSpPr>
            <p:nvPr/>
          </p:nvSpPr>
          <p:spPr bwMode="auto">
            <a:xfrm>
              <a:off x="1008" y="672"/>
              <a:ext cx="336" cy="336"/>
            </a:xfrm>
            <a:prstGeom prst="rect">
              <a:avLst/>
            </a:prstGeom>
            <a:noFill/>
            <a:ln w="57150">
              <a:solidFill>
                <a:schemeClr val="hlink"/>
              </a:solidFill>
              <a:miter lim="800000"/>
              <a:headEnd/>
              <a:tailEnd/>
            </a:ln>
            <a:effectLst/>
          </p:spPr>
          <p:txBody>
            <a:bodyPr wrap="none" anchor="ctr"/>
            <a:lstStyle/>
            <a:p>
              <a:pPr>
                <a:defRPr/>
              </a:pPr>
              <a:endParaRPr lang="en-GB"/>
            </a:p>
          </p:txBody>
        </p:sp>
        <p:sp>
          <p:nvSpPr>
            <p:cNvPr id="6" name="Rectangle 5">
              <a:extLst>
                <a:ext uri="{FF2B5EF4-FFF2-40B4-BE49-F238E27FC236}">
                  <a16:creationId xmlns:a16="http://schemas.microsoft.com/office/drawing/2014/main" id="{33A916D6-A967-CF5E-870C-308B8186798B}"/>
                </a:ext>
              </a:extLst>
            </p:cNvPr>
            <p:cNvSpPr>
              <a:spLocks noChangeArrowheads="1"/>
            </p:cNvSpPr>
            <p:nvPr/>
          </p:nvSpPr>
          <p:spPr bwMode="auto">
            <a:xfrm>
              <a:off x="1344" y="1008"/>
              <a:ext cx="336" cy="336"/>
            </a:xfrm>
            <a:prstGeom prst="rect">
              <a:avLst/>
            </a:prstGeom>
            <a:noFill/>
            <a:ln w="57150">
              <a:solidFill>
                <a:schemeClr val="hlink"/>
              </a:solidFill>
              <a:miter lim="800000"/>
              <a:headEnd/>
              <a:tailEnd/>
            </a:ln>
            <a:effectLst/>
          </p:spPr>
          <p:txBody>
            <a:bodyPr wrap="none" anchor="ctr"/>
            <a:lstStyle/>
            <a:p>
              <a:pPr>
                <a:defRPr/>
              </a:pPr>
              <a:endParaRPr lang="en-GB"/>
            </a:p>
          </p:txBody>
        </p:sp>
        <p:sp>
          <p:nvSpPr>
            <p:cNvPr id="7" name="Rectangle 6">
              <a:extLst>
                <a:ext uri="{FF2B5EF4-FFF2-40B4-BE49-F238E27FC236}">
                  <a16:creationId xmlns:a16="http://schemas.microsoft.com/office/drawing/2014/main" id="{A762EDBE-3789-0CEF-38A5-CFCFF0515DD9}"/>
                </a:ext>
              </a:extLst>
            </p:cNvPr>
            <p:cNvSpPr>
              <a:spLocks noChangeArrowheads="1"/>
            </p:cNvSpPr>
            <p:nvPr/>
          </p:nvSpPr>
          <p:spPr bwMode="auto">
            <a:xfrm>
              <a:off x="1728" y="336"/>
              <a:ext cx="336" cy="336"/>
            </a:xfrm>
            <a:prstGeom prst="rect">
              <a:avLst/>
            </a:prstGeom>
            <a:noFill/>
            <a:ln w="57150">
              <a:solidFill>
                <a:schemeClr val="hlink"/>
              </a:solidFill>
              <a:miter lim="800000"/>
              <a:headEnd/>
              <a:tailEnd/>
            </a:ln>
            <a:effectLst/>
          </p:spPr>
          <p:txBody>
            <a:bodyPr wrap="none" anchor="ctr"/>
            <a:lstStyle/>
            <a:p>
              <a:pPr>
                <a:defRPr/>
              </a:pPr>
              <a:endParaRPr lang="en-GB"/>
            </a:p>
          </p:txBody>
        </p:sp>
        <p:sp>
          <p:nvSpPr>
            <p:cNvPr id="8" name="Rectangle 7">
              <a:extLst>
                <a:ext uri="{FF2B5EF4-FFF2-40B4-BE49-F238E27FC236}">
                  <a16:creationId xmlns:a16="http://schemas.microsoft.com/office/drawing/2014/main" id="{4EA7505A-6E1A-EB59-A5F1-083CDDFD5517}"/>
                </a:ext>
              </a:extLst>
            </p:cNvPr>
            <p:cNvSpPr>
              <a:spLocks noChangeArrowheads="1"/>
            </p:cNvSpPr>
            <p:nvPr/>
          </p:nvSpPr>
          <p:spPr bwMode="auto">
            <a:xfrm>
              <a:off x="2064" y="672"/>
              <a:ext cx="336" cy="336"/>
            </a:xfrm>
            <a:prstGeom prst="rect">
              <a:avLst/>
            </a:prstGeom>
            <a:noFill/>
            <a:ln w="57150">
              <a:solidFill>
                <a:schemeClr val="hlink"/>
              </a:solidFill>
              <a:miter lim="800000"/>
              <a:headEnd/>
              <a:tailEnd/>
            </a:ln>
            <a:effectLst/>
          </p:spPr>
          <p:txBody>
            <a:bodyPr wrap="none" anchor="ctr"/>
            <a:lstStyle/>
            <a:p>
              <a:pPr>
                <a:defRPr/>
              </a:pPr>
              <a:endParaRPr lang="en-GB"/>
            </a:p>
          </p:txBody>
        </p:sp>
        <p:sp>
          <p:nvSpPr>
            <p:cNvPr id="9" name="Rectangle 8">
              <a:extLst>
                <a:ext uri="{FF2B5EF4-FFF2-40B4-BE49-F238E27FC236}">
                  <a16:creationId xmlns:a16="http://schemas.microsoft.com/office/drawing/2014/main" id="{5D1E558A-4173-2DEA-0C75-47B7713EF49E}"/>
                </a:ext>
              </a:extLst>
            </p:cNvPr>
            <p:cNvSpPr>
              <a:spLocks noChangeArrowheads="1"/>
            </p:cNvSpPr>
            <p:nvPr/>
          </p:nvSpPr>
          <p:spPr bwMode="auto">
            <a:xfrm>
              <a:off x="672" y="336"/>
              <a:ext cx="336" cy="336"/>
            </a:xfrm>
            <a:prstGeom prst="rect">
              <a:avLst/>
            </a:prstGeom>
            <a:noFill/>
            <a:ln w="57150">
              <a:solidFill>
                <a:schemeClr val="hlink"/>
              </a:solidFill>
              <a:miter lim="800000"/>
              <a:headEnd/>
              <a:tailEnd/>
            </a:ln>
            <a:effectLst/>
          </p:spPr>
          <p:txBody>
            <a:bodyPr wrap="none" anchor="ctr"/>
            <a:lstStyle/>
            <a:p>
              <a:pPr>
                <a:defRPr/>
              </a:pPr>
              <a:endParaRPr lang="en-GB"/>
            </a:p>
          </p:txBody>
        </p:sp>
        <p:sp>
          <p:nvSpPr>
            <p:cNvPr id="10" name="Rectangle 9">
              <a:extLst>
                <a:ext uri="{FF2B5EF4-FFF2-40B4-BE49-F238E27FC236}">
                  <a16:creationId xmlns:a16="http://schemas.microsoft.com/office/drawing/2014/main" id="{83C7E6C9-C4E9-2083-3C11-78C878955061}"/>
                </a:ext>
              </a:extLst>
            </p:cNvPr>
            <p:cNvSpPr>
              <a:spLocks noChangeArrowheads="1"/>
            </p:cNvSpPr>
            <p:nvPr/>
          </p:nvSpPr>
          <p:spPr bwMode="auto">
            <a:xfrm>
              <a:off x="336" y="0"/>
              <a:ext cx="336" cy="336"/>
            </a:xfrm>
            <a:prstGeom prst="rect">
              <a:avLst/>
            </a:prstGeom>
            <a:noFill/>
            <a:ln w="57150">
              <a:solidFill>
                <a:schemeClr val="hlink"/>
              </a:solidFill>
              <a:miter lim="800000"/>
              <a:headEnd/>
              <a:tailEnd/>
            </a:ln>
            <a:effectLst/>
          </p:spPr>
          <p:txBody>
            <a:bodyPr wrap="none" anchor="ctr"/>
            <a:lstStyle/>
            <a:p>
              <a:pPr>
                <a:defRPr/>
              </a:pPr>
              <a:endParaRPr lang="en-GB"/>
            </a:p>
          </p:txBody>
        </p:sp>
      </p:grpSp>
      <p:grpSp>
        <p:nvGrpSpPr>
          <p:cNvPr id="11" name="Group 10">
            <a:extLst>
              <a:ext uri="{FF2B5EF4-FFF2-40B4-BE49-F238E27FC236}">
                <a16:creationId xmlns:a16="http://schemas.microsoft.com/office/drawing/2014/main" id="{BC0EF6E9-0A4B-EAF9-2A6E-116B0D07CCE6}"/>
              </a:ext>
            </a:extLst>
          </p:cNvPr>
          <p:cNvGrpSpPr>
            <a:grpSpLocks/>
          </p:cNvGrpSpPr>
          <p:nvPr/>
        </p:nvGrpSpPr>
        <p:grpSpPr bwMode="auto">
          <a:xfrm>
            <a:off x="533400" y="0"/>
            <a:ext cx="3276600" cy="2133600"/>
            <a:chOff x="2736" y="96"/>
            <a:chExt cx="2064" cy="1344"/>
          </a:xfrm>
        </p:grpSpPr>
        <p:sp>
          <p:nvSpPr>
            <p:cNvPr id="12" name="Rectangle 11">
              <a:extLst>
                <a:ext uri="{FF2B5EF4-FFF2-40B4-BE49-F238E27FC236}">
                  <a16:creationId xmlns:a16="http://schemas.microsoft.com/office/drawing/2014/main" id="{728F2323-AFB5-F894-72D5-A428F47ECBA1}"/>
                </a:ext>
              </a:extLst>
            </p:cNvPr>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p:spPr>
          <p:txBody>
            <a:bodyPr wrap="none" anchor="ctr"/>
            <a:lstStyle/>
            <a:p>
              <a:pPr>
                <a:defRPr/>
              </a:pPr>
              <a:endParaRPr lang="en-GB"/>
            </a:p>
          </p:txBody>
        </p:sp>
        <p:sp>
          <p:nvSpPr>
            <p:cNvPr id="13" name="Rectangle 12">
              <a:extLst>
                <a:ext uri="{FF2B5EF4-FFF2-40B4-BE49-F238E27FC236}">
                  <a16:creationId xmlns:a16="http://schemas.microsoft.com/office/drawing/2014/main" id="{CFE7D7C0-6A9E-0EB1-6E34-6D9B05B7F6A7}"/>
                </a:ext>
              </a:extLst>
            </p:cNvPr>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p:spPr>
          <p:txBody>
            <a:bodyPr wrap="none" anchor="ctr"/>
            <a:lstStyle/>
            <a:p>
              <a:pPr>
                <a:defRPr/>
              </a:pPr>
              <a:endParaRPr lang="en-GB"/>
            </a:p>
          </p:txBody>
        </p:sp>
        <p:sp>
          <p:nvSpPr>
            <p:cNvPr id="14" name="Rectangle 13">
              <a:extLst>
                <a:ext uri="{FF2B5EF4-FFF2-40B4-BE49-F238E27FC236}">
                  <a16:creationId xmlns:a16="http://schemas.microsoft.com/office/drawing/2014/main" id="{229DFE7D-32AA-E0DD-C9F7-1BCA0F70BBB7}"/>
                </a:ext>
              </a:extLst>
            </p:cNvPr>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p:spPr>
          <p:txBody>
            <a:bodyPr wrap="none" anchor="ctr"/>
            <a:lstStyle/>
            <a:p>
              <a:pPr>
                <a:defRPr/>
              </a:pPr>
              <a:endParaRPr lang="en-GB"/>
            </a:p>
          </p:txBody>
        </p:sp>
        <p:sp>
          <p:nvSpPr>
            <p:cNvPr id="15" name="Rectangle 14">
              <a:extLst>
                <a:ext uri="{FF2B5EF4-FFF2-40B4-BE49-F238E27FC236}">
                  <a16:creationId xmlns:a16="http://schemas.microsoft.com/office/drawing/2014/main" id="{1B52C502-96D0-3DEE-485C-693759B3C3B5}"/>
                </a:ext>
              </a:extLst>
            </p:cNvPr>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p:spPr>
          <p:txBody>
            <a:bodyPr wrap="none" anchor="ctr"/>
            <a:lstStyle/>
            <a:p>
              <a:pPr>
                <a:defRPr/>
              </a:pPr>
              <a:endParaRPr lang="en-GB"/>
            </a:p>
          </p:txBody>
        </p:sp>
        <p:sp>
          <p:nvSpPr>
            <p:cNvPr id="16" name="Rectangle 15">
              <a:extLst>
                <a:ext uri="{FF2B5EF4-FFF2-40B4-BE49-F238E27FC236}">
                  <a16:creationId xmlns:a16="http://schemas.microsoft.com/office/drawing/2014/main" id="{2C455A80-683E-EC42-EA58-225108A52647}"/>
                </a:ext>
              </a:extLst>
            </p:cNvPr>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p:spPr>
          <p:txBody>
            <a:bodyPr wrap="none" anchor="ctr"/>
            <a:lstStyle/>
            <a:p>
              <a:pPr>
                <a:defRPr/>
              </a:pPr>
              <a:endParaRPr lang="en-GB"/>
            </a:p>
          </p:txBody>
        </p:sp>
        <p:sp>
          <p:nvSpPr>
            <p:cNvPr id="17" name="Rectangle 16">
              <a:extLst>
                <a:ext uri="{FF2B5EF4-FFF2-40B4-BE49-F238E27FC236}">
                  <a16:creationId xmlns:a16="http://schemas.microsoft.com/office/drawing/2014/main" id="{0603C4F1-7C49-3559-966D-978D05AECB10}"/>
                </a:ext>
              </a:extLst>
            </p:cNvPr>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p:spPr>
          <p:txBody>
            <a:bodyPr wrap="none" anchor="ctr"/>
            <a:lstStyle/>
            <a:p>
              <a:pPr>
                <a:defRPr/>
              </a:pPr>
              <a:endParaRPr lang="en-GB"/>
            </a:p>
          </p:txBody>
        </p:sp>
      </p:grpSp>
      <p:sp>
        <p:nvSpPr>
          <p:cNvPr id="18" name="Rectangle 17">
            <a:extLst>
              <a:ext uri="{FF2B5EF4-FFF2-40B4-BE49-F238E27FC236}">
                <a16:creationId xmlns:a16="http://schemas.microsoft.com/office/drawing/2014/main" id="{3A6C4F7C-60CF-170B-8E14-598F8E93348E}"/>
              </a:ext>
            </a:extLst>
          </p:cNvPr>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p:spPr>
        <p:txBody>
          <a:bodyPr wrap="none" anchor="ctr"/>
          <a:lstStyle/>
          <a:p>
            <a:pPr algn="ctr">
              <a:defRPr/>
            </a:pPr>
            <a:endParaRPr kumimoji="1" lang="en-US" sz="2400"/>
          </a:p>
        </p:txBody>
      </p:sp>
      <p:sp>
        <p:nvSpPr>
          <p:cNvPr id="19" name="Rectangle 18">
            <a:extLst>
              <a:ext uri="{FF2B5EF4-FFF2-40B4-BE49-F238E27FC236}">
                <a16:creationId xmlns:a16="http://schemas.microsoft.com/office/drawing/2014/main" id="{7E73EF3F-C8EE-AC8B-F989-047480D01786}"/>
              </a:ext>
            </a:extLst>
          </p:cNvPr>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p:spPr>
        <p:txBody>
          <a:bodyPr wrap="none" anchor="ctr"/>
          <a:lstStyle/>
          <a:p>
            <a:pPr algn="ctr">
              <a:defRPr/>
            </a:pPr>
            <a:endParaRPr kumimoji="1" lang="en-US" sz="2400"/>
          </a:p>
        </p:txBody>
      </p:sp>
      <p:sp>
        <p:nvSpPr>
          <p:cNvPr id="20" name="Rectangle 19">
            <a:extLst>
              <a:ext uri="{FF2B5EF4-FFF2-40B4-BE49-F238E27FC236}">
                <a16:creationId xmlns:a16="http://schemas.microsoft.com/office/drawing/2014/main" id="{F1C3C6AE-6EA3-938A-69FC-B6DDB3449028}"/>
              </a:ext>
            </a:extLst>
          </p:cNvPr>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p:spPr>
        <p:txBody>
          <a:bodyPr wrap="none" anchor="ctr"/>
          <a:lstStyle/>
          <a:p>
            <a:pPr algn="ctr">
              <a:defRPr/>
            </a:pPr>
            <a:endParaRPr kumimoji="1" lang="en-US" sz="2400"/>
          </a:p>
        </p:txBody>
      </p:sp>
      <p:sp>
        <p:nvSpPr>
          <p:cNvPr id="443395" name="Rectangle 3"/>
          <p:cNvSpPr>
            <a:spLocks noGrp="1" noChangeArrowheads="1"/>
          </p:cNvSpPr>
          <p:nvPr>
            <p:ph type="ctrTitle"/>
          </p:nvPr>
        </p:nvSpPr>
        <p:spPr>
          <a:xfrm>
            <a:off x="685800" y="2286000"/>
            <a:ext cx="7772400" cy="1752600"/>
          </a:xfrm>
        </p:spPr>
        <p:txBody>
          <a:bodyPr anchor="t"/>
          <a:lstStyle>
            <a:lvl1pPr>
              <a:lnSpc>
                <a:spcPct val="90000"/>
              </a:lnSpc>
              <a:defRPr/>
            </a:lvl1pPr>
          </a:lstStyle>
          <a:p>
            <a:r>
              <a:rPr lang="en-US"/>
              <a:t>Click to edit Master title style</a:t>
            </a:r>
          </a:p>
        </p:txBody>
      </p:sp>
      <p:sp>
        <p:nvSpPr>
          <p:cNvPr id="443396"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2400">
                <a:solidFill>
                  <a:schemeClr val="tx2"/>
                </a:solidFill>
              </a:defRPr>
            </a:lvl1pPr>
          </a:lstStyle>
          <a:p>
            <a:r>
              <a:rPr lang="en-US"/>
              <a:t>Click to edit Master subtitle style</a:t>
            </a:r>
          </a:p>
        </p:txBody>
      </p:sp>
      <p:sp>
        <p:nvSpPr>
          <p:cNvPr id="21" name="Date Placeholder 20">
            <a:extLst>
              <a:ext uri="{FF2B5EF4-FFF2-40B4-BE49-F238E27FC236}">
                <a16:creationId xmlns:a16="http://schemas.microsoft.com/office/drawing/2014/main" id="{E48FEB62-8031-F041-75A4-80A13355F92D}"/>
              </a:ext>
            </a:extLst>
          </p:cNvPr>
          <p:cNvSpPr>
            <a:spLocks noGrp="1" noChangeArrowheads="1"/>
          </p:cNvSpPr>
          <p:nvPr>
            <p:ph type="dt" sz="half" idx="10"/>
          </p:nvPr>
        </p:nvSpPr>
        <p:spPr bwMode="auto">
          <a:xfrm>
            <a:off x="6553200" y="6507163"/>
            <a:ext cx="1828800" cy="274637"/>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defRPr sz="1200" smtClean="0">
                <a:solidFill>
                  <a:schemeClr val="folHlink"/>
                </a:solidFill>
                <a:latin typeface="+mn-lt"/>
              </a:defRPr>
            </a:lvl1pPr>
          </a:lstStyle>
          <a:p>
            <a:pPr>
              <a:defRPr/>
            </a:pPr>
            <a:endParaRPr lang="en-US"/>
          </a:p>
        </p:txBody>
      </p:sp>
      <p:sp>
        <p:nvSpPr>
          <p:cNvPr id="22" name="Footer Placeholder 21">
            <a:extLst>
              <a:ext uri="{FF2B5EF4-FFF2-40B4-BE49-F238E27FC236}">
                <a16:creationId xmlns:a16="http://schemas.microsoft.com/office/drawing/2014/main" id="{49E70644-FEFF-BD5B-4098-BC77C7DC1E14}"/>
              </a:ext>
            </a:extLst>
          </p:cNvPr>
          <p:cNvSpPr>
            <a:spLocks noGrp="1" noChangeArrowheads="1"/>
          </p:cNvSpPr>
          <p:nvPr>
            <p:ph type="ftr" sz="quarter" idx="11"/>
          </p:nvPr>
        </p:nvSpPr>
        <p:spPr>
          <a:xfrm>
            <a:off x="1295400" y="6507163"/>
            <a:ext cx="2895600" cy="274637"/>
          </a:xfrm>
        </p:spPr>
        <p:txBody>
          <a:bodyPr/>
          <a:lstStyle>
            <a:lvl1pPr>
              <a:defRPr smtClean="0"/>
            </a:lvl1pPr>
          </a:lstStyle>
          <a:p>
            <a:pPr>
              <a:defRPr/>
            </a:pPr>
            <a:endParaRPr lang="en-US"/>
          </a:p>
        </p:txBody>
      </p:sp>
      <p:sp>
        <p:nvSpPr>
          <p:cNvPr id="23" name="Slide Number Placeholder 22">
            <a:extLst>
              <a:ext uri="{FF2B5EF4-FFF2-40B4-BE49-F238E27FC236}">
                <a16:creationId xmlns:a16="http://schemas.microsoft.com/office/drawing/2014/main" id="{F5F2FE1E-9CE6-E562-B3D4-5D8809A5CD57}"/>
              </a:ext>
            </a:extLst>
          </p:cNvPr>
          <p:cNvSpPr>
            <a:spLocks noGrp="1" noChangeArrowheads="1"/>
          </p:cNvSpPr>
          <p:nvPr>
            <p:ph type="sldNum" sz="quarter" idx="12"/>
          </p:nvPr>
        </p:nvSpPr>
        <p:spPr bwMode="auto">
          <a:xfrm>
            <a:off x="5791200" y="6172200"/>
            <a:ext cx="762000" cy="609600"/>
          </a:xfrm>
          <a:prstGeom prst="rect">
            <a:avLst/>
          </a:prstGeom>
          <a:solidFill>
            <a:schemeClr val="accent1"/>
          </a:solidFill>
          <a:ln w="57150">
            <a:solidFill>
              <a:schemeClr val="hlink"/>
            </a:solidFill>
            <a:miter lim="800000"/>
            <a:headEnd/>
            <a:tailEnd/>
          </a:ln>
        </p:spPr>
        <p:txBody>
          <a:bodyPr vert="horz" wrap="none" lIns="91440" tIns="45720" rIns="91440" bIns="45720" numCol="1" anchor="ctr" anchorCtr="0" compatLnSpc="1">
            <a:prstTxWarp prst="textNoShape">
              <a:avLst/>
            </a:prstTxWarp>
          </a:bodyPr>
          <a:lstStyle>
            <a:lvl1pPr algn="ctr">
              <a:defRPr sz="3200" b="1">
                <a:solidFill>
                  <a:schemeClr val="bg1"/>
                </a:solidFill>
                <a:latin typeface="Tahoma" panose="020B0604030504040204" pitchFamily="34" charset="0"/>
              </a:defRPr>
            </a:lvl1pPr>
          </a:lstStyle>
          <a:p>
            <a:fld id="{268D840F-B98C-4543-8022-A2C1ABA5F7E6}" type="slidenum">
              <a:rPr lang="en-US" altLang="en-US"/>
              <a:pPr/>
              <a:t>‹#›</a:t>
            </a:fld>
            <a:endParaRPr lang="en-US" altLang="en-US"/>
          </a:p>
        </p:txBody>
      </p:sp>
    </p:spTree>
    <p:extLst>
      <p:ext uri="{BB962C8B-B14F-4D97-AF65-F5344CB8AC3E}">
        <p14:creationId xmlns:p14="http://schemas.microsoft.com/office/powerpoint/2010/main" val="481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A1EF06A-B9DA-CDFA-8D65-35DF102647F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108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E511AB9-61B0-4B9E-2457-478E6542B719}"/>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34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90600" y="13716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3716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6D84FDE-521C-363E-B889-25CB38DACD2B}"/>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2717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C1A4EA7-B6AC-F0D0-7B56-5DCE4112B38F}"/>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3135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4AFA46E-62A3-B77E-0FA6-8FC0DB84DC9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5790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1A4326-6F4D-6F24-3EC2-6131DAEB35D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313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633F360-10D5-30F1-95E3-8FDC7B270F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0869A3-C0EE-74D2-FA54-9601093811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8A7ED0-54BA-3A18-EFC5-EBBFFA598382}"/>
              </a:ext>
            </a:extLst>
          </p:cNvPr>
          <p:cNvSpPr>
            <a:spLocks noGrp="1" noChangeArrowheads="1"/>
          </p:cNvSpPr>
          <p:nvPr>
            <p:ph type="sldNum" sz="quarter" idx="12"/>
          </p:nvPr>
        </p:nvSpPr>
        <p:spPr>
          <a:ln/>
        </p:spPr>
        <p:txBody>
          <a:bodyPr/>
          <a:lstStyle>
            <a:lvl1pPr>
              <a:defRPr/>
            </a:lvl1pPr>
          </a:lstStyle>
          <a:p>
            <a:fld id="{E313CF8B-EF46-40D4-8654-72CAC579BEC5}" type="slidenum">
              <a:rPr lang="en-US" altLang="en-US"/>
              <a:pPr/>
              <a:t>‹#›</a:t>
            </a:fld>
            <a:endParaRPr lang="en-US" altLang="en-US"/>
          </a:p>
        </p:txBody>
      </p:sp>
    </p:spTree>
    <p:extLst>
      <p:ext uri="{BB962C8B-B14F-4D97-AF65-F5344CB8AC3E}">
        <p14:creationId xmlns:p14="http://schemas.microsoft.com/office/powerpoint/2010/main" val="43164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F1FF7C-5771-40A8-F3E9-747B4E7D17F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4481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9BC84F-764F-FA26-5C39-4DA98A894411}"/>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36626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40FD0E2-A1FB-A890-6C37-3DDDA49038D9}"/>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8759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771650" cy="441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90600" y="304800"/>
            <a:ext cx="516255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665048A-B9B7-9165-91EB-0C74A4CAB0E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66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3276600" cy="685800"/>
          </a:xfrm>
        </p:spPr>
        <p:txBody>
          <a:bodyPr/>
          <a:lstStyle/>
          <a:p>
            <a:r>
              <a:rPr lang="en-US"/>
              <a:t>Click to edit Master title style</a:t>
            </a:r>
            <a:endParaRPr lang="en-GB"/>
          </a:p>
        </p:txBody>
      </p:sp>
      <p:sp>
        <p:nvSpPr>
          <p:cNvPr id="3" name="SmartArt Placeholder 2"/>
          <p:cNvSpPr>
            <a:spLocks noGrp="1"/>
          </p:cNvSpPr>
          <p:nvPr>
            <p:ph type="dgm" idx="1"/>
          </p:nvPr>
        </p:nvSpPr>
        <p:spPr>
          <a:xfrm>
            <a:off x="990600" y="1371600"/>
            <a:ext cx="7086600" cy="3352800"/>
          </a:xfrm>
        </p:spPr>
        <p:txBody>
          <a:bodyPr/>
          <a:lstStyle/>
          <a:p>
            <a:pPr lvl="0"/>
            <a:endParaRPr lang="en-GB" noProof="0"/>
          </a:p>
        </p:txBody>
      </p:sp>
      <p:sp>
        <p:nvSpPr>
          <p:cNvPr id="4" name="Rectangle 4">
            <a:extLst>
              <a:ext uri="{FF2B5EF4-FFF2-40B4-BE49-F238E27FC236}">
                <a16:creationId xmlns:a16="http://schemas.microsoft.com/office/drawing/2014/main" id="{C7F8E14A-7F34-21C1-1A58-932C1E560A6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9732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32766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90600" y="1371600"/>
            <a:ext cx="34671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10100" y="1371600"/>
            <a:ext cx="3467100" cy="3352800"/>
          </a:xfrm>
        </p:spPr>
        <p:txBody>
          <a:bodyPr/>
          <a:lstStyle/>
          <a:p>
            <a:pPr lvl="0"/>
            <a:endParaRPr lang="en-GB" noProof="0"/>
          </a:p>
        </p:txBody>
      </p:sp>
      <p:sp>
        <p:nvSpPr>
          <p:cNvPr id="5" name="Rectangle 4">
            <a:extLst>
              <a:ext uri="{FF2B5EF4-FFF2-40B4-BE49-F238E27FC236}">
                <a16:creationId xmlns:a16="http://schemas.microsoft.com/office/drawing/2014/main" id="{1B64AEE2-4C53-AFC4-F73F-5C319554C449}"/>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507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2EF497D-CF45-3E0E-2000-17F509F49B38}"/>
              </a:ext>
            </a:extLst>
          </p:cNvPr>
          <p:cNvGrpSpPr>
            <a:grpSpLocks/>
          </p:cNvGrpSpPr>
          <p:nvPr/>
        </p:nvGrpSpPr>
        <p:grpSpPr bwMode="auto">
          <a:xfrm>
            <a:off x="0" y="0"/>
            <a:ext cx="6362700" cy="6858000"/>
            <a:chOff x="0" y="0"/>
            <a:chExt cx="4008" cy="4320"/>
          </a:xfrm>
        </p:grpSpPr>
        <p:pic>
          <p:nvPicPr>
            <p:cNvPr id="3" name="Picture 8" descr="Expbanna">
              <a:extLst>
                <a:ext uri="{FF2B5EF4-FFF2-40B4-BE49-F238E27FC236}">
                  <a16:creationId xmlns:a16="http://schemas.microsoft.com/office/drawing/2014/main" id="{1D1509C7-FB83-C762-1218-1030348F3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EXPHORSA">
              <a:extLst>
                <a:ext uri="{FF2B5EF4-FFF2-40B4-BE49-F238E27FC236}">
                  <a16:creationId xmlns:a16="http://schemas.microsoft.com/office/drawing/2014/main" id="{E24AC71C-377B-FE95-D263-8EF1C7F94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10" descr="EXPHORSA">
            <a:extLst>
              <a:ext uri="{FF2B5EF4-FFF2-40B4-BE49-F238E27FC236}">
                <a16:creationId xmlns:a16="http://schemas.microsoft.com/office/drawing/2014/main" id="{31914280-B5B4-64FA-33DF-0B5E10D28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02"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en-US"/>
              <a:t>Click to edit Master title style</a:t>
            </a:r>
          </a:p>
        </p:txBody>
      </p:sp>
      <p:sp>
        <p:nvSpPr>
          <p:cNvPr id="537603"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6" name="Rectangle 4">
            <a:extLst>
              <a:ext uri="{FF2B5EF4-FFF2-40B4-BE49-F238E27FC236}">
                <a16:creationId xmlns:a16="http://schemas.microsoft.com/office/drawing/2014/main" id="{6A79F81B-8008-0361-6625-0F48C38FD547}"/>
              </a:ext>
            </a:extLst>
          </p:cNvPr>
          <p:cNvSpPr>
            <a:spLocks noGrp="1" noChangeArrowheads="1"/>
          </p:cNvSpPr>
          <p:nvPr>
            <p:ph type="dt" sz="half" idx="10"/>
          </p:nvPr>
        </p:nvSpPr>
        <p:spPr bwMode="auto">
          <a:xfrm>
            <a:off x="9144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smtClean="0">
                <a:solidFill>
                  <a:schemeClr val="tx2"/>
                </a:solidFill>
              </a:defRPr>
            </a:lvl1pPr>
          </a:lstStyle>
          <a:p>
            <a:pPr>
              <a:defRPr/>
            </a:pPr>
            <a:endParaRPr lang="en-US"/>
          </a:p>
        </p:txBody>
      </p:sp>
      <p:sp>
        <p:nvSpPr>
          <p:cNvPr id="7" name="Rectangle 5">
            <a:extLst>
              <a:ext uri="{FF2B5EF4-FFF2-40B4-BE49-F238E27FC236}">
                <a16:creationId xmlns:a16="http://schemas.microsoft.com/office/drawing/2014/main" id="{2B1CA455-1209-5F3D-18C1-E1F0F2F78EBD}"/>
              </a:ext>
            </a:extLst>
          </p:cNvPr>
          <p:cNvSpPr>
            <a:spLocks noGrp="1" noChangeArrowheads="1"/>
          </p:cNvSpPr>
          <p:nvPr>
            <p:ph type="ftr" sz="quarter" idx="11"/>
          </p:nvPr>
        </p:nvSpPr>
        <p:spPr bwMode="auto">
          <a:xfrm>
            <a:off x="3505200" y="64008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smtClean="0">
                <a:solidFill>
                  <a:schemeClr val="tx2"/>
                </a:solidFill>
              </a:defRPr>
            </a:lvl1pPr>
          </a:lstStyle>
          <a:p>
            <a:pPr>
              <a:defRPr/>
            </a:pPr>
            <a:endParaRPr lang="en-US"/>
          </a:p>
        </p:txBody>
      </p:sp>
      <p:sp>
        <p:nvSpPr>
          <p:cNvPr id="8" name="Rectangle 6">
            <a:extLst>
              <a:ext uri="{FF2B5EF4-FFF2-40B4-BE49-F238E27FC236}">
                <a16:creationId xmlns:a16="http://schemas.microsoft.com/office/drawing/2014/main" id="{29F3B56A-C2C5-C950-F296-357B9A7D680C}"/>
              </a:ext>
            </a:extLst>
          </p:cNvPr>
          <p:cNvSpPr>
            <a:spLocks noGrp="1" noChangeArrowheads="1"/>
          </p:cNvSpPr>
          <p:nvPr>
            <p:ph type="sldNum" sz="quarter" idx="12"/>
          </p:nvPr>
        </p:nvSpPr>
        <p:spPr bwMode="auto">
          <a:xfrm>
            <a:off x="70104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tx2"/>
                </a:solidFill>
              </a:defRPr>
            </a:lvl1pPr>
          </a:lstStyle>
          <a:p>
            <a:fld id="{B6BBD26E-50C9-4349-AA9B-3A3B423CF4E6}" type="slidenum">
              <a:rPr lang="en-US" altLang="en-US"/>
              <a:pPr/>
              <a:t>‹#›</a:t>
            </a:fld>
            <a:endParaRPr lang="en-US" altLang="en-US"/>
          </a:p>
        </p:txBody>
      </p:sp>
    </p:spTree>
    <p:extLst>
      <p:ext uri="{BB962C8B-B14F-4D97-AF65-F5344CB8AC3E}">
        <p14:creationId xmlns:p14="http://schemas.microsoft.com/office/powerpoint/2010/main" val="654797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802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3160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420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E9A5C92-5C50-BA9E-BA33-20D8FE3402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4DE026-D745-D94D-B2F7-EDD7D42C95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ED2E33-6F88-2B0F-B86D-0BBCAF0E1528}"/>
              </a:ext>
            </a:extLst>
          </p:cNvPr>
          <p:cNvSpPr>
            <a:spLocks noGrp="1" noChangeArrowheads="1"/>
          </p:cNvSpPr>
          <p:nvPr>
            <p:ph type="sldNum" sz="quarter" idx="12"/>
          </p:nvPr>
        </p:nvSpPr>
        <p:spPr>
          <a:ln/>
        </p:spPr>
        <p:txBody>
          <a:bodyPr/>
          <a:lstStyle>
            <a:lvl1pPr>
              <a:defRPr/>
            </a:lvl1pPr>
          </a:lstStyle>
          <a:p>
            <a:fld id="{DCCE148B-AA59-4FF8-91A7-6AE6329E4E60}" type="slidenum">
              <a:rPr lang="en-US" altLang="en-US"/>
              <a:pPr/>
              <a:t>‹#›</a:t>
            </a:fld>
            <a:endParaRPr lang="en-US" altLang="en-US"/>
          </a:p>
        </p:txBody>
      </p:sp>
    </p:spTree>
    <p:extLst>
      <p:ext uri="{BB962C8B-B14F-4D97-AF65-F5344CB8AC3E}">
        <p14:creationId xmlns:p14="http://schemas.microsoft.com/office/powerpoint/2010/main" val="2317548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2832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429460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196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0183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846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4053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71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85EAAD8-D200-532F-83BA-18DA72B9DB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555D21-A4F3-EE48-4886-DD6CAED758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AFA764-874F-F8EC-D170-8A53153471DC}"/>
              </a:ext>
            </a:extLst>
          </p:cNvPr>
          <p:cNvSpPr>
            <a:spLocks noGrp="1" noChangeArrowheads="1"/>
          </p:cNvSpPr>
          <p:nvPr>
            <p:ph type="sldNum" sz="quarter" idx="12"/>
          </p:nvPr>
        </p:nvSpPr>
        <p:spPr>
          <a:ln/>
        </p:spPr>
        <p:txBody>
          <a:bodyPr/>
          <a:lstStyle>
            <a:lvl1pPr>
              <a:defRPr/>
            </a:lvl1pPr>
          </a:lstStyle>
          <a:p>
            <a:fld id="{E06664F1-C179-4922-B54D-EDD5C22C0CDF}" type="slidenum">
              <a:rPr lang="en-US" altLang="en-US"/>
              <a:pPr/>
              <a:t>‹#›</a:t>
            </a:fld>
            <a:endParaRPr lang="en-US" altLang="en-US"/>
          </a:p>
        </p:txBody>
      </p:sp>
    </p:spTree>
    <p:extLst>
      <p:ext uri="{BB962C8B-B14F-4D97-AF65-F5344CB8AC3E}">
        <p14:creationId xmlns:p14="http://schemas.microsoft.com/office/powerpoint/2010/main" val="70592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EA8F062-CC2D-7078-F52B-A99ABC43A8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936C1B-E5E8-D8A7-9B83-EB23E14A45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7AF439C-089A-B5A8-64C7-C163E2A55828}"/>
              </a:ext>
            </a:extLst>
          </p:cNvPr>
          <p:cNvSpPr>
            <a:spLocks noGrp="1" noChangeArrowheads="1"/>
          </p:cNvSpPr>
          <p:nvPr>
            <p:ph type="sldNum" sz="quarter" idx="12"/>
          </p:nvPr>
        </p:nvSpPr>
        <p:spPr>
          <a:ln/>
        </p:spPr>
        <p:txBody>
          <a:bodyPr/>
          <a:lstStyle>
            <a:lvl1pPr>
              <a:defRPr/>
            </a:lvl1pPr>
          </a:lstStyle>
          <a:p>
            <a:fld id="{A362E0DA-5527-4C26-A9C4-2C975F52FDEC}" type="slidenum">
              <a:rPr lang="en-US" altLang="en-US"/>
              <a:pPr/>
              <a:t>‹#›</a:t>
            </a:fld>
            <a:endParaRPr lang="en-US" altLang="en-US"/>
          </a:p>
        </p:txBody>
      </p:sp>
    </p:spTree>
    <p:extLst>
      <p:ext uri="{BB962C8B-B14F-4D97-AF65-F5344CB8AC3E}">
        <p14:creationId xmlns:p14="http://schemas.microsoft.com/office/powerpoint/2010/main" val="317478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276860-A874-2D65-7C75-E94CCFE0B7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D33D0B-7091-DA19-3239-F6FEBF4D45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C0FFD41-656B-A64F-6ADA-573433FE3783}"/>
              </a:ext>
            </a:extLst>
          </p:cNvPr>
          <p:cNvSpPr>
            <a:spLocks noGrp="1" noChangeArrowheads="1"/>
          </p:cNvSpPr>
          <p:nvPr>
            <p:ph type="sldNum" sz="quarter" idx="12"/>
          </p:nvPr>
        </p:nvSpPr>
        <p:spPr>
          <a:ln/>
        </p:spPr>
        <p:txBody>
          <a:bodyPr/>
          <a:lstStyle>
            <a:lvl1pPr>
              <a:defRPr/>
            </a:lvl1pPr>
          </a:lstStyle>
          <a:p>
            <a:fld id="{C9B9F0CC-9C4D-4E84-A87A-3F1FBCBD0D2D}" type="slidenum">
              <a:rPr lang="en-US" altLang="en-US"/>
              <a:pPr/>
              <a:t>‹#›</a:t>
            </a:fld>
            <a:endParaRPr lang="en-US" altLang="en-US"/>
          </a:p>
        </p:txBody>
      </p:sp>
    </p:spTree>
    <p:extLst>
      <p:ext uri="{BB962C8B-B14F-4D97-AF65-F5344CB8AC3E}">
        <p14:creationId xmlns:p14="http://schemas.microsoft.com/office/powerpoint/2010/main" val="55673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2B2ADB-556B-B93E-43BD-26A604ABFE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A552AC-635F-654D-90DB-9BA935D211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287679-CA5D-C588-D7D3-BA3523F1E171}"/>
              </a:ext>
            </a:extLst>
          </p:cNvPr>
          <p:cNvSpPr>
            <a:spLocks noGrp="1" noChangeArrowheads="1"/>
          </p:cNvSpPr>
          <p:nvPr>
            <p:ph type="sldNum" sz="quarter" idx="12"/>
          </p:nvPr>
        </p:nvSpPr>
        <p:spPr>
          <a:ln/>
        </p:spPr>
        <p:txBody>
          <a:bodyPr/>
          <a:lstStyle>
            <a:lvl1pPr>
              <a:defRPr/>
            </a:lvl1pPr>
          </a:lstStyle>
          <a:p>
            <a:fld id="{3C060F40-8956-4F32-9C14-FB3DCCABCC10}" type="slidenum">
              <a:rPr lang="en-US" altLang="en-US"/>
              <a:pPr/>
              <a:t>‹#›</a:t>
            </a:fld>
            <a:endParaRPr lang="en-US" altLang="en-US"/>
          </a:p>
        </p:txBody>
      </p:sp>
    </p:spTree>
    <p:extLst>
      <p:ext uri="{BB962C8B-B14F-4D97-AF65-F5344CB8AC3E}">
        <p14:creationId xmlns:p14="http://schemas.microsoft.com/office/powerpoint/2010/main" val="372013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A745A9-11A5-3EFA-7934-BE7F7BFD0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F41319-3FB0-C3BF-67E0-3413127CD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D0652B-C1D3-7BE2-F24F-FBF50CD9B587}"/>
              </a:ext>
            </a:extLst>
          </p:cNvPr>
          <p:cNvSpPr>
            <a:spLocks noGrp="1" noChangeArrowheads="1"/>
          </p:cNvSpPr>
          <p:nvPr>
            <p:ph type="sldNum" sz="quarter" idx="12"/>
          </p:nvPr>
        </p:nvSpPr>
        <p:spPr>
          <a:ln/>
        </p:spPr>
        <p:txBody>
          <a:bodyPr/>
          <a:lstStyle>
            <a:lvl1pPr>
              <a:defRPr/>
            </a:lvl1pPr>
          </a:lstStyle>
          <a:p>
            <a:fld id="{41ACDBE9-D9D2-45E0-A33A-A3C21B23348C}" type="slidenum">
              <a:rPr lang="en-US" altLang="en-US"/>
              <a:pPr/>
              <a:t>‹#›</a:t>
            </a:fld>
            <a:endParaRPr lang="en-US" altLang="en-US"/>
          </a:p>
        </p:txBody>
      </p:sp>
    </p:spTree>
    <p:extLst>
      <p:ext uri="{BB962C8B-B14F-4D97-AF65-F5344CB8AC3E}">
        <p14:creationId xmlns:p14="http://schemas.microsoft.com/office/powerpoint/2010/main" val="137583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69958C-F916-E0C7-8F9B-8484DBB1A7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E5EB91-1024-CFE3-2669-1B6AEE49A3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7F5F7F-8330-798B-5053-1D826174BC2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62D2BF19-B6A1-F4E6-5297-23FC420878D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DDB665A0-7B55-41F0-60AD-1E16592EA4B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830D2FF-AD10-484C-9276-8079993DE9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F99FF"/>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7DA0A7-BBC9-027C-76D9-FD494E26332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DA06AC5-D557-5ECB-377E-ECA9C2926D6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2" name="Rectangle 4">
            <a:extLst>
              <a:ext uri="{FF2B5EF4-FFF2-40B4-BE49-F238E27FC236}">
                <a16:creationId xmlns:a16="http://schemas.microsoft.com/office/drawing/2014/main" id="{3F5AE6A9-2DCD-40B7-E2D9-600C6475D5D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78853" name="Rectangle 5">
            <a:extLst>
              <a:ext uri="{FF2B5EF4-FFF2-40B4-BE49-F238E27FC236}">
                <a16:creationId xmlns:a16="http://schemas.microsoft.com/office/drawing/2014/main" id="{98E79179-BFE1-4935-BCA5-8DDD4D46C7C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78854" name="Rectangle 6">
            <a:extLst>
              <a:ext uri="{FF2B5EF4-FFF2-40B4-BE49-F238E27FC236}">
                <a16:creationId xmlns:a16="http://schemas.microsoft.com/office/drawing/2014/main" id="{26C9C9F9-A1DD-A0BE-0530-64A0AB74AC8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0F51E1-186F-4155-B01A-6D766B27AE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840A974-26F5-6AFA-4243-72F502A6A298}"/>
              </a:ext>
            </a:extLst>
          </p:cNvPr>
          <p:cNvSpPr>
            <a:spLocks noGrp="1" noChangeArrowheads="1"/>
          </p:cNvSpPr>
          <p:nvPr>
            <p:ph type="body" idx="1"/>
          </p:nvPr>
        </p:nvSpPr>
        <p:spPr bwMode="auto">
          <a:xfrm>
            <a:off x="990600" y="1371600"/>
            <a:ext cx="708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5" name="Rectangle 3">
            <a:extLst>
              <a:ext uri="{FF2B5EF4-FFF2-40B4-BE49-F238E27FC236}">
                <a16:creationId xmlns:a16="http://schemas.microsoft.com/office/drawing/2014/main" id="{1FA8F0C2-ABA0-20E2-8CA4-3E86B0720B83}"/>
              </a:ext>
            </a:extLst>
          </p:cNvPr>
          <p:cNvSpPr>
            <a:spLocks noGrp="1" noChangeArrowheads="1"/>
          </p:cNvSpPr>
          <p:nvPr>
            <p:ph type="title"/>
          </p:nvPr>
        </p:nvSpPr>
        <p:spPr bwMode="auto">
          <a:xfrm>
            <a:off x="2971800" y="304800"/>
            <a:ext cx="327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br>
              <a:rPr lang="en-US" altLang="en-US"/>
            </a:br>
            <a:r>
              <a:rPr lang="en-US" altLang="en-US"/>
              <a:t>Chemistry</a:t>
            </a:r>
            <a:br>
              <a:rPr lang="en-US" altLang="en-US"/>
            </a:br>
            <a:endParaRPr lang="en-US" altLang="en-US"/>
          </a:p>
        </p:txBody>
      </p:sp>
      <p:sp>
        <p:nvSpPr>
          <p:cNvPr id="442372" name="Rectangle 4">
            <a:extLst>
              <a:ext uri="{FF2B5EF4-FFF2-40B4-BE49-F238E27FC236}">
                <a16:creationId xmlns:a16="http://schemas.microsoft.com/office/drawing/2014/main" id="{18A6967C-F3CC-632C-FBB6-AC213BE2E07A}"/>
              </a:ext>
            </a:extLst>
          </p:cNvPr>
          <p:cNvSpPr>
            <a:spLocks noGrp="1" noChangeArrowheads="1"/>
          </p:cNvSpPr>
          <p:nvPr>
            <p:ph type="ftr" sz="quarter" idx="3"/>
          </p:nvPr>
        </p:nvSpPr>
        <p:spPr bwMode="auto">
          <a:xfrm>
            <a:off x="1295400" y="6507163"/>
            <a:ext cx="39624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200" smtClean="0">
                <a:solidFill>
                  <a:schemeClr val="folHlink"/>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4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2400">
          <a:solidFill>
            <a:schemeClr val="bg2"/>
          </a:solidFill>
          <a:latin typeface="+mj-lt"/>
          <a:ea typeface="+mj-ea"/>
          <a:cs typeface="+mj-cs"/>
        </a:defRPr>
      </a:lvl1pPr>
      <a:lvl2pPr algn="ctr" rtl="0" eaLnBrk="0" fontAlgn="base" hangingPunct="0">
        <a:spcBef>
          <a:spcPct val="0"/>
        </a:spcBef>
        <a:spcAft>
          <a:spcPct val="0"/>
        </a:spcAft>
        <a:defRPr sz="2400">
          <a:solidFill>
            <a:schemeClr val="bg2"/>
          </a:solidFill>
          <a:latin typeface="Tahoma" pitchFamily="34" charset="0"/>
        </a:defRPr>
      </a:lvl2pPr>
      <a:lvl3pPr algn="ctr" rtl="0" eaLnBrk="0" fontAlgn="base" hangingPunct="0">
        <a:spcBef>
          <a:spcPct val="0"/>
        </a:spcBef>
        <a:spcAft>
          <a:spcPct val="0"/>
        </a:spcAft>
        <a:defRPr sz="2400">
          <a:solidFill>
            <a:schemeClr val="bg2"/>
          </a:solidFill>
          <a:latin typeface="Tahoma" pitchFamily="34" charset="0"/>
        </a:defRPr>
      </a:lvl3pPr>
      <a:lvl4pPr algn="ctr" rtl="0" eaLnBrk="0" fontAlgn="base" hangingPunct="0">
        <a:spcBef>
          <a:spcPct val="0"/>
        </a:spcBef>
        <a:spcAft>
          <a:spcPct val="0"/>
        </a:spcAft>
        <a:defRPr sz="2400">
          <a:solidFill>
            <a:schemeClr val="bg2"/>
          </a:solidFill>
          <a:latin typeface="Tahoma" pitchFamily="34" charset="0"/>
        </a:defRPr>
      </a:lvl4pPr>
      <a:lvl5pPr algn="ctr" rtl="0" eaLnBrk="0" fontAlgn="base" hangingPunct="0">
        <a:spcBef>
          <a:spcPct val="0"/>
        </a:spcBef>
        <a:spcAft>
          <a:spcPct val="0"/>
        </a:spcAft>
        <a:defRPr sz="2400">
          <a:solidFill>
            <a:schemeClr val="bg2"/>
          </a:solidFill>
          <a:latin typeface="Tahoma" pitchFamily="34" charset="0"/>
        </a:defRPr>
      </a:lvl5pPr>
      <a:lvl6pPr marL="457200" algn="ctr" rtl="0" fontAlgn="base">
        <a:spcBef>
          <a:spcPct val="0"/>
        </a:spcBef>
        <a:spcAft>
          <a:spcPct val="0"/>
        </a:spcAft>
        <a:defRPr sz="2400">
          <a:solidFill>
            <a:schemeClr val="bg2"/>
          </a:solidFill>
          <a:latin typeface="Tahoma" pitchFamily="34" charset="0"/>
        </a:defRPr>
      </a:lvl6pPr>
      <a:lvl7pPr marL="914400" algn="ctr" rtl="0" fontAlgn="base">
        <a:spcBef>
          <a:spcPct val="0"/>
        </a:spcBef>
        <a:spcAft>
          <a:spcPct val="0"/>
        </a:spcAft>
        <a:defRPr sz="2400">
          <a:solidFill>
            <a:schemeClr val="bg2"/>
          </a:solidFill>
          <a:latin typeface="Tahoma" pitchFamily="34" charset="0"/>
        </a:defRPr>
      </a:lvl7pPr>
      <a:lvl8pPr marL="1371600" algn="ctr" rtl="0" fontAlgn="base">
        <a:spcBef>
          <a:spcPct val="0"/>
        </a:spcBef>
        <a:spcAft>
          <a:spcPct val="0"/>
        </a:spcAft>
        <a:defRPr sz="2400">
          <a:solidFill>
            <a:schemeClr val="bg2"/>
          </a:solidFill>
          <a:latin typeface="Tahoma" pitchFamily="34" charset="0"/>
        </a:defRPr>
      </a:lvl8pPr>
      <a:lvl9pPr marL="1828800" algn="ctr" rtl="0" fontAlgn="base">
        <a:spcBef>
          <a:spcPct val="0"/>
        </a:spcBef>
        <a:spcAft>
          <a:spcPct val="0"/>
        </a:spcAft>
        <a:defRPr sz="2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anose="05000000000000000000" pitchFamily="2" charset="2"/>
        <a:buChar char="n"/>
        <a:defRPr>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n"/>
        <a:defRPr>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68.jpeg"/><Relationship Id="rId7" Type="http://schemas.openxmlformats.org/officeDocument/2006/relationships/image" Target="../media/image172.jpe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101.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74.jpeg"/></Relationships>
</file>

<file path=ppt/slides/_rels/slide102.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74.jpeg"/></Relationships>
</file>

<file path=ppt/slides/_rels/slide103.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76.gi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76.gi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74.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hyperlink" Target="http://www.autoprotoys.com/catalytic-converter.jpg" TargetMode="External"/><Relationship Id="rId7" Type="http://schemas.openxmlformats.org/officeDocument/2006/relationships/image" Target="../media/image180.png"/><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10" Type="http://schemas.openxmlformats.org/officeDocument/2006/relationships/image" Target="../media/image183.png"/><Relationship Id="rId4" Type="http://schemas.openxmlformats.org/officeDocument/2006/relationships/image" Target="../media/image177.jpeg"/><Relationship Id="rId9" Type="http://schemas.openxmlformats.org/officeDocument/2006/relationships/image" Target="../media/image182.png"/></Relationships>
</file>

<file path=ppt/slides/_rels/slide11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85.gif"/></Relationships>
</file>

<file path=ppt/slides/_rels/slide11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85.gif"/></Relationships>
</file>

<file path=ppt/slides/_rels/slide11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85.gif"/></Relationships>
</file>

<file path=ppt/slides/_rels/slide11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85.gif"/></Relationships>
</file>

<file path=ppt/slides/_rels/slide115.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gif"/></Relationships>
</file>

<file path=ppt/slides/_rels/slide118.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3" Type="http://schemas.openxmlformats.org/officeDocument/2006/relationships/image" Target="../media/image46.png"/><Relationship Id="rId7" Type="http://schemas.openxmlformats.org/officeDocument/2006/relationships/image" Target="../media/image192.png"/><Relationship Id="rId12" Type="http://schemas.openxmlformats.org/officeDocument/2006/relationships/image" Target="../media/image197.pn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45.png"/><Relationship Id="rId15" Type="http://schemas.openxmlformats.org/officeDocument/2006/relationships/image" Target="../media/image200.png"/><Relationship Id="rId10" Type="http://schemas.openxmlformats.org/officeDocument/2006/relationships/image" Target="../media/image195.png"/><Relationship Id="rId4" Type="http://schemas.openxmlformats.org/officeDocument/2006/relationships/image" Target="../media/image49.png"/><Relationship Id="rId9" Type="http://schemas.openxmlformats.org/officeDocument/2006/relationships/image" Target="../media/image194.png"/><Relationship Id="rId14" Type="http://schemas.openxmlformats.org/officeDocument/2006/relationships/image" Target="../media/image199.png"/></Relationships>
</file>

<file path=ppt/slides/_rels/slide119.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46.png"/><Relationship Id="rId7" Type="http://schemas.openxmlformats.org/officeDocument/2006/relationships/image" Target="../media/image192.png"/><Relationship Id="rId2" Type="http://schemas.openxmlformats.org/officeDocument/2006/relationships/notesSlide" Target="../notesSlides/notesSlide119.xml"/><Relationship Id="rId1" Type="http://schemas.openxmlformats.org/officeDocument/2006/relationships/slideLayout" Target="../slideLayouts/slideLayout1.xml"/><Relationship Id="rId6" Type="http://schemas.openxmlformats.org/officeDocument/2006/relationships/image" Target="../media/image191.png"/><Relationship Id="rId5" Type="http://schemas.openxmlformats.org/officeDocument/2006/relationships/image" Target="../media/image45.png"/><Relationship Id="rId10" Type="http://schemas.openxmlformats.org/officeDocument/2006/relationships/image" Target="../media/image195.png"/><Relationship Id="rId4" Type="http://schemas.openxmlformats.org/officeDocument/2006/relationships/image" Target="../media/image49.png"/><Relationship Id="rId9" Type="http://schemas.openxmlformats.org/officeDocument/2006/relationships/image" Target="../media/image19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png"/></Relationships>
</file>

<file path=ppt/slides/_rels/slide12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jpeg"/><Relationship Id="rId7" Type="http://schemas.openxmlformats.org/officeDocument/2006/relationships/image" Target="../media/image55.jpeg"/><Relationship Id="rId12" Type="http://schemas.openxmlformats.org/officeDocument/2006/relationships/image" Target="../media/image60.png"/><Relationship Id="rId2" Type="http://schemas.openxmlformats.org/officeDocument/2006/relationships/notesSlide" Target="../notesSlides/notesSlide47.xml"/><Relationship Id="rId16"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hyperlink" Target="http://affiliates.bettymills.com/ad/275059/CD257/" TargetMode="External"/><Relationship Id="rId11" Type="http://schemas.openxmlformats.org/officeDocument/2006/relationships/image" Target="../media/image59.png"/><Relationship Id="rId5" Type="http://schemas.openxmlformats.org/officeDocument/2006/relationships/image" Target="../media/image54.jpeg"/><Relationship Id="rId15" Type="http://schemas.openxmlformats.org/officeDocument/2006/relationships/hyperlink" Target="http://www.lasoutdoors.com/images/Iodine%20tincture%20WP1007.JPG"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jpeg"/><Relationship Id="rId14" Type="http://schemas.openxmlformats.org/officeDocument/2006/relationships/image" Target="../media/image62.png"/></Relationships>
</file>

<file path=ppt/slides/_rels/slide4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83.gif"/><Relationship Id="rId5" Type="http://schemas.openxmlformats.org/officeDocument/2006/relationships/image" Target="../media/image82.png"/><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88.png"/><Relationship Id="rId2" Type="http://schemas.openxmlformats.org/officeDocument/2006/relationships/slideLayout" Target="../slideLayouts/slideLayout7.xml"/><Relationship Id="rId1" Type="http://schemas.openxmlformats.org/officeDocument/2006/relationships/audio" Target="file:///C:\Program%20Files\Microsoft%20Office\Media\CntCD1\Sounds\AMNGWA01.mid" TargetMode="Externa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62.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png"/><Relationship Id="rId3" Type="http://schemas.openxmlformats.org/officeDocument/2006/relationships/image" Target="../media/image89.jpeg"/><Relationship Id="rId7" Type="http://schemas.openxmlformats.org/officeDocument/2006/relationships/image" Target="../media/image93.jpeg"/><Relationship Id="rId12"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92.jpeg"/><Relationship Id="rId11" Type="http://schemas.openxmlformats.org/officeDocument/2006/relationships/image" Target="../media/image97.png"/><Relationship Id="rId5" Type="http://schemas.openxmlformats.org/officeDocument/2006/relationships/image" Target="../media/image91.jpeg"/><Relationship Id="rId15" Type="http://schemas.openxmlformats.org/officeDocument/2006/relationships/image" Target="../media/image101.jpeg"/><Relationship Id="rId10" Type="http://schemas.openxmlformats.org/officeDocument/2006/relationships/image" Target="../media/image96.png"/><Relationship Id="rId4" Type="http://schemas.openxmlformats.org/officeDocument/2006/relationships/image" Target="../media/image90.jpeg"/><Relationship Id="rId9" Type="http://schemas.openxmlformats.org/officeDocument/2006/relationships/image" Target="../media/image95.png"/><Relationship Id="rId14"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51.png"/><Relationship Id="rId7" Type="http://schemas.openxmlformats.org/officeDocument/2006/relationships/image" Target="../media/image106.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icn2.umeche.maine.edu/newnav/newnavigator/images/P7280069.JPG"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jpeg"/><Relationship Id="rId4" Type="http://schemas.openxmlformats.org/officeDocument/2006/relationships/image" Target="../media/image110.jpe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7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jpeg"/></Relationships>
</file>

<file path=ppt/slides/_rels/slide7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audio" Target="file:///C:\Program%20Files\Microsoft%20Office\Media\CntCD1\Sounds\TRICKT01.mid" TargetMode="External"/><Relationship Id="rId5" Type="http://schemas.openxmlformats.org/officeDocument/2006/relationships/image" Target="../media/image88.png"/><Relationship Id="rId4" Type="http://schemas.openxmlformats.org/officeDocument/2006/relationships/image" Target="../media/image120.png"/></Relationships>
</file>

<file path=ppt/slides/_rels/slide7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122.jpeg"/></Relationships>
</file>

<file path=ppt/slides/_rels/slide7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slides/_rels/slide8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82.xml"/><Relationship Id="rId1" Type="http://schemas.openxmlformats.org/officeDocument/2006/relationships/slideLayout" Target="../slideLayouts/slideLayout24.xml"/><Relationship Id="rId5" Type="http://schemas.openxmlformats.org/officeDocument/2006/relationships/image" Target="../media/image134.png"/><Relationship Id="rId4" Type="http://schemas.openxmlformats.org/officeDocument/2006/relationships/image" Target="../media/image133.wmf"/></Relationships>
</file>

<file path=ppt/slides/_rels/slide8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83.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84.xml"/><Relationship Id="rId1" Type="http://schemas.openxmlformats.org/officeDocument/2006/relationships/slideLayout" Target="../slideLayouts/slideLayout29.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png"/></Relationships>
</file>

<file path=ppt/slides/_rels/slide8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85.xml"/><Relationship Id="rId1" Type="http://schemas.openxmlformats.org/officeDocument/2006/relationships/slideLayout" Target="../slideLayouts/slideLayout35.xml"/><Relationship Id="rId5" Type="http://schemas.openxmlformats.org/officeDocument/2006/relationships/image" Target="../media/image142.png"/><Relationship Id="rId4" Type="http://schemas.openxmlformats.org/officeDocument/2006/relationships/image" Target="../media/image141.gif"/></Relationships>
</file>

<file path=ppt/slides/_rels/slide8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7.xml"/><Relationship Id="rId1" Type="http://schemas.openxmlformats.org/officeDocument/2006/relationships/slideLayout" Target="../slideLayouts/slideLayout29.xml"/><Relationship Id="rId5" Type="http://schemas.openxmlformats.org/officeDocument/2006/relationships/image" Target="../media/image146.gif"/><Relationship Id="rId4" Type="http://schemas.openxmlformats.org/officeDocument/2006/relationships/image" Target="../media/image145.png"/></Relationships>
</file>

<file path=ppt/slides/_rels/slide88.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88.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9.xml"/><Relationship Id="rId1" Type="http://schemas.openxmlformats.org/officeDocument/2006/relationships/slideLayout" Target="../slideLayouts/slideLayout29.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9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153.png"/><Relationship Id="rId4" Type="http://schemas.openxmlformats.org/officeDocument/2006/relationships/image" Target="../media/image156.png"/></Relationships>
</file>

<file path=ppt/slides/_rels/slide9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96.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97.xml.rels><?xml version="1.0" encoding="UTF-8" standalone="yes"?>
<Relationships xmlns="http://schemas.openxmlformats.org/package/2006/relationships"><Relationship Id="rId3" Type="http://schemas.openxmlformats.org/officeDocument/2006/relationships/hyperlink" Target="http://images.google.com/imgres?imgurl=http://www.rsc.org/images/sour-lemon-eating-225_tcm18-94143.jpg&amp;imgrefurl=http://www.rsc.org/chemistryworld/News/2007/July/16070701.asp&amp;h=267&amp;w=225&amp;sz=11&amp;hl=en&amp;start=16&amp;um=1&amp;usg=__ZP5XeXBD9EQlQ69q-6s7Yy8uAJs=&amp;tbnid=aNCjd5AKbBA2vM:&amp;tbnh=113&amp;tbnw=95&amp;prev=/images%3Fq%3Dsour%2Blemon%26um%3D1%26hl%3Den%26safe%3Dactive" TargetMode="External"/><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163.jpeg"/><Relationship Id="rId4" Type="http://schemas.openxmlformats.org/officeDocument/2006/relationships/image" Target="../media/image162.jpeg"/></Relationships>
</file>

<file path=ppt/slides/_rels/slide98.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66.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159.png"/><Relationship Id="rId5" Type="http://schemas.openxmlformats.org/officeDocument/2006/relationships/image" Target="../media/image165.png"/><Relationship Id="rId4" Type="http://schemas.openxmlformats.org/officeDocument/2006/relationships/image" Target="../media/image156.png"/></Relationships>
</file>

<file path=ppt/slides/_rels/slide9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8898" name="Picture 2">
            <a:extLst>
              <a:ext uri="{FF2B5EF4-FFF2-40B4-BE49-F238E27FC236}">
                <a16:creationId xmlns:a16="http://schemas.microsoft.com/office/drawing/2014/main" id="{069A9A1C-9625-9969-AB90-5FA300C4A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3">
            <a:extLst>
              <a:ext uri="{FF2B5EF4-FFF2-40B4-BE49-F238E27FC236}">
                <a16:creationId xmlns:a16="http://schemas.microsoft.com/office/drawing/2014/main" id="{4E30EB20-5950-8224-CAAB-00A8332B0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4">
            <a:extLst>
              <a:ext uri="{FF2B5EF4-FFF2-40B4-BE49-F238E27FC236}">
                <a16:creationId xmlns:a16="http://schemas.microsoft.com/office/drawing/2014/main" id="{814292AE-EA1B-D4BE-947A-C51190FC2F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7016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Text Box 5">
            <a:extLst>
              <a:ext uri="{FF2B5EF4-FFF2-40B4-BE49-F238E27FC236}">
                <a16:creationId xmlns:a16="http://schemas.microsoft.com/office/drawing/2014/main" id="{5CBD8252-19F7-9384-5B0C-5D764ACBFF83}"/>
              </a:ext>
            </a:extLst>
          </p:cNvPr>
          <p:cNvSpPr txBox="1">
            <a:spLocks noChangeArrowheads="1"/>
          </p:cNvSpPr>
          <p:nvPr/>
        </p:nvSpPr>
        <p:spPr bwMode="auto">
          <a:xfrm>
            <a:off x="765175" y="1539875"/>
            <a:ext cx="1673225"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3200" b="1">
                <a:solidFill>
                  <a:srgbClr val="FFFF66"/>
                </a:solidFill>
              </a:rPr>
              <a:t>Nuclear</a:t>
            </a:r>
          </a:p>
        </p:txBody>
      </p:sp>
      <p:sp>
        <p:nvSpPr>
          <p:cNvPr id="208902" name="Text Box 6">
            <a:extLst>
              <a:ext uri="{FF2B5EF4-FFF2-40B4-BE49-F238E27FC236}">
                <a16:creationId xmlns:a16="http://schemas.microsoft.com/office/drawing/2014/main" id="{6F857C32-4C21-38B8-B8BD-D14D1E6F56F8}"/>
              </a:ext>
            </a:extLst>
          </p:cNvPr>
          <p:cNvSpPr txBox="1">
            <a:spLocks noChangeArrowheads="1"/>
          </p:cNvSpPr>
          <p:nvPr/>
        </p:nvSpPr>
        <p:spPr bwMode="auto">
          <a:xfrm>
            <a:off x="3573463" y="1493838"/>
            <a:ext cx="1989137" cy="57943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3200" b="1">
                <a:solidFill>
                  <a:srgbClr val="FFFF66"/>
                </a:solidFill>
              </a:rPr>
              <a:t>Chemical</a:t>
            </a:r>
          </a:p>
        </p:txBody>
      </p:sp>
      <p:sp>
        <p:nvSpPr>
          <p:cNvPr id="208903" name="Text Box 7">
            <a:extLst>
              <a:ext uri="{FF2B5EF4-FFF2-40B4-BE49-F238E27FC236}">
                <a16:creationId xmlns:a16="http://schemas.microsoft.com/office/drawing/2014/main" id="{27234F07-7BF6-A05C-2E71-0765DA549B6D}"/>
              </a:ext>
            </a:extLst>
          </p:cNvPr>
          <p:cNvSpPr txBox="1">
            <a:spLocks noChangeArrowheads="1"/>
          </p:cNvSpPr>
          <p:nvPr/>
        </p:nvSpPr>
        <p:spPr bwMode="auto">
          <a:xfrm>
            <a:off x="6551613" y="1463675"/>
            <a:ext cx="1830387"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3200" b="1">
                <a:solidFill>
                  <a:srgbClr val="FFFF66"/>
                </a:solidFill>
              </a:rPr>
              <a:t>Physical</a:t>
            </a:r>
          </a:p>
        </p:txBody>
      </p:sp>
      <p:sp>
        <p:nvSpPr>
          <p:cNvPr id="208904" name="Text Box 8">
            <a:extLst>
              <a:ext uri="{FF2B5EF4-FFF2-40B4-BE49-F238E27FC236}">
                <a16:creationId xmlns:a16="http://schemas.microsoft.com/office/drawing/2014/main" id="{8E291F74-E77B-BCCD-AFC7-06D4007D1026}"/>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defRPr/>
            </a:pPr>
            <a:r>
              <a:rPr lang="en-US" sz="4000" b="1" i="1" u="sng">
                <a:solidFill>
                  <a:srgbClr val="000066"/>
                </a:solidFill>
              </a:rPr>
              <a:t>Reaction Types</a:t>
            </a:r>
          </a:p>
        </p:txBody>
      </p:sp>
      <p:sp>
        <p:nvSpPr>
          <p:cNvPr id="208905" name="Text Box 9">
            <a:extLst>
              <a:ext uri="{FF2B5EF4-FFF2-40B4-BE49-F238E27FC236}">
                <a16:creationId xmlns:a16="http://schemas.microsoft.com/office/drawing/2014/main" id="{AA93ECB7-6DD5-5AFD-0C1C-6EB6D90F85E9}"/>
              </a:ext>
            </a:extLst>
          </p:cNvPr>
          <p:cNvSpPr txBox="1">
            <a:spLocks noChangeArrowheads="1"/>
          </p:cNvSpPr>
          <p:nvPr/>
        </p:nvSpPr>
        <p:spPr bwMode="auto">
          <a:xfrm>
            <a:off x="0" y="2828925"/>
            <a:ext cx="22844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99FF"/>
                </a:solidFill>
                <a:latin typeface="Verdana" panose="020B0604030504040204" pitchFamily="34" charset="0"/>
              </a:rPr>
              <a:t>Protons</a:t>
            </a:r>
          </a:p>
          <a:p>
            <a:pPr eaLnBrk="1" hangingPunct="1"/>
            <a:r>
              <a:rPr lang="en-US" altLang="en-US" sz="3200" b="1">
                <a:solidFill>
                  <a:srgbClr val="CC99FF"/>
                </a:solidFill>
                <a:latin typeface="Verdana" panose="020B0604030504040204" pitchFamily="34" charset="0"/>
              </a:rPr>
              <a:t>&amp; </a:t>
            </a:r>
          </a:p>
          <a:p>
            <a:pPr eaLnBrk="1" hangingPunct="1"/>
            <a:r>
              <a:rPr lang="en-US" altLang="en-US" sz="3200" b="1">
                <a:solidFill>
                  <a:srgbClr val="CC99FF"/>
                </a:solidFill>
                <a:latin typeface="Verdana" panose="020B0604030504040204" pitchFamily="34" charset="0"/>
              </a:rPr>
              <a:t>Neutrons</a:t>
            </a:r>
          </a:p>
          <a:p>
            <a:pPr eaLnBrk="1" hangingPunct="1"/>
            <a:r>
              <a:rPr lang="en-US" altLang="en-US" sz="3200" b="1">
                <a:solidFill>
                  <a:srgbClr val="CC99FF"/>
                </a:solidFill>
                <a:latin typeface="Verdana" panose="020B0604030504040204" pitchFamily="34" charset="0"/>
              </a:rPr>
              <a:t>change</a:t>
            </a:r>
          </a:p>
        </p:txBody>
      </p:sp>
      <p:sp>
        <p:nvSpPr>
          <p:cNvPr id="208906" name="Text Box 10">
            <a:extLst>
              <a:ext uri="{FF2B5EF4-FFF2-40B4-BE49-F238E27FC236}">
                <a16:creationId xmlns:a16="http://schemas.microsoft.com/office/drawing/2014/main" id="{F5E3D24A-055A-7C58-168B-2962BDEA6690}"/>
              </a:ext>
            </a:extLst>
          </p:cNvPr>
          <p:cNvSpPr txBox="1">
            <a:spLocks noChangeArrowheads="1"/>
          </p:cNvSpPr>
          <p:nvPr/>
        </p:nvSpPr>
        <p:spPr bwMode="auto">
          <a:xfrm>
            <a:off x="3200400" y="2743200"/>
            <a:ext cx="3429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6"/>
              </a:buBlip>
            </a:pPr>
            <a:r>
              <a:rPr lang="en-US" altLang="en-US" sz="3200" b="1">
                <a:solidFill>
                  <a:srgbClr val="FF9966"/>
                </a:solidFill>
                <a:latin typeface="Verdana" panose="020B0604030504040204" pitchFamily="34" charset="0"/>
              </a:rPr>
              <a:t> </a:t>
            </a:r>
            <a:r>
              <a:rPr lang="en-US" altLang="en-US" sz="3200" b="1">
                <a:solidFill>
                  <a:schemeClr val="accent1"/>
                </a:solidFill>
                <a:latin typeface="Verdana" panose="020B0604030504040204" pitchFamily="34" charset="0"/>
              </a:rPr>
              <a:t>Bonds</a:t>
            </a:r>
          </a:p>
          <a:p>
            <a:pPr eaLnBrk="1" hangingPunct="1"/>
            <a:r>
              <a:rPr lang="en-US" altLang="en-US" sz="3200" b="1">
                <a:solidFill>
                  <a:schemeClr val="accent1"/>
                </a:solidFill>
                <a:latin typeface="Verdana" panose="020B0604030504040204" pitchFamily="34" charset="0"/>
              </a:rPr>
              <a:t>made/ broken</a:t>
            </a:r>
          </a:p>
          <a:p>
            <a:pPr eaLnBrk="1" hangingPunct="1">
              <a:buFontTx/>
              <a:buBlip>
                <a:blip r:embed="rId6"/>
              </a:buBlip>
            </a:pPr>
            <a:endParaRPr lang="en-US" altLang="en-US" sz="3200" b="1">
              <a:solidFill>
                <a:schemeClr val="accent1"/>
              </a:solidFill>
              <a:latin typeface="Verdana" panose="020B0604030504040204" pitchFamily="34" charset="0"/>
            </a:endParaRPr>
          </a:p>
          <a:p>
            <a:pPr eaLnBrk="1" hangingPunct="1">
              <a:buFontTx/>
              <a:buBlip>
                <a:blip r:embed="rId6"/>
              </a:buBlip>
            </a:pPr>
            <a:r>
              <a:rPr lang="en-US" altLang="en-US" sz="3200" b="1">
                <a:solidFill>
                  <a:schemeClr val="accent1"/>
                </a:solidFill>
                <a:latin typeface="Verdana" panose="020B0604030504040204" pitchFamily="34" charset="0"/>
              </a:rPr>
              <a:t> Electrons exchanged</a:t>
            </a:r>
          </a:p>
        </p:txBody>
      </p:sp>
      <p:sp>
        <p:nvSpPr>
          <p:cNvPr id="208907" name="Text Box 11">
            <a:extLst>
              <a:ext uri="{FF2B5EF4-FFF2-40B4-BE49-F238E27FC236}">
                <a16:creationId xmlns:a16="http://schemas.microsoft.com/office/drawing/2014/main" id="{521C7DB7-E889-B379-87D8-D499FABF523F}"/>
              </a:ext>
            </a:extLst>
          </p:cNvPr>
          <p:cNvSpPr txBox="1">
            <a:spLocks noChangeArrowheads="1"/>
          </p:cNvSpPr>
          <p:nvPr/>
        </p:nvSpPr>
        <p:spPr bwMode="auto">
          <a:xfrm>
            <a:off x="6096000" y="2828925"/>
            <a:ext cx="3048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99FF"/>
                </a:solidFill>
                <a:latin typeface="Verdana" panose="020B0604030504040204" pitchFamily="34" charset="0"/>
              </a:rPr>
              <a:t>No change in atoms</a:t>
            </a:r>
          </a:p>
          <a:p>
            <a:pPr eaLnBrk="1" hangingPunct="1">
              <a:buFontTx/>
              <a:buBlip>
                <a:blip r:embed="rId6"/>
              </a:buBlip>
            </a:pPr>
            <a:r>
              <a:rPr lang="en-US" altLang="en-US" sz="3200" b="1">
                <a:solidFill>
                  <a:srgbClr val="FF99FF"/>
                </a:solidFill>
                <a:latin typeface="Verdana" panose="020B0604030504040204" pitchFamily="34" charset="0"/>
              </a:rPr>
              <a:t> </a:t>
            </a:r>
            <a:r>
              <a:rPr lang="en-US" altLang="en-US" sz="3200" b="1">
                <a:solidFill>
                  <a:schemeClr val="bg1"/>
                </a:solidFill>
                <a:latin typeface="Verdana" panose="020B0604030504040204" pitchFamily="34" charset="0"/>
              </a:rPr>
              <a:t>phase change</a:t>
            </a:r>
          </a:p>
          <a:p>
            <a:pPr eaLnBrk="1" hangingPunct="1">
              <a:buFontTx/>
              <a:buBlip>
                <a:blip r:embed="rId6"/>
              </a:buBlip>
            </a:pPr>
            <a:r>
              <a:rPr lang="en-US" altLang="en-US" sz="3200" b="1">
                <a:solidFill>
                  <a:srgbClr val="FF99FF"/>
                </a:solidFill>
                <a:latin typeface="Verdana" panose="020B0604030504040204" pitchFamily="34" charset="0"/>
              </a:rPr>
              <a:t> Density</a:t>
            </a:r>
          </a:p>
        </p:txBody>
      </p:sp>
      <p:sp>
        <p:nvSpPr>
          <p:cNvPr id="208908" name="Rectangle 12">
            <a:extLst>
              <a:ext uri="{FF2B5EF4-FFF2-40B4-BE49-F238E27FC236}">
                <a16:creationId xmlns:a16="http://schemas.microsoft.com/office/drawing/2014/main" id="{2E925FF9-18BE-DA2F-3FF1-2B6EC3441927}"/>
              </a:ext>
            </a:extLst>
          </p:cNvPr>
          <p:cNvSpPr>
            <a:spLocks noChangeArrowheads="1"/>
          </p:cNvSpPr>
          <p:nvPr/>
        </p:nvSpPr>
        <p:spPr bwMode="auto">
          <a:xfrm>
            <a:off x="0" y="5638800"/>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t>Substances can be identified by their properties.</a:t>
            </a:r>
            <a:endParaRPr lang="en-US"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0"/>
                                  </p:stCondLst>
                                  <p:childTnLst>
                                    <p:set>
                                      <p:cBhvr>
                                        <p:cTn id="6" dur="1" fill="hold">
                                          <p:stCondLst>
                                            <p:cond delay="0"/>
                                          </p:stCondLst>
                                        </p:cTn>
                                        <p:tgtEl>
                                          <p:spTgt spid="208900"/>
                                        </p:tgtEl>
                                        <p:attrNameLst>
                                          <p:attrName>style.visibility</p:attrName>
                                        </p:attrNameLst>
                                      </p:cBhvr>
                                      <p:to>
                                        <p:strVal val="visible"/>
                                      </p:to>
                                    </p:set>
                                    <p:anim calcmode="lin" valueType="num">
                                      <p:cBhvr>
                                        <p:cTn id="7" dur="500" fill="hold"/>
                                        <p:tgtEl>
                                          <p:spTgt spid="208900"/>
                                        </p:tgtEl>
                                        <p:attrNameLst>
                                          <p:attrName>ppt_w</p:attrName>
                                        </p:attrNameLst>
                                      </p:cBhvr>
                                      <p:tavLst>
                                        <p:tav tm="0">
                                          <p:val>
                                            <p:fltVal val="0"/>
                                          </p:val>
                                        </p:tav>
                                        <p:tav tm="100000">
                                          <p:val>
                                            <p:strVal val="#ppt_w"/>
                                          </p:val>
                                        </p:tav>
                                      </p:tavLst>
                                    </p:anim>
                                    <p:anim calcmode="lin" valueType="num">
                                      <p:cBhvr>
                                        <p:cTn id="8" dur="500" fill="hold"/>
                                        <p:tgtEl>
                                          <p:spTgt spid="20890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2000"/>
                                  </p:stCondLst>
                                  <p:childTnLst>
                                    <p:set>
                                      <p:cBhvr>
                                        <p:cTn id="10" dur="1" fill="hold">
                                          <p:stCondLst>
                                            <p:cond delay="0"/>
                                          </p:stCondLst>
                                        </p:cTn>
                                        <p:tgtEl>
                                          <p:spTgt spid="208901"/>
                                        </p:tgtEl>
                                        <p:attrNameLst>
                                          <p:attrName>style.visibility</p:attrName>
                                        </p:attrNameLst>
                                      </p:cBhvr>
                                      <p:to>
                                        <p:strVal val="visible"/>
                                      </p:to>
                                    </p:set>
                                    <p:anim calcmode="lin" valueType="num">
                                      <p:cBhvr>
                                        <p:cTn id="11" dur="500" fill="hold"/>
                                        <p:tgtEl>
                                          <p:spTgt spid="208901"/>
                                        </p:tgtEl>
                                        <p:attrNameLst>
                                          <p:attrName>ppt_w</p:attrName>
                                        </p:attrNameLst>
                                      </p:cBhvr>
                                      <p:tavLst>
                                        <p:tav tm="0">
                                          <p:val>
                                            <p:fltVal val="0"/>
                                          </p:val>
                                        </p:tav>
                                        <p:tav tm="100000">
                                          <p:val>
                                            <p:strVal val="#ppt_w"/>
                                          </p:val>
                                        </p:tav>
                                      </p:tavLst>
                                    </p:anim>
                                    <p:anim calcmode="lin" valueType="num">
                                      <p:cBhvr>
                                        <p:cTn id="12" dur="500" fill="hold"/>
                                        <p:tgtEl>
                                          <p:spTgt spid="20890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nodeType="afterEffect">
                                  <p:stCondLst>
                                    <p:cond delay="500"/>
                                  </p:stCondLst>
                                  <p:childTnLst>
                                    <p:set>
                                      <p:cBhvr>
                                        <p:cTn id="15" dur="1" fill="hold">
                                          <p:stCondLst>
                                            <p:cond delay="0"/>
                                          </p:stCondLst>
                                        </p:cTn>
                                        <p:tgtEl>
                                          <p:spTgt spid="208899"/>
                                        </p:tgtEl>
                                        <p:attrNameLst>
                                          <p:attrName>style.visibility</p:attrName>
                                        </p:attrNameLst>
                                      </p:cBhvr>
                                      <p:to>
                                        <p:strVal val="visible"/>
                                      </p:to>
                                    </p:set>
                                    <p:anim calcmode="lin" valueType="num">
                                      <p:cBhvr>
                                        <p:cTn id="16" dur="500" fill="hold"/>
                                        <p:tgtEl>
                                          <p:spTgt spid="208899"/>
                                        </p:tgtEl>
                                        <p:attrNameLst>
                                          <p:attrName>ppt_w</p:attrName>
                                        </p:attrNameLst>
                                      </p:cBhvr>
                                      <p:tavLst>
                                        <p:tav tm="0">
                                          <p:val>
                                            <p:fltVal val="0"/>
                                          </p:val>
                                        </p:tav>
                                        <p:tav tm="100000">
                                          <p:val>
                                            <p:strVal val="#ppt_w"/>
                                          </p:val>
                                        </p:tav>
                                      </p:tavLst>
                                    </p:anim>
                                    <p:anim calcmode="lin" valueType="num">
                                      <p:cBhvr>
                                        <p:cTn id="17" dur="500" fill="hold"/>
                                        <p:tgtEl>
                                          <p:spTgt spid="208899"/>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500"/>
                                  </p:stCondLst>
                                  <p:childTnLst>
                                    <p:set>
                                      <p:cBhvr>
                                        <p:cTn id="19" dur="1" fill="hold">
                                          <p:stCondLst>
                                            <p:cond delay="0"/>
                                          </p:stCondLst>
                                        </p:cTn>
                                        <p:tgtEl>
                                          <p:spTgt spid="208902"/>
                                        </p:tgtEl>
                                        <p:attrNameLst>
                                          <p:attrName>style.visibility</p:attrName>
                                        </p:attrNameLst>
                                      </p:cBhvr>
                                      <p:to>
                                        <p:strVal val="visible"/>
                                      </p:to>
                                    </p:set>
                                    <p:anim calcmode="lin" valueType="num">
                                      <p:cBhvr>
                                        <p:cTn id="20" dur="500" fill="hold"/>
                                        <p:tgtEl>
                                          <p:spTgt spid="208902"/>
                                        </p:tgtEl>
                                        <p:attrNameLst>
                                          <p:attrName>ppt_w</p:attrName>
                                        </p:attrNameLst>
                                      </p:cBhvr>
                                      <p:tavLst>
                                        <p:tav tm="0">
                                          <p:val>
                                            <p:fltVal val="0"/>
                                          </p:val>
                                        </p:tav>
                                        <p:tav tm="100000">
                                          <p:val>
                                            <p:strVal val="#ppt_w"/>
                                          </p:val>
                                        </p:tav>
                                      </p:tavLst>
                                    </p:anim>
                                    <p:anim calcmode="lin" valueType="num">
                                      <p:cBhvr>
                                        <p:cTn id="21" dur="500" fill="hold"/>
                                        <p:tgtEl>
                                          <p:spTgt spid="20890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3500"/>
                            </p:stCondLst>
                            <p:childTnLst>
                              <p:par>
                                <p:cTn id="23" presetID="23" presetClass="entr" presetSubtype="16" fill="hold" nodeType="afterEffect">
                                  <p:stCondLst>
                                    <p:cond delay="500"/>
                                  </p:stCondLst>
                                  <p:childTnLst>
                                    <p:set>
                                      <p:cBhvr>
                                        <p:cTn id="24" dur="1" fill="hold">
                                          <p:stCondLst>
                                            <p:cond delay="0"/>
                                          </p:stCondLst>
                                        </p:cTn>
                                        <p:tgtEl>
                                          <p:spTgt spid="208898"/>
                                        </p:tgtEl>
                                        <p:attrNameLst>
                                          <p:attrName>style.visibility</p:attrName>
                                        </p:attrNameLst>
                                      </p:cBhvr>
                                      <p:to>
                                        <p:strVal val="visible"/>
                                      </p:to>
                                    </p:set>
                                    <p:anim calcmode="lin" valueType="num">
                                      <p:cBhvr>
                                        <p:cTn id="25" dur="500" fill="hold"/>
                                        <p:tgtEl>
                                          <p:spTgt spid="208898"/>
                                        </p:tgtEl>
                                        <p:attrNameLst>
                                          <p:attrName>ppt_w</p:attrName>
                                        </p:attrNameLst>
                                      </p:cBhvr>
                                      <p:tavLst>
                                        <p:tav tm="0">
                                          <p:val>
                                            <p:fltVal val="0"/>
                                          </p:val>
                                        </p:tav>
                                        <p:tav tm="100000">
                                          <p:val>
                                            <p:strVal val="#ppt_w"/>
                                          </p:val>
                                        </p:tav>
                                      </p:tavLst>
                                    </p:anim>
                                    <p:anim calcmode="lin" valueType="num">
                                      <p:cBhvr>
                                        <p:cTn id="26" dur="500" fill="hold"/>
                                        <p:tgtEl>
                                          <p:spTgt spid="208898"/>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500"/>
                                  </p:stCondLst>
                                  <p:childTnLst>
                                    <p:set>
                                      <p:cBhvr>
                                        <p:cTn id="28" dur="1" fill="hold">
                                          <p:stCondLst>
                                            <p:cond delay="0"/>
                                          </p:stCondLst>
                                        </p:cTn>
                                        <p:tgtEl>
                                          <p:spTgt spid="208903"/>
                                        </p:tgtEl>
                                        <p:attrNameLst>
                                          <p:attrName>style.visibility</p:attrName>
                                        </p:attrNameLst>
                                      </p:cBhvr>
                                      <p:to>
                                        <p:strVal val="visible"/>
                                      </p:to>
                                    </p:set>
                                    <p:anim calcmode="lin" valueType="num">
                                      <p:cBhvr>
                                        <p:cTn id="29" dur="500" fill="hold"/>
                                        <p:tgtEl>
                                          <p:spTgt spid="208903"/>
                                        </p:tgtEl>
                                        <p:attrNameLst>
                                          <p:attrName>ppt_w</p:attrName>
                                        </p:attrNameLst>
                                      </p:cBhvr>
                                      <p:tavLst>
                                        <p:tav tm="0">
                                          <p:val>
                                            <p:fltVal val="0"/>
                                          </p:val>
                                        </p:tav>
                                        <p:tav tm="100000">
                                          <p:val>
                                            <p:strVal val="#ppt_w"/>
                                          </p:val>
                                        </p:tav>
                                      </p:tavLst>
                                    </p:anim>
                                    <p:anim calcmode="lin" valueType="num">
                                      <p:cBhvr>
                                        <p:cTn id="30" dur="500" fill="hold"/>
                                        <p:tgtEl>
                                          <p:spTgt spid="20890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08905"/>
                                        </p:tgtEl>
                                        <p:attrNameLst>
                                          <p:attrName>style.visibility</p:attrName>
                                        </p:attrNameLst>
                                      </p:cBhvr>
                                      <p:to>
                                        <p:strVal val="visible"/>
                                      </p:to>
                                    </p:set>
                                    <p:animEffect transition="in" filter="fade">
                                      <p:cBhvr>
                                        <p:cTn id="35" dur="1000"/>
                                        <p:tgtEl>
                                          <p:spTgt spid="208905"/>
                                        </p:tgtEl>
                                      </p:cBhvr>
                                    </p:animEffect>
                                    <p:anim calcmode="lin" valueType="num">
                                      <p:cBhvr>
                                        <p:cTn id="36" dur="1000" fill="hold"/>
                                        <p:tgtEl>
                                          <p:spTgt spid="208905"/>
                                        </p:tgtEl>
                                        <p:attrNameLst>
                                          <p:attrName>ppt_x</p:attrName>
                                        </p:attrNameLst>
                                      </p:cBhvr>
                                      <p:tavLst>
                                        <p:tav tm="0">
                                          <p:val>
                                            <p:strVal val="#ppt_x"/>
                                          </p:val>
                                        </p:tav>
                                        <p:tav tm="100000">
                                          <p:val>
                                            <p:strVal val="#ppt_x"/>
                                          </p:val>
                                        </p:tav>
                                      </p:tavLst>
                                    </p:anim>
                                    <p:anim calcmode="lin" valueType="num">
                                      <p:cBhvr>
                                        <p:cTn id="37" dur="1000" fill="hold"/>
                                        <p:tgtEl>
                                          <p:spTgt spid="20890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08906"/>
                                        </p:tgtEl>
                                        <p:attrNameLst>
                                          <p:attrName>style.visibility</p:attrName>
                                        </p:attrNameLst>
                                      </p:cBhvr>
                                      <p:to>
                                        <p:strVal val="visible"/>
                                      </p:to>
                                    </p:set>
                                    <p:animEffect transition="in" filter="fade">
                                      <p:cBhvr>
                                        <p:cTn id="42" dur="1000"/>
                                        <p:tgtEl>
                                          <p:spTgt spid="208906"/>
                                        </p:tgtEl>
                                      </p:cBhvr>
                                    </p:animEffect>
                                    <p:anim calcmode="lin" valueType="num">
                                      <p:cBhvr>
                                        <p:cTn id="43" dur="1000" fill="hold"/>
                                        <p:tgtEl>
                                          <p:spTgt spid="208906"/>
                                        </p:tgtEl>
                                        <p:attrNameLst>
                                          <p:attrName>ppt_x</p:attrName>
                                        </p:attrNameLst>
                                      </p:cBhvr>
                                      <p:tavLst>
                                        <p:tav tm="0">
                                          <p:val>
                                            <p:strVal val="#ppt_x"/>
                                          </p:val>
                                        </p:tav>
                                        <p:tav tm="100000">
                                          <p:val>
                                            <p:strVal val="#ppt_x"/>
                                          </p:val>
                                        </p:tav>
                                      </p:tavLst>
                                    </p:anim>
                                    <p:anim calcmode="lin" valueType="num">
                                      <p:cBhvr>
                                        <p:cTn id="44" dur="1000" fill="hold"/>
                                        <p:tgtEl>
                                          <p:spTgt spid="208906"/>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08907"/>
                                        </p:tgtEl>
                                        <p:attrNameLst>
                                          <p:attrName>style.visibility</p:attrName>
                                        </p:attrNameLst>
                                      </p:cBhvr>
                                      <p:to>
                                        <p:strVal val="visible"/>
                                      </p:to>
                                    </p:set>
                                    <p:animEffect transition="in" filter="fade">
                                      <p:cBhvr>
                                        <p:cTn id="49" dur="1000"/>
                                        <p:tgtEl>
                                          <p:spTgt spid="208907"/>
                                        </p:tgtEl>
                                      </p:cBhvr>
                                    </p:animEffect>
                                    <p:anim calcmode="lin" valueType="num">
                                      <p:cBhvr>
                                        <p:cTn id="50" dur="1000" fill="hold"/>
                                        <p:tgtEl>
                                          <p:spTgt spid="208907"/>
                                        </p:tgtEl>
                                        <p:attrNameLst>
                                          <p:attrName>ppt_x</p:attrName>
                                        </p:attrNameLst>
                                      </p:cBhvr>
                                      <p:tavLst>
                                        <p:tav tm="0">
                                          <p:val>
                                            <p:strVal val="#ppt_x"/>
                                          </p:val>
                                        </p:tav>
                                        <p:tav tm="100000">
                                          <p:val>
                                            <p:strVal val="#ppt_x"/>
                                          </p:val>
                                        </p:tav>
                                      </p:tavLst>
                                    </p:anim>
                                    <p:anim calcmode="lin" valueType="num">
                                      <p:cBhvr>
                                        <p:cTn id="51" dur="1000" fill="hold"/>
                                        <p:tgtEl>
                                          <p:spTgt spid="208907"/>
                                        </p:tgtEl>
                                        <p:attrNameLst>
                                          <p:attrName>ppt_y</p:attrName>
                                        </p:attrNameLst>
                                      </p:cBhvr>
                                      <p:tavLst>
                                        <p:tav tm="0">
                                          <p:val>
                                            <p:strVal val="#ppt_y+.1"/>
                                          </p:val>
                                        </p:tav>
                                        <p:tav tm="100000">
                                          <p:val>
                                            <p:strVal val="#ppt_y"/>
                                          </p:val>
                                        </p:tav>
                                      </p:tavLst>
                                    </p:anim>
                                  </p:childTnLst>
                                </p:cTn>
                              </p:par>
                              <p:par>
                                <p:cTn id="52" presetID="3" presetClass="emph" presetSubtype="6" repeatCount="5000" decel="50000" autoRev="1" fill="hold" nodeType="withEffect">
                                  <p:stCondLst>
                                    <p:cond delay="0"/>
                                  </p:stCondLst>
                                  <p:iterate type="lt">
                                    <p:tmPct val="3000"/>
                                  </p:iterate>
                                  <p:childTnLst>
                                    <p:animClr clrSpc="hsl" dir="cw">
                                      <p:cBhvr override="childStyle">
                                        <p:cTn id="53" dur="2000" fill="hold"/>
                                        <p:tgtEl>
                                          <p:spTgt spid="208908"/>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P spid="208903" grpId="0"/>
      <p:bldP spid="208905" grpId="0"/>
      <p:bldP spid="208906" grpId="0"/>
      <p:bldP spid="208907" grpId="0"/>
      <p:bldP spid="20890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8466" name="AutoShape 2">
            <a:extLst>
              <a:ext uri="{FF2B5EF4-FFF2-40B4-BE49-F238E27FC236}">
                <a16:creationId xmlns:a16="http://schemas.microsoft.com/office/drawing/2014/main" id="{0593DFEF-F080-AA62-92E7-D07C70AE5DC7}"/>
              </a:ext>
            </a:extLst>
          </p:cNvPr>
          <p:cNvSpPr>
            <a:spLocks noChangeArrowheads="1"/>
          </p:cNvSpPr>
          <p:nvPr/>
        </p:nvSpPr>
        <p:spPr bwMode="auto">
          <a:xfrm>
            <a:off x="2286000" y="762000"/>
            <a:ext cx="6019800" cy="4114800"/>
          </a:xfrm>
          <a:prstGeom prst="octagon">
            <a:avLst>
              <a:gd name="adj" fmla="val 10690"/>
            </a:avLst>
          </a:prstGeom>
          <a:gradFill rotWithShape="1">
            <a:gsLst>
              <a:gs pos="0">
                <a:srgbClr val="00BE00"/>
              </a:gs>
              <a:gs pos="50000">
                <a:srgbClr val="00BE00">
                  <a:gamma/>
                  <a:shade val="46275"/>
                  <a:invGamma/>
                </a:srgbClr>
              </a:gs>
              <a:gs pos="100000">
                <a:srgbClr val="00BE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00BE00"/>
            </a:extrusionClr>
          </a:sp3d>
        </p:spPr>
        <p:txBody>
          <a:bodyPr wrap="none" anchor="ctr">
            <a:flatTx/>
          </a:bodyPr>
          <a:lstStyle/>
          <a:p>
            <a:pPr>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F</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Fluoride</a:t>
            </a:r>
          </a:p>
          <a:p>
            <a:pPr>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Cl</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Chloride</a:t>
            </a:r>
          </a:p>
          <a:p>
            <a:pPr>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Br</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Bromide</a:t>
            </a:r>
          </a:p>
          <a:p>
            <a:pPr>
              <a:defRPr/>
            </a:pP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I</a:t>
            </a:r>
            <a:r>
              <a:rPr lang="en-US" sz="60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60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Iodide</a:t>
            </a:r>
          </a:p>
        </p:txBody>
      </p:sp>
      <p:sp>
        <p:nvSpPr>
          <p:cNvPr id="318467" name="Rectangle 3">
            <a:extLst>
              <a:ext uri="{FF2B5EF4-FFF2-40B4-BE49-F238E27FC236}">
                <a16:creationId xmlns:a16="http://schemas.microsoft.com/office/drawing/2014/main" id="{B8BE6A92-1C87-8861-D442-2FED5512E287}"/>
              </a:ext>
            </a:extLst>
          </p:cNvPr>
          <p:cNvSpPr>
            <a:spLocks noChangeArrowheads="1"/>
          </p:cNvSpPr>
          <p:nvPr/>
        </p:nvSpPr>
        <p:spPr bwMode="auto">
          <a:xfrm rot="-5400000">
            <a:off x="800100" y="-647700"/>
            <a:ext cx="762000" cy="23622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chemeClr val="accent1"/>
                </a:solidFill>
              </a:rPr>
              <a:t>Anions</a:t>
            </a:r>
          </a:p>
        </p:txBody>
      </p:sp>
      <p:sp>
        <p:nvSpPr>
          <p:cNvPr id="318468" name="Rectangle 4">
            <a:extLst>
              <a:ext uri="{FF2B5EF4-FFF2-40B4-BE49-F238E27FC236}">
                <a16:creationId xmlns:a16="http://schemas.microsoft.com/office/drawing/2014/main" id="{EDC37766-DE1F-A495-1DFC-95393F3E95BE}"/>
              </a:ext>
            </a:extLst>
          </p:cNvPr>
          <p:cNvSpPr>
            <a:spLocks noChangeArrowheads="1"/>
          </p:cNvSpPr>
          <p:nvPr/>
        </p:nvSpPr>
        <p:spPr bwMode="auto">
          <a:xfrm rot="-5400000">
            <a:off x="5486400" y="3657600"/>
            <a:ext cx="762000" cy="4267200"/>
          </a:xfrm>
          <a:prstGeom prst="rect">
            <a:avLst/>
          </a:prstGeom>
          <a:solidFill>
            <a:srgbClr val="339966">
              <a:alpha val="39999"/>
            </a:srgbClr>
          </a:solidFill>
          <a:ln w="9525">
            <a:miter lim="800000"/>
            <a:headEnd/>
            <a:tailEnd/>
          </a:ln>
          <a:scene3d>
            <a:camera prst="legacyObliqueTopRight">
              <a:rot lat="0" lon="21299997" rev="0"/>
            </a:camera>
            <a:lightRig rig="legacyFlat3" dir="b"/>
          </a:scene3d>
          <a:sp3d extrusionH="227000" prstMaterial="legacyMatte">
            <a:bevelT w="13500" h="13500" prst="angle"/>
            <a:bevelB w="13500" h="13500" prst="angle"/>
            <a:extrusionClr>
              <a:srgbClr val="339966"/>
            </a:extrusionClr>
            <a:contourClr>
              <a:srgbClr val="339966"/>
            </a:contourClr>
          </a:sp3d>
        </p:spPr>
        <p:txBody>
          <a:bodyPr vert="eaVert"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rgbClr val="189715"/>
                </a:solidFill>
              </a:rPr>
              <a:t>The Halogens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318466"/>
                                        </p:tgtEl>
                                        <p:attrNameLst>
                                          <p:attrName>style.visibility</p:attrName>
                                        </p:attrNameLst>
                                      </p:cBhvr>
                                      <p:to>
                                        <p:strVal val="visible"/>
                                      </p:to>
                                    </p:set>
                                    <p:anim calcmode="lin" valueType="num">
                                      <p:cBhvr>
                                        <p:cTn id="7" dur="500" fill="hold"/>
                                        <p:tgtEl>
                                          <p:spTgt spid="3184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8466"/>
                                        </p:tgtEl>
                                        <p:attrNameLst>
                                          <p:attrName>ppt_y</p:attrName>
                                        </p:attrNameLst>
                                      </p:cBhvr>
                                      <p:tavLst>
                                        <p:tav tm="0">
                                          <p:val>
                                            <p:strVal val="#ppt_y"/>
                                          </p:val>
                                        </p:tav>
                                        <p:tav tm="100000">
                                          <p:val>
                                            <p:strVal val="#ppt_y"/>
                                          </p:val>
                                        </p:tav>
                                      </p:tavLst>
                                    </p:anim>
                                    <p:anim calcmode="lin" valueType="num">
                                      <p:cBhvr>
                                        <p:cTn id="9" dur="500" fill="hold"/>
                                        <p:tgtEl>
                                          <p:spTgt spid="3184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84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8466"/>
                                        </p:tgtEl>
                                      </p:cBhvr>
                                    </p:animEffect>
                                  </p:childTnLst>
                                </p:cTn>
                              </p:par>
                              <p:par>
                                <p:cTn id="12" presetID="59" presetClass="path" presetSubtype="0" repeatCount="indefinite"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13" dur="5000" fill="hold"/>
                                        <p:tgtEl>
                                          <p:spTgt spid="318467"/>
                                        </p:tgtEl>
                                        <p:attrNameLst>
                                          <p:attrName>ppt_x</p:attrName>
                                          <p:attrName>ppt_y</p:attrName>
                                        </p:attrNameLst>
                                      </p:cBhvr>
                                      <p:rCtr x="6042" y="23"/>
                                    </p:animMotion>
                                  </p:childTnLst>
                                </p:cTn>
                              </p:par>
                              <p:par>
                                <p:cTn id="14" presetID="59" presetClass="path" presetSubtype="0" repeatCount="indefinite" autoRev="1" fill="hold" nodeType="withEffect">
                                  <p:stCondLst>
                                    <p:cond delay="0"/>
                                  </p:stCondLst>
                                  <p:childTnLst>
                                    <p:animMotion origin="layout" path="M 0.03142 -0.00856 C 0.03142 -0.0148 0.01336 -0.01087 0.02986 -0.01087 C 0.04687 -0.01087 0.05364 0.00439 0.05364 0.01063 C 0.05364 0.01711 0.07378 0.01133 0.0908 0.01133 C 0.10729 0.01133 0.07413 0.01271 0.07413 0.00624 " pathEditMode="relative" rAng="0" ptsTypes="fffff">
                                      <p:cBhvr>
                                        <p:cTn id="15" dur="7000" spd="-100000" fill="hold"/>
                                        <p:tgtEl>
                                          <p:spTgt spid="318468"/>
                                        </p:tgtEl>
                                        <p:attrNameLst>
                                          <p:attrName>ppt_x</p:attrName>
                                          <p:attrName>ppt_y</p:attrName>
                                        </p:attrNameLst>
                                      </p:cBhvr>
                                      <p:rCtr x="2882" y="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nimBg="1"/>
      <p:bldP spid="318467" grpId="0" animBg="1"/>
      <p:bldP spid="31846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0994" name="Picture 2" descr="1426">
            <a:extLst>
              <a:ext uri="{FF2B5EF4-FFF2-40B4-BE49-F238E27FC236}">
                <a16:creationId xmlns:a16="http://schemas.microsoft.com/office/drawing/2014/main" id="{7C0FD016-A276-33B2-9C8E-214E67FBC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228600"/>
            <a:ext cx="52720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5" name="Picture 3" descr="T046403A">
            <a:extLst>
              <a:ext uri="{FF2B5EF4-FFF2-40B4-BE49-F238E27FC236}">
                <a16:creationId xmlns:a16="http://schemas.microsoft.com/office/drawing/2014/main" id="{0E50E748-21E7-B92B-8B6E-9E5A0D08F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4">
            <a:extLst>
              <a:ext uri="{FF2B5EF4-FFF2-40B4-BE49-F238E27FC236}">
                <a16:creationId xmlns:a16="http://schemas.microsoft.com/office/drawing/2014/main" id="{20DCDFB3-7014-8FF6-7757-C4690D4FD4FC}"/>
              </a:ext>
            </a:extLst>
          </p:cNvPr>
          <p:cNvSpPr>
            <a:spLocks noChangeArrowheads="1"/>
          </p:cNvSpPr>
          <p:nvPr/>
        </p:nvSpPr>
        <p:spPr bwMode="auto">
          <a:xfrm>
            <a:off x="3200400" y="228600"/>
            <a:ext cx="5289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u="sng">
                <a:solidFill>
                  <a:srgbClr val="FFFF66"/>
                </a:solidFill>
              </a:rPr>
              <a:t>Balancing equations </a:t>
            </a:r>
          </a:p>
        </p:txBody>
      </p:sp>
      <p:pic>
        <p:nvPicPr>
          <p:cNvPr id="340997" name="Picture 5" descr="j0182805">
            <a:extLst>
              <a:ext uri="{FF2B5EF4-FFF2-40B4-BE49-F238E27FC236}">
                <a16:creationId xmlns:a16="http://schemas.microsoft.com/office/drawing/2014/main" id="{8A820BD8-2BA9-C222-ECBC-6E76BBED28D9}"/>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267200" y="1143000"/>
            <a:ext cx="48768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8" name="Picture 6" descr="j0182801">
            <a:extLst>
              <a:ext uri="{FF2B5EF4-FFF2-40B4-BE49-F238E27FC236}">
                <a16:creationId xmlns:a16="http://schemas.microsoft.com/office/drawing/2014/main" id="{8174283E-02BC-B369-4574-777AFC59B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4196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9" name="Picture 7" descr="Laboratory+Equipment+&amp;+Supplies+Wholesale+&amp;+Manufacturers">
            <a:extLst>
              <a:ext uri="{FF2B5EF4-FFF2-40B4-BE49-F238E27FC236}">
                <a16:creationId xmlns:a16="http://schemas.microsoft.com/office/drawing/2014/main" id="{108A2C3D-79A4-2938-FE75-F6475EB30F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9906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0" fill="hold" nodeType="withEffect">
                                  <p:stCondLst>
                                    <p:cond delay="0"/>
                                  </p:stCondLst>
                                  <p:childTnLst>
                                    <p:anim calcmode="lin" valueType="num">
                                      <p:cBhvr>
                                        <p:cTn id="6" dur="5000"/>
                                        <p:tgtEl>
                                          <p:spTgt spid="340994"/>
                                        </p:tgtEl>
                                        <p:attrNameLst>
                                          <p:attrName>ppt_w</p:attrName>
                                        </p:attrNameLst>
                                      </p:cBhvr>
                                      <p:tavLst>
                                        <p:tav tm="0">
                                          <p:val>
                                            <p:strVal val="ppt_w"/>
                                          </p:val>
                                        </p:tav>
                                        <p:tav tm="100000">
                                          <p:val>
                                            <p:fltVal val="0"/>
                                          </p:val>
                                        </p:tav>
                                      </p:tavLst>
                                    </p:anim>
                                    <p:anim calcmode="lin" valueType="num">
                                      <p:cBhvr>
                                        <p:cTn id="7" dur="5000"/>
                                        <p:tgtEl>
                                          <p:spTgt spid="340994"/>
                                        </p:tgtEl>
                                        <p:attrNameLst>
                                          <p:attrName>ppt_h</p:attrName>
                                        </p:attrNameLst>
                                      </p:cBhvr>
                                      <p:tavLst>
                                        <p:tav tm="0">
                                          <p:val>
                                            <p:strVal val="ppt_h"/>
                                          </p:val>
                                        </p:tav>
                                        <p:tav tm="100000">
                                          <p:val>
                                            <p:fltVal val="0"/>
                                          </p:val>
                                        </p:tav>
                                      </p:tavLst>
                                    </p:anim>
                                    <p:animEffect transition="out" filter="fade">
                                      <p:cBhvr>
                                        <p:cTn id="8" dur="5000"/>
                                        <p:tgtEl>
                                          <p:spTgt spid="340994"/>
                                        </p:tgtEl>
                                      </p:cBhvr>
                                    </p:animEffect>
                                    <p:set>
                                      <p:cBhvr>
                                        <p:cTn id="9" dur="1" fill="hold">
                                          <p:stCondLst>
                                            <p:cond delay="4999"/>
                                          </p:stCondLst>
                                        </p:cTn>
                                        <p:tgtEl>
                                          <p:spTgt spid="340994"/>
                                        </p:tgtEl>
                                        <p:attrNameLst>
                                          <p:attrName>style.visibility</p:attrName>
                                        </p:attrNameLst>
                                      </p:cBhvr>
                                      <p:to>
                                        <p:strVal val="hidden"/>
                                      </p:to>
                                    </p:set>
                                  </p:childTnLst>
                                </p:cTn>
                              </p:par>
                              <p:par>
                                <p:cTn id="10" presetID="37" presetClass="path" presetSubtype="0" decel="50000" fill="hold" nodeType="withEffect">
                                  <p:stCondLst>
                                    <p:cond delay="0"/>
                                  </p:stCondLst>
                                  <p:childTnLst>
                                    <p:animMotion origin="layout" path="M 0.00174 -0.09838 L -0.12135 -0.12453 C -0.14739 -0.13125 -0.18212 -0.12477 -0.2151 -0.1081 C -0.25243 -0.08912 -0.28021 -0.06458 -0.29653 -0.03727 L -0.37569 0.09144 " pathEditMode="relative" rAng="-1235738" ptsTypes="FffFF">
                                      <p:cBhvr>
                                        <p:cTn id="11" dur="2000" fill="hold"/>
                                        <p:tgtEl>
                                          <p:spTgt spid="340994"/>
                                        </p:tgtEl>
                                        <p:attrNameLst>
                                          <p:attrName>ppt_x</p:attrName>
                                          <p:attrName>ppt_y</p:attrName>
                                        </p:attrNameLst>
                                      </p:cBhvr>
                                      <p:rCtr x="-20347" y="4306"/>
                                    </p:animMotion>
                                  </p:childTnLst>
                                </p:cTn>
                              </p:par>
                              <p:par>
                                <p:cTn id="12" presetID="53" presetClass="entr" presetSubtype="0" fill="hold" nodeType="withEffect">
                                  <p:stCondLst>
                                    <p:cond delay="0"/>
                                  </p:stCondLst>
                                  <p:childTnLst>
                                    <p:set>
                                      <p:cBhvr>
                                        <p:cTn id="13" dur="1" fill="hold">
                                          <p:stCondLst>
                                            <p:cond delay="0"/>
                                          </p:stCondLst>
                                        </p:cTn>
                                        <p:tgtEl>
                                          <p:spTgt spid="340997"/>
                                        </p:tgtEl>
                                        <p:attrNameLst>
                                          <p:attrName>style.visibility</p:attrName>
                                        </p:attrNameLst>
                                      </p:cBhvr>
                                      <p:to>
                                        <p:strVal val="visible"/>
                                      </p:to>
                                    </p:set>
                                    <p:anim calcmode="lin" valueType="num">
                                      <p:cBhvr>
                                        <p:cTn id="14" dur="2000" fill="hold"/>
                                        <p:tgtEl>
                                          <p:spTgt spid="340997"/>
                                        </p:tgtEl>
                                        <p:attrNameLst>
                                          <p:attrName>ppt_w</p:attrName>
                                        </p:attrNameLst>
                                      </p:cBhvr>
                                      <p:tavLst>
                                        <p:tav tm="0">
                                          <p:val>
                                            <p:fltVal val="0"/>
                                          </p:val>
                                        </p:tav>
                                        <p:tav tm="100000">
                                          <p:val>
                                            <p:strVal val="#ppt_w"/>
                                          </p:val>
                                        </p:tav>
                                      </p:tavLst>
                                    </p:anim>
                                    <p:anim calcmode="lin" valueType="num">
                                      <p:cBhvr>
                                        <p:cTn id="15" dur="2000" fill="hold"/>
                                        <p:tgtEl>
                                          <p:spTgt spid="340997"/>
                                        </p:tgtEl>
                                        <p:attrNameLst>
                                          <p:attrName>ppt_h</p:attrName>
                                        </p:attrNameLst>
                                      </p:cBhvr>
                                      <p:tavLst>
                                        <p:tav tm="0">
                                          <p:val>
                                            <p:fltVal val="0"/>
                                          </p:val>
                                        </p:tav>
                                        <p:tav tm="100000">
                                          <p:val>
                                            <p:strVal val="#ppt_h"/>
                                          </p:val>
                                        </p:tav>
                                      </p:tavLst>
                                    </p:anim>
                                    <p:animEffect transition="in" filter="fade">
                                      <p:cBhvr>
                                        <p:cTn id="16" dur="2000"/>
                                        <p:tgtEl>
                                          <p:spTgt spid="340997"/>
                                        </p:tgtEl>
                                      </p:cBhvr>
                                    </p:animEffect>
                                  </p:childTnLst>
                                </p:cTn>
                              </p:par>
                            </p:childTnLst>
                          </p:cTn>
                        </p:par>
                        <p:par>
                          <p:cTn id="17" fill="hold" nodeType="afterGroup">
                            <p:stCondLst>
                              <p:cond delay="5000"/>
                            </p:stCondLst>
                            <p:childTnLst>
                              <p:par>
                                <p:cTn id="18" presetID="53" presetClass="exit" presetSubtype="0" fill="hold" nodeType="afterEffect">
                                  <p:stCondLst>
                                    <p:cond delay="0"/>
                                  </p:stCondLst>
                                  <p:childTnLst>
                                    <p:anim calcmode="lin" valueType="num">
                                      <p:cBhvr>
                                        <p:cTn id="19" dur="2000"/>
                                        <p:tgtEl>
                                          <p:spTgt spid="340997"/>
                                        </p:tgtEl>
                                        <p:attrNameLst>
                                          <p:attrName>ppt_w</p:attrName>
                                        </p:attrNameLst>
                                      </p:cBhvr>
                                      <p:tavLst>
                                        <p:tav tm="0">
                                          <p:val>
                                            <p:strVal val="ppt_w"/>
                                          </p:val>
                                        </p:tav>
                                        <p:tav tm="100000">
                                          <p:val>
                                            <p:fltVal val="0"/>
                                          </p:val>
                                        </p:tav>
                                      </p:tavLst>
                                    </p:anim>
                                    <p:anim calcmode="lin" valueType="num">
                                      <p:cBhvr>
                                        <p:cTn id="20" dur="2000"/>
                                        <p:tgtEl>
                                          <p:spTgt spid="340997"/>
                                        </p:tgtEl>
                                        <p:attrNameLst>
                                          <p:attrName>ppt_h</p:attrName>
                                        </p:attrNameLst>
                                      </p:cBhvr>
                                      <p:tavLst>
                                        <p:tav tm="0">
                                          <p:val>
                                            <p:strVal val="ppt_h"/>
                                          </p:val>
                                        </p:tav>
                                        <p:tav tm="100000">
                                          <p:val>
                                            <p:fltVal val="0"/>
                                          </p:val>
                                        </p:tav>
                                      </p:tavLst>
                                    </p:anim>
                                    <p:animEffect transition="out" filter="fade">
                                      <p:cBhvr>
                                        <p:cTn id="21" dur="2000"/>
                                        <p:tgtEl>
                                          <p:spTgt spid="340997"/>
                                        </p:tgtEl>
                                      </p:cBhvr>
                                    </p:animEffect>
                                    <p:set>
                                      <p:cBhvr>
                                        <p:cTn id="22" dur="1" fill="hold">
                                          <p:stCondLst>
                                            <p:cond delay="1999"/>
                                          </p:stCondLst>
                                        </p:cTn>
                                        <p:tgtEl>
                                          <p:spTgt spid="340997"/>
                                        </p:tgtEl>
                                        <p:attrNameLst>
                                          <p:attrName>style.visibility</p:attrName>
                                        </p:attrNameLst>
                                      </p:cBhvr>
                                      <p:to>
                                        <p:strVal val="hidden"/>
                                      </p:to>
                                    </p:set>
                                  </p:childTnLst>
                                </p:cTn>
                              </p:par>
                              <p:par>
                                <p:cTn id="23" presetID="51" presetClass="entr" presetSubtype="0" fill="hold" nodeType="withEffect">
                                  <p:stCondLst>
                                    <p:cond delay="0"/>
                                  </p:stCondLst>
                                  <p:childTnLst>
                                    <p:set>
                                      <p:cBhvr>
                                        <p:cTn id="24" dur="1" fill="hold">
                                          <p:stCondLst>
                                            <p:cond delay="0"/>
                                          </p:stCondLst>
                                        </p:cTn>
                                        <p:tgtEl>
                                          <p:spTgt spid="340999"/>
                                        </p:tgtEl>
                                        <p:attrNameLst>
                                          <p:attrName>style.visibility</p:attrName>
                                        </p:attrNameLst>
                                      </p:cBhvr>
                                      <p:to>
                                        <p:strVal val="visible"/>
                                      </p:to>
                                    </p:set>
                                    <p:animEffect transition="in" filter="fade">
                                      <p:cBhvr>
                                        <p:cTn id="25" dur="770" decel="100000"/>
                                        <p:tgtEl>
                                          <p:spTgt spid="340999"/>
                                        </p:tgtEl>
                                      </p:cBhvr>
                                    </p:animEffect>
                                    <p:animScale>
                                      <p:cBhvr>
                                        <p:cTn id="26" dur="770" decel="100000"/>
                                        <p:tgtEl>
                                          <p:spTgt spid="340999"/>
                                        </p:tgtEl>
                                      </p:cBhvr>
                                      <p:from x="10000" y="10000"/>
                                      <p:to x="200000" y="450000"/>
                                    </p:animScale>
                                    <p:animScale>
                                      <p:cBhvr>
                                        <p:cTn id="27" dur="1230" accel="100000" fill="hold">
                                          <p:stCondLst>
                                            <p:cond delay="770"/>
                                          </p:stCondLst>
                                        </p:cTn>
                                        <p:tgtEl>
                                          <p:spTgt spid="340999"/>
                                        </p:tgtEl>
                                      </p:cBhvr>
                                      <p:from x="200000" y="450000"/>
                                      <p:to x="100000" y="100000"/>
                                    </p:animScale>
                                    <p:set>
                                      <p:cBhvr>
                                        <p:cTn id="28" dur="770" fill="hold"/>
                                        <p:tgtEl>
                                          <p:spTgt spid="340999"/>
                                        </p:tgtEl>
                                        <p:attrNameLst>
                                          <p:attrName>ppt_x</p:attrName>
                                        </p:attrNameLst>
                                      </p:cBhvr>
                                      <p:to>
                                        <p:strVal val="(0.5)"/>
                                      </p:to>
                                    </p:set>
                                    <p:anim from="(0.5)" to="(#ppt_x)" calcmode="lin" valueType="num">
                                      <p:cBhvr>
                                        <p:cTn id="29" dur="1230" accel="100000" fill="hold">
                                          <p:stCondLst>
                                            <p:cond delay="770"/>
                                          </p:stCondLst>
                                        </p:cTn>
                                        <p:tgtEl>
                                          <p:spTgt spid="340999"/>
                                        </p:tgtEl>
                                        <p:attrNameLst>
                                          <p:attrName>ppt_x</p:attrName>
                                        </p:attrNameLst>
                                      </p:cBhvr>
                                    </p:anim>
                                    <p:set>
                                      <p:cBhvr>
                                        <p:cTn id="30" dur="770" fill="hold"/>
                                        <p:tgtEl>
                                          <p:spTgt spid="340999"/>
                                        </p:tgtEl>
                                        <p:attrNameLst>
                                          <p:attrName>ppt_y</p:attrName>
                                        </p:attrNameLst>
                                      </p:cBhvr>
                                      <p:to>
                                        <p:strVal val="(#ppt_y+0.4)"/>
                                      </p:to>
                                    </p:set>
                                    <p:anim from="(#ppt_y+0.4)" to="(#ppt_y)" calcmode="lin" valueType="num">
                                      <p:cBhvr>
                                        <p:cTn id="31" dur="1230" accel="100000" fill="hold">
                                          <p:stCondLst>
                                            <p:cond delay="770"/>
                                          </p:stCondLst>
                                        </p:cTn>
                                        <p:tgtEl>
                                          <p:spTgt spid="340999"/>
                                        </p:tgtEl>
                                        <p:attrNameLst>
                                          <p:attrName>ppt_y</p:attrName>
                                        </p:attrNameLst>
                                      </p:cBhvr>
                                    </p:anim>
                                  </p:childTnLst>
                                </p:cTn>
                              </p:par>
                              <p:par>
                                <p:cTn id="32" presetID="54" presetClass="entr" presetSubtype="0" accel="100000" fill="hold" nodeType="withEffect">
                                  <p:stCondLst>
                                    <p:cond delay="0"/>
                                  </p:stCondLst>
                                  <p:childTnLst>
                                    <p:set>
                                      <p:cBhvr>
                                        <p:cTn id="33" dur="1" fill="hold">
                                          <p:stCondLst>
                                            <p:cond delay="0"/>
                                          </p:stCondLst>
                                        </p:cTn>
                                        <p:tgtEl>
                                          <p:spTgt spid="340995"/>
                                        </p:tgtEl>
                                        <p:attrNameLst>
                                          <p:attrName>style.visibility</p:attrName>
                                        </p:attrNameLst>
                                      </p:cBhvr>
                                      <p:to>
                                        <p:strVal val="visible"/>
                                      </p:to>
                                    </p:set>
                                    <p:anim calcmode="lin" valueType="num">
                                      <p:cBhvr>
                                        <p:cTn id="34" dur="2000" fill="hold"/>
                                        <p:tgtEl>
                                          <p:spTgt spid="340995"/>
                                        </p:tgtEl>
                                        <p:attrNameLst>
                                          <p:attrName>ppt_w</p:attrName>
                                        </p:attrNameLst>
                                      </p:cBhvr>
                                      <p:tavLst>
                                        <p:tav tm="0">
                                          <p:val>
                                            <p:strVal val="#ppt_w*0.05"/>
                                          </p:val>
                                        </p:tav>
                                        <p:tav tm="100000">
                                          <p:val>
                                            <p:strVal val="#ppt_w"/>
                                          </p:val>
                                        </p:tav>
                                      </p:tavLst>
                                    </p:anim>
                                    <p:anim calcmode="lin" valueType="num">
                                      <p:cBhvr>
                                        <p:cTn id="35" dur="2000" fill="hold"/>
                                        <p:tgtEl>
                                          <p:spTgt spid="340995"/>
                                        </p:tgtEl>
                                        <p:attrNameLst>
                                          <p:attrName>ppt_h</p:attrName>
                                        </p:attrNameLst>
                                      </p:cBhvr>
                                      <p:tavLst>
                                        <p:tav tm="0">
                                          <p:val>
                                            <p:strVal val="#ppt_h"/>
                                          </p:val>
                                        </p:tav>
                                        <p:tav tm="100000">
                                          <p:val>
                                            <p:strVal val="#ppt_h"/>
                                          </p:val>
                                        </p:tav>
                                      </p:tavLst>
                                    </p:anim>
                                    <p:anim calcmode="lin" valueType="num">
                                      <p:cBhvr>
                                        <p:cTn id="36" dur="2000" fill="hold"/>
                                        <p:tgtEl>
                                          <p:spTgt spid="340995"/>
                                        </p:tgtEl>
                                        <p:attrNameLst>
                                          <p:attrName>ppt_x</p:attrName>
                                        </p:attrNameLst>
                                      </p:cBhvr>
                                      <p:tavLst>
                                        <p:tav tm="0">
                                          <p:val>
                                            <p:strVal val="#ppt_x-.2"/>
                                          </p:val>
                                        </p:tav>
                                        <p:tav tm="100000">
                                          <p:val>
                                            <p:strVal val="#ppt_x"/>
                                          </p:val>
                                        </p:tav>
                                      </p:tavLst>
                                    </p:anim>
                                    <p:anim calcmode="lin" valueType="num">
                                      <p:cBhvr>
                                        <p:cTn id="37" dur="2000" fill="hold"/>
                                        <p:tgtEl>
                                          <p:spTgt spid="340995"/>
                                        </p:tgtEl>
                                        <p:attrNameLst>
                                          <p:attrName>ppt_y</p:attrName>
                                        </p:attrNameLst>
                                      </p:cBhvr>
                                      <p:tavLst>
                                        <p:tav tm="0">
                                          <p:val>
                                            <p:strVal val="#ppt_y"/>
                                          </p:val>
                                        </p:tav>
                                        <p:tav tm="100000">
                                          <p:val>
                                            <p:strVal val="#ppt_y"/>
                                          </p:val>
                                        </p:tav>
                                      </p:tavLst>
                                    </p:anim>
                                    <p:animEffect transition="in" filter="fade">
                                      <p:cBhvr>
                                        <p:cTn id="38" dur="2000"/>
                                        <p:tgtEl>
                                          <p:spTgt spid="340995"/>
                                        </p:tgtEl>
                                      </p:cBhvr>
                                    </p:animEffect>
                                  </p:childTnLst>
                                </p:cTn>
                              </p:par>
                            </p:childTnLst>
                          </p:cTn>
                        </p:par>
                        <p:par>
                          <p:cTn id="39" fill="hold" nodeType="afterGroup">
                            <p:stCondLst>
                              <p:cond delay="7000"/>
                            </p:stCondLst>
                            <p:childTnLst>
                              <p:par>
                                <p:cTn id="40" presetID="6" presetClass="emph" presetSubtype="0" fill="hold" nodeType="afterEffect">
                                  <p:stCondLst>
                                    <p:cond delay="0"/>
                                  </p:stCondLst>
                                  <p:childTnLst>
                                    <p:animScale>
                                      <p:cBhvr>
                                        <p:cTn id="41" dur="2000" fill="hold"/>
                                        <p:tgtEl>
                                          <p:spTgt spid="340995"/>
                                        </p:tgtEl>
                                      </p:cBhvr>
                                      <p:by x="50000" y="50000"/>
                                    </p:animScale>
                                  </p:childTnLst>
                                </p:cTn>
                              </p:par>
                            </p:childTnLst>
                          </p:cTn>
                        </p:par>
                        <p:par>
                          <p:cTn id="42" fill="hold" nodeType="afterGroup">
                            <p:stCondLst>
                              <p:cond delay="9000"/>
                            </p:stCondLst>
                            <p:childTnLst>
                              <p:par>
                                <p:cTn id="43" presetID="39" presetClass="entr" presetSubtype="0" accel="100000" fill="hold" nodeType="afterEffect">
                                  <p:stCondLst>
                                    <p:cond delay="0"/>
                                  </p:stCondLst>
                                  <p:childTnLst>
                                    <p:set>
                                      <p:cBhvr>
                                        <p:cTn id="44" dur="1" fill="hold">
                                          <p:stCondLst>
                                            <p:cond delay="0"/>
                                          </p:stCondLst>
                                        </p:cTn>
                                        <p:tgtEl>
                                          <p:spTgt spid="340998"/>
                                        </p:tgtEl>
                                        <p:attrNameLst>
                                          <p:attrName>style.visibility</p:attrName>
                                        </p:attrNameLst>
                                      </p:cBhvr>
                                      <p:to>
                                        <p:strVal val="visible"/>
                                      </p:to>
                                    </p:set>
                                    <p:anim calcmode="lin" valueType="num">
                                      <p:cBhvr>
                                        <p:cTn id="45" dur="1000" fill="hold"/>
                                        <p:tgtEl>
                                          <p:spTgt spid="340998"/>
                                        </p:tgtEl>
                                        <p:attrNameLst>
                                          <p:attrName>ppt_h</p:attrName>
                                        </p:attrNameLst>
                                      </p:cBhvr>
                                      <p:tavLst>
                                        <p:tav tm="0">
                                          <p:val>
                                            <p:strVal val="#ppt_h/20"/>
                                          </p:val>
                                        </p:tav>
                                        <p:tav tm="50000">
                                          <p:val>
                                            <p:strVal val="#ppt_h/20"/>
                                          </p:val>
                                        </p:tav>
                                        <p:tav tm="100000">
                                          <p:val>
                                            <p:strVal val="#ppt_h"/>
                                          </p:val>
                                        </p:tav>
                                      </p:tavLst>
                                    </p:anim>
                                    <p:anim calcmode="lin" valueType="num">
                                      <p:cBhvr>
                                        <p:cTn id="46" dur="1000" fill="hold"/>
                                        <p:tgtEl>
                                          <p:spTgt spid="340998"/>
                                        </p:tgtEl>
                                        <p:attrNameLst>
                                          <p:attrName>ppt_w</p:attrName>
                                        </p:attrNameLst>
                                      </p:cBhvr>
                                      <p:tavLst>
                                        <p:tav tm="0">
                                          <p:val>
                                            <p:strVal val="#ppt_w+.3"/>
                                          </p:val>
                                        </p:tav>
                                        <p:tav tm="50000">
                                          <p:val>
                                            <p:strVal val="#ppt_w+.3"/>
                                          </p:val>
                                        </p:tav>
                                        <p:tav tm="100000">
                                          <p:val>
                                            <p:strVal val="#ppt_w"/>
                                          </p:val>
                                        </p:tav>
                                      </p:tavLst>
                                    </p:anim>
                                    <p:anim calcmode="lin" valueType="num">
                                      <p:cBhvr>
                                        <p:cTn id="47" dur="1000" fill="hold"/>
                                        <p:tgtEl>
                                          <p:spTgt spid="340998"/>
                                        </p:tgtEl>
                                        <p:attrNameLst>
                                          <p:attrName>ppt_x</p:attrName>
                                        </p:attrNameLst>
                                      </p:cBhvr>
                                      <p:tavLst>
                                        <p:tav tm="0">
                                          <p:val>
                                            <p:strVal val="#ppt_x-.3"/>
                                          </p:val>
                                        </p:tav>
                                        <p:tav tm="50000">
                                          <p:val>
                                            <p:strVal val="#ppt_x"/>
                                          </p:val>
                                        </p:tav>
                                        <p:tav tm="100000">
                                          <p:val>
                                            <p:strVal val="#ppt_x"/>
                                          </p:val>
                                        </p:tav>
                                      </p:tavLst>
                                    </p:anim>
                                    <p:anim calcmode="lin" valueType="num">
                                      <p:cBhvr>
                                        <p:cTn id="48" dur="1000" fill="hold"/>
                                        <p:tgtEl>
                                          <p:spTgt spid="3409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j0182643">
            <a:extLst>
              <a:ext uri="{FF2B5EF4-FFF2-40B4-BE49-F238E27FC236}">
                <a16:creationId xmlns:a16="http://schemas.microsoft.com/office/drawing/2014/main" id="{8F4563E8-D2C9-8A35-8457-8B21039204A6}"/>
              </a:ext>
            </a:extLst>
          </p:cNvPr>
          <p:cNvPicPr>
            <a:picLocks noChangeAspect="1" noChangeArrowheads="1"/>
          </p:cNvPicPr>
          <p:nvPr/>
        </p:nvPicPr>
        <p:blipFill>
          <a:blip r:embed="rId3">
            <a:lum bright="42000" contrast="-42000"/>
            <a:extLst>
              <a:ext uri="{28A0092B-C50C-407E-A947-70E740481C1C}">
                <a14:useLocalDpi xmlns:a14="http://schemas.microsoft.com/office/drawing/2010/main" val="0"/>
              </a:ext>
            </a:extLst>
          </a:blip>
          <a:srcRect/>
          <a:stretch>
            <a:fillRect/>
          </a:stretch>
        </p:blipFill>
        <p:spPr bwMode="auto">
          <a:xfrm>
            <a:off x="4583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descr="j0182643">
            <a:extLst>
              <a:ext uri="{FF2B5EF4-FFF2-40B4-BE49-F238E27FC236}">
                <a16:creationId xmlns:a16="http://schemas.microsoft.com/office/drawing/2014/main" id="{FC33A016-BFE0-E190-FDFF-5261AE6BC7B8}"/>
              </a:ext>
            </a:extLst>
          </p:cNvPr>
          <p:cNvPicPr>
            <a:picLocks noChangeAspect="1" noChangeArrowheads="1"/>
          </p:cNvPicPr>
          <p:nvPr/>
        </p:nvPicPr>
        <p:blipFill>
          <a:blip r:embed="rId4">
            <a:lum bright="42000" contrast="-42000"/>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0" name="Text Box 4">
            <a:extLst>
              <a:ext uri="{FF2B5EF4-FFF2-40B4-BE49-F238E27FC236}">
                <a16:creationId xmlns:a16="http://schemas.microsoft.com/office/drawing/2014/main" id="{F7D16C6E-CE51-0115-114D-1BD1DD755942}"/>
              </a:ext>
            </a:extLst>
          </p:cNvPr>
          <p:cNvSpPr txBox="1">
            <a:spLocks noChangeArrowheads="1"/>
          </p:cNvSpPr>
          <p:nvPr/>
        </p:nvSpPr>
        <p:spPr bwMode="auto">
          <a:xfrm>
            <a:off x="1973263" y="228600"/>
            <a:ext cx="6604000" cy="762000"/>
          </a:xfrm>
          <a:prstGeom prst="rect">
            <a:avLst/>
          </a:prstGeom>
          <a:noFill/>
          <a:ln w="9525">
            <a:noFill/>
            <a:miter lim="800000"/>
            <a:headEnd/>
            <a:tailEnd/>
          </a:ln>
          <a:effectLst>
            <a:outerShdw dist="45791" dir="3378596" algn="ctr" rotWithShape="0">
              <a:srgbClr val="CC99FF"/>
            </a:outerShdw>
          </a:effectLst>
        </p:spPr>
        <p:txBody>
          <a:bodyPr wrap="none">
            <a:spAutoFit/>
          </a:bodyPr>
          <a:lstStyle/>
          <a:p>
            <a:pPr>
              <a:defRPr/>
            </a:pPr>
            <a:r>
              <a:rPr lang="en-US" sz="4400" b="1">
                <a:latin typeface="Garamond" pitchFamily="18" charset="0"/>
              </a:rPr>
              <a:t>Ag  +   Cl</a:t>
            </a:r>
            <a:r>
              <a:rPr lang="en-US" sz="4400" b="1" baseline="-25000">
                <a:latin typeface="Garamond" pitchFamily="18" charset="0"/>
              </a:rPr>
              <a:t>2      </a:t>
            </a:r>
            <a:r>
              <a:rPr lang="en-US" sz="4400" b="1">
                <a:latin typeface="Garamond" pitchFamily="18" charset="0"/>
              </a:rPr>
              <a:t>                AgCl</a:t>
            </a:r>
            <a:endParaRPr lang="en-US" sz="4400" b="1" baseline="-25000">
              <a:latin typeface="Garamond" pitchFamily="18" charset="0"/>
            </a:endParaRPr>
          </a:p>
        </p:txBody>
      </p:sp>
      <p:sp>
        <p:nvSpPr>
          <p:cNvPr id="108549" name="AutoShape 5">
            <a:extLst>
              <a:ext uri="{FF2B5EF4-FFF2-40B4-BE49-F238E27FC236}">
                <a16:creationId xmlns:a16="http://schemas.microsoft.com/office/drawing/2014/main" id="{CDBF9473-8838-2D5E-1754-A1527587C57B}"/>
              </a:ext>
            </a:extLst>
          </p:cNvPr>
          <p:cNvSpPr>
            <a:spLocks noChangeArrowheads="1"/>
          </p:cNvSpPr>
          <p:nvPr/>
        </p:nvSpPr>
        <p:spPr bwMode="auto">
          <a:xfrm>
            <a:off x="4800600" y="325438"/>
            <a:ext cx="1592263" cy="685800"/>
          </a:xfrm>
          <a:prstGeom prst="rightArrow">
            <a:avLst>
              <a:gd name="adj1" fmla="val 50000"/>
              <a:gd name="adj2" fmla="val 58044"/>
            </a:avLst>
          </a:prstGeom>
          <a:gradFill rotWithShape="1">
            <a:gsLst>
              <a:gs pos="0">
                <a:srgbClr val="FFFF66"/>
              </a:gs>
              <a:gs pos="100000">
                <a:srgbClr val="FF3399"/>
              </a:gs>
            </a:gsLst>
            <a:lin ang="0" scaled="1"/>
          </a:gradFill>
          <a:ln w="9525">
            <a:miter lim="800000"/>
            <a:headEnd/>
            <a:tailEnd/>
          </a:ln>
          <a:scene3d>
            <a:camera prst="legacyObliqueTopRight">
              <a:rot lat="0" lon="300000" rev="0"/>
            </a:camera>
            <a:lightRig rig="legacyFlat3" dir="b"/>
          </a:scene3d>
          <a:sp3d extrusionH="277800" prstMaterial="legacyMetal">
            <a:bevelT w="13500" h="13500" prst="angle"/>
            <a:bevelB w="13500" h="13500" prst="angle"/>
            <a:extrusionClr>
              <a:srgbClr val="FF3399"/>
            </a:extrusionClr>
            <a:contourClr>
              <a:srgbClr val="FFFF66"/>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8550" name="Line 6">
            <a:extLst>
              <a:ext uri="{FF2B5EF4-FFF2-40B4-BE49-F238E27FC236}">
                <a16:creationId xmlns:a16="http://schemas.microsoft.com/office/drawing/2014/main" id="{F2281EBD-9D06-4364-DAEB-A06B8838ED45}"/>
              </a:ext>
            </a:extLst>
          </p:cNvPr>
          <p:cNvSpPr>
            <a:spLocks noChangeShapeType="1"/>
          </p:cNvSpPr>
          <p:nvPr/>
        </p:nvSpPr>
        <p:spPr bwMode="auto">
          <a:xfrm>
            <a:off x="1973263" y="1163638"/>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1" name="WordArt 7">
            <a:extLst>
              <a:ext uri="{FF2B5EF4-FFF2-40B4-BE49-F238E27FC236}">
                <a16:creationId xmlns:a16="http://schemas.microsoft.com/office/drawing/2014/main" id="{31264ED8-B56A-F1C9-4537-6B89E566BDBC}"/>
              </a:ext>
            </a:extLst>
          </p:cNvPr>
          <p:cNvSpPr>
            <a:spLocks noChangeArrowheads="1" noChangeShapeType="1" noTextEdit="1"/>
          </p:cNvSpPr>
          <p:nvPr/>
        </p:nvSpPr>
        <p:spPr bwMode="auto">
          <a:xfrm>
            <a:off x="0" y="1258888"/>
            <a:ext cx="1752600" cy="1255712"/>
          </a:xfrm>
          <a:prstGeom prst="rect">
            <a:avLst/>
          </a:prstGeom>
        </p:spPr>
        <p:txBody>
          <a:bodyPr wrap="none" fromWordArt="1">
            <a:prstTxWarp prst="textCascadeUp">
              <a:avLst>
                <a:gd name="adj" fmla="val 79310"/>
              </a:avLst>
            </a:prstTxWarp>
            <a:scene3d>
              <a:camera prst="legacyPerspectiveFront">
                <a:rot lat="20519997" lon="1080000" rev="0"/>
              </a:camera>
              <a:lightRig rig="legacyHarsh2" dir="b"/>
            </a:scene3d>
            <a:sp3d extrusionH="2270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Total</a:t>
            </a:r>
          </a:p>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atoms</a:t>
            </a:r>
          </a:p>
        </p:txBody>
      </p:sp>
      <p:sp>
        <p:nvSpPr>
          <p:cNvPr id="108552" name="Line 8">
            <a:extLst>
              <a:ext uri="{FF2B5EF4-FFF2-40B4-BE49-F238E27FC236}">
                <a16:creationId xmlns:a16="http://schemas.microsoft.com/office/drawing/2014/main" id="{5D657605-C808-D934-4AE8-99A6C34098F1}"/>
              </a:ext>
            </a:extLst>
          </p:cNvPr>
          <p:cNvSpPr>
            <a:spLocks noChangeShapeType="1"/>
          </p:cNvSpPr>
          <p:nvPr/>
        </p:nvSpPr>
        <p:spPr bwMode="auto">
          <a:xfrm>
            <a:off x="3657600" y="114300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3" name="Line 9">
            <a:extLst>
              <a:ext uri="{FF2B5EF4-FFF2-40B4-BE49-F238E27FC236}">
                <a16:creationId xmlns:a16="http://schemas.microsoft.com/office/drawing/2014/main" id="{0BDE1480-8A66-2E9A-775F-52BDCB15C14E}"/>
              </a:ext>
            </a:extLst>
          </p:cNvPr>
          <p:cNvSpPr>
            <a:spLocks noChangeShapeType="1"/>
          </p:cNvSpPr>
          <p:nvPr/>
        </p:nvSpPr>
        <p:spPr bwMode="auto">
          <a:xfrm>
            <a:off x="71628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4" name="Line 10">
            <a:extLst>
              <a:ext uri="{FF2B5EF4-FFF2-40B4-BE49-F238E27FC236}">
                <a16:creationId xmlns:a16="http://schemas.microsoft.com/office/drawing/2014/main" id="{34E9F07E-DB2C-4A19-1EBF-4FBC11752E65}"/>
              </a:ext>
            </a:extLst>
          </p:cNvPr>
          <p:cNvSpPr>
            <a:spLocks noChangeShapeType="1"/>
          </p:cNvSpPr>
          <p:nvPr/>
        </p:nvSpPr>
        <p:spPr bwMode="auto">
          <a:xfrm>
            <a:off x="80772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5" name="Rectangle 11">
            <a:extLst>
              <a:ext uri="{FF2B5EF4-FFF2-40B4-BE49-F238E27FC236}">
                <a16:creationId xmlns:a16="http://schemas.microsoft.com/office/drawing/2014/main" id="{D4403A86-5A6B-22F0-9449-9786497A952A}"/>
              </a:ext>
            </a:extLst>
          </p:cNvPr>
          <p:cNvSpPr>
            <a:spLocks noChangeArrowheads="1"/>
          </p:cNvSpPr>
          <p:nvPr/>
        </p:nvSpPr>
        <p:spPr bwMode="auto">
          <a:xfrm>
            <a:off x="20970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08556" name="Rectangle 12">
            <a:extLst>
              <a:ext uri="{FF2B5EF4-FFF2-40B4-BE49-F238E27FC236}">
                <a16:creationId xmlns:a16="http://schemas.microsoft.com/office/drawing/2014/main" id="{36244D83-7E54-C3CE-173C-87A5AF53DFB4}"/>
              </a:ext>
            </a:extLst>
          </p:cNvPr>
          <p:cNvSpPr>
            <a:spLocks noChangeArrowheads="1"/>
          </p:cNvSpPr>
          <p:nvPr/>
        </p:nvSpPr>
        <p:spPr bwMode="auto">
          <a:xfrm>
            <a:off x="38496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08557" name="Rectangle 13">
            <a:extLst>
              <a:ext uri="{FF2B5EF4-FFF2-40B4-BE49-F238E27FC236}">
                <a16:creationId xmlns:a16="http://schemas.microsoft.com/office/drawing/2014/main" id="{CDE2CE5A-0184-DC32-36B8-F8CAC06A112F}"/>
              </a:ext>
            </a:extLst>
          </p:cNvPr>
          <p:cNvSpPr>
            <a:spLocks noChangeArrowheads="1"/>
          </p:cNvSpPr>
          <p:nvPr/>
        </p:nvSpPr>
        <p:spPr bwMode="auto">
          <a:xfrm>
            <a:off x="7354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08558" name="Rectangle 14">
            <a:extLst>
              <a:ext uri="{FF2B5EF4-FFF2-40B4-BE49-F238E27FC236}">
                <a16:creationId xmlns:a16="http://schemas.microsoft.com/office/drawing/2014/main" id="{BBF0BD49-FDA2-9CF8-F23A-87FDADA5601E}"/>
              </a:ext>
            </a:extLst>
          </p:cNvPr>
          <p:cNvSpPr>
            <a:spLocks noChangeArrowheads="1"/>
          </p:cNvSpPr>
          <p:nvPr/>
        </p:nvSpPr>
        <p:spPr bwMode="auto">
          <a:xfrm>
            <a:off x="8116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2031" name="Rectangle 15">
            <a:extLst>
              <a:ext uri="{FF2B5EF4-FFF2-40B4-BE49-F238E27FC236}">
                <a16:creationId xmlns:a16="http://schemas.microsoft.com/office/drawing/2014/main" id="{80A9C1C1-D9C0-B992-FD51-519A1487B19E}"/>
              </a:ext>
            </a:extLst>
          </p:cNvPr>
          <p:cNvSpPr>
            <a:spLocks noChangeArrowheads="1"/>
          </p:cNvSpPr>
          <p:nvPr/>
        </p:nvSpPr>
        <p:spPr bwMode="auto">
          <a:xfrm>
            <a:off x="2514600" y="3489325"/>
            <a:ext cx="6064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Myriad Web" pitchFamily="34" charset="0"/>
              </a:rPr>
              <a:t>Both sides  must be equal</a:t>
            </a:r>
          </a:p>
          <a:p>
            <a:pPr algn="ctr" eaLnBrk="1" hangingPunct="1"/>
            <a:r>
              <a:rPr lang="en-US" altLang="en-US" sz="4000" b="1">
                <a:latin typeface="Myriad Web" pitchFamily="34" charset="0"/>
              </a:rPr>
              <a:t>for ALL atoms.</a:t>
            </a:r>
          </a:p>
        </p:txBody>
      </p:sp>
      <p:sp>
        <p:nvSpPr>
          <p:cNvPr id="342032" name="Line 16">
            <a:extLst>
              <a:ext uri="{FF2B5EF4-FFF2-40B4-BE49-F238E27FC236}">
                <a16:creationId xmlns:a16="http://schemas.microsoft.com/office/drawing/2014/main" id="{033E9B4B-B783-8450-EE5E-1807E21EF6A0}"/>
              </a:ext>
            </a:extLst>
          </p:cNvPr>
          <p:cNvSpPr>
            <a:spLocks noChangeShapeType="1"/>
          </p:cNvSpPr>
          <p:nvPr/>
        </p:nvSpPr>
        <p:spPr bwMode="auto">
          <a:xfrm flipV="1">
            <a:off x="6096000" y="2362200"/>
            <a:ext cx="1143000" cy="12954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342033" name="Line 17">
            <a:extLst>
              <a:ext uri="{FF2B5EF4-FFF2-40B4-BE49-F238E27FC236}">
                <a16:creationId xmlns:a16="http://schemas.microsoft.com/office/drawing/2014/main" id="{48A78B4E-5B67-A198-CA45-E60C8C6A5F5D}"/>
              </a:ext>
            </a:extLst>
          </p:cNvPr>
          <p:cNvSpPr>
            <a:spLocks noChangeShapeType="1"/>
          </p:cNvSpPr>
          <p:nvPr/>
        </p:nvSpPr>
        <p:spPr bwMode="auto">
          <a:xfrm flipH="1" flipV="1">
            <a:off x="3886200" y="2286000"/>
            <a:ext cx="990600" cy="13716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342034" name="Rectangle 18">
            <a:extLst>
              <a:ext uri="{FF2B5EF4-FFF2-40B4-BE49-F238E27FC236}">
                <a16:creationId xmlns:a16="http://schemas.microsoft.com/office/drawing/2014/main" id="{FF12BD17-152D-48EF-3BBD-192430699F9F}"/>
              </a:ext>
            </a:extLst>
          </p:cNvPr>
          <p:cNvSpPr>
            <a:spLocks noChangeArrowheads="1"/>
          </p:cNvSpPr>
          <p:nvPr/>
        </p:nvSpPr>
        <p:spPr bwMode="auto">
          <a:xfrm>
            <a:off x="6745288" y="142875"/>
            <a:ext cx="506412" cy="914400"/>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defRPr/>
            </a:pPr>
            <a:r>
              <a:rPr lang="en-US" sz="5400" b="1">
                <a:latin typeface="Garamond" pitchFamily="18" charset="0"/>
              </a:rPr>
              <a:t>2</a:t>
            </a:r>
          </a:p>
        </p:txBody>
      </p:sp>
      <p:sp>
        <p:nvSpPr>
          <p:cNvPr id="342035" name="Line 19">
            <a:extLst>
              <a:ext uri="{FF2B5EF4-FFF2-40B4-BE49-F238E27FC236}">
                <a16:creationId xmlns:a16="http://schemas.microsoft.com/office/drawing/2014/main" id="{FA141BE7-D762-D643-AE0D-DB2BD5E8DA73}"/>
              </a:ext>
            </a:extLst>
          </p:cNvPr>
          <p:cNvSpPr>
            <a:spLocks noChangeShapeType="1"/>
          </p:cNvSpPr>
          <p:nvPr/>
        </p:nvSpPr>
        <p:spPr bwMode="auto">
          <a:xfrm flipV="1">
            <a:off x="7239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2036" name="Rectangle 20">
            <a:extLst>
              <a:ext uri="{FF2B5EF4-FFF2-40B4-BE49-F238E27FC236}">
                <a16:creationId xmlns:a16="http://schemas.microsoft.com/office/drawing/2014/main" id="{FDA1F76E-8149-F960-A8D5-D592DEFE779B}"/>
              </a:ext>
            </a:extLst>
          </p:cNvPr>
          <p:cNvSpPr>
            <a:spLocks noChangeArrowheads="1"/>
          </p:cNvSpPr>
          <p:nvPr/>
        </p:nvSpPr>
        <p:spPr bwMode="auto">
          <a:xfrm>
            <a:off x="7391400" y="18891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2037" name="Rectangle 21">
            <a:extLst>
              <a:ext uri="{FF2B5EF4-FFF2-40B4-BE49-F238E27FC236}">
                <a16:creationId xmlns:a16="http://schemas.microsoft.com/office/drawing/2014/main" id="{D89A4E67-F103-1A6F-45DD-8CA78EDBD633}"/>
              </a:ext>
            </a:extLst>
          </p:cNvPr>
          <p:cNvSpPr>
            <a:spLocks noChangeArrowheads="1"/>
          </p:cNvSpPr>
          <p:nvPr/>
        </p:nvSpPr>
        <p:spPr bwMode="auto">
          <a:xfrm>
            <a:off x="8077200" y="19050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2038" name="Line 22">
            <a:extLst>
              <a:ext uri="{FF2B5EF4-FFF2-40B4-BE49-F238E27FC236}">
                <a16:creationId xmlns:a16="http://schemas.microsoft.com/office/drawing/2014/main" id="{DA3F6FDF-89A2-7F3A-795B-B0C498DEA9F6}"/>
              </a:ext>
            </a:extLst>
          </p:cNvPr>
          <p:cNvSpPr>
            <a:spLocks noChangeShapeType="1"/>
          </p:cNvSpPr>
          <p:nvPr/>
        </p:nvSpPr>
        <p:spPr bwMode="auto">
          <a:xfrm flipV="1">
            <a:off x="8001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afterEffect">
                                  <p:stCondLst>
                                    <p:cond delay="0"/>
                                  </p:stCondLst>
                                  <p:childTnLst>
                                    <p:animMotion origin="layout" path="M 2.77778E-6 1.85185E-6 L 0.00173 0.25116 " pathEditMode="relative" rAng="0" ptsTypes="AA">
                                      <p:cBhvr>
                                        <p:cTn id="6" dur="2000" fill="hold"/>
                                        <p:tgtEl>
                                          <p:spTgt spid="342031"/>
                                        </p:tgtEl>
                                        <p:attrNameLst>
                                          <p:attrName>ppt_x</p:attrName>
                                          <p:attrName>ppt_y</p:attrName>
                                        </p:attrNameLst>
                                      </p:cBhvr>
                                      <p:rCtr x="87" y="12546"/>
                                    </p:animMotion>
                                  </p:childTnLst>
                                </p:cTn>
                              </p:par>
                              <p:par>
                                <p:cTn id="7" presetID="42" presetClass="path" presetSubtype="0" accel="50000" decel="50000" fill="hold" nodeType="withEffect">
                                  <p:stCondLst>
                                    <p:cond delay="0"/>
                                  </p:stCondLst>
                                  <p:childTnLst>
                                    <p:animMotion origin="layout" path="M 3.33333E-6 1.11111E-6 L 0.00416 0.22778 " pathEditMode="relative" rAng="0" ptsTypes="AA">
                                      <p:cBhvr>
                                        <p:cTn id="8" dur="2000" fill="hold"/>
                                        <p:tgtEl>
                                          <p:spTgt spid="342032"/>
                                        </p:tgtEl>
                                        <p:attrNameLst>
                                          <p:attrName>ppt_x</p:attrName>
                                          <p:attrName>ppt_y</p:attrName>
                                        </p:attrNameLst>
                                      </p:cBhvr>
                                      <p:rCtr x="208" y="11389"/>
                                    </p:animMotion>
                                  </p:childTnLst>
                                </p:cTn>
                              </p:par>
                              <p:par>
                                <p:cTn id="9" presetID="42" presetClass="path" presetSubtype="0" accel="50000" decel="50000" fill="hold" nodeType="withEffect">
                                  <p:stCondLst>
                                    <p:cond delay="0"/>
                                  </p:stCondLst>
                                  <p:childTnLst>
                                    <p:animMotion origin="layout" path="M 3.33333E-6 -3.33333E-6 L 0.00416 0.24445 " pathEditMode="relative" rAng="0" ptsTypes="AA">
                                      <p:cBhvr>
                                        <p:cTn id="10" dur="2000" fill="hold"/>
                                        <p:tgtEl>
                                          <p:spTgt spid="342033"/>
                                        </p:tgtEl>
                                        <p:attrNameLst>
                                          <p:attrName>ppt_x</p:attrName>
                                          <p:attrName>ppt_y</p:attrName>
                                        </p:attrNameLst>
                                      </p:cBhvr>
                                      <p:rCtr x="208" y="12222"/>
                                    </p:animMotion>
                                  </p:childTnLst>
                                </p:cTn>
                              </p:par>
                            </p:childTnLst>
                          </p:cTn>
                        </p:par>
                        <p:par>
                          <p:cTn id="11" fill="hold" nodeType="afterGroup">
                            <p:stCondLst>
                              <p:cond delay="2000"/>
                            </p:stCondLst>
                            <p:childTnLst>
                              <p:par>
                                <p:cTn id="12" presetID="51" presetClass="entr" presetSubtype="0" fill="hold" nodeType="afterEffect">
                                  <p:stCondLst>
                                    <p:cond delay="0"/>
                                  </p:stCondLst>
                                  <p:childTnLst>
                                    <p:set>
                                      <p:cBhvr>
                                        <p:cTn id="13" dur="1" fill="hold">
                                          <p:stCondLst>
                                            <p:cond delay="0"/>
                                          </p:stCondLst>
                                        </p:cTn>
                                        <p:tgtEl>
                                          <p:spTgt spid="342034"/>
                                        </p:tgtEl>
                                        <p:attrNameLst>
                                          <p:attrName>style.visibility</p:attrName>
                                        </p:attrNameLst>
                                      </p:cBhvr>
                                      <p:to>
                                        <p:strVal val="visible"/>
                                      </p:to>
                                    </p:set>
                                    <p:animEffect transition="in" filter="fade">
                                      <p:cBhvr>
                                        <p:cTn id="14" dur="1155" decel="100000"/>
                                        <p:tgtEl>
                                          <p:spTgt spid="342034"/>
                                        </p:tgtEl>
                                      </p:cBhvr>
                                    </p:animEffect>
                                    <p:animScale>
                                      <p:cBhvr>
                                        <p:cTn id="15" dur="1155" decel="100000"/>
                                        <p:tgtEl>
                                          <p:spTgt spid="342034"/>
                                        </p:tgtEl>
                                      </p:cBhvr>
                                      <p:from x="10000" y="10000"/>
                                      <p:to x="200000" y="450000"/>
                                    </p:animScale>
                                    <p:animScale>
                                      <p:cBhvr>
                                        <p:cTn id="16" dur="1845" accel="100000" fill="hold">
                                          <p:stCondLst>
                                            <p:cond delay="1155"/>
                                          </p:stCondLst>
                                        </p:cTn>
                                        <p:tgtEl>
                                          <p:spTgt spid="342034"/>
                                        </p:tgtEl>
                                      </p:cBhvr>
                                      <p:from x="200000" y="450000"/>
                                      <p:to x="100000" y="100000"/>
                                    </p:animScale>
                                    <p:set>
                                      <p:cBhvr>
                                        <p:cTn id="17" dur="1155" fill="hold"/>
                                        <p:tgtEl>
                                          <p:spTgt spid="342034"/>
                                        </p:tgtEl>
                                        <p:attrNameLst>
                                          <p:attrName>ppt_x</p:attrName>
                                        </p:attrNameLst>
                                      </p:cBhvr>
                                      <p:to>
                                        <p:strVal val="(0.5)"/>
                                      </p:to>
                                    </p:set>
                                    <p:anim from="(0.5)" to="(#ppt_x)" calcmode="lin" valueType="num">
                                      <p:cBhvr>
                                        <p:cTn id="18" dur="1845" accel="100000" fill="hold">
                                          <p:stCondLst>
                                            <p:cond delay="1155"/>
                                          </p:stCondLst>
                                        </p:cTn>
                                        <p:tgtEl>
                                          <p:spTgt spid="342034"/>
                                        </p:tgtEl>
                                        <p:attrNameLst>
                                          <p:attrName>ppt_x</p:attrName>
                                        </p:attrNameLst>
                                      </p:cBhvr>
                                    </p:anim>
                                    <p:set>
                                      <p:cBhvr>
                                        <p:cTn id="19" dur="1155" fill="hold"/>
                                        <p:tgtEl>
                                          <p:spTgt spid="342034"/>
                                        </p:tgtEl>
                                        <p:attrNameLst>
                                          <p:attrName>ppt_y</p:attrName>
                                        </p:attrNameLst>
                                      </p:cBhvr>
                                      <p:to>
                                        <p:strVal val="(#ppt_y+0.4)"/>
                                      </p:to>
                                    </p:set>
                                    <p:anim from="(#ppt_y+0.4)" to="(#ppt_y)" calcmode="lin" valueType="num">
                                      <p:cBhvr>
                                        <p:cTn id="20" dur="1845" accel="100000" fill="hold">
                                          <p:stCondLst>
                                            <p:cond delay="1155"/>
                                          </p:stCondLst>
                                        </p:cTn>
                                        <p:tgtEl>
                                          <p:spTgt spid="342034"/>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342035"/>
                                        </p:tgtEl>
                                        <p:attrNameLst>
                                          <p:attrName>style.visibility</p:attrName>
                                        </p:attrNameLst>
                                      </p:cBhvr>
                                      <p:to>
                                        <p:strVal val="visible"/>
                                      </p:to>
                                    </p:set>
                                    <p:animEffect transition="in" filter="wipe(down)">
                                      <p:cBhvr>
                                        <p:cTn id="25" dur="500"/>
                                        <p:tgtEl>
                                          <p:spTgt spid="342035"/>
                                        </p:tgtEl>
                                      </p:cBhvr>
                                    </p:animEffec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342036"/>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4" fill="hold" nodeType="afterEffect">
                                  <p:stCondLst>
                                    <p:cond delay="0"/>
                                  </p:stCondLst>
                                  <p:childTnLst>
                                    <p:set>
                                      <p:cBhvr>
                                        <p:cTn id="31" dur="1" fill="hold">
                                          <p:stCondLst>
                                            <p:cond delay="0"/>
                                          </p:stCondLst>
                                        </p:cTn>
                                        <p:tgtEl>
                                          <p:spTgt spid="342038"/>
                                        </p:tgtEl>
                                        <p:attrNameLst>
                                          <p:attrName>style.visibility</p:attrName>
                                        </p:attrNameLst>
                                      </p:cBhvr>
                                      <p:to>
                                        <p:strVal val="visible"/>
                                      </p:to>
                                    </p:set>
                                    <p:animEffect transition="in" filter="wipe(down)">
                                      <p:cBhvr>
                                        <p:cTn id="32" dur="500"/>
                                        <p:tgtEl>
                                          <p:spTgt spid="342038"/>
                                        </p:tgtEl>
                                      </p:cBhvr>
                                    </p:animEffect>
                                  </p:childTnLst>
                                </p:cTn>
                              </p:par>
                            </p:childTnLst>
                          </p:cTn>
                        </p:par>
                        <p:par>
                          <p:cTn id="33" fill="hold" nodeType="afterGroup">
                            <p:stCondLst>
                              <p:cond delay="1500"/>
                            </p:stCondLst>
                            <p:childTnLst>
                              <p:par>
                                <p:cTn id="34" presetID="1" presetClass="entr" presetSubtype="0" fill="hold" nodeType="afterEffect">
                                  <p:stCondLst>
                                    <p:cond delay="0"/>
                                  </p:stCondLst>
                                  <p:childTnLst>
                                    <p:set>
                                      <p:cBhvr>
                                        <p:cTn id="35" dur="1" fill="hold">
                                          <p:stCondLst>
                                            <p:cond delay="499"/>
                                          </p:stCondLst>
                                        </p:cTn>
                                        <p:tgtEl>
                                          <p:spTgt spid="342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31" grpId="0"/>
      <p:bldP spid="342034" grpId="0"/>
      <p:bldP spid="342036" grpId="0" autoUpdateAnimBg="0"/>
      <p:bldP spid="342037"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j0182643">
            <a:extLst>
              <a:ext uri="{FF2B5EF4-FFF2-40B4-BE49-F238E27FC236}">
                <a16:creationId xmlns:a16="http://schemas.microsoft.com/office/drawing/2014/main" id="{1E552EB9-3E94-55C0-FA4D-9DE44327AF70}"/>
              </a:ext>
            </a:extLst>
          </p:cNvPr>
          <p:cNvPicPr>
            <a:picLocks noChangeAspect="1" noChangeArrowheads="1"/>
          </p:cNvPicPr>
          <p:nvPr/>
        </p:nvPicPr>
        <p:blipFill>
          <a:blip r:embed="rId3">
            <a:lum bright="42000" contrast="-42000"/>
            <a:extLst>
              <a:ext uri="{28A0092B-C50C-407E-A947-70E740481C1C}">
                <a14:useLocalDpi xmlns:a14="http://schemas.microsoft.com/office/drawing/2010/main" val="0"/>
              </a:ext>
            </a:extLst>
          </a:blip>
          <a:srcRect/>
          <a:stretch>
            <a:fillRect/>
          </a:stretch>
        </p:blipFill>
        <p:spPr bwMode="auto">
          <a:xfrm>
            <a:off x="4583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3" descr="j0182643">
            <a:extLst>
              <a:ext uri="{FF2B5EF4-FFF2-40B4-BE49-F238E27FC236}">
                <a16:creationId xmlns:a16="http://schemas.microsoft.com/office/drawing/2014/main" id="{3F26F623-8CF7-005B-1CF0-D3C6777597FC}"/>
              </a:ext>
            </a:extLst>
          </p:cNvPr>
          <p:cNvPicPr>
            <a:picLocks noChangeAspect="1" noChangeArrowheads="1"/>
          </p:cNvPicPr>
          <p:nvPr/>
        </p:nvPicPr>
        <p:blipFill>
          <a:blip r:embed="rId4">
            <a:lum bright="42000" contrast="-42000"/>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4" name="Text Box 4">
            <a:extLst>
              <a:ext uri="{FF2B5EF4-FFF2-40B4-BE49-F238E27FC236}">
                <a16:creationId xmlns:a16="http://schemas.microsoft.com/office/drawing/2014/main" id="{574F1EF5-16CD-AC36-BCF8-A179AE6ACEC3}"/>
              </a:ext>
            </a:extLst>
          </p:cNvPr>
          <p:cNvSpPr txBox="1">
            <a:spLocks noChangeArrowheads="1"/>
          </p:cNvSpPr>
          <p:nvPr/>
        </p:nvSpPr>
        <p:spPr bwMode="auto">
          <a:xfrm>
            <a:off x="1973263" y="228600"/>
            <a:ext cx="6604000" cy="762000"/>
          </a:xfrm>
          <a:prstGeom prst="rect">
            <a:avLst/>
          </a:prstGeom>
          <a:noFill/>
          <a:ln w="9525">
            <a:noFill/>
            <a:miter lim="800000"/>
            <a:headEnd/>
            <a:tailEnd/>
          </a:ln>
          <a:effectLst>
            <a:outerShdw dist="45791" dir="3378596" algn="ctr" rotWithShape="0">
              <a:srgbClr val="CC99FF"/>
            </a:outerShdw>
          </a:effectLst>
        </p:spPr>
        <p:txBody>
          <a:bodyPr wrap="none">
            <a:spAutoFit/>
          </a:bodyPr>
          <a:lstStyle/>
          <a:p>
            <a:pPr>
              <a:defRPr/>
            </a:pPr>
            <a:r>
              <a:rPr lang="en-US" sz="4400" b="1">
                <a:latin typeface="Garamond" pitchFamily="18" charset="0"/>
              </a:rPr>
              <a:t>Ag  +   Cl</a:t>
            </a:r>
            <a:r>
              <a:rPr lang="en-US" sz="4400" b="1" baseline="-25000">
                <a:latin typeface="Garamond" pitchFamily="18" charset="0"/>
              </a:rPr>
              <a:t>2      </a:t>
            </a:r>
            <a:r>
              <a:rPr lang="en-US" sz="4400" b="1">
                <a:latin typeface="Garamond" pitchFamily="18" charset="0"/>
              </a:rPr>
              <a:t>                AgCl</a:t>
            </a:r>
            <a:endParaRPr lang="en-US" sz="4400" b="1" baseline="-25000">
              <a:latin typeface="Garamond" pitchFamily="18" charset="0"/>
            </a:endParaRPr>
          </a:p>
        </p:txBody>
      </p:sp>
      <p:sp>
        <p:nvSpPr>
          <p:cNvPr id="109573" name="AutoShape 5">
            <a:extLst>
              <a:ext uri="{FF2B5EF4-FFF2-40B4-BE49-F238E27FC236}">
                <a16:creationId xmlns:a16="http://schemas.microsoft.com/office/drawing/2014/main" id="{69FBCE22-4A98-B278-0FBC-4654862516AC}"/>
              </a:ext>
            </a:extLst>
          </p:cNvPr>
          <p:cNvSpPr>
            <a:spLocks noChangeArrowheads="1"/>
          </p:cNvSpPr>
          <p:nvPr/>
        </p:nvSpPr>
        <p:spPr bwMode="auto">
          <a:xfrm>
            <a:off x="4800600" y="325438"/>
            <a:ext cx="1592263" cy="685800"/>
          </a:xfrm>
          <a:prstGeom prst="rightArrow">
            <a:avLst>
              <a:gd name="adj1" fmla="val 50000"/>
              <a:gd name="adj2" fmla="val 58044"/>
            </a:avLst>
          </a:prstGeom>
          <a:gradFill rotWithShape="1">
            <a:gsLst>
              <a:gs pos="0">
                <a:srgbClr val="FFFF66"/>
              </a:gs>
              <a:gs pos="100000">
                <a:srgbClr val="FF3399"/>
              </a:gs>
            </a:gsLst>
            <a:lin ang="0" scaled="1"/>
          </a:gradFill>
          <a:ln w="9525">
            <a:miter lim="800000"/>
            <a:headEnd/>
            <a:tailEnd/>
          </a:ln>
          <a:scene3d>
            <a:camera prst="legacyObliqueTopRight">
              <a:rot lat="0" lon="300000" rev="0"/>
            </a:camera>
            <a:lightRig rig="legacyFlat3" dir="b"/>
          </a:scene3d>
          <a:sp3d extrusionH="277800" prstMaterial="legacyMetal">
            <a:bevelT w="13500" h="13500" prst="angle"/>
            <a:bevelB w="13500" h="13500" prst="angle"/>
            <a:extrusionClr>
              <a:srgbClr val="FF3399"/>
            </a:extrusionClr>
            <a:contourClr>
              <a:srgbClr val="FFFF66"/>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9574" name="Line 6">
            <a:extLst>
              <a:ext uri="{FF2B5EF4-FFF2-40B4-BE49-F238E27FC236}">
                <a16:creationId xmlns:a16="http://schemas.microsoft.com/office/drawing/2014/main" id="{001BCD28-28D5-DF87-7A64-CBC7ADF08537}"/>
              </a:ext>
            </a:extLst>
          </p:cNvPr>
          <p:cNvSpPr>
            <a:spLocks noChangeShapeType="1"/>
          </p:cNvSpPr>
          <p:nvPr/>
        </p:nvSpPr>
        <p:spPr bwMode="auto">
          <a:xfrm>
            <a:off x="1973263" y="1163638"/>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5" name="WordArt 7">
            <a:extLst>
              <a:ext uri="{FF2B5EF4-FFF2-40B4-BE49-F238E27FC236}">
                <a16:creationId xmlns:a16="http://schemas.microsoft.com/office/drawing/2014/main" id="{2C6F387C-7B91-05BD-DAD4-64D3469D7C51}"/>
              </a:ext>
            </a:extLst>
          </p:cNvPr>
          <p:cNvSpPr>
            <a:spLocks noChangeArrowheads="1" noChangeShapeType="1" noTextEdit="1"/>
          </p:cNvSpPr>
          <p:nvPr/>
        </p:nvSpPr>
        <p:spPr bwMode="auto">
          <a:xfrm>
            <a:off x="0" y="1258888"/>
            <a:ext cx="1752600" cy="1255712"/>
          </a:xfrm>
          <a:prstGeom prst="rect">
            <a:avLst/>
          </a:prstGeom>
        </p:spPr>
        <p:txBody>
          <a:bodyPr wrap="none" fromWordArt="1">
            <a:prstTxWarp prst="textCascadeUp">
              <a:avLst>
                <a:gd name="adj" fmla="val 79310"/>
              </a:avLst>
            </a:prstTxWarp>
            <a:scene3d>
              <a:camera prst="legacyPerspectiveFront">
                <a:rot lat="20519997" lon="1080000" rev="0"/>
              </a:camera>
              <a:lightRig rig="legacyHarsh2" dir="b"/>
            </a:scene3d>
            <a:sp3d extrusionH="2270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Total</a:t>
            </a:r>
          </a:p>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atoms</a:t>
            </a:r>
          </a:p>
        </p:txBody>
      </p:sp>
      <p:sp>
        <p:nvSpPr>
          <p:cNvPr id="109576" name="Line 8">
            <a:extLst>
              <a:ext uri="{FF2B5EF4-FFF2-40B4-BE49-F238E27FC236}">
                <a16:creationId xmlns:a16="http://schemas.microsoft.com/office/drawing/2014/main" id="{9568CA04-34EE-AE46-A10E-F61E671C2ABD}"/>
              </a:ext>
            </a:extLst>
          </p:cNvPr>
          <p:cNvSpPr>
            <a:spLocks noChangeShapeType="1"/>
          </p:cNvSpPr>
          <p:nvPr/>
        </p:nvSpPr>
        <p:spPr bwMode="auto">
          <a:xfrm>
            <a:off x="3657600" y="114300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7" name="Line 9">
            <a:extLst>
              <a:ext uri="{FF2B5EF4-FFF2-40B4-BE49-F238E27FC236}">
                <a16:creationId xmlns:a16="http://schemas.microsoft.com/office/drawing/2014/main" id="{AFFE997D-8373-0035-4B73-E6EBDD444525}"/>
              </a:ext>
            </a:extLst>
          </p:cNvPr>
          <p:cNvSpPr>
            <a:spLocks noChangeShapeType="1"/>
          </p:cNvSpPr>
          <p:nvPr/>
        </p:nvSpPr>
        <p:spPr bwMode="auto">
          <a:xfrm>
            <a:off x="71628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8" name="Line 10">
            <a:extLst>
              <a:ext uri="{FF2B5EF4-FFF2-40B4-BE49-F238E27FC236}">
                <a16:creationId xmlns:a16="http://schemas.microsoft.com/office/drawing/2014/main" id="{8232A8CA-96A4-9A90-91F8-D9164BD028A1}"/>
              </a:ext>
            </a:extLst>
          </p:cNvPr>
          <p:cNvSpPr>
            <a:spLocks noChangeShapeType="1"/>
          </p:cNvSpPr>
          <p:nvPr/>
        </p:nvSpPr>
        <p:spPr bwMode="auto">
          <a:xfrm>
            <a:off x="80772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9" name="Rectangle 11">
            <a:extLst>
              <a:ext uri="{FF2B5EF4-FFF2-40B4-BE49-F238E27FC236}">
                <a16:creationId xmlns:a16="http://schemas.microsoft.com/office/drawing/2014/main" id="{A889A671-67AB-09FD-23DE-54FC90EAE749}"/>
              </a:ext>
            </a:extLst>
          </p:cNvPr>
          <p:cNvSpPr>
            <a:spLocks noChangeArrowheads="1"/>
          </p:cNvSpPr>
          <p:nvPr/>
        </p:nvSpPr>
        <p:spPr bwMode="auto">
          <a:xfrm>
            <a:off x="20970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09580" name="Rectangle 12">
            <a:extLst>
              <a:ext uri="{FF2B5EF4-FFF2-40B4-BE49-F238E27FC236}">
                <a16:creationId xmlns:a16="http://schemas.microsoft.com/office/drawing/2014/main" id="{D9FBC677-6118-519E-3AC4-47710BE90DB6}"/>
              </a:ext>
            </a:extLst>
          </p:cNvPr>
          <p:cNvSpPr>
            <a:spLocks noChangeArrowheads="1"/>
          </p:cNvSpPr>
          <p:nvPr/>
        </p:nvSpPr>
        <p:spPr bwMode="auto">
          <a:xfrm>
            <a:off x="38496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09581" name="Rectangle 13">
            <a:extLst>
              <a:ext uri="{FF2B5EF4-FFF2-40B4-BE49-F238E27FC236}">
                <a16:creationId xmlns:a16="http://schemas.microsoft.com/office/drawing/2014/main" id="{F6FE4C86-364F-2600-DADE-0A5567B5CF38}"/>
              </a:ext>
            </a:extLst>
          </p:cNvPr>
          <p:cNvSpPr>
            <a:spLocks noChangeArrowheads="1"/>
          </p:cNvSpPr>
          <p:nvPr/>
        </p:nvSpPr>
        <p:spPr bwMode="auto">
          <a:xfrm>
            <a:off x="7354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09582" name="Rectangle 14">
            <a:extLst>
              <a:ext uri="{FF2B5EF4-FFF2-40B4-BE49-F238E27FC236}">
                <a16:creationId xmlns:a16="http://schemas.microsoft.com/office/drawing/2014/main" id="{14B612A4-5AA1-8773-231F-DCC74C3C7C01}"/>
              </a:ext>
            </a:extLst>
          </p:cNvPr>
          <p:cNvSpPr>
            <a:spLocks noChangeArrowheads="1"/>
          </p:cNvSpPr>
          <p:nvPr/>
        </p:nvSpPr>
        <p:spPr bwMode="auto">
          <a:xfrm>
            <a:off x="8116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09583" name="Rectangle 15">
            <a:extLst>
              <a:ext uri="{FF2B5EF4-FFF2-40B4-BE49-F238E27FC236}">
                <a16:creationId xmlns:a16="http://schemas.microsoft.com/office/drawing/2014/main" id="{9BC9062E-442C-03B1-4F60-7573D7EB7021}"/>
              </a:ext>
            </a:extLst>
          </p:cNvPr>
          <p:cNvSpPr>
            <a:spLocks noChangeArrowheads="1"/>
          </p:cNvSpPr>
          <p:nvPr/>
        </p:nvSpPr>
        <p:spPr bwMode="auto">
          <a:xfrm>
            <a:off x="2514600" y="5181600"/>
            <a:ext cx="6064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Myriad Web" pitchFamily="34" charset="0"/>
              </a:rPr>
              <a:t>Both sides  must be equal</a:t>
            </a:r>
          </a:p>
          <a:p>
            <a:pPr algn="ctr" eaLnBrk="1" hangingPunct="1"/>
            <a:r>
              <a:rPr lang="en-US" altLang="en-US" sz="4000" b="1">
                <a:latin typeface="Myriad Web" pitchFamily="34" charset="0"/>
              </a:rPr>
              <a:t>for ALL atoms.</a:t>
            </a:r>
          </a:p>
        </p:txBody>
      </p:sp>
      <p:sp>
        <p:nvSpPr>
          <p:cNvPr id="109584" name="Line 16">
            <a:extLst>
              <a:ext uri="{FF2B5EF4-FFF2-40B4-BE49-F238E27FC236}">
                <a16:creationId xmlns:a16="http://schemas.microsoft.com/office/drawing/2014/main" id="{954473A8-0CFB-711F-FD29-CE892517CCE3}"/>
              </a:ext>
            </a:extLst>
          </p:cNvPr>
          <p:cNvSpPr>
            <a:spLocks noChangeShapeType="1"/>
          </p:cNvSpPr>
          <p:nvPr/>
        </p:nvSpPr>
        <p:spPr bwMode="auto">
          <a:xfrm flipV="1">
            <a:off x="6096000" y="4038600"/>
            <a:ext cx="1143000" cy="12954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109585" name="Line 17">
            <a:extLst>
              <a:ext uri="{FF2B5EF4-FFF2-40B4-BE49-F238E27FC236}">
                <a16:creationId xmlns:a16="http://schemas.microsoft.com/office/drawing/2014/main" id="{0FB48B82-FAF9-6C9F-469E-8F556B839A50}"/>
              </a:ext>
            </a:extLst>
          </p:cNvPr>
          <p:cNvSpPr>
            <a:spLocks noChangeShapeType="1"/>
          </p:cNvSpPr>
          <p:nvPr/>
        </p:nvSpPr>
        <p:spPr bwMode="auto">
          <a:xfrm flipH="1" flipV="1">
            <a:off x="3886200" y="3962400"/>
            <a:ext cx="990600" cy="13716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343058" name="Rectangle 18">
            <a:extLst>
              <a:ext uri="{FF2B5EF4-FFF2-40B4-BE49-F238E27FC236}">
                <a16:creationId xmlns:a16="http://schemas.microsoft.com/office/drawing/2014/main" id="{EAB7F8FA-C7A0-B49B-6555-DA8A43DA5FB7}"/>
              </a:ext>
            </a:extLst>
          </p:cNvPr>
          <p:cNvSpPr>
            <a:spLocks noChangeArrowheads="1"/>
          </p:cNvSpPr>
          <p:nvPr/>
        </p:nvSpPr>
        <p:spPr bwMode="auto">
          <a:xfrm>
            <a:off x="6745288" y="142875"/>
            <a:ext cx="506412" cy="914400"/>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defRPr/>
            </a:pPr>
            <a:r>
              <a:rPr lang="en-US" sz="5400" b="1">
                <a:latin typeface="Garamond" pitchFamily="18" charset="0"/>
              </a:rPr>
              <a:t>2</a:t>
            </a:r>
          </a:p>
        </p:txBody>
      </p:sp>
      <p:sp>
        <p:nvSpPr>
          <p:cNvPr id="109587" name="Line 19">
            <a:extLst>
              <a:ext uri="{FF2B5EF4-FFF2-40B4-BE49-F238E27FC236}">
                <a16:creationId xmlns:a16="http://schemas.microsoft.com/office/drawing/2014/main" id="{DC7599FA-A87A-9575-CC81-C9F2EA073945}"/>
              </a:ext>
            </a:extLst>
          </p:cNvPr>
          <p:cNvSpPr>
            <a:spLocks noChangeShapeType="1"/>
          </p:cNvSpPr>
          <p:nvPr/>
        </p:nvSpPr>
        <p:spPr bwMode="auto">
          <a:xfrm flipV="1">
            <a:off x="7239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8" name="Rectangle 20">
            <a:extLst>
              <a:ext uri="{FF2B5EF4-FFF2-40B4-BE49-F238E27FC236}">
                <a16:creationId xmlns:a16="http://schemas.microsoft.com/office/drawing/2014/main" id="{387FC799-4DE3-FBD9-8443-76163951273E}"/>
              </a:ext>
            </a:extLst>
          </p:cNvPr>
          <p:cNvSpPr>
            <a:spLocks noChangeArrowheads="1"/>
          </p:cNvSpPr>
          <p:nvPr/>
        </p:nvSpPr>
        <p:spPr bwMode="auto">
          <a:xfrm>
            <a:off x="7391400" y="18891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09589" name="Rectangle 21">
            <a:extLst>
              <a:ext uri="{FF2B5EF4-FFF2-40B4-BE49-F238E27FC236}">
                <a16:creationId xmlns:a16="http://schemas.microsoft.com/office/drawing/2014/main" id="{0CD63989-AD2E-6B2E-7BC3-1BC20D60FB74}"/>
              </a:ext>
            </a:extLst>
          </p:cNvPr>
          <p:cNvSpPr>
            <a:spLocks noChangeArrowheads="1"/>
          </p:cNvSpPr>
          <p:nvPr/>
        </p:nvSpPr>
        <p:spPr bwMode="auto">
          <a:xfrm>
            <a:off x="8077200" y="19050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09590" name="Line 22">
            <a:extLst>
              <a:ext uri="{FF2B5EF4-FFF2-40B4-BE49-F238E27FC236}">
                <a16:creationId xmlns:a16="http://schemas.microsoft.com/office/drawing/2014/main" id="{5C453EB1-97EC-0590-77BD-4C52111EF310}"/>
              </a:ext>
            </a:extLst>
          </p:cNvPr>
          <p:cNvSpPr>
            <a:spLocks noChangeShapeType="1"/>
          </p:cNvSpPr>
          <p:nvPr/>
        </p:nvSpPr>
        <p:spPr bwMode="auto">
          <a:xfrm flipV="1">
            <a:off x="80010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3063" name="Rectangle 23">
            <a:extLst>
              <a:ext uri="{FF2B5EF4-FFF2-40B4-BE49-F238E27FC236}">
                <a16:creationId xmlns:a16="http://schemas.microsoft.com/office/drawing/2014/main" id="{A705CAD3-16A9-FCF8-1584-80502F557445}"/>
              </a:ext>
            </a:extLst>
          </p:cNvPr>
          <p:cNvSpPr>
            <a:spLocks noChangeArrowheads="1"/>
          </p:cNvSpPr>
          <p:nvPr/>
        </p:nvSpPr>
        <p:spPr bwMode="auto">
          <a:xfrm>
            <a:off x="1550988" y="152400"/>
            <a:ext cx="506412" cy="914400"/>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defRPr/>
            </a:pPr>
            <a:r>
              <a:rPr lang="en-US" sz="5400" b="1">
                <a:latin typeface="Garamond" pitchFamily="18" charset="0"/>
              </a:rPr>
              <a:t>2</a:t>
            </a:r>
          </a:p>
        </p:txBody>
      </p:sp>
      <p:sp>
        <p:nvSpPr>
          <p:cNvPr id="343064" name="Line 24">
            <a:extLst>
              <a:ext uri="{FF2B5EF4-FFF2-40B4-BE49-F238E27FC236}">
                <a16:creationId xmlns:a16="http://schemas.microsoft.com/office/drawing/2014/main" id="{9F2501ED-D360-F168-C1E3-B2578F2480E5}"/>
              </a:ext>
            </a:extLst>
          </p:cNvPr>
          <p:cNvSpPr>
            <a:spLocks noChangeShapeType="1"/>
          </p:cNvSpPr>
          <p:nvPr/>
        </p:nvSpPr>
        <p:spPr bwMode="auto">
          <a:xfrm flipV="1">
            <a:off x="1981200" y="13716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3065" name="Rectangle 25">
            <a:extLst>
              <a:ext uri="{FF2B5EF4-FFF2-40B4-BE49-F238E27FC236}">
                <a16:creationId xmlns:a16="http://schemas.microsoft.com/office/drawing/2014/main" id="{9DFACFB7-A984-1CFB-DADD-0C2628BE7DC8}"/>
              </a:ext>
            </a:extLst>
          </p:cNvPr>
          <p:cNvSpPr>
            <a:spLocks noChangeArrowheads="1"/>
          </p:cNvSpPr>
          <p:nvPr/>
        </p:nvSpPr>
        <p:spPr bwMode="auto">
          <a:xfrm>
            <a:off x="2057400" y="19050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3066" name="WordArt 26">
            <a:extLst>
              <a:ext uri="{FF2B5EF4-FFF2-40B4-BE49-F238E27FC236}">
                <a16:creationId xmlns:a16="http://schemas.microsoft.com/office/drawing/2014/main" id="{C464595A-0768-17EA-C9CA-224046CF1D75}"/>
              </a:ext>
            </a:extLst>
          </p:cNvPr>
          <p:cNvSpPr>
            <a:spLocks noChangeArrowheads="1" noChangeShapeType="1" noTextEdit="1"/>
          </p:cNvSpPr>
          <p:nvPr/>
        </p:nvSpPr>
        <p:spPr bwMode="auto">
          <a:xfrm>
            <a:off x="304800" y="2209800"/>
            <a:ext cx="8458200" cy="1676400"/>
          </a:xfrm>
          <a:prstGeom prst="rect">
            <a:avLst/>
          </a:prstGeom>
        </p:spPr>
        <p:txBody>
          <a:bodyPr wrap="none" fromWordArt="1">
            <a:prstTxWarp prst="textTriangle">
              <a:avLst>
                <a:gd name="adj" fmla="val 3977"/>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GB" sz="3600" kern="10">
                <a:ln w="9525">
                  <a:round/>
                  <a:headEnd/>
                  <a:tailEnd/>
                </a:ln>
                <a:gradFill rotWithShape="1">
                  <a:gsLst>
                    <a:gs pos="0">
                      <a:srgbClr val="FFFFCC"/>
                    </a:gs>
                    <a:gs pos="100000">
                      <a:srgbClr val="FF9999"/>
                    </a:gs>
                  </a:gsLst>
                  <a:lin ang="5400000" scaled="1"/>
                </a:gradFill>
                <a:latin typeface="Kristen ITC" panose="03050502040202030202" pitchFamily="66" charset="0"/>
              </a:rPr>
              <a:t>Conservation of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343063"/>
                                        </p:tgtEl>
                                        <p:attrNameLst>
                                          <p:attrName>style.visibility</p:attrName>
                                        </p:attrNameLst>
                                      </p:cBhvr>
                                      <p:to>
                                        <p:strVal val="visible"/>
                                      </p:to>
                                    </p:set>
                                    <p:animEffect transition="in" filter="fade">
                                      <p:cBhvr>
                                        <p:cTn id="7" dur="1155" decel="100000"/>
                                        <p:tgtEl>
                                          <p:spTgt spid="343063"/>
                                        </p:tgtEl>
                                      </p:cBhvr>
                                    </p:animEffect>
                                    <p:animScale>
                                      <p:cBhvr>
                                        <p:cTn id="8" dur="1155" decel="100000"/>
                                        <p:tgtEl>
                                          <p:spTgt spid="343063"/>
                                        </p:tgtEl>
                                      </p:cBhvr>
                                      <p:from x="10000" y="10000"/>
                                      <p:to x="200000" y="450000"/>
                                    </p:animScale>
                                    <p:animScale>
                                      <p:cBhvr>
                                        <p:cTn id="9" dur="1845" accel="100000" fill="hold">
                                          <p:stCondLst>
                                            <p:cond delay="1155"/>
                                          </p:stCondLst>
                                        </p:cTn>
                                        <p:tgtEl>
                                          <p:spTgt spid="343063"/>
                                        </p:tgtEl>
                                      </p:cBhvr>
                                      <p:from x="200000" y="450000"/>
                                      <p:to x="100000" y="100000"/>
                                    </p:animScale>
                                    <p:set>
                                      <p:cBhvr>
                                        <p:cTn id="10" dur="1155" fill="hold"/>
                                        <p:tgtEl>
                                          <p:spTgt spid="343063"/>
                                        </p:tgtEl>
                                        <p:attrNameLst>
                                          <p:attrName>ppt_x</p:attrName>
                                        </p:attrNameLst>
                                      </p:cBhvr>
                                      <p:to>
                                        <p:strVal val="(0.5)"/>
                                      </p:to>
                                    </p:set>
                                    <p:anim from="(0.5)" to="(#ppt_x)" calcmode="lin" valueType="num">
                                      <p:cBhvr>
                                        <p:cTn id="11" dur="1845" accel="100000" fill="hold">
                                          <p:stCondLst>
                                            <p:cond delay="1155"/>
                                          </p:stCondLst>
                                        </p:cTn>
                                        <p:tgtEl>
                                          <p:spTgt spid="343063"/>
                                        </p:tgtEl>
                                        <p:attrNameLst>
                                          <p:attrName>ppt_x</p:attrName>
                                        </p:attrNameLst>
                                      </p:cBhvr>
                                    </p:anim>
                                    <p:set>
                                      <p:cBhvr>
                                        <p:cTn id="12" dur="1155" fill="hold"/>
                                        <p:tgtEl>
                                          <p:spTgt spid="343063"/>
                                        </p:tgtEl>
                                        <p:attrNameLst>
                                          <p:attrName>ppt_y</p:attrName>
                                        </p:attrNameLst>
                                      </p:cBhvr>
                                      <p:to>
                                        <p:strVal val="(#ppt_y+0.4)"/>
                                      </p:to>
                                    </p:set>
                                    <p:anim from="(#ppt_y+0.4)" to="(#ppt_y)" calcmode="lin" valueType="num">
                                      <p:cBhvr>
                                        <p:cTn id="13" dur="1845" accel="100000" fill="hold">
                                          <p:stCondLst>
                                            <p:cond delay="1155"/>
                                          </p:stCondLst>
                                        </p:cTn>
                                        <p:tgtEl>
                                          <p:spTgt spid="343063"/>
                                        </p:tgtEl>
                                        <p:attrNameLst>
                                          <p:attrName>ppt_y</p:attrName>
                                        </p:attrNameLst>
                                      </p:cBhvr>
                                    </p:anim>
                                  </p:childTnLst>
                                </p:cTn>
                              </p:par>
                            </p:childTnLst>
                          </p:cTn>
                        </p:par>
                        <p:par>
                          <p:cTn id="14" fill="hold" nodeType="afterGroup">
                            <p:stCondLst>
                              <p:cond delay="3000"/>
                            </p:stCondLst>
                            <p:childTnLst>
                              <p:par>
                                <p:cTn id="15" presetID="22" presetClass="entr" presetSubtype="4" fill="hold" nodeType="afterEffect">
                                  <p:stCondLst>
                                    <p:cond delay="0"/>
                                  </p:stCondLst>
                                  <p:childTnLst>
                                    <p:set>
                                      <p:cBhvr>
                                        <p:cTn id="16" dur="1" fill="hold">
                                          <p:stCondLst>
                                            <p:cond delay="0"/>
                                          </p:stCondLst>
                                        </p:cTn>
                                        <p:tgtEl>
                                          <p:spTgt spid="343064"/>
                                        </p:tgtEl>
                                        <p:attrNameLst>
                                          <p:attrName>style.visibility</p:attrName>
                                        </p:attrNameLst>
                                      </p:cBhvr>
                                      <p:to>
                                        <p:strVal val="visible"/>
                                      </p:to>
                                    </p:set>
                                    <p:animEffect transition="in" filter="wipe(down)">
                                      <p:cBhvr>
                                        <p:cTn id="17" dur="500"/>
                                        <p:tgtEl>
                                          <p:spTgt spid="343064"/>
                                        </p:tgtEl>
                                      </p:cBhvr>
                                    </p:animEffect>
                                  </p:child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499"/>
                                          </p:stCondLst>
                                        </p:cTn>
                                        <p:tgtEl>
                                          <p:spTgt spid="343065"/>
                                        </p:tgtEl>
                                        <p:attrNameLst>
                                          <p:attrName>style.visibility</p:attrName>
                                        </p:attrNameLst>
                                      </p:cBhvr>
                                      <p:to>
                                        <p:strVal val="visible"/>
                                      </p:to>
                                    </p:set>
                                  </p:childTnLst>
                                </p:cTn>
                              </p:par>
                            </p:childTnLst>
                          </p:cTn>
                        </p:par>
                        <p:par>
                          <p:cTn id="21" fill="hold" nodeType="afterGroup">
                            <p:stCondLst>
                              <p:cond delay="4000"/>
                            </p:stCondLst>
                            <p:childTnLst>
                              <p:par>
                                <p:cTn id="22" presetID="54" presetClass="entr" presetSubtype="0" accel="100000" fill="hold" nodeType="afterEffect">
                                  <p:stCondLst>
                                    <p:cond delay="0"/>
                                  </p:stCondLst>
                                  <p:childTnLst>
                                    <p:set>
                                      <p:cBhvr>
                                        <p:cTn id="23" dur="1" fill="hold">
                                          <p:stCondLst>
                                            <p:cond delay="0"/>
                                          </p:stCondLst>
                                        </p:cTn>
                                        <p:tgtEl>
                                          <p:spTgt spid="343066"/>
                                        </p:tgtEl>
                                        <p:attrNameLst>
                                          <p:attrName>style.visibility</p:attrName>
                                        </p:attrNameLst>
                                      </p:cBhvr>
                                      <p:to>
                                        <p:strVal val="visible"/>
                                      </p:to>
                                    </p:set>
                                    <p:anim calcmode="lin" valueType="num">
                                      <p:cBhvr>
                                        <p:cTn id="24" dur="3000" fill="hold"/>
                                        <p:tgtEl>
                                          <p:spTgt spid="343066"/>
                                        </p:tgtEl>
                                        <p:attrNameLst>
                                          <p:attrName>ppt_w</p:attrName>
                                        </p:attrNameLst>
                                      </p:cBhvr>
                                      <p:tavLst>
                                        <p:tav tm="0">
                                          <p:val>
                                            <p:strVal val="#ppt_w*0.05"/>
                                          </p:val>
                                        </p:tav>
                                        <p:tav tm="100000">
                                          <p:val>
                                            <p:strVal val="#ppt_w"/>
                                          </p:val>
                                        </p:tav>
                                      </p:tavLst>
                                    </p:anim>
                                    <p:anim calcmode="lin" valueType="num">
                                      <p:cBhvr>
                                        <p:cTn id="25" dur="3000" fill="hold"/>
                                        <p:tgtEl>
                                          <p:spTgt spid="343066"/>
                                        </p:tgtEl>
                                        <p:attrNameLst>
                                          <p:attrName>ppt_h</p:attrName>
                                        </p:attrNameLst>
                                      </p:cBhvr>
                                      <p:tavLst>
                                        <p:tav tm="0">
                                          <p:val>
                                            <p:strVal val="#ppt_h"/>
                                          </p:val>
                                        </p:tav>
                                        <p:tav tm="100000">
                                          <p:val>
                                            <p:strVal val="#ppt_h"/>
                                          </p:val>
                                        </p:tav>
                                      </p:tavLst>
                                    </p:anim>
                                    <p:anim calcmode="lin" valueType="num">
                                      <p:cBhvr>
                                        <p:cTn id="26" dur="3000" fill="hold"/>
                                        <p:tgtEl>
                                          <p:spTgt spid="343066"/>
                                        </p:tgtEl>
                                        <p:attrNameLst>
                                          <p:attrName>ppt_x</p:attrName>
                                        </p:attrNameLst>
                                      </p:cBhvr>
                                      <p:tavLst>
                                        <p:tav tm="0">
                                          <p:val>
                                            <p:strVal val="#ppt_x-.2"/>
                                          </p:val>
                                        </p:tav>
                                        <p:tav tm="100000">
                                          <p:val>
                                            <p:strVal val="#ppt_x"/>
                                          </p:val>
                                        </p:tav>
                                      </p:tavLst>
                                    </p:anim>
                                    <p:anim calcmode="lin" valueType="num">
                                      <p:cBhvr>
                                        <p:cTn id="27" dur="3000" fill="hold"/>
                                        <p:tgtEl>
                                          <p:spTgt spid="343066"/>
                                        </p:tgtEl>
                                        <p:attrNameLst>
                                          <p:attrName>ppt_y</p:attrName>
                                        </p:attrNameLst>
                                      </p:cBhvr>
                                      <p:tavLst>
                                        <p:tav tm="0">
                                          <p:val>
                                            <p:strVal val="#ppt_y"/>
                                          </p:val>
                                        </p:tav>
                                        <p:tav tm="100000">
                                          <p:val>
                                            <p:strVal val="#ppt_y"/>
                                          </p:val>
                                        </p:tav>
                                      </p:tavLst>
                                    </p:anim>
                                    <p:animEffect transition="in" filter="fade">
                                      <p:cBhvr>
                                        <p:cTn id="28" dur="3000"/>
                                        <p:tgtEl>
                                          <p:spTgt spid="343066"/>
                                        </p:tgtEl>
                                      </p:cBhvr>
                                    </p:animEffect>
                                  </p:childTnLst>
                                </p:cTn>
                              </p:par>
                            </p:childTnLst>
                          </p:cTn>
                        </p:par>
                        <p:par>
                          <p:cTn id="29" fill="hold" nodeType="afterGroup">
                            <p:stCondLst>
                              <p:cond delay="7000"/>
                            </p:stCondLst>
                            <p:childTnLst>
                              <p:par>
                                <p:cTn id="30" presetID="8" presetClass="emph" presetSubtype="0" repeatCount="2000" fill="hold" nodeType="afterEffect">
                                  <p:stCondLst>
                                    <p:cond delay="0"/>
                                  </p:stCondLst>
                                  <p:childTnLst>
                                    <p:animRot by="21600000">
                                      <p:cBhvr>
                                        <p:cTn id="31" dur="500" fill="hold"/>
                                        <p:tgtEl>
                                          <p:spTgt spid="343066"/>
                                        </p:tgtEl>
                                        <p:attrNameLst>
                                          <p:attrName>r</p:attrName>
                                        </p:attrNameLst>
                                      </p:cBhvr>
                                    </p:animRot>
                                  </p:childTnLst>
                                </p:cTn>
                              </p:par>
                            </p:childTnLst>
                          </p:cTn>
                        </p:par>
                        <p:par>
                          <p:cTn id="32" fill="hold" nodeType="afterGroup">
                            <p:stCondLst>
                              <p:cond delay="8000"/>
                            </p:stCondLst>
                            <p:childTnLst>
                              <p:par>
                                <p:cTn id="33" presetID="32" presetClass="emph" presetSubtype="0" repeatCount="3000" fill="hold" nodeType="afterEffect">
                                  <p:stCondLst>
                                    <p:cond delay="0"/>
                                  </p:stCondLst>
                                  <p:childTnLst>
                                    <p:animClr clrSpc="rgb" dir="cw">
                                      <p:cBhvr override="childStyle">
                                        <p:cTn id="34" dur="100" fill="hold"/>
                                        <p:tgtEl>
                                          <p:spTgt spid="343066"/>
                                        </p:tgtEl>
                                        <p:attrNameLst>
                                          <p:attrName>style.color</p:attrName>
                                        </p:attrNameLst>
                                      </p:cBhvr>
                                      <p:to>
                                        <a:srgbClr val="FFFF00"/>
                                      </p:to>
                                    </p:animClr>
                                    <p:animClr clrSpc="rgb" dir="cw">
                                      <p:cBhvr>
                                        <p:cTn id="35" dur="100" fill="hold"/>
                                        <p:tgtEl>
                                          <p:spTgt spid="343066"/>
                                        </p:tgtEl>
                                        <p:attrNameLst>
                                          <p:attrName>fillcolor</p:attrName>
                                        </p:attrNameLst>
                                      </p:cBhvr>
                                      <p:to>
                                        <a:srgbClr val="FFFF00"/>
                                      </p:to>
                                    </p:animClr>
                                    <p:set>
                                      <p:cBhvr>
                                        <p:cTn id="36" dur="100" fill="hold"/>
                                        <p:tgtEl>
                                          <p:spTgt spid="343066"/>
                                        </p:tgtEl>
                                        <p:attrNameLst>
                                          <p:attrName>fill.type</p:attrName>
                                        </p:attrNameLst>
                                      </p:cBhvr>
                                      <p:to>
                                        <p:strVal val="solid"/>
                                      </p:to>
                                    </p:set>
                                    <p:set>
                                      <p:cBhvr>
                                        <p:cTn id="37" dur="100" fill="hold"/>
                                        <p:tgtEl>
                                          <p:spTgt spid="343066"/>
                                        </p:tgtEl>
                                        <p:attrNameLst>
                                          <p:attrName>fill.on</p:attrName>
                                        </p:attrNameLst>
                                      </p:cBhvr>
                                      <p:to>
                                        <p:strVal val="true"/>
                                      </p:to>
                                    </p:set>
                                    <p:animRot by="120000">
                                      <p:cBhvr>
                                        <p:cTn id="38" dur="100" fill="hold">
                                          <p:stCondLst>
                                            <p:cond delay="0"/>
                                          </p:stCondLst>
                                        </p:cTn>
                                        <p:tgtEl>
                                          <p:spTgt spid="343066"/>
                                        </p:tgtEl>
                                        <p:attrNameLst>
                                          <p:attrName>r</p:attrName>
                                        </p:attrNameLst>
                                      </p:cBhvr>
                                    </p:animRot>
                                    <p:animRot by="-240000">
                                      <p:cBhvr>
                                        <p:cTn id="39" dur="200" fill="hold">
                                          <p:stCondLst>
                                            <p:cond delay="200"/>
                                          </p:stCondLst>
                                        </p:cTn>
                                        <p:tgtEl>
                                          <p:spTgt spid="343066"/>
                                        </p:tgtEl>
                                        <p:attrNameLst>
                                          <p:attrName>r</p:attrName>
                                        </p:attrNameLst>
                                      </p:cBhvr>
                                    </p:animRot>
                                    <p:animRot by="240000">
                                      <p:cBhvr>
                                        <p:cTn id="40" dur="200" fill="hold">
                                          <p:stCondLst>
                                            <p:cond delay="400"/>
                                          </p:stCondLst>
                                        </p:cTn>
                                        <p:tgtEl>
                                          <p:spTgt spid="343066"/>
                                        </p:tgtEl>
                                        <p:attrNameLst>
                                          <p:attrName>r</p:attrName>
                                        </p:attrNameLst>
                                      </p:cBhvr>
                                    </p:animRot>
                                    <p:animRot by="-240000">
                                      <p:cBhvr>
                                        <p:cTn id="41" dur="200" fill="hold">
                                          <p:stCondLst>
                                            <p:cond delay="600"/>
                                          </p:stCondLst>
                                        </p:cTn>
                                        <p:tgtEl>
                                          <p:spTgt spid="343066"/>
                                        </p:tgtEl>
                                        <p:attrNameLst>
                                          <p:attrName>r</p:attrName>
                                        </p:attrNameLst>
                                      </p:cBhvr>
                                    </p:animRot>
                                    <p:animRot by="120000">
                                      <p:cBhvr>
                                        <p:cTn id="42" dur="200" fill="hold">
                                          <p:stCondLst>
                                            <p:cond delay="800"/>
                                          </p:stCondLst>
                                        </p:cTn>
                                        <p:tgtEl>
                                          <p:spTgt spid="343066"/>
                                        </p:tgtEl>
                                        <p:attrNameLst>
                                          <p:attrName>r</p:attrName>
                                        </p:attrNameLst>
                                      </p:cBhvr>
                                    </p:animRot>
                                  </p:childTnLst>
                                </p:cTn>
                              </p:par>
                            </p:childTnLst>
                          </p:cTn>
                        </p:par>
                        <p:par>
                          <p:cTn id="43" fill="hold" nodeType="afterGroup">
                            <p:stCondLst>
                              <p:cond delay="11000"/>
                            </p:stCondLst>
                            <p:childTnLst>
                              <p:par>
                                <p:cTn id="44" presetID="33" presetClass="emph" presetSubtype="0" fill="remove" nodeType="afterEffect">
                                  <p:stCondLst>
                                    <p:cond delay="0"/>
                                  </p:stCondLst>
                                  <p:childTnLst>
                                    <p:animClr clrSpc="rgb" dir="cw">
                                      <p:cBhvr override="childStyle">
                                        <p:cTn id="45" dur="1500" accel="50000" autoRev="1" fill="hold" tmFilter="0, 0; .33333, 1; 1, 1">
                                          <p:stCondLst>
                                            <p:cond delay="0"/>
                                          </p:stCondLst>
                                        </p:cTn>
                                        <p:tgtEl>
                                          <p:spTgt spid="343066"/>
                                        </p:tgtEl>
                                        <p:attrNameLst>
                                          <p:attrName>style.color</p:attrName>
                                        </p:attrNameLst>
                                      </p:cBhvr>
                                      <p:to>
                                        <a:srgbClr val="990000"/>
                                      </p:to>
                                    </p:animClr>
                                    <p:animClr clrSpc="rgb" dir="cw">
                                      <p:cBhvr>
                                        <p:cTn id="46" dur="1500" accel="50000" autoRev="1" fill="hold" tmFilter="0, 0; .33333, 1; 1, 1">
                                          <p:stCondLst>
                                            <p:cond delay="0"/>
                                          </p:stCondLst>
                                        </p:cTn>
                                        <p:tgtEl>
                                          <p:spTgt spid="343066"/>
                                        </p:tgtEl>
                                        <p:attrNameLst>
                                          <p:attrName>fillcolor</p:attrName>
                                        </p:attrNameLst>
                                      </p:cBhvr>
                                      <p:to>
                                        <a:srgbClr val="990000"/>
                                      </p:to>
                                    </p:animClr>
                                    <p:set>
                                      <p:cBhvr>
                                        <p:cTn id="47" dur="3000" fill="hold"/>
                                        <p:tgtEl>
                                          <p:spTgt spid="343066"/>
                                        </p:tgtEl>
                                        <p:attrNameLst>
                                          <p:attrName>fill.type</p:attrName>
                                        </p:attrNameLst>
                                      </p:cBhvr>
                                      <p:to>
                                        <p:strVal val="solid"/>
                                      </p:to>
                                    </p:set>
                                    <p:set>
                                      <p:cBhvr>
                                        <p:cTn id="48" dur="3000" fill="hold"/>
                                        <p:tgtEl>
                                          <p:spTgt spid="343066"/>
                                        </p:tgtEl>
                                        <p:attrNameLst>
                                          <p:attrName>fill.on</p:attrName>
                                        </p:attrNameLst>
                                      </p:cBhvr>
                                      <p:to>
                                        <p:strVal val="true"/>
                                      </p:to>
                                    </p:set>
                                    <p:animScale>
                                      <p:cBhvr>
                                        <p:cTn id="49" dur="1500" accel="50000" autoRev="1" fill="hold" tmFilter="0, 0; .33333, 1; 1, 1">
                                          <p:stCondLst>
                                            <p:cond delay="0"/>
                                          </p:stCondLst>
                                        </p:cTn>
                                        <p:tgtEl>
                                          <p:spTgt spid="34306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3" grpId="0"/>
      <p:bldP spid="343065"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764700"/>
            </a:gs>
            <a:gs pos="100000">
              <a:srgbClr val="FF9900"/>
            </a:gs>
          </a:gsLst>
          <a:lin ang="5400000" scaled="1"/>
        </a:gradFill>
        <a:effectLst/>
      </p:bgPr>
    </p:bg>
    <p:spTree>
      <p:nvGrpSpPr>
        <p:cNvPr id="1" name=""/>
        <p:cNvGrpSpPr/>
        <p:nvPr/>
      </p:nvGrpSpPr>
      <p:grpSpPr>
        <a:xfrm>
          <a:off x="0" y="0"/>
          <a:ext cx="0" cy="0"/>
          <a:chOff x="0" y="0"/>
          <a:chExt cx="0" cy="0"/>
        </a:xfrm>
      </p:grpSpPr>
      <p:pic>
        <p:nvPicPr>
          <p:cNvPr id="344066" name="Picture 2" descr="chemist">
            <a:extLst>
              <a:ext uri="{FF2B5EF4-FFF2-40B4-BE49-F238E27FC236}">
                <a16:creationId xmlns:a16="http://schemas.microsoft.com/office/drawing/2014/main" id="{75188A86-BBFE-782A-24BA-276B75078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2352675" cy="355282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0595" name="Text Box 3">
            <a:extLst>
              <a:ext uri="{FF2B5EF4-FFF2-40B4-BE49-F238E27FC236}">
                <a16:creationId xmlns:a16="http://schemas.microsoft.com/office/drawing/2014/main" id="{803B8BF7-0EDA-0176-080D-CF48D57BB7B5}"/>
              </a:ext>
            </a:extLst>
          </p:cNvPr>
          <p:cNvSpPr txBox="1">
            <a:spLocks noChangeArrowheads="1"/>
          </p:cNvSpPr>
          <p:nvPr/>
        </p:nvSpPr>
        <p:spPr bwMode="auto">
          <a:xfrm>
            <a:off x="0" y="228600"/>
            <a:ext cx="906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6000" b="1">
                <a:latin typeface="Garamond" panose="02020404030301010803" pitchFamily="18" charset="0"/>
                <a:sym typeface="Wingdings" panose="05000000000000000000" pitchFamily="2" charset="2"/>
              </a:rPr>
              <a:t>CH</a:t>
            </a:r>
            <a:r>
              <a:rPr lang="en-US" altLang="en-US" sz="6000" b="1" baseline="-25000">
                <a:latin typeface="Garamond" panose="02020404030301010803" pitchFamily="18" charset="0"/>
                <a:sym typeface="Wingdings" panose="05000000000000000000" pitchFamily="2" charset="2"/>
              </a:rPr>
              <a:t>4</a:t>
            </a:r>
            <a:r>
              <a:rPr lang="en-US" altLang="en-US" sz="6000" b="1">
                <a:latin typeface="Garamond" panose="02020404030301010803" pitchFamily="18" charset="0"/>
                <a:sym typeface="Wingdings" panose="05000000000000000000" pitchFamily="2" charset="2"/>
              </a:rPr>
              <a:t> +  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CO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H</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O</a:t>
            </a:r>
            <a:r>
              <a:rPr lang="en-US" altLang="en-US" sz="4400" b="1">
                <a:latin typeface="Garamond" panose="02020404030301010803" pitchFamily="18" charset="0"/>
                <a:sym typeface="Wingdings" panose="05000000000000000000" pitchFamily="2" charset="2"/>
              </a:rPr>
              <a:t>   </a:t>
            </a:r>
          </a:p>
        </p:txBody>
      </p:sp>
      <p:sp>
        <p:nvSpPr>
          <p:cNvPr id="344068" name="Line 4">
            <a:extLst>
              <a:ext uri="{FF2B5EF4-FFF2-40B4-BE49-F238E27FC236}">
                <a16:creationId xmlns:a16="http://schemas.microsoft.com/office/drawing/2014/main" id="{BD098C58-17E6-B589-9E9D-33C72B43BD2B}"/>
              </a:ext>
            </a:extLst>
          </p:cNvPr>
          <p:cNvSpPr>
            <a:spLocks noChangeShapeType="1"/>
          </p:cNvSpPr>
          <p:nvPr/>
        </p:nvSpPr>
        <p:spPr bwMode="auto">
          <a:xfrm>
            <a:off x="701675" y="1316038"/>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69" name="Line 5">
            <a:extLst>
              <a:ext uri="{FF2B5EF4-FFF2-40B4-BE49-F238E27FC236}">
                <a16:creationId xmlns:a16="http://schemas.microsoft.com/office/drawing/2014/main" id="{44844378-F579-83F6-7731-C965A24169EB}"/>
              </a:ext>
            </a:extLst>
          </p:cNvPr>
          <p:cNvSpPr>
            <a:spLocks noChangeShapeType="1"/>
          </p:cNvSpPr>
          <p:nvPr/>
        </p:nvSpPr>
        <p:spPr bwMode="auto">
          <a:xfrm>
            <a:off x="31400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70" name="Line 6">
            <a:extLst>
              <a:ext uri="{FF2B5EF4-FFF2-40B4-BE49-F238E27FC236}">
                <a16:creationId xmlns:a16="http://schemas.microsoft.com/office/drawing/2014/main" id="{8875E534-A39C-FEBD-16C2-C480F25AD6A3}"/>
              </a:ext>
            </a:extLst>
          </p:cNvPr>
          <p:cNvSpPr>
            <a:spLocks noChangeShapeType="1"/>
          </p:cNvSpPr>
          <p:nvPr/>
        </p:nvSpPr>
        <p:spPr bwMode="auto">
          <a:xfrm>
            <a:off x="5181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71" name="Line 7">
            <a:extLst>
              <a:ext uri="{FF2B5EF4-FFF2-40B4-BE49-F238E27FC236}">
                <a16:creationId xmlns:a16="http://schemas.microsoft.com/office/drawing/2014/main" id="{83B1A22F-1ED4-44CE-20A9-7D7EFE77E3C7}"/>
              </a:ext>
            </a:extLst>
          </p:cNvPr>
          <p:cNvSpPr>
            <a:spLocks noChangeShapeType="1"/>
          </p:cNvSpPr>
          <p:nvPr/>
        </p:nvSpPr>
        <p:spPr bwMode="auto">
          <a:xfrm>
            <a:off x="58832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72" name="Rectangle 8">
            <a:extLst>
              <a:ext uri="{FF2B5EF4-FFF2-40B4-BE49-F238E27FC236}">
                <a16:creationId xmlns:a16="http://schemas.microsoft.com/office/drawing/2014/main" id="{31FD001B-0D84-3F87-3CA0-6AA062E8575C}"/>
              </a:ext>
            </a:extLst>
          </p:cNvPr>
          <p:cNvSpPr>
            <a:spLocks noChangeArrowheads="1"/>
          </p:cNvSpPr>
          <p:nvPr/>
        </p:nvSpPr>
        <p:spPr bwMode="auto">
          <a:xfrm>
            <a:off x="6572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4073" name="Rectangle 9">
            <a:extLst>
              <a:ext uri="{FF2B5EF4-FFF2-40B4-BE49-F238E27FC236}">
                <a16:creationId xmlns:a16="http://schemas.microsoft.com/office/drawing/2014/main" id="{34494A7B-C718-7793-11DC-0ADE2EA74152}"/>
              </a:ext>
            </a:extLst>
          </p:cNvPr>
          <p:cNvSpPr>
            <a:spLocks noChangeArrowheads="1"/>
          </p:cNvSpPr>
          <p:nvPr/>
        </p:nvSpPr>
        <p:spPr bwMode="auto">
          <a:xfrm>
            <a:off x="32480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4074" name="Rectangle 10">
            <a:extLst>
              <a:ext uri="{FF2B5EF4-FFF2-40B4-BE49-F238E27FC236}">
                <a16:creationId xmlns:a16="http://schemas.microsoft.com/office/drawing/2014/main" id="{EDF26AEE-A652-33B7-1B4D-7506065F9AC7}"/>
              </a:ext>
            </a:extLst>
          </p:cNvPr>
          <p:cNvSpPr>
            <a:spLocks noChangeArrowheads="1"/>
          </p:cNvSpPr>
          <p:nvPr/>
        </p:nvSpPr>
        <p:spPr bwMode="auto">
          <a:xfrm>
            <a:off x="5221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4075" name="Rectangle 11">
            <a:extLst>
              <a:ext uri="{FF2B5EF4-FFF2-40B4-BE49-F238E27FC236}">
                <a16:creationId xmlns:a16="http://schemas.microsoft.com/office/drawing/2014/main" id="{36655827-E0A7-EAE3-248C-CD1BC2E41000}"/>
              </a:ext>
            </a:extLst>
          </p:cNvPr>
          <p:cNvSpPr>
            <a:spLocks noChangeArrowheads="1"/>
          </p:cNvSpPr>
          <p:nvPr/>
        </p:nvSpPr>
        <p:spPr bwMode="auto">
          <a:xfrm>
            <a:off x="5983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4076" name="Line 12">
            <a:extLst>
              <a:ext uri="{FF2B5EF4-FFF2-40B4-BE49-F238E27FC236}">
                <a16:creationId xmlns:a16="http://schemas.microsoft.com/office/drawing/2014/main" id="{FFCBC312-570B-11D5-C1DE-0FE763E05F17}"/>
              </a:ext>
            </a:extLst>
          </p:cNvPr>
          <p:cNvSpPr>
            <a:spLocks noChangeShapeType="1"/>
          </p:cNvSpPr>
          <p:nvPr/>
        </p:nvSpPr>
        <p:spPr bwMode="auto">
          <a:xfrm>
            <a:off x="7467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77" name="Line 13">
            <a:extLst>
              <a:ext uri="{FF2B5EF4-FFF2-40B4-BE49-F238E27FC236}">
                <a16:creationId xmlns:a16="http://schemas.microsoft.com/office/drawing/2014/main" id="{AD7A095C-351E-4A79-F90D-FC391E4C015C}"/>
              </a:ext>
            </a:extLst>
          </p:cNvPr>
          <p:cNvSpPr>
            <a:spLocks noChangeShapeType="1"/>
          </p:cNvSpPr>
          <p:nvPr/>
        </p:nvSpPr>
        <p:spPr bwMode="auto">
          <a:xfrm>
            <a:off x="83978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78" name="Line 14">
            <a:extLst>
              <a:ext uri="{FF2B5EF4-FFF2-40B4-BE49-F238E27FC236}">
                <a16:creationId xmlns:a16="http://schemas.microsoft.com/office/drawing/2014/main" id="{30D4CD01-00D6-D73E-6E54-52CED1BFCEEA}"/>
              </a:ext>
            </a:extLst>
          </p:cNvPr>
          <p:cNvSpPr>
            <a:spLocks noChangeShapeType="1"/>
          </p:cNvSpPr>
          <p:nvPr/>
        </p:nvSpPr>
        <p:spPr bwMode="auto">
          <a:xfrm>
            <a:off x="13874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4079" name="Rectangle 15">
            <a:extLst>
              <a:ext uri="{FF2B5EF4-FFF2-40B4-BE49-F238E27FC236}">
                <a16:creationId xmlns:a16="http://schemas.microsoft.com/office/drawing/2014/main" id="{CCD00F65-748A-BFAC-B44E-127AD369C57E}"/>
              </a:ext>
            </a:extLst>
          </p:cNvPr>
          <p:cNvSpPr>
            <a:spLocks noChangeArrowheads="1"/>
          </p:cNvSpPr>
          <p:nvPr/>
        </p:nvSpPr>
        <p:spPr bwMode="auto">
          <a:xfrm>
            <a:off x="1411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4</a:t>
            </a:r>
          </a:p>
        </p:txBody>
      </p:sp>
      <p:sp>
        <p:nvSpPr>
          <p:cNvPr id="344080" name="Rectangle 16">
            <a:extLst>
              <a:ext uri="{FF2B5EF4-FFF2-40B4-BE49-F238E27FC236}">
                <a16:creationId xmlns:a16="http://schemas.microsoft.com/office/drawing/2014/main" id="{97E516C7-F334-5601-559C-696282119C76}"/>
              </a:ext>
            </a:extLst>
          </p:cNvPr>
          <p:cNvSpPr>
            <a:spLocks noChangeArrowheads="1"/>
          </p:cNvSpPr>
          <p:nvPr/>
        </p:nvSpPr>
        <p:spPr bwMode="auto">
          <a:xfrm>
            <a:off x="7507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4081" name="Rectangle 17">
            <a:extLst>
              <a:ext uri="{FF2B5EF4-FFF2-40B4-BE49-F238E27FC236}">
                <a16:creationId xmlns:a16="http://schemas.microsoft.com/office/drawing/2014/main" id="{DF7573A4-B8D2-A932-E3EF-A60EDCF3AE78}"/>
              </a:ext>
            </a:extLst>
          </p:cNvPr>
          <p:cNvSpPr>
            <a:spLocks noChangeArrowheads="1"/>
          </p:cNvSpPr>
          <p:nvPr/>
        </p:nvSpPr>
        <p:spPr bwMode="auto">
          <a:xfrm>
            <a:off x="8382000" y="13716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fade">
                                      <p:cBhvr>
                                        <p:cTn id="7" dur="5000"/>
                                        <p:tgtEl>
                                          <p:spTgt spid="344066"/>
                                        </p:tgtEl>
                                      </p:cBhvr>
                                    </p:animEffect>
                                  </p:childTnLst>
                                </p:cTn>
                              </p:par>
                              <p:par>
                                <p:cTn id="8" presetID="31" presetClass="entr" presetSubtype="0" fill="hold" nodeType="withEffect">
                                  <p:stCondLst>
                                    <p:cond delay="4000"/>
                                  </p:stCondLst>
                                  <p:iterate type="lt">
                                    <p:tmPct val="5000"/>
                                  </p:iterate>
                                  <p:childTnLst>
                                    <p:set>
                                      <p:cBhvr>
                                        <p:cTn id="9" dur="1" fill="hold">
                                          <p:stCondLst>
                                            <p:cond delay="0"/>
                                          </p:stCondLst>
                                        </p:cTn>
                                        <p:tgtEl>
                                          <p:spTgt spid="344068"/>
                                        </p:tgtEl>
                                        <p:attrNameLst>
                                          <p:attrName>style.visibility</p:attrName>
                                        </p:attrNameLst>
                                      </p:cBhvr>
                                      <p:to>
                                        <p:strVal val="visible"/>
                                      </p:to>
                                    </p:set>
                                    <p:anim calcmode="lin" valueType="num">
                                      <p:cBhvr>
                                        <p:cTn id="10" dur="2000" fill="hold"/>
                                        <p:tgtEl>
                                          <p:spTgt spid="344068"/>
                                        </p:tgtEl>
                                        <p:attrNameLst>
                                          <p:attrName>ppt_w</p:attrName>
                                        </p:attrNameLst>
                                      </p:cBhvr>
                                      <p:tavLst>
                                        <p:tav tm="0">
                                          <p:val>
                                            <p:fltVal val="0"/>
                                          </p:val>
                                        </p:tav>
                                        <p:tav tm="100000">
                                          <p:val>
                                            <p:strVal val="#ppt_w"/>
                                          </p:val>
                                        </p:tav>
                                      </p:tavLst>
                                    </p:anim>
                                    <p:anim calcmode="lin" valueType="num">
                                      <p:cBhvr>
                                        <p:cTn id="11" dur="2000" fill="hold"/>
                                        <p:tgtEl>
                                          <p:spTgt spid="344068"/>
                                        </p:tgtEl>
                                        <p:attrNameLst>
                                          <p:attrName>ppt_h</p:attrName>
                                        </p:attrNameLst>
                                      </p:cBhvr>
                                      <p:tavLst>
                                        <p:tav tm="0">
                                          <p:val>
                                            <p:fltVal val="0"/>
                                          </p:val>
                                        </p:tav>
                                        <p:tav tm="100000">
                                          <p:val>
                                            <p:strVal val="#ppt_h"/>
                                          </p:val>
                                        </p:tav>
                                      </p:tavLst>
                                    </p:anim>
                                    <p:anim calcmode="lin" valueType="num">
                                      <p:cBhvr>
                                        <p:cTn id="12" dur="2000" fill="hold"/>
                                        <p:tgtEl>
                                          <p:spTgt spid="344068"/>
                                        </p:tgtEl>
                                        <p:attrNameLst>
                                          <p:attrName>style.rotation</p:attrName>
                                        </p:attrNameLst>
                                      </p:cBhvr>
                                      <p:tavLst>
                                        <p:tav tm="0">
                                          <p:val>
                                            <p:fltVal val="90"/>
                                          </p:val>
                                        </p:tav>
                                        <p:tav tm="100000">
                                          <p:val>
                                            <p:fltVal val="0"/>
                                          </p:val>
                                        </p:tav>
                                      </p:tavLst>
                                    </p:anim>
                                    <p:animEffect transition="in" filter="fade">
                                      <p:cBhvr>
                                        <p:cTn id="13" dur="2000"/>
                                        <p:tgtEl>
                                          <p:spTgt spid="344068"/>
                                        </p:tgtEl>
                                      </p:cBhvr>
                                    </p:animEffect>
                                  </p:childTnLst>
                                </p:cTn>
                              </p:par>
                              <p:par>
                                <p:cTn id="14" presetID="31" presetClass="entr" presetSubtype="0" fill="hold" nodeType="withEffect">
                                  <p:stCondLst>
                                    <p:cond delay="4000"/>
                                  </p:stCondLst>
                                  <p:iterate type="lt">
                                    <p:tmPct val="5000"/>
                                  </p:iterate>
                                  <p:childTnLst>
                                    <p:set>
                                      <p:cBhvr>
                                        <p:cTn id="15" dur="1" fill="hold">
                                          <p:stCondLst>
                                            <p:cond delay="0"/>
                                          </p:stCondLst>
                                        </p:cTn>
                                        <p:tgtEl>
                                          <p:spTgt spid="344069"/>
                                        </p:tgtEl>
                                        <p:attrNameLst>
                                          <p:attrName>style.visibility</p:attrName>
                                        </p:attrNameLst>
                                      </p:cBhvr>
                                      <p:to>
                                        <p:strVal val="visible"/>
                                      </p:to>
                                    </p:set>
                                    <p:anim calcmode="lin" valueType="num">
                                      <p:cBhvr>
                                        <p:cTn id="16" dur="2000" fill="hold"/>
                                        <p:tgtEl>
                                          <p:spTgt spid="344069"/>
                                        </p:tgtEl>
                                        <p:attrNameLst>
                                          <p:attrName>ppt_w</p:attrName>
                                        </p:attrNameLst>
                                      </p:cBhvr>
                                      <p:tavLst>
                                        <p:tav tm="0">
                                          <p:val>
                                            <p:fltVal val="0"/>
                                          </p:val>
                                        </p:tav>
                                        <p:tav tm="100000">
                                          <p:val>
                                            <p:strVal val="#ppt_w"/>
                                          </p:val>
                                        </p:tav>
                                      </p:tavLst>
                                    </p:anim>
                                    <p:anim calcmode="lin" valueType="num">
                                      <p:cBhvr>
                                        <p:cTn id="17" dur="2000" fill="hold"/>
                                        <p:tgtEl>
                                          <p:spTgt spid="344069"/>
                                        </p:tgtEl>
                                        <p:attrNameLst>
                                          <p:attrName>ppt_h</p:attrName>
                                        </p:attrNameLst>
                                      </p:cBhvr>
                                      <p:tavLst>
                                        <p:tav tm="0">
                                          <p:val>
                                            <p:fltVal val="0"/>
                                          </p:val>
                                        </p:tav>
                                        <p:tav tm="100000">
                                          <p:val>
                                            <p:strVal val="#ppt_h"/>
                                          </p:val>
                                        </p:tav>
                                      </p:tavLst>
                                    </p:anim>
                                    <p:anim calcmode="lin" valueType="num">
                                      <p:cBhvr>
                                        <p:cTn id="18" dur="2000" fill="hold"/>
                                        <p:tgtEl>
                                          <p:spTgt spid="344069"/>
                                        </p:tgtEl>
                                        <p:attrNameLst>
                                          <p:attrName>style.rotation</p:attrName>
                                        </p:attrNameLst>
                                      </p:cBhvr>
                                      <p:tavLst>
                                        <p:tav tm="0">
                                          <p:val>
                                            <p:fltVal val="90"/>
                                          </p:val>
                                        </p:tav>
                                        <p:tav tm="100000">
                                          <p:val>
                                            <p:fltVal val="0"/>
                                          </p:val>
                                        </p:tav>
                                      </p:tavLst>
                                    </p:anim>
                                    <p:animEffect transition="in" filter="fade">
                                      <p:cBhvr>
                                        <p:cTn id="19" dur="2000"/>
                                        <p:tgtEl>
                                          <p:spTgt spid="344069"/>
                                        </p:tgtEl>
                                      </p:cBhvr>
                                    </p:animEffect>
                                  </p:childTnLst>
                                </p:cTn>
                              </p:par>
                              <p:par>
                                <p:cTn id="20" presetID="31" presetClass="entr" presetSubtype="0" fill="hold" nodeType="withEffect">
                                  <p:stCondLst>
                                    <p:cond delay="4000"/>
                                  </p:stCondLst>
                                  <p:iterate type="lt">
                                    <p:tmPct val="5000"/>
                                  </p:iterate>
                                  <p:childTnLst>
                                    <p:set>
                                      <p:cBhvr>
                                        <p:cTn id="21" dur="1" fill="hold">
                                          <p:stCondLst>
                                            <p:cond delay="0"/>
                                          </p:stCondLst>
                                        </p:cTn>
                                        <p:tgtEl>
                                          <p:spTgt spid="344070"/>
                                        </p:tgtEl>
                                        <p:attrNameLst>
                                          <p:attrName>style.visibility</p:attrName>
                                        </p:attrNameLst>
                                      </p:cBhvr>
                                      <p:to>
                                        <p:strVal val="visible"/>
                                      </p:to>
                                    </p:set>
                                    <p:anim calcmode="lin" valueType="num">
                                      <p:cBhvr>
                                        <p:cTn id="22" dur="2000" fill="hold"/>
                                        <p:tgtEl>
                                          <p:spTgt spid="344070"/>
                                        </p:tgtEl>
                                        <p:attrNameLst>
                                          <p:attrName>ppt_w</p:attrName>
                                        </p:attrNameLst>
                                      </p:cBhvr>
                                      <p:tavLst>
                                        <p:tav tm="0">
                                          <p:val>
                                            <p:fltVal val="0"/>
                                          </p:val>
                                        </p:tav>
                                        <p:tav tm="100000">
                                          <p:val>
                                            <p:strVal val="#ppt_w"/>
                                          </p:val>
                                        </p:tav>
                                      </p:tavLst>
                                    </p:anim>
                                    <p:anim calcmode="lin" valueType="num">
                                      <p:cBhvr>
                                        <p:cTn id="23" dur="2000" fill="hold"/>
                                        <p:tgtEl>
                                          <p:spTgt spid="344070"/>
                                        </p:tgtEl>
                                        <p:attrNameLst>
                                          <p:attrName>ppt_h</p:attrName>
                                        </p:attrNameLst>
                                      </p:cBhvr>
                                      <p:tavLst>
                                        <p:tav tm="0">
                                          <p:val>
                                            <p:fltVal val="0"/>
                                          </p:val>
                                        </p:tav>
                                        <p:tav tm="100000">
                                          <p:val>
                                            <p:strVal val="#ppt_h"/>
                                          </p:val>
                                        </p:tav>
                                      </p:tavLst>
                                    </p:anim>
                                    <p:anim calcmode="lin" valueType="num">
                                      <p:cBhvr>
                                        <p:cTn id="24" dur="2000" fill="hold"/>
                                        <p:tgtEl>
                                          <p:spTgt spid="344070"/>
                                        </p:tgtEl>
                                        <p:attrNameLst>
                                          <p:attrName>style.rotation</p:attrName>
                                        </p:attrNameLst>
                                      </p:cBhvr>
                                      <p:tavLst>
                                        <p:tav tm="0">
                                          <p:val>
                                            <p:fltVal val="90"/>
                                          </p:val>
                                        </p:tav>
                                        <p:tav tm="100000">
                                          <p:val>
                                            <p:fltVal val="0"/>
                                          </p:val>
                                        </p:tav>
                                      </p:tavLst>
                                    </p:anim>
                                    <p:animEffect transition="in" filter="fade">
                                      <p:cBhvr>
                                        <p:cTn id="25" dur="2000"/>
                                        <p:tgtEl>
                                          <p:spTgt spid="344070"/>
                                        </p:tgtEl>
                                      </p:cBhvr>
                                    </p:animEffect>
                                  </p:childTnLst>
                                </p:cTn>
                              </p:par>
                              <p:par>
                                <p:cTn id="26" presetID="31" presetClass="entr" presetSubtype="0" fill="hold" nodeType="withEffect">
                                  <p:stCondLst>
                                    <p:cond delay="4000"/>
                                  </p:stCondLst>
                                  <p:iterate type="lt">
                                    <p:tmPct val="5000"/>
                                  </p:iterate>
                                  <p:childTnLst>
                                    <p:set>
                                      <p:cBhvr>
                                        <p:cTn id="27" dur="1" fill="hold">
                                          <p:stCondLst>
                                            <p:cond delay="0"/>
                                          </p:stCondLst>
                                        </p:cTn>
                                        <p:tgtEl>
                                          <p:spTgt spid="344071"/>
                                        </p:tgtEl>
                                        <p:attrNameLst>
                                          <p:attrName>style.visibility</p:attrName>
                                        </p:attrNameLst>
                                      </p:cBhvr>
                                      <p:to>
                                        <p:strVal val="visible"/>
                                      </p:to>
                                    </p:set>
                                    <p:anim calcmode="lin" valueType="num">
                                      <p:cBhvr>
                                        <p:cTn id="28" dur="2000" fill="hold"/>
                                        <p:tgtEl>
                                          <p:spTgt spid="344071"/>
                                        </p:tgtEl>
                                        <p:attrNameLst>
                                          <p:attrName>ppt_w</p:attrName>
                                        </p:attrNameLst>
                                      </p:cBhvr>
                                      <p:tavLst>
                                        <p:tav tm="0">
                                          <p:val>
                                            <p:fltVal val="0"/>
                                          </p:val>
                                        </p:tav>
                                        <p:tav tm="100000">
                                          <p:val>
                                            <p:strVal val="#ppt_w"/>
                                          </p:val>
                                        </p:tav>
                                      </p:tavLst>
                                    </p:anim>
                                    <p:anim calcmode="lin" valueType="num">
                                      <p:cBhvr>
                                        <p:cTn id="29" dur="2000" fill="hold"/>
                                        <p:tgtEl>
                                          <p:spTgt spid="344071"/>
                                        </p:tgtEl>
                                        <p:attrNameLst>
                                          <p:attrName>ppt_h</p:attrName>
                                        </p:attrNameLst>
                                      </p:cBhvr>
                                      <p:tavLst>
                                        <p:tav tm="0">
                                          <p:val>
                                            <p:fltVal val="0"/>
                                          </p:val>
                                        </p:tav>
                                        <p:tav tm="100000">
                                          <p:val>
                                            <p:strVal val="#ppt_h"/>
                                          </p:val>
                                        </p:tav>
                                      </p:tavLst>
                                    </p:anim>
                                    <p:anim calcmode="lin" valueType="num">
                                      <p:cBhvr>
                                        <p:cTn id="30" dur="2000" fill="hold"/>
                                        <p:tgtEl>
                                          <p:spTgt spid="344071"/>
                                        </p:tgtEl>
                                        <p:attrNameLst>
                                          <p:attrName>style.rotation</p:attrName>
                                        </p:attrNameLst>
                                      </p:cBhvr>
                                      <p:tavLst>
                                        <p:tav tm="0">
                                          <p:val>
                                            <p:fltVal val="90"/>
                                          </p:val>
                                        </p:tav>
                                        <p:tav tm="100000">
                                          <p:val>
                                            <p:fltVal val="0"/>
                                          </p:val>
                                        </p:tav>
                                      </p:tavLst>
                                    </p:anim>
                                    <p:animEffect transition="in" filter="fade">
                                      <p:cBhvr>
                                        <p:cTn id="31" dur="2000"/>
                                        <p:tgtEl>
                                          <p:spTgt spid="344071"/>
                                        </p:tgtEl>
                                      </p:cBhvr>
                                    </p:animEffect>
                                  </p:childTnLst>
                                </p:cTn>
                              </p:par>
                              <p:par>
                                <p:cTn id="32" presetID="31" presetClass="entr" presetSubtype="0" fill="hold" nodeType="withEffect">
                                  <p:stCondLst>
                                    <p:cond delay="4000"/>
                                  </p:stCondLst>
                                  <p:iterate type="lt">
                                    <p:tmPct val="5000"/>
                                  </p:iterate>
                                  <p:childTnLst>
                                    <p:set>
                                      <p:cBhvr>
                                        <p:cTn id="33" dur="1" fill="hold">
                                          <p:stCondLst>
                                            <p:cond delay="0"/>
                                          </p:stCondLst>
                                        </p:cTn>
                                        <p:tgtEl>
                                          <p:spTgt spid="344076"/>
                                        </p:tgtEl>
                                        <p:attrNameLst>
                                          <p:attrName>style.visibility</p:attrName>
                                        </p:attrNameLst>
                                      </p:cBhvr>
                                      <p:to>
                                        <p:strVal val="visible"/>
                                      </p:to>
                                    </p:set>
                                    <p:anim calcmode="lin" valueType="num">
                                      <p:cBhvr>
                                        <p:cTn id="34" dur="2000" fill="hold"/>
                                        <p:tgtEl>
                                          <p:spTgt spid="344076"/>
                                        </p:tgtEl>
                                        <p:attrNameLst>
                                          <p:attrName>ppt_w</p:attrName>
                                        </p:attrNameLst>
                                      </p:cBhvr>
                                      <p:tavLst>
                                        <p:tav tm="0">
                                          <p:val>
                                            <p:fltVal val="0"/>
                                          </p:val>
                                        </p:tav>
                                        <p:tav tm="100000">
                                          <p:val>
                                            <p:strVal val="#ppt_w"/>
                                          </p:val>
                                        </p:tav>
                                      </p:tavLst>
                                    </p:anim>
                                    <p:anim calcmode="lin" valueType="num">
                                      <p:cBhvr>
                                        <p:cTn id="35" dur="2000" fill="hold"/>
                                        <p:tgtEl>
                                          <p:spTgt spid="344076"/>
                                        </p:tgtEl>
                                        <p:attrNameLst>
                                          <p:attrName>ppt_h</p:attrName>
                                        </p:attrNameLst>
                                      </p:cBhvr>
                                      <p:tavLst>
                                        <p:tav tm="0">
                                          <p:val>
                                            <p:fltVal val="0"/>
                                          </p:val>
                                        </p:tav>
                                        <p:tav tm="100000">
                                          <p:val>
                                            <p:strVal val="#ppt_h"/>
                                          </p:val>
                                        </p:tav>
                                      </p:tavLst>
                                    </p:anim>
                                    <p:anim calcmode="lin" valueType="num">
                                      <p:cBhvr>
                                        <p:cTn id="36" dur="2000" fill="hold"/>
                                        <p:tgtEl>
                                          <p:spTgt spid="344076"/>
                                        </p:tgtEl>
                                        <p:attrNameLst>
                                          <p:attrName>style.rotation</p:attrName>
                                        </p:attrNameLst>
                                      </p:cBhvr>
                                      <p:tavLst>
                                        <p:tav tm="0">
                                          <p:val>
                                            <p:fltVal val="90"/>
                                          </p:val>
                                        </p:tav>
                                        <p:tav tm="100000">
                                          <p:val>
                                            <p:fltVal val="0"/>
                                          </p:val>
                                        </p:tav>
                                      </p:tavLst>
                                    </p:anim>
                                    <p:animEffect transition="in" filter="fade">
                                      <p:cBhvr>
                                        <p:cTn id="37" dur="2000"/>
                                        <p:tgtEl>
                                          <p:spTgt spid="344076"/>
                                        </p:tgtEl>
                                      </p:cBhvr>
                                    </p:animEffect>
                                  </p:childTnLst>
                                </p:cTn>
                              </p:par>
                              <p:par>
                                <p:cTn id="38" presetID="31" presetClass="entr" presetSubtype="0" fill="hold" nodeType="withEffect">
                                  <p:stCondLst>
                                    <p:cond delay="4000"/>
                                  </p:stCondLst>
                                  <p:iterate type="lt">
                                    <p:tmPct val="5000"/>
                                  </p:iterate>
                                  <p:childTnLst>
                                    <p:set>
                                      <p:cBhvr>
                                        <p:cTn id="39" dur="1" fill="hold">
                                          <p:stCondLst>
                                            <p:cond delay="0"/>
                                          </p:stCondLst>
                                        </p:cTn>
                                        <p:tgtEl>
                                          <p:spTgt spid="344077"/>
                                        </p:tgtEl>
                                        <p:attrNameLst>
                                          <p:attrName>style.visibility</p:attrName>
                                        </p:attrNameLst>
                                      </p:cBhvr>
                                      <p:to>
                                        <p:strVal val="visible"/>
                                      </p:to>
                                    </p:set>
                                    <p:anim calcmode="lin" valueType="num">
                                      <p:cBhvr>
                                        <p:cTn id="40" dur="2000" fill="hold"/>
                                        <p:tgtEl>
                                          <p:spTgt spid="344077"/>
                                        </p:tgtEl>
                                        <p:attrNameLst>
                                          <p:attrName>ppt_w</p:attrName>
                                        </p:attrNameLst>
                                      </p:cBhvr>
                                      <p:tavLst>
                                        <p:tav tm="0">
                                          <p:val>
                                            <p:fltVal val="0"/>
                                          </p:val>
                                        </p:tav>
                                        <p:tav tm="100000">
                                          <p:val>
                                            <p:strVal val="#ppt_w"/>
                                          </p:val>
                                        </p:tav>
                                      </p:tavLst>
                                    </p:anim>
                                    <p:anim calcmode="lin" valueType="num">
                                      <p:cBhvr>
                                        <p:cTn id="41" dur="2000" fill="hold"/>
                                        <p:tgtEl>
                                          <p:spTgt spid="344077"/>
                                        </p:tgtEl>
                                        <p:attrNameLst>
                                          <p:attrName>ppt_h</p:attrName>
                                        </p:attrNameLst>
                                      </p:cBhvr>
                                      <p:tavLst>
                                        <p:tav tm="0">
                                          <p:val>
                                            <p:fltVal val="0"/>
                                          </p:val>
                                        </p:tav>
                                        <p:tav tm="100000">
                                          <p:val>
                                            <p:strVal val="#ppt_h"/>
                                          </p:val>
                                        </p:tav>
                                      </p:tavLst>
                                    </p:anim>
                                    <p:anim calcmode="lin" valueType="num">
                                      <p:cBhvr>
                                        <p:cTn id="42" dur="2000" fill="hold"/>
                                        <p:tgtEl>
                                          <p:spTgt spid="344077"/>
                                        </p:tgtEl>
                                        <p:attrNameLst>
                                          <p:attrName>style.rotation</p:attrName>
                                        </p:attrNameLst>
                                      </p:cBhvr>
                                      <p:tavLst>
                                        <p:tav tm="0">
                                          <p:val>
                                            <p:fltVal val="90"/>
                                          </p:val>
                                        </p:tav>
                                        <p:tav tm="100000">
                                          <p:val>
                                            <p:fltVal val="0"/>
                                          </p:val>
                                        </p:tav>
                                      </p:tavLst>
                                    </p:anim>
                                    <p:animEffect transition="in" filter="fade">
                                      <p:cBhvr>
                                        <p:cTn id="43" dur="2000"/>
                                        <p:tgtEl>
                                          <p:spTgt spid="344077"/>
                                        </p:tgtEl>
                                      </p:cBhvr>
                                    </p:animEffect>
                                  </p:childTnLst>
                                </p:cTn>
                              </p:par>
                              <p:par>
                                <p:cTn id="44" presetID="31" presetClass="entr" presetSubtype="0" fill="hold" nodeType="withEffect">
                                  <p:stCondLst>
                                    <p:cond delay="4000"/>
                                  </p:stCondLst>
                                  <p:iterate type="lt">
                                    <p:tmPct val="5000"/>
                                  </p:iterate>
                                  <p:childTnLst>
                                    <p:set>
                                      <p:cBhvr>
                                        <p:cTn id="45" dur="1" fill="hold">
                                          <p:stCondLst>
                                            <p:cond delay="0"/>
                                          </p:stCondLst>
                                        </p:cTn>
                                        <p:tgtEl>
                                          <p:spTgt spid="344078"/>
                                        </p:tgtEl>
                                        <p:attrNameLst>
                                          <p:attrName>style.visibility</p:attrName>
                                        </p:attrNameLst>
                                      </p:cBhvr>
                                      <p:to>
                                        <p:strVal val="visible"/>
                                      </p:to>
                                    </p:set>
                                    <p:anim calcmode="lin" valueType="num">
                                      <p:cBhvr>
                                        <p:cTn id="46" dur="2000" fill="hold"/>
                                        <p:tgtEl>
                                          <p:spTgt spid="344078"/>
                                        </p:tgtEl>
                                        <p:attrNameLst>
                                          <p:attrName>ppt_w</p:attrName>
                                        </p:attrNameLst>
                                      </p:cBhvr>
                                      <p:tavLst>
                                        <p:tav tm="0">
                                          <p:val>
                                            <p:fltVal val="0"/>
                                          </p:val>
                                        </p:tav>
                                        <p:tav tm="100000">
                                          <p:val>
                                            <p:strVal val="#ppt_w"/>
                                          </p:val>
                                        </p:tav>
                                      </p:tavLst>
                                    </p:anim>
                                    <p:anim calcmode="lin" valueType="num">
                                      <p:cBhvr>
                                        <p:cTn id="47" dur="2000" fill="hold"/>
                                        <p:tgtEl>
                                          <p:spTgt spid="344078"/>
                                        </p:tgtEl>
                                        <p:attrNameLst>
                                          <p:attrName>ppt_h</p:attrName>
                                        </p:attrNameLst>
                                      </p:cBhvr>
                                      <p:tavLst>
                                        <p:tav tm="0">
                                          <p:val>
                                            <p:fltVal val="0"/>
                                          </p:val>
                                        </p:tav>
                                        <p:tav tm="100000">
                                          <p:val>
                                            <p:strVal val="#ppt_h"/>
                                          </p:val>
                                        </p:tav>
                                      </p:tavLst>
                                    </p:anim>
                                    <p:anim calcmode="lin" valueType="num">
                                      <p:cBhvr>
                                        <p:cTn id="48" dur="2000" fill="hold"/>
                                        <p:tgtEl>
                                          <p:spTgt spid="344078"/>
                                        </p:tgtEl>
                                        <p:attrNameLst>
                                          <p:attrName>style.rotation</p:attrName>
                                        </p:attrNameLst>
                                      </p:cBhvr>
                                      <p:tavLst>
                                        <p:tav tm="0">
                                          <p:val>
                                            <p:fltVal val="90"/>
                                          </p:val>
                                        </p:tav>
                                        <p:tav tm="100000">
                                          <p:val>
                                            <p:fltVal val="0"/>
                                          </p:val>
                                        </p:tav>
                                      </p:tavLst>
                                    </p:anim>
                                    <p:animEffect transition="in" filter="fade">
                                      <p:cBhvr>
                                        <p:cTn id="49" dur="2000"/>
                                        <p:tgtEl>
                                          <p:spTgt spid="344078"/>
                                        </p:tgtEl>
                                      </p:cBhvr>
                                    </p:animEffect>
                                  </p:childTnLst>
                                </p:cTn>
                              </p:par>
                            </p:childTnLst>
                          </p:cTn>
                        </p:par>
                        <p:par>
                          <p:cTn id="50" fill="hold" nodeType="afterGroup">
                            <p:stCondLst>
                              <p:cond delay="6000"/>
                            </p:stCondLst>
                            <p:childTnLst>
                              <p:par>
                                <p:cTn id="51" presetID="37" presetClass="entr" presetSubtype="0" fill="hold" nodeType="afterEffect">
                                  <p:stCondLst>
                                    <p:cond delay="0"/>
                                  </p:stCondLst>
                                  <p:childTnLst>
                                    <p:set>
                                      <p:cBhvr>
                                        <p:cTn id="52" dur="1" fill="hold">
                                          <p:stCondLst>
                                            <p:cond delay="0"/>
                                          </p:stCondLst>
                                        </p:cTn>
                                        <p:tgtEl>
                                          <p:spTgt spid="344072"/>
                                        </p:tgtEl>
                                        <p:attrNameLst>
                                          <p:attrName>style.visibility</p:attrName>
                                        </p:attrNameLst>
                                      </p:cBhvr>
                                      <p:to>
                                        <p:strVal val="visible"/>
                                      </p:to>
                                    </p:set>
                                    <p:animEffect transition="in" filter="fade">
                                      <p:cBhvr>
                                        <p:cTn id="53" dur="1000"/>
                                        <p:tgtEl>
                                          <p:spTgt spid="344072"/>
                                        </p:tgtEl>
                                      </p:cBhvr>
                                    </p:animEffect>
                                    <p:anim calcmode="lin" valueType="num">
                                      <p:cBhvr>
                                        <p:cTn id="54" dur="1000" fill="hold"/>
                                        <p:tgtEl>
                                          <p:spTgt spid="344072"/>
                                        </p:tgtEl>
                                        <p:attrNameLst>
                                          <p:attrName>ppt_x</p:attrName>
                                        </p:attrNameLst>
                                      </p:cBhvr>
                                      <p:tavLst>
                                        <p:tav tm="0">
                                          <p:val>
                                            <p:strVal val="#ppt_x"/>
                                          </p:val>
                                        </p:tav>
                                        <p:tav tm="100000">
                                          <p:val>
                                            <p:strVal val="#ppt_x"/>
                                          </p:val>
                                        </p:tav>
                                      </p:tavLst>
                                    </p:anim>
                                    <p:anim calcmode="lin" valueType="num">
                                      <p:cBhvr>
                                        <p:cTn id="55" dur="900" decel="100000" fill="hold"/>
                                        <p:tgtEl>
                                          <p:spTgt spid="34407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44072"/>
                                        </p:tgtEl>
                                        <p:attrNameLst>
                                          <p:attrName>ppt_y</p:attrName>
                                        </p:attrNameLst>
                                      </p:cBhvr>
                                      <p:tavLst>
                                        <p:tav tm="0">
                                          <p:val>
                                            <p:strVal val="#ppt_y-.03"/>
                                          </p:val>
                                        </p:tav>
                                        <p:tav tm="100000">
                                          <p:val>
                                            <p:strVal val="#ppt_y"/>
                                          </p:val>
                                        </p:tav>
                                      </p:tavLst>
                                    </p:anim>
                                  </p:childTnLst>
                                </p:cTn>
                              </p:par>
                            </p:childTnLst>
                          </p:cTn>
                        </p:par>
                        <p:par>
                          <p:cTn id="57" fill="hold" nodeType="afterGroup">
                            <p:stCondLst>
                              <p:cond delay="7000"/>
                            </p:stCondLst>
                            <p:childTnLst>
                              <p:par>
                                <p:cTn id="58" presetID="37" presetClass="entr" presetSubtype="0" fill="hold" nodeType="afterEffect">
                                  <p:stCondLst>
                                    <p:cond delay="0"/>
                                  </p:stCondLst>
                                  <p:childTnLst>
                                    <p:set>
                                      <p:cBhvr>
                                        <p:cTn id="59" dur="1" fill="hold">
                                          <p:stCondLst>
                                            <p:cond delay="0"/>
                                          </p:stCondLst>
                                        </p:cTn>
                                        <p:tgtEl>
                                          <p:spTgt spid="344073"/>
                                        </p:tgtEl>
                                        <p:attrNameLst>
                                          <p:attrName>style.visibility</p:attrName>
                                        </p:attrNameLst>
                                      </p:cBhvr>
                                      <p:to>
                                        <p:strVal val="visible"/>
                                      </p:to>
                                    </p:set>
                                    <p:animEffect transition="in" filter="fade">
                                      <p:cBhvr>
                                        <p:cTn id="60" dur="1000"/>
                                        <p:tgtEl>
                                          <p:spTgt spid="344073"/>
                                        </p:tgtEl>
                                      </p:cBhvr>
                                    </p:animEffect>
                                    <p:anim calcmode="lin" valueType="num">
                                      <p:cBhvr>
                                        <p:cTn id="61" dur="1000" fill="hold"/>
                                        <p:tgtEl>
                                          <p:spTgt spid="344073"/>
                                        </p:tgtEl>
                                        <p:attrNameLst>
                                          <p:attrName>ppt_x</p:attrName>
                                        </p:attrNameLst>
                                      </p:cBhvr>
                                      <p:tavLst>
                                        <p:tav tm="0">
                                          <p:val>
                                            <p:strVal val="#ppt_x"/>
                                          </p:val>
                                        </p:tav>
                                        <p:tav tm="100000">
                                          <p:val>
                                            <p:strVal val="#ppt_x"/>
                                          </p:val>
                                        </p:tav>
                                      </p:tavLst>
                                    </p:anim>
                                    <p:anim calcmode="lin" valueType="num">
                                      <p:cBhvr>
                                        <p:cTn id="62" dur="900" decel="100000" fill="hold"/>
                                        <p:tgtEl>
                                          <p:spTgt spid="34407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44073"/>
                                        </p:tgtEl>
                                        <p:attrNameLst>
                                          <p:attrName>ppt_y</p:attrName>
                                        </p:attrNameLst>
                                      </p:cBhvr>
                                      <p:tavLst>
                                        <p:tav tm="0">
                                          <p:val>
                                            <p:strVal val="#ppt_y-.03"/>
                                          </p:val>
                                        </p:tav>
                                        <p:tav tm="100000">
                                          <p:val>
                                            <p:strVal val="#ppt_y"/>
                                          </p:val>
                                        </p:tav>
                                      </p:tavLst>
                                    </p:anim>
                                  </p:childTnLst>
                                </p:cTn>
                              </p:par>
                            </p:childTnLst>
                          </p:cTn>
                        </p:par>
                        <p:par>
                          <p:cTn id="64" fill="hold" nodeType="afterGroup">
                            <p:stCondLst>
                              <p:cond delay="8000"/>
                            </p:stCondLst>
                            <p:childTnLst>
                              <p:par>
                                <p:cTn id="65" presetID="37" presetClass="entr" presetSubtype="0" fill="hold" nodeType="afterEffect">
                                  <p:stCondLst>
                                    <p:cond delay="0"/>
                                  </p:stCondLst>
                                  <p:childTnLst>
                                    <p:set>
                                      <p:cBhvr>
                                        <p:cTn id="66" dur="1" fill="hold">
                                          <p:stCondLst>
                                            <p:cond delay="0"/>
                                          </p:stCondLst>
                                        </p:cTn>
                                        <p:tgtEl>
                                          <p:spTgt spid="344074"/>
                                        </p:tgtEl>
                                        <p:attrNameLst>
                                          <p:attrName>style.visibility</p:attrName>
                                        </p:attrNameLst>
                                      </p:cBhvr>
                                      <p:to>
                                        <p:strVal val="visible"/>
                                      </p:to>
                                    </p:set>
                                    <p:animEffect transition="in" filter="fade">
                                      <p:cBhvr>
                                        <p:cTn id="67" dur="1000"/>
                                        <p:tgtEl>
                                          <p:spTgt spid="344074"/>
                                        </p:tgtEl>
                                      </p:cBhvr>
                                    </p:animEffect>
                                    <p:anim calcmode="lin" valueType="num">
                                      <p:cBhvr>
                                        <p:cTn id="68" dur="1000" fill="hold"/>
                                        <p:tgtEl>
                                          <p:spTgt spid="344074"/>
                                        </p:tgtEl>
                                        <p:attrNameLst>
                                          <p:attrName>ppt_x</p:attrName>
                                        </p:attrNameLst>
                                      </p:cBhvr>
                                      <p:tavLst>
                                        <p:tav tm="0">
                                          <p:val>
                                            <p:strVal val="#ppt_x"/>
                                          </p:val>
                                        </p:tav>
                                        <p:tav tm="100000">
                                          <p:val>
                                            <p:strVal val="#ppt_x"/>
                                          </p:val>
                                        </p:tav>
                                      </p:tavLst>
                                    </p:anim>
                                    <p:anim calcmode="lin" valueType="num">
                                      <p:cBhvr>
                                        <p:cTn id="69" dur="900" decel="100000" fill="hold"/>
                                        <p:tgtEl>
                                          <p:spTgt spid="344074"/>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44074"/>
                                        </p:tgtEl>
                                        <p:attrNameLst>
                                          <p:attrName>ppt_y</p:attrName>
                                        </p:attrNameLst>
                                      </p:cBhvr>
                                      <p:tavLst>
                                        <p:tav tm="0">
                                          <p:val>
                                            <p:strVal val="#ppt_y-.03"/>
                                          </p:val>
                                        </p:tav>
                                        <p:tav tm="100000">
                                          <p:val>
                                            <p:strVal val="#ppt_y"/>
                                          </p:val>
                                        </p:tav>
                                      </p:tavLst>
                                    </p:anim>
                                  </p:childTnLst>
                                </p:cTn>
                              </p:par>
                            </p:childTnLst>
                          </p:cTn>
                        </p:par>
                        <p:par>
                          <p:cTn id="71" fill="hold" nodeType="afterGroup">
                            <p:stCondLst>
                              <p:cond delay="9000"/>
                            </p:stCondLst>
                            <p:childTnLst>
                              <p:par>
                                <p:cTn id="72" presetID="37" presetClass="entr" presetSubtype="0" fill="hold" nodeType="afterEffect">
                                  <p:stCondLst>
                                    <p:cond delay="0"/>
                                  </p:stCondLst>
                                  <p:childTnLst>
                                    <p:set>
                                      <p:cBhvr>
                                        <p:cTn id="73" dur="1" fill="hold">
                                          <p:stCondLst>
                                            <p:cond delay="0"/>
                                          </p:stCondLst>
                                        </p:cTn>
                                        <p:tgtEl>
                                          <p:spTgt spid="344075"/>
                                        </p:tgtEl>
                                        <p:attrNameLst>
                                          <p:attrName>style.visibility</p:attrName>
                                        </p:attrNameLst>
                                      </p:cBhvr>
                                      <p:to>
                                        <p:strVal val="visible"/>
                                      </p:to>
                                    </p:set>
                                    <p:animEffect transition="in" filter="fade">
                                      <p:cBhvr>
                                        <p:cTn id="74" dur="1000"/>
                                        <p:tgtEl>
                                          <p:spTgt spid="344075"/>
                                        </p:tgtEl>
                                      </p:cBhvr>
                                    </p:animEffect>
                                    <p:anim calcmode="lin" valueType="num">
                                      <p:cBhvr>
                                        <p:cTn id="75" dur="1000" fill="hold"/>
                                        <p:tgtEl>
                                          <p:spTgt spid="344075"/>
                                        </p:tgtEl>
                                        <p:attrNameLst>
                                          <p:attrName>ppt_x</p:attrName>
                                        </p:attrNameLst>
                                      </p:cBhvr>
                                      <p:tavLst>
                                        <p:tav tm="0">
                                          <p:val>
                                            <p:strVal val="#ppt_x"/>
                                          </p:val>
                                        </p:tav>
                                        <p:tav tm="100000">
                                          <p:val>
                                            <p:strVal val="#ppt_x"/>
                                          </p:val>
                                        </p:tav>
                                      </p:tavLst>
                                    </p:anim>
                                    <p:anim calcmode="lin" valueType="num">
                                      <p:cBhvr>
                                        <p:cTn id="76" dur="900" decel="100000" fill="hold"/>
                                        <p:tgtEl>
                                          <p:spTgt spid="34407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44075"/>
                                        </p:tgtEl>
                                        <p:attrNameLst>
                                          <p:attrName>ppt_y</p:attrName>
                                        </p:attrNameLst>
                                      </p:cBhvr>
                                      <p:tavLst>
                                        <p:tav tm="0">
                                          <p:val>
                                            <p:strVal val="#ppt_y-.03"/>
                                          </p:val>
                                        </p:tav>
                                        <p:tav tm="100000">
                                          <p:val>
                                            <p:strVal val="#ppt_y"/>
                                          </p:val>
                                        </p:tav>
                                      </p:tavLst>
                                    </p:anim>
                                  </p:childTnLst>
                                </p:cTn>
                              </p:par>
                            </p:childTnLst>
                          </p:cTn>
                        </p:par>
                        <p:par>
                          <p:cTn id="78" fill="hold" nodeType="afterGroup">
                            <p:stCondLst>
                              <p:cond delay="10000"/>
                            </p:stCondLst>
                            <p:childTnLst>
                              <p:par>
                                <p:cTn id="79" presetID="37" presetClass="entr" presetSubtype="0" fill="hold" nodeType="afterEffect">
                                  <p:stCondLst>
                                    <p:cond delay="0"/>
                                  </p:stCondLst>
                                  <p:childTnLst>
                                    <p:set>
                                      <p:cBhvr>
                                        <p:cTn id="80" dur="1" fill="hold">
                                          <p:stCondLst>
                                            <p:cond delay="0"/>
                                          </p:stCondLst>
                                        </p:cTn>
                                        <p:tgtEl>
                                          <p:spTgt spid="344079"/>
                                        </p:tgtEl>
                                        <p:attrNameLst>
                                          <p:attrName>style.visibility</p:attrName>
                                        </p:attrNameLst>
                                      </p:cBhvr>
                                      <p:to>
                                        <p:strVal val="visible"/>
                                      </p:to>
                                    </p:set>
                                    <p:animEffect transition="in" filter="fade">
                                      <p:cBhvr>
                                        <p:cTn id="81" dur="1000"/>
                                        <p:tgtEl>
                                          <p:spTgt spid="344079"/>
                                        </p:tgtEl>
                                      </p:cBhvr>
                                    </p:animEffect>
                                    <p:anim calcmode="lin" valueType="num">
                                      <p:cBhvr>
                                        <p:cTn id="82" dur="1000" fill="hold"/>
                                        <p:tgtEl>
                                          <p:spTgt spid="344079"/>
                                        </p:tgtEl>
                                        <p:attrNameLst>
                                          <p:attrName>ppt_x</p:attrName>
                                        </p:attrNameLst>
                                      </p:cBhvr>
                                      <p:tavLst>
                                        <p:tav tm="0">
                                          <p:val>
                                            <p:strVal val="#ppt_x"/>
                                          </p:val>
                                        </p:tav>
                                        <p:tav tm="100000">
                                          <p:val>
                                            <p:strVal val="#ppt_x"/>
                                          </p:val>
                                        </p:tav>
                                      </p:tavLst>
                                    </p:anim>
                                    <p:anim calcmode="lin" valueType="num">
                                      <p:cBhvr>
                                        <p:cTn id="83" dur="900" decel="100000" fill="hold"/>
                                        <p:tgtEl>
                                          <p:spTgt spid="34407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344079"/>
                                        </p:tgtEl>
                                        <p:attrNameLst>
                                          <p:attrName>ppt_y</p:attrName>
                                        </p:attrNameLst>
                                      </p:cBhvr>
                                      <p:tavLst>
                                        <p:tav tm="0">
                                          <p:val>
                                            <p:strVal val="#ppt_y-.03"/>
                                          </p:val>
                                        </p:tav>
                                        <p:tav tm="100000">
                                          <p:val>
                                            <p:strVal val="#ppt_y"/>
                                          </p:val>
                                        </p:tav>
                                      </p:tavLst>
                                    </p:anim>
                                  </p:childTnLst>
                                </p:cTn>
                              </p:par>
                            </p:childTnLst>
                          </p:cTn>
                        </p:par>
                        <p:par>
                          <p:cTn id="85" fill="hold" nodeType="afterGroup">
                            <p:stCondLst>
                              <p:cond delay="11000"/>
                            </p:stCondLst>
                            <p:childTnLst>
                              <p:par>
                                <p:cTn id="86" presetID="37" presetClass="entr" presetSubtype="0" fill="hold" nodeType="afterEffect">
                                  <p:stCondLst>
                                    <p:cond delay="0"/>
                                  </p:stCondLst>
                                  <p:childTnLst>
                                    <p:set>
                                      <p:cBhvr>
                                        <p:cTn id="87" dur="1" fill="hold">
                                          <p:stCondLst>
                                            <p:cond delay="0"/>
                                          </p:stCondLst>
                                        </p:cTn>
                                        <p:tgtEl>
                                          <p:spTgt spid="344080"/>
                                        </p:tgtEl>
                                        <p:attrNameLst>
                                          <p:attrName>style.visibility</p:attrName>
                                        </p:attrNameLst>
                                      </p:cBhvr>
                                      <p:to>
                                        <p:strVal val="visible"/>
                                      </p:to>
                                    </p:set>
                                    <p:animEffect transition="in" filter="fade">
                                      <p:cBhvr>
                                        <p:cTn id="88" dur="1000"/>
                                        <p:tgtEl>
                                          <p:spTgt spid="344080"/>
                                        </p:tgtEl>
                                      </p:cBhvr>
                                    </p:animEffect>
                                    <p:anim calcmode="lin" valueType="num">
                                      <p:cBhvr>
                                        <p:cTn id="89" dur="1000" fill="hold"/>
                                        <p:tgtEl>
                                          <p:spTgt spid="344080"/>
                                        </p:tgtEl>
                                        <p:attrNameLst>
                                          <p:attrName>ppt_x</p:attrName>
                                        </p:attrNameLst>
                                      </p:cBhvr>
                                      <p:tavLst>
                                        <p:tav tm="0">
                                          <p:val>
                                            <p:strVal val="#ppt_x"/>
                                          </p:val>
                                        </p:tav>
                                        <p:tav tm="100000">
                                          <p:val>
                                            <p:strVal val="#ppt_x"/>
                                          </p:val>
                                        </p:tav>
                                      </p:tavLst>
                                    </p:anim>
                                    <p:anim calcmode="lin" valueType="num">
                                      <p:cBhvr>
                                        <p:cTn id="90" dur="900" decel="100000" fill="hold"/>
                                        <p:tgtEl>
                                          <p:spTgt spid="344080"/>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44080"/>
                                        </p:tgtEl>
                                        <p:attrNameLst>
                                          <p:attrName>ppt_y</p:attrName>
                                        </p:attrNameLst>
                                      </p:cBhvr>
                                      <p:tavLst>
                                        <p:tav tm="0">
                                          <p:val>
                                            <p:strVal val="#ppt_y-.03"/>
                                          </p:val>
                                        </p:tav>
                                        <p:tav tm="100000">
                                          <p:val>
                                            <p:strVal val="#ppt_y"/>
                                          </p:val>
                                        </p:tav>
                                      </p:tavLst>
                                    </p:anim>
                                  </p:childTnLst>
                                </p:cTn>
                              </p:par>
                            </p:childTnLst>
                          </p:cTn>
                        </p:par>
                        <p:par>
                          <p:cTn id="92" fill="hold" nodeType="afterGroup">
                            <p:stCondLst>
                              <p:cond delay="12000"/>
                            </p:stCondLst>
                            <p:childTnLst>
                              <p:par>
                                <p:cTn id="93" presetID="37" presetClass="entr" presetSubtype="0" fill="hold" nodeType="afterEffect">
                                  <p:stCondLst>
                                    <p:cond delay="0"/>
                                  </p:stCondLst>
                                  <p:childTnLst>
                                    <p:set>
                                      <p:cBhvr>
                                        <p:cTn id="94" dur="1" fill="hold">
                                          <p:stCondLst>
                                            <p:cond delay="0"/>
                                          </p:stCondLst>
                                        </p:cTn>
                                        <p:tgtEl>
                                          <p:spTgt spid="344081"/>
                                        </p:tgtEl>
                                        <p:attrNameLst>
                                          <p:attrName>style.visibility</p:attrName>
                                        </p:attrNameLst>
                                      </p:cBhvr>
                                      <p:to>
                                        <p:strVal val="visible"/>
                                      </p:to>
                                    </p:set>
                                    <p:animEffect transition="in" filter="fade">
                                      <p:cBhvr>
                                        <p:cTn id="95" dur="1000"/>
                                        <p:tgtEl>
                                          <p:spTgt spid="344081"/>
                                        </p:tgtEl>
                                      </p:cBhvr>
                                    </p:animEffect>
                                    <p:anim calcmode="lin" valueType="num">
                                      <p:cBhvr>
                                        <p:cTn id="96" dur="1000" fill="hold"/>
                                        <p:tgtEl>
                                          <p:spTgt spid="344081"/>
                                        </p:tgtEl>
                                        <p:attrNameLst>
                                          <p:attrName>ppt_x</p:attrName>
                                        </p:attrNameLst>
                                      </p:cBhvr>
                                      <p:tavLst>
                                        <p:tav tm="0">
                                          <p:val>
                                            <p:strVal val="#ppt_x"/>
                                          </p:val>
                                        </p:tav>
                                        <p:tav tm="100000">
                                          <p:val>
                                            <p:strVal val="#ppt_x"/>
                                          </p:val>
                                        </p:tav>
                                      </p:tavLst>
                                    </p:anim>
                                    <p:anim calcmode="lin" valueType="num">
                                      <p:cBhvr>
                                        <p:cTn id="97" dur="900" decel="100000" fill="hold"/>
                                        <p:tgtEl>
                                          <p:spTgt spid="344081"/>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344081"/>
                                        </p:tgtEl>
                                        <p:attrNameLst>
                                          <p:attrName>ppt_y</p:attrName>
                                        </p:attrNameLst>
                                      </p:cBhvr>
                                      <p:tavLst>
                                        <p:tav tm="0">
                                          <p:val>
                                            <p:strVal val="#ppt_y-.03"/>
                                          </p:val>
                                        </p:tav>
                                        <p:tav tm="100000">
                                          <p:val>
                                            <p:strVal val="#ppt_y"/>
                                          </p:val>
                                        </p:tav>
                                      </p:tavLst>
                                    </p:anim>
                                  </p:childTnLst>
                                </p:cTn>
                              </p:par>
                            </p:childTnLst>
                          </p:cTn>
                        </p:par>
                        <p:par>
                          <p:cTn id="99" fill="hold" nodeType="afterGroup">
                            <p:stCondLst>
                              <p:cond delay="13000"/>
                            </p:stCondLst>
                            <p:childTnLst>
                              <p:par>
                                <p:cTn id="100" presetID="29" presetClass="exit" presetSubtype="0" fill="hold" nodeType="afterEffect">
                                  <p:stCondLst>
                                    <p:cond delay="0"/>
                                  </p:stCondLst>
                                  <p:childTnLst>
                                    <p:anim calcmode="lin" valueType="num">
                                      <p:cBhvr>
                                        <p:cTn id="101" dur="5000"/>
                                        <p:tgtEl>
                                          <p:spTgt spid="344066"/>
                                        </p:tgtEl>
                                        <p:attrNameLst>
                                          <p:attrName>ppt_x</p:attrName>
                                        </p:attrNameLst>
                                      </p:cBhvr>
                                      <p:tavLst>
                                        <p:tav tm="0">
                                          <p:val>
                                            <p:strVal val="ppt_x"/>
                                          </p:val>
                                        </p:tav>
                                        <p:tav tm="100000">
                                          <p:val>
                                            <p:strVal val="ppt_x-.2"/>
                                          </p:val>
                                        </p:tav>
                                      </p:tavLst>
                                    </p:anim>
                                    <p:anim calcmode="lin" valueType="num">
                                      <p:cBhvr>
                                        <p:cTn id="102" dur="5000"/>
                                        <p:tgtEl>
                                          <p:spTgt spid="344066"/>
                                        </p:tgtEl>
                                        <p:attrNameLst>
                                          <p:attrName>ppt_y</p:attrName>
                                        </p:attrNameLst>
                                      </p:cBhvr>
                                      <p:tavLst>
                                        <p:tav tm="0">
                                          <p:val>
                                            <p:strVal val="ppt_y"/>
                                          </p:val>
                                        </p:tav>
                                        <p:tav tm="100000">
                                          <p:val>
                                            <p:strVal val="ppt_y"/>
                                          </p:val>
                                        </p:tav>
                                      </p:tavLst>
                                    </p:anim>
                                    <p:animEffect transition="out" filter="fade">
                                      <p:cBhvr>
                                        <p:cTn id="103" dur="5000"/>
                                        <p:tgtEl>
                                          <p:spTgt spid="344066"/>
                                        </p:tgtEl>
                                      </p:cBhvr>
                                    </p:animEffect>
                                    <p:set>
                                      <p:cBhvr>
                                        <p:cTn id="104" dur="1" fill="hold">
                                          <p:stCondLst>
                                            <p:cond delay="4999"/>
                                          </p:stCondLst>
                                        </p:cTn>
                                        <p:tgtEl>
                                          <p:spTgt spid="344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2" grpId="0"/>
      <p:bldP spid="344073" grpId="0"/>
      <p:bldP spid="344074" grpId="0"/>
      <p:bldP spid="344075" grpId="0"/>
      <p:bldP spid="344079" grpId="0"/>
      <p:bldP spid="344080" grpId="0"/>
      <p:bldP spid="344081"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764700"/>
            </a:gs>
            <a:gs pos="100000">
              <a:srgbClr val="FF9900"/>
            </a:gs>
          </a:gsLst>
          <a:lin ang="5400000" scaled="1"/>
        </a:gradFill>
        <a:effectLst/>
      </p:bgPr>
    </p:bg>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271B9DE8-D3D7-C53A-319E-D570A9303A50}"/>
              </a:ext>
            </a:extLst>
          </p:cNvPr>
          <p:cNvSpPr txBox="1">
            <a:spLocks noChangeArrowheads="1"/>
          </p:cNvSpPr>
          <p:nvPr/>
        </p:nvSpPr>
        <p:spPr bwMode="auto">
          <a:xfrm>
            <a:off x="0" y="228600"/>
            <a:ext cx="906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6000" b="1">
                <a:latin typeface="Garamond" panose="02020404030301010803" pitchFamily="18" charset="0"/>
                <a:sym typeface="Wingdings" panose="05000000000000000000" pitchFamily="2" charset="2"/>
              </a:rPr>
              <a:t>CH</a:t>
            </a:r>
            <a:r>
              <a:rPr lang="en-US" altLang="en-US" sz="6000" b="1" baseline="-25000">
                <a:latin typeface="Garamond" panose="02020404030301010803" pitchFamily="18" charset="0"/>
                <a:sym typeface="Wingdings" panose="05000000000000000000" pitchFamily="2" charset="2"/>
              </a:rPr>
              <a:t>4</a:t>
            </a:r>
            <a:r>
              <a:rPr lang="en-US" altLang="en-US" sz="6000" b="1">
                <a:latin typeface="Garamond" panose="02020404030301010803" pitchFamily="18" charset="0"/>
                <a:sym typeface="Wingdings" panose="05000000000000000000" pitchFamily="2" charset="2"/>
              </a:rPr>
              <a:t> +  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CO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H</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O</a:t>
            </a:r>
            <a:r>
              <a:rPr lang="en-US" altLang="en-US" sz="4400" b="1">
                <a:latin typeface="Garamond" panose="02020404030301010803" pitchFamily="18" charset="0"/>
                <a:sym typeface="Wingdings" panose="05000000000000000000" pitchFamily="2" charset="2"/>
              </a:rPr>
              <a:t>   </a:t>
            </a:r>
          </a:p>
        </p:txBody>
      </p:sp>
      <p:sp>
        <p:nvSpPr>
          <p:cNvPr id="111619" name="Line 3">
            <a:extLst>
              <a:ext uri="{FF2B5EF4-FFF2-40B4-BE49-F238E27FC236}">
                <a16:creationId xmlns:a16="http://schemas.microsoft.com/office/drawing/2014/main" id="{7DA89F52-6463-55C5-960E-71F172358944}"/>
              </a:ext>
            </a:extLst>
          </p:cNvPr>
          <p:cNvSpPr>
            <a:spLocks noChangeShapeType="1"/>
          </p:cNvSpPr>
          <p:nvPr/>
        </p:nvSpPr>
        <p:spPr bwMode="auto">
          <a:xfrm>
            <a:off x="701675" y="1316038"/>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0" name="Line 4">
            <a:extLst>
              <a:ext uri="{FF2B5EF4-FFF2-40B4-BE49-F238E27FC236}">
                <a16:creationId xmlns:a16="http://schemas.microsoft.com/office/drawing/2014/main" id="{6A580948-30DF-B2D4-2A6C-5136FEFD84D4}"/>
              </a:ext>
            </a:extLst>
          </p:cNvPr>
          <p:cNvSpPr>
            <a:spLocks noChangeShapeType="1"/>
          </p:cNvSpPr>
          <p:nvPr/>
        </p:nvSpPr>
        <p:spPr bwMode="auto">
          <a:xfrm>
            <a:off x="31400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1" name="Line 5">
            <a:extLst>
              <a:ext uri="{FF2B5EF4-FFF2-40B4-BE49-F238E27FC236}">
                <a16:creationId xmlns:a16="http://schemas.microsoft.com/office/drawing/2014/main" id="{19BDE7B2-20E3-665C-4B0F-3ED017847C1B}"/>
              </a:ext>
            </a:extLst>
          </p:cNvPr>
          <p:cNvSpPr>
            <a:spLocks noChangeShapeType="1"/>
          </p:cNvSpPr>
          <p:nvPr/>
        </p:nvSpPr>
        <p:spPr bwMode="auto">
          <a:xfrm>
            <a:off x="5181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2" name="Line 6">
            <a:extLst>
              <a:ext uri="{FF2B5EF4-FFF2-40B4-BE49-F238E27FC236}">
                <a16:creationId xmlns:a16="http://schemas.microsoft.com/office/drawing/2014/main" id="{C81B6114-4D5C-7468-2959-2B4E6C48F10A}"/>
              </a:ext>
            </a:extLst>
          </p:cNvPr>
          <p:cNvSpPr>
            <a:spLocks noChangeShapeType="1"/>
          </p:cNvSpPr>
          <p:nvPr/>
        </p:nvSpPr>
        <p:spPr bwMode="auto">
          <a:xfrm>
            <a:off x="58832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3" name="Rectangle 7">
            <a:extLst>
              <a:ext uri="{FF2B5EF4-FFF2-40B4-BE49-F238E27FC236}">
                <a16:creationId xmlns:a16="http://schemas.microsoft.com/office/drawing/2014/main" id="{6D758A2C-996E-6DEC-148B-13721B58D904}"/>
              </a:ext>
            </a:extLst>
          </p:cNvPr>
          <p:cNvSpPr>
            <a:spLocks noChangeArrowheads="1"/>
          </p:cNvSpPr>
          <p:nvPr/>
        </p:nvSpPr>
        <p:spPr bwMode="auto">
          <a:xfrm>
            <a:off x="6572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11624" name="Rectangle 8">
            <a:extLst>
              <a:ext uri="{FF2B5EF4-FFF2-40B4-BE49-F238E27FC236}">
                <a16:creationId xmlns:a16="http://schemas.microsoft.com/office/drawing/2014/main" id="{E7424D82-D4BA-017D-616C-D14BEE460DAB}"/>
              </a:ext>
            </a:extLst>
          </p:cNvPr>
          <p:cNvSpPr>
            <a:spLocks noChangeArrowheads="1"/>
          </p:cNvSpPr>
          <p:nvPr/>
        </p:nvSpPr>
        <p:spPr bwMode="auto">
          <a:xfrm>
            <a:off x="32480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1625" name="Rectangle 9">
            <a:extLst>
              <a:ext uri="{FF2B5EF4-FFF2-40B4-BE49-F238E27FC236}">
                <a16:creationId xmlns:a16="http://schemas.microsoft.com/office/drawing/2014/main" id="{50131454-0CED-1427-3267-F063BBE86787}"/>
              </a:ext>
            </a:extLst>
          </p:cNvPr>
          <p:cNvSpPr>
            <a:spLocks noChangeArrowheads="1"/>
          </p:cNvSpPr>
          <p:nvPr/>
        </p:nvSpPr>
        <p:spPr bwMode="auto">
          <a:xfrm>
            <a:off x="5221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11626" name="Rectangle 10">
            <a:extLst>
              <a:ext uri="{FF2B5EF4-FFF2-40B4-BE49-F238E27FC236}">
                <a16:creationId xmlns:a16="http://schemas.microsoft.com/office/drawing/2014/main" id="{0A2A20AB-045C-41C8-309E-2CB3A1D873B2}"/>
              </a:ext>
            </a:extLst>
          </p:cNvPr>
          <p:cNvSpPr>
            <a:spLocks noChangeArrowheads="1"/>
          </p:cNvSpPr>
          <p:nvPr/>
        </p:nvSpPr>
        <p:spPr bwMode="auto">
          <a:xfrm>
            <a:off x="5983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1627" name="Line 11">
            <a:extLst>
              <a:ext uri="{FF2B5EF4-FFF2-40B4-BE49-F238E27FC236}">
                <a16:creationId xmlns:a16="http://schemas.microsoft.com/office/drawing/2014/main" id="{5F52F4C9-0F59-9704-AB03-944BBBFF56DF}"/>
              </a:ext>
            </a:extLst>
          </p:cNvPr>
          <p:cNvSpPr>
            <a:spLocks noChangeShapeType="1"/>
          </p:cNvSpPr>
          <p:nvPr/>
        </p:nvSpPr>
        <p:spPr bwMode="auto">
          <a:xfrm>
            <a:off x="7467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8" name="Line 12">
            <a:extLst>
              <a:ext uri="{FF2B5EF4-FFF2-40B4-BE49-F238E27FC236}">
                <a16:creationId xmlns:a16="http://schemas.microsoft.com/office/drawing/2014/main" id="{ED5C732C-8655-A4FE-8B9D-783FC5D0A396}"/>
              </a:ext>
            </a:extLst>
          </p:cNvPr>
          <p:cNvSpPr>
            <a:spLocks noChangeShapeType="1"/>
          </p:cNvSpPr>
          <p:nvPr/>
        </p:nvSpPr>
        <p:spPr bwMode="auto">
          <a:xfrm>
            <a:off x="83978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9" name="Line 13">
            <a:extLst>
              <a:ext uri="{FF2B5EF4-FFF2-40B4-BE49-F238E27FC236}">
                <a16:creationId xmlns:a16="http://schemas.microsoft.com/office/drawing/2014/main" id="{07EF735C-962C-8AA4-E514-F7024C18AC06}"/>
              </a:ext>
            </a:extLst>
          </p:cNvPr>
          <p:cNvSpPr>
            <a:spLocks noChangeShapeType="1"/>
          </p:cNvSpPr>
          <p:nvPr/>
        </p:nvSpPr>
        <p:spPr bwMode="auto">
          <a:xfrm>
            <a:off x="13874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0" name="Rectangle 14">
            <a:extLst>
              <a:ext uri="{FF2B5EF4-FFF2-40B4-BE49-F238E27FC236}">
                <a16:creationId xmlns:a16="http://schemas.microsoft.com/office/drawing/2014/main" id="{4B80D821-5B71-DC15-67A1-92A7C0A4141B}"/>
              </a:ext>
            </a:extLst>
          </p:cNvPr>
          <p:cNvSpPr>
            <a:spLocks noChangeArrowheads="1"/>
          </p:cNvSpPr>
          <p:nvPr/>
        </p:nvSpPr>
        <p:spPr bwMode="auto">
          <a:xfrm>
            <a:off x="1411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4</a:t>
            </a:r>
          </a:p>
        </p:txBody>
      </p:sp>
      <p:sp>
        <p:nvSpPr>
          <p:cNvPr id="111631" name="Rectangle 15">
            <a:extLst>
              <a:ext uri="{FF2B5EF4-FFF2-40B4-BE49-F238E27FC236}">
                <a16:creationId xmlns:a16="http://schemas.microsoft.com/office/drawing/2014/main" id="{0D1CA16B-0AFF-EA01-ABD9-8D703526E75E}"/>
              </a:ext>
            </a:extLst>
          </p:cNvPr>
          <p:cNvSpPr>
            <a:spLocks noChangeArrowheads="1"/>
          </p:cNvSpPr>
          <p:nvPr/>
        </p:nvSpPr>
        <p:spPr bwMode="auto">
          <a:xfrm>
            <a:off x="7507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1632" name="Rectangle 16">
            <a:extLst>
              <a:ext uri="{FF2B5EF4-FFF2-40B4-BE49-F238E27FC236}">
                <a16:creationId xmlns:a16="http://schemas.microsoft.com/office/drawing/2014/main" id="{D76CB297-65E4-C717-F9F7-4436B294F999}"/>
              </a:ext>
            </a:extLst>
          </p:cNvPr>
          <p:cNvSpPr>
            <a:spLocks noChangeArrowheads="1"/>
          </p:cNvSpPr>
          <p:nvPr/>
        </p:nvSpPr>
        <p:spPr bwMode="auto">
          <a:xfrm>
            <a:off x="8382000" y="13716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5105" name="Freeform 17">
            <a:extLst>
              <a:ext uri="{FF2B5EF4-FFF2-40B4-BE49-F238E27FC236}">
                <a16:creationId xmlns:a16="http://schemas.microsoft.com/office/drawing/2014/main" id="{3C7FD101-3355-5EA1-6A3D-C46EDE751775}"/>
              </a:ext>
            </a:extLst>
          </p:cNvPr>
          <p:cNvSpPr>
            <a:spLocks/>
          </p:cNvSpPr>
          <p:nvPr/>
        </p:nvSpPr>
        <p:spPr bwMode="auto">
          <a:xfrm>
            <a:off x="58086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5106" name="Freeform 18">
            <a:extLst>
              <a:ext uri="{FF2B5EF4-FFF2-40B4-BE49-F238E27FC236}">
                <a16:creationId xmlns:a16="http://schemas.microsoft.com/office/drawing/2014/main" id="{26D7C7C0-4693-BB59-B5D7-B1B2E556387D}"/>
              </a:ext>
            </a:extLst>
          </p:cNvPr>
          <p:cNvSpPr>
            <a:spLocks/>
          </p:cNvSpPr>
          <p:nvPr/>
        </p:nvSpPr>
        <p:spPr bwMode="auto">
          <a:xfrm>
            <a:off x="82470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5107" name="Rectangle 19">
            <a:extLst>
              <a:ext uri="{FF2B5EF4-FFF2-40B4-BE49-F238E27FC236}">
                <a16:creationId xmlns:a16="http://schemas.microsoft.com/office/drawing/2014/main" id="{6B1028FC-1328-4D2C-FD87-7605976F5038}"/>
              </a:ext>
            </a:extLst>
          </p:cNvPr>
          <p:cNvSpPr>
            <a:spLocks noChangeArrowheads="1"/>
          </p:cNvSpPr>
          <p:nvPr/>
        </p:nvSpPr>
        <p:spPr bwMode="auto">
          <a:xfrm>
            <a:off x="7010400" y="231775"/>
            <a:ext cx="541338" cy="1006475"/>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defRPr/>
            </a:pPr>
            <a:r>
              <a:rPr lang="en-US" sz="6000" b="1">
                <a:latin typeface="Garamond" pitchFamily="18" charset="0"/>
              </a:rPr>
              <a:t>2</a:t>
            </a:r>
          </a:p>
        </p:txBody>
      </p:sp>
      <p:sp>
        <p:nvSpPr>
          <p:cNvPr id="345108" name="Line 20">
            <a:extLst>
              <a:ext uri="{FF2B5EF4-FFF2-40B4-BE49-F238E27FC236}">
                <a16:creationId xmlns:a16="http://schemas.microsoft.com/office/drawing/2014/main" id="{B93669A8-C534-2146-5396-89F3911A71DD}"/>
              </a:ext>
            </a:extLst>
          </p:cNvPr>
          <p:cNvSpPr>
            <a:spLocks noChangeShapeType="1"/>
          </p:cNvSpPr>
          <p:nvPr/>
        </p:nvSpPr>
        <p:spPr bwMode="auto">
          <a:xfrm flipV="1">
            <a:off x="8229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5109" name="Rectangle 21">
            <a:extLst>
              <a:ext uri="{FF2B5EF4-FFF2-40B4-BE49-F238E27FC236}">
                <a16:creationId xmlns:a16="http://schemas.microsoft.com/office/drawing/2014/main" id="{1EA9528C-96F7-4600-6C74-01CF9218994D}"/>
              </a:ext>
            </a:extLst>
          </p:cNvPr>
          <p:cNvSpPr>
            <a:spLocks noChangeArrowheads="1"/>
          </p:cNvSpPr>
          <p:nvPr/>
        </p:nvSpPr>
        <p:spPr bwMode="auto">
          <a:xfrm>
            <a:off x="8382000" y="25749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5110" name="Line 22">
            <a:extLst>
              <a:ext uri="{FF2B5EF4-FFF2-40B4-BE49-F238E27FC236}">
                <a16:creationId xmlns:a16="http://schemas.microsoft.com/office/drawing/2014/main" id="{F5C7FEEB-8ECA-A8AD-F467-8FB8AF619DA9}"/>
              </a:ext>
            </a:extLst>
          </p:cNvPr>
          <p:cNvSpPr>
            <a:spLocks noChangeShapeType="1"/>
          </p:cNvSpPr>
          <p:nvPr/>
        </p:nvSpPr>
        <p:spPr bwMode="auto">
          <a:xfrm flipV="1">
            <a:off x="7467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5111" name="Rectangle 23">
            <a:extLst>
              <a:ext uri="{FF2B5EF4-FFF2-40B4-BE49-F238E27FC236}">
                <a16:creationId xmlns:a16="http://schemas.microsoft.com/office/drawing/2014/main" id="{276DC509-15FA-905C-9612-1D70DF57BF56}"/>
              </a:ext>
            </a:extLst>
          </p:cNvPr>
          <p:cNvSpPr>
            <a:spLocks noChangeArrowheads="1"/>
          </p:cNvSpPr>
          <p:nvPr/>
        </p:nvSpPr>
        <p:spPr bwMode="auto">
          <a:xfrm>
            <a:off x="7543800" y="25908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4</a:t>
            </a:r>
          </a:p>
        </p:txBody>
      </p:sp>
      <p:pic>
        <p:nvPicPr>
          <p:cNvPr id="345112" name="Picture 24" descr="j0303364">
            <a:extLst>
              <a:ext uri="{FF2B5EF4-FFF2-40B4-BE49-F238E27FC236}">
                <a16:creationId xmlns:a16="http://schemas.microsoft.com/office/drawing/2014/main" id="{B4B399D7-24B2-4F36-9090-4908CECD231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49825"/>
            <a:ext cx="1676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45105"/>
                                        </p:tgtEl>
                                        <p:attrNameLst>
                                          <p:attrName>style.visibility</p:attrName>
                                        </p:attrNameLst>
                                      </p:cBhvr>
                                      <p:to>
                                        <p:strVal val="visible"/>
                                      </p:to>
                                    </p:set>
                                    <p:animEffect transition="in" filter="wipe(down)">
                                      <p:cBhvr>
                                        <p:cTn id="7" dur="1000"/>
                                        <p:tgtEl>
                                          <p:spTgt spid="345105"/>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45106"/>
                                        </p:tgtEl>
                                        <p:attrNameLst>
                                          <p:attrName>style.visibility</p:attrName>
                                        </p:attrNameLst>
                                      </p:cBhvr>
                                      <p:to>
                                        <p:strVal val="visible"/>
                                      </p:to>
                                    </p:set>
                                    <p:animEffect transition="in" filter="wipe(down)">
                                      <p:cBhvr>
                                        <p:cTn id="11" dur="1000"/>
                                        <p:tgtEl>
                                          <p:spTgt spid="345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1" presetClass="entr" presetSubtype="0" fill="hold" nodeType="clickEffect">
                                  <p:stCondLst>
                                    <p:cond delay="0"/>
                                  </p:stCondLst>
                                  <p:childTnLst>
                                    <p:set>
                                      <p:cBhvr>
                                        <p:cTn id="15" dur="1" fill="hold">
                                          <p:stCondLst>
                                            <p:cond delay="0"/>
                                          </p:stCondLst>
                                        </p:cTn>
                                        <p:tgtEl>
                                          <p:spTgt spid="345107"/>
                                        </p:tgtEl>
                                        <p:attrNameLst>
                                          <p:attrName>style.visibility</p:attrName>
                                        </p:attrNameLst>
                                      </p:cBhvr>
                                      <p:to>
                                        <p:strVal val="visible"/>
                                      </p:to>
                                    </p:set>
                                    <p:animEffect transition="in" filter="fade">
                                      <p:cBhvr>
                                        <p:cTn id="16" dur="1155" decel="100000"/>
                                        <p:tgtEl>
                                          <p:spTgt spid="345107"/>
                                        </p:tgtEl>
                                      </p:cBhvr>
                                    </p:animEffect>
                                    <p:animScale>
                                      <p:cBhvr>
                                        <p:cTn id="17" dur="1155" decel="100000"/>
                                        <p:tgtEl>
                                          <p:spTgt spid="345107"/>
                                        </p:tgtEl>
                                      </p:cBhvr>
                                      <p:from x="10000" y="10000"/>
                                      <p:to x="200000" y="450000"/>
                                    </p:animScale>
                                    <p:animScale>
                                      <p:cBhvr>
                                        <p:cTn id="18" dur="1845" accel="100000" fill="hold">
                                          <p:stCondLst>
                                            <p:cond delay="1155"/>
                                          </p:stCondLst>
                                        </p:cTn>
                                        <p:tgtEl>
                                          <p:spTgt spid="345107"/>
                                        </p:tgtEl>
                                      </p:cBhvr>
                                      <p:from x="200000" y="450000"/>
                                      <p:to x="100000" y="100000"/>
                                    </p:animScale>
                                    <p:set>
                                      <p:cBhvr>
                                        <p:cTn id="19" dur="1155" fill="hold"/>
                                        <p:tgtEl>
                                          <p:spTgt spid="345107"/>
                                        </p:tgtEl>
                                        <p:attrNameLst>
                                          <p:attrName>ppt_x</p:attrName>
                                        </p:attrNameLst>
                                      </p:cBhvr>
                                      <p:to>
                                        <p:strVal val="(0.5)"/>
                                      </p:to>
                                    </p:set>
                                    <p:anim from="(0.5)" to="(#ppt_x)" calcmode="lin" valueType="num">
                                      <p:cBhvr>
                                        <p:cTn id="20" dur="1845" accel="100000" fill="hold">
                                          <p:stCondLst>
                                            <p:cond delay="1155"/>
                                          </p:stCondLst>
                                        </p:cTn>
                                        <p:tgtEl>
                                          <p:spTgt spid="345107"/>
                                        </p:tgtEl>
                                        <p:attrNameLst>
                                          <p:attrName>ppt_x</p:attrName>
                                        </p:attrNameLst>
                                      </p:cBhvr>
                                    </p:anim>
                                    <p:set>
                                      <p:cBhvr>
                                        <p:cTn id="21" dur="1155" fill="hold"/>
                                        <p:tgtEl>
                                          <p:spTgt spid="345107"/>
                                        </p:tgtEl>
                                        <p:attrNameLst>
                                          <p:attrName>ppt_y</p:attrName>
                                        </p:attrNameLst>
                                      </p:cBhvr>
                                      <p:to>
                                        <p:strVal val="(#ppt_y+0.4)"/>
                                      </p:to>
                                    </p:set>
                                    <p:anim from="(#ppt_y+0.4)" to="(#ppt_y)" calcmode="lin" valueType="num">
                                      <p:cBhvr>
                                        <p:cTn id="22" dur="1845" accel="100000" fill="hold">
                                          <p:stCondLst>
                                            <p:cond delay="1155"/>
                                          </p:stCondLst>
                                        </p:cTn>
                                        <p:tgtEl>
                                          <p:spTgt spid="345107"/>
                                        </p:tgtEl>
                                        <p:attrNameLst>
                                          <p:attrName>ppt_y</p:attrName>
                                        </p:attrNameLst>
                                      </p:cBhvr>
                                    </p:anim>
                                  </p:childTnLst>
                                </p:cTn>
                              </p:par>
                            </p:childTnLst>
                          </p:cTn>
                        </p:par>
                        <p:par>
                          <p:cTn id="23" fill="hold" nodeType="afterGroup">
                            <p:stCondLst>
                              <p:cond delay="3000"/>
                            </p:stCondLst>
                            <p:childTnLst>
                              <p:par>
                                <p:cTn id="24" presetID="22" presetClass="entr" presetSubtype="4" fill="hold" nodeType="afterEffect">
                                  <p:stCondLst>
                                    <p:cond delay="0"/>
                                  </p:stCondLst>
                                  <p:childTnLst>
                                    <p:set>
                                      <p:cBhvr>
                                        <p:cTn id="25" dur="1" fill="hold">
                                          <p:stCondLst>
                                            <p:cond delay="0"/>
                                          </p:stCondLst>
                                        </p:cTn>
                                        <p:tgtEl>
                                          <p:spTgt spid="345108"/>
                                        </p:tgtEl>
                                        <p:attrNameLst>
                                          <p:attrName>style.visibility</p:attrName>
                                        </p:attrNameLst>
                                      </p:cBhvr>
                                      <p:to>
                                        <p:strVal val="visible"/>
                                      </p:to>
                                    </p:set>
                                    <p:animEffect transition="in" filter="wipe(down)">
                                      <p:cBhvr>
                                        <p:cTn id="26" dur="500"/>
                                        <p:tgtEl>
                                          <p:spTgt spid="345108"/>
                                        </p:tgtEl>
                                      </p:cBhvr>
                                    </p:animEffect>
                                  </p:childTnLst>
                                </p:cTn>
                              </p:par>
                            </p:childTnLst>
                          </p:cTn>
                        </p:par>
                        <p:par>
                          <p:cTn id="27" fill="hold" nodeType="afterGroup">
                            <p:stCondLst>
                              <p:cond delay="3500"/>
                            </p:stCondLst>
                            <p:childTnLst>
                              <p:par>
                                <p:cTn id="28" presetID="1" presetClass="entr" presetSubtype="0" fill="hold" nodeType="afterEffect">
                                  <p:stCondLst>
                                    <p:cond delay="0"/>
                                  </p:stCondLst>
                                  <p:childTnLst>
                                    <p:set>
                                      <p:cBhvr>
                                        <p:cTn id="29" dur="1" fill="hold">
                                          <p:stCondLst>
                                            <p:cond delay="499"/>
                                          </p:stCondLst>
                                        </p:cTn>
                                        <p:tgtEl>
                                          <p:spTgt spid="345109"/>
                                        </p:tgtEl>
                                        <p:attrNameLst>
                                          <p:attrName>style.visibility</p:attrName>
                                        </p:attrNameLst>
                                      </p:cBhvr>
                                      <p:to>
                                        <p:strVal val="visible"/>
                                      </p:to>
                                    </p:set>
                                  </p:childTnLst>
                                </p:cTn>
                              </p:par>
                            </p:childTnLst>
                          </p:cTn>
                        </p:par>
                        <p:par>
                          <p:cTn id="30" fill="hold" nodeType="afterGroup">
                            <p:stCondLst>
                              <p:cond delay="4000"/>
                            </p:stCondLst>
                            <p:childTnLst>
                              <p:par>
                                <p:cTn id="31" presetID="22" presetClass="entr" presetSubtype="4" fill="hold" nodeType="afterEffect">
                                  <p:stCondLst>
                                    <p:cond delay="0"/>
                                  </p:stCondLst>
                                  <p:childTnLst>
                                    <p:set>
                                      <p:cBhvr>
                                        <p:cTn id="32" dur="1" fill="hold">
                                          <p:stCondLst>
                                            <p:cond delay="0"/>
                                          </p:stCondLst>
                                        </p:cTn>
                                        <p:tgtEl>
                                          <p:spTgt spid="345110"/>
                                        </p:tgtEl>
                                        <p:attrNameLst>
                                          <p:attrName>style.visibility</p:attrName>
                                        </p:attrNameLst>
                                      </p:cBhvr>
                                      <p:to>
                                        <p:strVal val="visible"/>
                                      </p:to>
                                    </p:set>
                                    <p:animEffect transition="in" filter="wipe(down)">
                                      <p:cBhvr>
                                        <p:cTn id="33" dur="500"/>
                                        <p:tgtEl>
                                          <p:spTgt spid="345110"/>
                                        </p:tgtEl>
                                      </p:cBhvr>
                                    </p:animEffect>
                                  </p:childTnLst>
                                </p:cTn>
                              </p:par>
                            </p:childTnLst>
                          </p:cTn>
                        </p:par>
                        <p:par>
                          <p:cTn id="34" fill="hold" nodeType="afterGroup">
                            <p:stCondLst>
                              <p:cond delay="4500"/>
                            </p:stCondLst>
                            <p:childTnLst>
                              <p:par>
                                <p:cTn id="35" presetID="1" presetClass="entr" presetSubtype="0" fill="hold" nodeType="afterEffect">
                                  <p:stCondLst>
                                    <p:cond delay="0"/>
                                  </p:stCondLst>
                                  <p:childTnLst>
                                    <p:set>
                                      <p:cBhvr>
                                        <p:cTn id="36" dur="1" fill="hold">
                                          <p:stCondLst>
                                            <p:cond delay="499"/>
                                          </p:stCondLst>
                                        </p:cTn>
                                        <p:tgtEl>
                                          <p:spTgt spid="345111"/>
                                        </p:tgtEl>
                                        <p:attrNameLst>
                                          <p:attrName>style.visibility</p:attrName>
                                        </p:attrNameLst>
                                      </p:cBhvr>
                                      <p:to>
                                        <p:strVal val="visible"/>
                                      </p:to>
                                    </p:set>
                                  </p:childTnLst>
                                </p:cTn>
                              </p:par>
                              <p:par>
                                <p:cTn id="37" presetID="35" presetClass="entr" presetSubtype="0" fill="hold" nodeType="withEffect">
                                  <p:stCondLst>
                                    <p:cond delay="0"/>
                                  </p:stCondLst>
                                  <p:childTnLst>
                                    <p:set>
                                      <p:cBhvr>
                                        <p:cTn id="38" dur="1" fill="hold">
                                          <p:stCondLst>
                                            <p:cond delay="0"/>
                                          </p:stCondLst>
                                        </p:cTn>
                                        <p:tgtEl>
                                          <p:spTgt spid="345112"/>
                                        </p:tgtEl>
                                        <p:attrNameLst>
                                          <p:attrName>style.visibility</p:attrName>
                                        </p:attrNameLst>
                                      </p:cBhvr>
                                      <p:to>
                                        <p:strVal val="visible"/>
                                      </p:to>
                                    </p:set>
                                    <p:animEffect transition="in" filter="fade">
                                      <p:cBhvr>
                                        <p:cTn id="39" dur="2000"/>
                                        <p:tgtEl>
                                          <p:spTgt spid="345112"/>
                                        </p:tgtEl>
                                      </p:cBhvr>
                                    </p:animEffect>
                                    <p:anim calcmode="lin" valueType="num">
                                      <p:cBhvr>
                                        <p:cTn id="40" dur="2000" fill="hold"/>
                                        <p:tgtEl>
                                          <p:spTgt spid="345112"/>
                                        </p:tgtEl>
                                        <p:attrNameLst>
                                          <p:attrName>style.rotation</p:attrName>
                                        </p:attrNameLst>
                                      </p:cBhvr>
                                      <p:tavLst>
                                        <p:tav tm="0">
                                          <p:val>
                                            <p:fltVal val="720"/>
                                          </p:val>
                                        </p:tav>
                                        <p:tav tm="100000">
                                          <p:val>
                                            <p:fltVal val="0"/>
                                          </p:val>
                                        </p:tav>
                                      </p:tavLst>
                                    </p:anim>
                                    <p:anim calcmode="lin" valueType="num">
                                      <p:cBhvr>
                                        <p:cTn id="41" dur="2000" fill="hold"/>
                                        <p:tgtEl>
                                          <p:spTgt spid="345112"/>
                                        </p:tgtEl>
                                        <p:attrNameLst>
                                          <p:attrName>ppt_h</p:attrName>
                                        </p:attrNameLst>
                                      </p:cBhvr>
                                      <p:tavLst>
                                        <p:tav tm="0">
                                          <p:val>
                                            <p:fltVal val="0"/>
                                          </p:val>
                                        </p:tav>
                                        <p:tav tm="100000">
                                          <p:val>
                                            <p:strVal val="#ppt_h"/>
                                          </p:val>
                                        </p:tav>
                                      </p:tavLst>
                                    </p:anim>
                                    <p:anim calcmode="lin" valueType="num">
                                      <p:cBhvr>
                                        <p:cTn id="42" dur="2000" fill="hold"/>
                                        <p:tgtEl>
                                          <p:spTgt spid="3451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5" grpId="0" animBg="1"/>
      <p:bldP spid="345106" grpId="0" animBg="1"/>
      <p:bldP spid="345107" grpId="0"/>
      <p:bldP spid="345109" grpId="0" autoUpdateAnimBg="0"/>
      <p:bldP spid="345111"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rgbClr val="764700"/>
            </a:gs>
            <a:gs pos="100000">
              <a:srgbClr val="FF9900"/>
            </a:gs>
          </a:gsLst>
          <a:lin ang="5400000" scaled="1"/>
        </a:gradFill>
        <a:effectLst/>
      </p:bgPr>
    </p:bg>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D70A40F9-062D-2DAD-87B3-A9D42C3D58E6}"/>
              </a:ext>
            </a:extLst>
          </p:cNvPr>
          <p:cNvSpPr txBox="1">
            <a:spLocks noChangeArrowheads="1"/>
          </p:cNvSpPr>
          <p:nvPr/>
        </p:nvSpPr>
        <p:spPr bwMode="auto">
          <a:xfrm>
            <a:off x="0" y="228600"/>
            <a:ext cx="906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6000" b="1">
                <a:latin typeface="Garamond" panose="02020404030301010803" pitchFamily="18" charset="0"/>
                <a:sym typeface="Wingdings" panose="05000000000000000000" pitchFamily="2" charset="2"/>
              </a:rPr>
              <a:t>CH</a:t>
            </a:r>
            <a:r>
              <a:rPr lang="en-US" altLang="en-US" sz="6000" b="1" baseline="-25000">
                <a:latin typeface="Garamond" panose="02020404030301010803" pitchFamily="18" charset="0"/>
                <a:sym typeface="Wingdings" panose="05000000000000000000" pitchFamily="2" charset="2"/>
              </a:rPr>
              <a:t>4</a:t>
            </a:r>
            <a:r>
              <a:rPr lang="en-US" altLang="en-US" sz="6000" b="1">
                <a:latin typeface="Garamond" panose="02020404030301010803" pitchFamily="18" charset="0"/>
                <a:sym typeface="Wingdings" panose="05000000000000000000" pitchFamily="2" charset="2"/>
              </a:rPr>
              <a:t> +  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CO</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  H</a:t>
            </a:r>
            <a:r>
              <a:rPr lang="en-US" altLang="en-US" sz="6000" b="1" baseline="-25000">
                <a:latin typeface="Garamond" panose="02020404030301010803" pitchFamily="18" charset="0"/>
                <a:sym typeface="Wingdings" panose="05000000000000000000" pitchFamily="2" charset="2"/>
              </a:rPr>
              <a:t>2</a:t>
            </a:r>
            <a:r>
              <a:rPr lang="en-US" altLang="en-US" sz="6000" b="1">
                <a:latin typeface="Garamond" panose="02020404030301010803" pitchFamily="18" charset="0"/>
                <a:sym typeface="Wingdings" panose="05000000000000000000" pitchFamily="2" charset="2"/>
              </a:rPr>
              <a:t>O</a:t>
            </a:r>
            <a:r>
              <a:rPr lang="en-US" altLang="en-US" sz="4400" b="1">
                <a:latin typeface="Garamond" panose="02020404030301010803" pitchFamily="18" charset="0"/>
                <a:sym typeface="Wingdings" panose="05000000000000000000" pitchFamily="2" charset="2"/>
              </a:rPr>
              <a:t>   </a:t>
            </a:r>
          </a:p>
        </p:txBody>
      </p:sp>
      <p:sp>
        <p:nvSpPr>
          <p:cNvPr id="112643" name="Line 3">
            <a:extLst>
              <a:ext uri="{FF2B5EF4-FFF2-40B4-BE49-F238E27FC236}">
                <a16:creationId xmlns:a16="http://schemas.microsoft.com/office/drawing/2014/main" id="{50ECF092-191A-49A4-E725-22D2409E213A}"/>
              </a:ext>
            </a:extLst>
          </p:cNvPr>
          <p:cNvSpPr>
            <a:spLocks noChangeShapeType="1"/>
          </p:cNvSpPr>
          <p:nvPr/>
        </p:nvSpPr>
        <p:spPr bwMode="auto">
          <a:xfrm>
            <a:off x="701675" y="1316038"/>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44" name="Line 4">
            <a:extLst>
              <a:ext uri="{FF2B5EF4-FFF2-40B4-BE49-F238E27FC236}">
                <a16:creationId xmlns:a16="http://schemas.microsoft.com/office/drawing/2014/main" id="{2DDEB2E5-0A20-E032-3D27-FB5DCAB49323}"/>
              </a:ext>
            </a:extLst>
          </p:cNvPr>
          <p:cNvSpPr>
            <a:spLocks noChangeShapeType="1"/>
          </p:cNvSpPr>
          <p:nvPr/>
        </p:nvSpPr>
        <p:spPr bwMode="auto">
          <a:xfrm>
            <a:off x="31400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45" name="Line 5">
            <a:extLst>
              <a:ext uri="{FF2B5EF4-FFF2-40B4-BE49-F238E27FC236}">
                <a16:creationId xmlns:a16="http://schemas.microsoft.com/office/drawing/2014/main" id="{F31A500F-B9C2-779C-A657-07E5FB01D81D}"/>
              </a:ext>
            </a:extLst>
          </p:cNvPr>
          <p:cNvSpPr>
            <a:spLocks noChangeShapeType="1"/>
          </p:cNvSpPr>
          <p:nvPr/>
        </p:nvSpPr>
        <p:spPr bwMode="auto">
          <a:xfrm>
            <a:off x="5181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46" name="Line 6">
            <a:extLst>
              <a:ext uri="{FF2B5EF4-FFF2-40B4-BE49-F238E27FC236}">
                <a16:creationId xmlns:a16="http://schemas.microsoft.com/office/drawing/2014/main" id="{F66C14AF-C5CD-B80A-FCFF-0BAABC9D4F26}"/>
              </a:ext>
            </a:extLst>
          </p:cNvPr>
          <p:cNvSpPr>
            <a:spLocks noChangeShapeType="1"/>
          </p:cNvSpPr>
          <p:nvPr/>
        </p:nvSpPr>
        <p:spPr bwMode="auto">
          <a:xfrm>
            <a:off x="58832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47" name="Rectangle 7">
            <a:extLst>
              <a:ext uri="{FF2B5EF4-FFF2-40B4-BE49-F238E27FC236}">
                <a16:creationId xmlns:a16="http://schemas.microsoft.com/office/drawing/2014/main" id="{CD920AF8-DBD7-806C-2BF6-A2A5FDA2C434}"/>
              </a:ext>
            </a:extLst>
          </p:cNvPr>
          <p:cNvSpPr>
            <a:spLocks noChangeArrowheads="1"/>
          </p:cNvSpPr>
          <p:nvPr/>
        </p:nvSpPr>
        <p:spPr bwMode="auto">
          <a:xfrm>
            <a:off x="6572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12648" name="Rectangle 8">
            <a:extLst>
              <a:ext uri="{FF2B5EF4-FFF2-40B4-BE49-F238E27FC236}">
                <a16:creationId xmlns:a16="http://schemas.microsoft.com/office/drawing/2014/main" id="{08358823-6558-FCC2-5F2E-44A60636557A}"/>
              </a:ext>
            </a:extLst>
          </p:cNvPr>
          <p:cNvSpPr>
            <a:spLocks noChangeArrowheads="1"/>
          </p:cNvSpPr>
          <p:nvPr/>
        </p:nvSpPr>
        <p:spPr bwMode="auto">
          <a:xfrm>
            <a:off x="3248025" y="13557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2649" name="Rectangle 9">
            <a:extLst>
              <a:ext uri="{FF2B5EF4-FFF2-40B4-BE49-F238E27FC236}">
                <a16:creationId xmlns:a16="http://schemas.microsoft.com/office/drawing/2014/main" id="{AC7E3867-5BAF-C7D1-1F13-122A015DD18D}"/>
              </a:ext>
            </a:extLst>
          </p:cNvPr>
          <p:cNvSpPr>
            <a:spLocks noChangeArrowheads="1"/>
          </p:cNvSpPr>
          <p:nvPr/>
        </p:nvSpPr>
        <p:spPr bwMode="auto">
          <a:xfrm>
            <a:off x="5221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12650" name="Rectangle 10">
            <a:extLst>
              <a:ext uri="{FF2B5EF4-FFF2-40B4-BE49-F238E27FC236}">
                <a16:creationId xmlns:a16="http://schemas.microsoft.com/office/drawing/2014/main" id="{859C548D-2F3F-7718-9BEC-4394EFC4B879}"/>
              </a:ext>
            </a:extLst>
          </p:cNvPr>
          <p:cNvSpPr>
            <a:spLocks noChangeArrowheads="1"/>
          </p:cNvSpPr>
          <p:nvPr/>
        </p:nvSpPr>
        <p:spPr bwMode="auto">
          <a:xfrm>
            <a:off x="5983288" y="1355725"/>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2651" name="Line 11">
            <a:extLst>
              <a:ext uri="{FF2B5EF4-FFF2-40B4-BE49-F238E27FC236}">
                <a16:creationId xmlns:a16="http://schemas.microsoft.com/office/drawing/2014/main" id="{00179EF2-004E-63B6-D181-D9E613AE50A8}"/>
              </a:ext>
            </a:extLst>
          </p:cNvPr>
          <p:cNvSpPr>
            <a:spLocks noChangeShapeType="1"/>
          </p:cNvSpPr>
          <p:nvPr/>
        </p:nvSpPr>
        <p:spPr bwMode="auto">
          <a:xfrm>
            <a:off x="7467600"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52" name="Line 12">
            <a:extLst>
              <a:ext uri="{FF2B5EF4-FFF2-40B4-BE49-F238E27FC236}">
                <a16:creationId xmlns:a16="http://schemas.microsoft.com/office/drawing/2014/main" id="{F801D278-4DFC-810E-5300-8B758107367E}"/>
              </a:ext>
            </a:extLst>
          </p:cNvPr>
          <p:cNvSpPr>
            <a:spLocks noChangeShapeType="1"/>
          </p:cNvSpPr>
          <p:nvPr/>
        </p:nvSpPr>
        <p:spPr bwMode="auto">
          <a:xfrm>
            <a:off x="83978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53" name="Line 13">
            <a:extLst>
              <a:ext uri="{FF2B5EF4-FFF2-40B4-BE49-F238E27FC236}">
                <a16:creationId xmlns:a16="http://schemas.microsoft.com/office/drawing/2014/main" id="{DA4BE225-27DC-985B-3832-39B6EB78749F}"/>
              </a:ext>
            </a:extLst>
          </p:cNvPr>
          <p:cNvSpPr>
            <a:spLocks noChangeShapeType="1"/>
          </p:cNvSpPr>
          <p:nvPr/>
        </p:nvSpPr>
        <p:spPr bwMode="auto">
          <a:xfrm>
            <a:off x="1387475" y="1295400"/>
            <a:ext cx="593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54" name="Rectangle 14">
            <a:extLst>
              <a:ext uri="{FF2B5EF4-FFF2-40B4-BE49-F238E27FC236}">
                <a16:creationId xmlns:a16="http://schemas.microsoft.com/office/drawing/2014/main" id="{EB077970-61E7-A5FF-AAB0-4FE3578EBE37}"/>
              </a:ext>
            </a:extLst>
          </p:cNvPr>
          <p:cNvSpPr>
            <a:spLocks noChangeArrowheads="1"/>
          </p:cNvSpPr>
          <p:nvPr/>
        </p:nvSpPr>
        <p:spPr bwMode="auto">
          <a:xfrm>
            <a:off x="1411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4</a:t>
            </a:r>
          </a:p>
        </p:txBody>
      </p:sp>
      <p:sp>
        <p:nvSpPr>
          <p:cNvPr id="112655" name="Rectangle 15">
            <a:extLst>
              <a:ext uri="{FF2B5EF4-FFF2-40B4-BE49-F238E27FC236}">
                <a16:creationId xmlns:a16="http://schemas.microsoft.com/office/drawing/2014/main" id="{D286BAEA-ECB1-4F2F-CE7F-A442F24B63B6}"/>
              </a:ext>
            </a:extLst>
          </p:cNvPr>
          <p:cNvSpPr>
            <a:spLocks noChangeArrowheads="1"/>
          </p:cNvSpPr>
          <p:nvPr/>
        </p:nvSpPr>
        <p:spPr bwMode="auto">
          <a:xfrm>
            <a:off x="7507288" y="13716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2656" name="Rectangle 16">
            <a:extLst>
              <a:ext uri="{FF2B5EF4-FFF2-40B4-BE49-F238E27FC236}">
                <a16:creationId xmlns:a16="http://schemas.microsoft.com/office/drawing/2014/main" id="{3419ECA1-A3BD-31E2-7B21-532AAFA14B55}"/>
              </a:ext>
            </a:extLst>
          </p:cNvPr>
          <p:cNvSpPr>
            <a:spLocks noChangeArrowheads="1"/>
          </p:cNvSpPr>
          <p:nvPr/>
        </p:nvSpPr>
        <p:spPr bwMode="auto">
          <a:xfrm>
            <a:off x="8382000" y="13716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112657" name="Freeform 17">
            <a:extLst>
              <a:ext uri="{FF2B5EF4-FFF2-40B4-BE49-F238E27FC236}">
                <a16:creationId xmlns:a16="http://schemas.microsoft.com/office/drawing/2014/main" id="{949FB97B-924F-C647-A5E4-BD73D92B2D69}"/>
              </a:ext>
            </a:extLst>
          </p:cNvPr>
          <p:cNvSpPr>
            <a:spLocks/>
          </p:cNvSpPr>
          <p:nvPr/>
        </p:nvSpPr>
        <p:spPr bwMode="auto">
          <a:xfrm>
            <a:off x="58086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2658" name="Freeform 18">
            <a:extLst>
              <a:ext uri="{FF2B5EF4-FFF2-40B4-BE49-F238E27FC236}">
                <a16:creationId xmlns:a16="http://schemas.microsoft.com/office/drawing/2014/main" id="{64E2AE92-09F9-D7CD-DE49-3474A32A264B}"/>
              </a:ext>
            </a:extLst>
          </p:cNvPr>
          <p:cNvSpPr>
            <a:spLocks/>
          </p:cNvSpPr>
          <p:nvPr/>
        </p:nvSpPr>
        <p:spPr bwMode="auto">
          <a:xfrm>
            <a:off x="8247063" y="1295400"/>
            <a:ext cx="820737" cy="881063"/>
          </a:xfrm>
          <a:custGeom>
            <a:avLst/>
            <a:gdLst>
              <a:gd name="T0" fmla="*/ 514 w 661"/>
              <a:gd name="T1" fmla="*/ 78 h 747"/>
              <a:gd name="T2" fmla="*/ 496 w 661"/>
              <a:gd name="T3" fmla="*/ 59 h 747"/>
              <a:gd name="T4" fmla="*/ 441 w 661"/>
              <a:gd name="T5" fmla="*/ 41 h 747"/>
              <a:gd name="T6" fmla="*/ 277 w 661"/>
              <a:gd name="T7" fmla="*/ 23 h 747"/>
              <a:gd name="T8" fmla="*/ 112 w 661"/>
              <a:gd name="T9" fmla="*/ 178 h 747"/>
              <a:gd name="T10" fmla="*/ 66 w 661"/>
              <a:gd name="T11" fmla="*/ 251 h 747"/>
              <a:gd name="T12" fmla="*/ 48 w 661"/>
              <a:gd name="T13" fmla="*/ 306 h 747"/>
              <a:gd name="T14" fmla="*/ 11 w 661"/>
              <a:gd name="T15" fmla="*/ 379 h 747"/>
              <a:gd name="T16" fmla="*/ 30 w 661"/>
              <a:gd name="T17" fmla="*/ 580 h 747"/>
              <a:gd name="T18" fmla="*/ 222 w 661"/>
              <a:gd name="T19" fmla="*/ 736 h 747"/>
              <a:gd name="T20" fmla="*/ 377 w 661"/>
              <a:gd name="T21" fmla="*/ 745 h 747"/>
              <a:gd name="T22" fmla="*/ 523 w 661"/>
              <a:gd name="T23" fmla="*/ 736 h 747"/>
              <a:gd name="T24" fmla="*/ 578 w 661"/>
              <a:gd name="T25" fmla="*/ 699 h 747"/>
              <a:gd name="T26" fmla="*/ 661 w 661"/>
              <a:gd name="T27" fmla="*/ 544 h 747"/>
              <a:gd name="T28" fmla="*/ 651 w 661"/>
              <a:gd name="T29" fmla="*/ 462 h 747"/>
              <a:gd name="T30" fmla="*/ 542 w 661"/>
              <a:gd name="T31" fmla="*/ 233 h 747"/>
              <a:gd name="T32" fmla="*/ 514 w 661"/>
              <a:gd name="T33" fmla="*/ 142 h 747"/>
              <a:gd name="T34" fmla="*/ 432 w 661"/>
              <a:gd name="T35" fmla="*/ 41 h 747"/>
              <a:gd name="T36" fmla="*/ 414 w 661"/>
              <a:gd name="T37" fmla="*/ 14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1"/>
              <a:gd name="T58" fmla="*/ 0 h 747"/>
              <a:gd name="T59" fmla="*/ 661 w 661"/>
              <a:gd name="T60" fmla="*/ 747 h 7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1" h="747">
                <a:moveTo>
                  <a:pt x="514" y="78"/>
                </a:moveTo>
                <a:cubicBezTo>
                  <a:pt x="508" y="72"/>
                  <a:pt x="504" y="63"/>
                  <a:pt x="496" y="59"/>
                </a:cubicBezTo>
                <a:cubicBezTo>
                  <a:pt x="479" y="50"/>
                  <a:pt x="441" y="41"/>
                  <a:pt x="441" y="41"/>
                </a:cubicBezTo>
                <a:cubicBezTo>
                  <a:pt x="380" y="0"/>
                  <a:pt x="365" y="16"/>
                  <a:pt x="277" y="23"/>
                </a:cubicBezTo>
                <a:cubicBezTo>
                  <a:pt x="184" y="68"/>
                  <a:pt x="162" y="93"/>
                  <a:pt x="112" y="178"/>
                </a:cubicBezTo>
                <a:cubicBezTo>
                  <a:pt x="97" y="203"/>
                  <a:pt x="75" y="224"/>
                  <a:pt x="66" y="251"/>
                </a:cubicBezTo>
                <a:cubicBezTo>
                  <a:pt x="60" y="269"/>
                  <a:pt x="56" y="288"/>
                  <a:pt x="48" y="306"/>
                </a:cubicBezTo>
                <a:cubicBezTo>
                  <a:pt x="37" y="331"/>
                  <a:pt x="11" y="379"/>
                  <a:pt x="11" y="379"/>
                </a:cubicBezTo>
                <a:cubicBezTo>
                  <a:pt x="15" y="446"/>
                  <a:pt x="0" y="520"/>
                  <a:pt x="30" y="580"/>
                </a:cubicBezTo>
                <a:cubicBezTo>
                  <a:pt x="53" y="626"/>
                  <a:pt x="166" y="733"/>
                  <a:pt x="222" y="736"/>
                </a:cubicBezTo>
                <a:cubicBezTo>
                  <a:pt x="274" y="739"/>
                  <a:pt x="325" y="742"/>
                  <a:pt x="377" y="745"/>
                </a:cubicBezTo>
                <a:cubicBezTo>
                  <a:pt x="426" y="742"/>
                  <a:pt x="475" y="747"/>
                  <a:pt x="523" y="736"/>
                </a:cubicBezTo>
                <a:cubicBezTo>
                  <a:pt x="545" y="731"/>
                  <a:pt x="578" y="699"/>
                  <a:pt x="578" y="699"/>
                </a:cubicBezTo>
                <a:cubicBezTo>
                  <a:pt x="592" y="642"/>
                  <a:pt x="633" y="596"/>
                  <a:pt x="661" y="544"/>
                </a:cubicBezTo>
                <a:cubicBezTo>
                  <a:pt x="658" y="517"/>
                  <a:pt x="657" y="489"/>
                  <a:pt x="651" y="462"/>
                </a:cubicBezTo>
                <a:cubicBezTo>
                  <a:pt x="633" y="381"/>
                  <a:pt x="575" y="307"/>
                  <a:pt x="542" y="233"/>
                </a:cubicBezTo>
                <a:cubicBezTo>
                  <a:pt x="529" y="204"/>
                  <a:pt x="528" y="170"/>
                  <a:pt x="514" y="142"/>
                </a:cubicBezTo>
                <a:cubicBezTo>
                  <a:pt x="452" y="17"/>
                  <a:pt x="508" y="154"/>
                  <a:pt x="432" y="41"/>
                </a:cubicBezTo>
                <a:cubicBezTo>
                  <a:pt x="426" y="32"/>
                  <a:pt x="414" y="14"/>
                  <a:pt x="414" y="14"/>
                </a:cubicBezTo>
              </a:path>
            </a:pathLst>
          </a:cu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6131" name="Rectangle 19">
            <a:extLst>
              <a:ext uri="{FF2B5EF4-FFF2-40B4-BE49-F238E27FC236}">
                <a16:creationId xmlns:a16="http://schemas.microsoft.com/office/drawing/2014/main" id="{4C42ED8E-8C1A-2D6F-FEC4-E2FECE129A89}"/>
              </a:ext>
            </a:extLst>
          </p:cNvPr>
          <p:cNvSpPr>
            <a:spLocks noChangeArrowheads="1"/>
          </p:cNvSpPr>
          <p:nvPr/>
        </p:nvSpPr>
        <p:spPr bwMode="auto">
          <a:xfrm>
            <a:off x="7010400" y="231775"/>
            <a:ext cx="541338" cy="1006475"/>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defRPr/>
            </a:pPr>
            <a:r>
              <a:rPr lang="en-US" sz="6000" b="1">
                <a:latin typeface="Garamond" pitchFamily="18" charset="0"/>
              </a:rPr>
              <a:t>2</a:t>
            </a:r>
          </a:p>
        </p:txBody>
      </p:sp>
      <p:sp>
        <p:nvSpPr>
          <p:cNvPr id="112660" name="Line 20">
            <a:extLst>
              <a:ext uri="{FF2B5EF4-FFF2-40B4-BE49-F238E27FC236}">
                <a16:creationId xmlns:a16="http://schemas.microsoft.com/office/drawing/2014/main" id="{D0683E70-109F-92CE-FC27-AD01B4B44B5B}"/>
              </a:ext>
            </a:extLst>
          </p:cNvPr>
          <p:cNvSpPr>
            <a:spLocks noChangeShapeType="1"/>
          </p:cNvSpPr>
          <p:nvPr/>
        </p:nvSpPr>
        <p:spPr bwMode="auto">
          <a:xfrm flipV="1">
            <a:off x="8229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61" name="Rectangle 21">
            <a:extLst>
              <a:ext uri="{FF2B5EF4-FFF2-40B4-BE49-F238E27FC236}">
                <a16:creationId xmlns:a16="http://schemas.microsoft.com/office/drawing/2014/main" id="{C834EEB8-FE21-FAB2-456D-3BFB0B59F8AD}"/>
              </a:ext>
            </a:extLst>
          </p:cNvPr>
          <p:cNvSpPr>
            <a:spLocks noChangeArrowheads="1"/>
          </p:cNvSpPr>
          <p:nvPr/>
        </p:nvSpPr>
        <p:spPr bwMode="auto">
          <a:xfrm>
            <a:off x="8382000" y="2574925"/>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112662" name="Line 22">
            <a:extLst>
              <a:ext uri="{FF2B5EF4-FFF2-40B4-BE49-F238E27FC236}">
                <a16:creationId xmlns:a16="http://schemas.microsoft.com/office/drawing/2014/main" id="{98D210AE-3A79-B96B-D832-A67E7AB2A614}"/>
              </a:ext>
            </a:extLst>
          </p:cNvPr>
          <p:cNvSpPr>
            <a:spLocks noChangeShapeType="1"/>
          </p:cNvSpPr>
          <p:nvPr/>
        </p:nvSpPr>
        <p:spPr bwMode="auto">
          <a:xfrm flipV="1">
            <a:off x="74676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63" name="Rectangle 23">
            <a:extLst>
              <a:ext uri="{FF2B5EF4-FFF2-40B4-BE49-F238E27FC236}">
                <a16:creationId xmlns:a16="http://schemas.microsoft.com/office/drawing/2014/main" id="{D86AA9EE-6232-3ECB-112F-D9973DB124C2}"/>
              </a:ext>
            </a:extLst>
          </p:cNvPr>
          <p:cNvSpPr>
            <a:spLocks noChangeArrowheads="1"/>
          </p:cNvSpPr>
          <p:nvPr/>
        </p:nvSpPr>
        <p:spPr bwMode="auto">
          <a:xfrm>
            <a:off x="7543800" y="2590800"/>
            <a:ext cx="493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4</a:t>
            </a:r>
          </a:p>
        </p:txBody>
      </p:sp>
      <p:sp>
        <p:nvSpPr>
          <p:cNvPr id="346136" name="Rectangle 24">
            <a:extLst>
              <a:ext uri="{FF2B5EF4-FFF2-40B4-BE49-F238E27FC236}">
                <a16:creationId xmlns:a16="http://schemas.microsoft.com/office/drawing/2014/main" id="{B9644810-5F12-DEBE-F36E-923B41B6F30F}"/>
              </a:ext>
            </a:extLst>
          </p:cNvPr>
          <p:cNvSpPr>
            <a:spLocks noChangeArrowheads="1"/>
          </p:cNvSpPr>
          <p:nvPr/>
        </p:nvSpPr>
        <p:spPr bwMode="auto">
          <a:xfrm>
            <a:off x="2582863" y="228600"/>
            <a:ext cx="541337" cy="1006475"/>
          </a:xfrm>
          <a:prstGeom prst="rect">
            <a:avLst/>
          </a:prstGeom>
          <a:noFill/>
          <a:ln w="9525">
            <a:noFill/>
            <a:miter lim="800000"/>
            <a:headEnd/>
            <a:tailEnd/>
          </a:ln>
          <a:effectLst>
            <a:outerShdw dist="35921" dir="2700000" algn="ctr" rotWithShape="0">
              <a:srgbClr val="FFFF66"/>
            </a:outerShdw>
          </a:effectLst>
        </p:spPr>
        <p:txBody>
          <a:bodyPr wrap="none">
            <a:spAutoFit/>
          </a:bodyPr>
          <a:lstStyle/>
          <a:p>
            <a:pPr>
              <a:defRPr/>
            </a:pPr>
            <a:r>
              <a:rPr lang="en-US" sz="6000" b="1">
                <a:latin typeface="Garamond" pitchFamily="18" charset="0"/>
              </a:rPr>
              <a:t>2</a:t>
            </a:r>
          </a:p>
        </p:txBody>
      </p:sp>
      <p:sp>
        <p:nvSpPr>
          <p:cNvPr id="346137" name="Line 25">
            <a:extLst>
              <a:ext uri="{FF2B5EF4-FFF2-40B4-BE49-F238E27FC236}">
                <a16:creationId xmlns:a16="http://schemas.microsoft.com/office/drawing/2014/main" id="{342815B9-4FB1-C549-2D1B-7FF0DADC3414}"/>
              </a:ext>
            </a:extLst>
          </p:cNvPr>
          <p:cNvSpPr>
            <a:spLocks noChangeShapeType="1"/>
          </p:cNvSpPr>
          <p:nvPr/>
        </p:nvSpPr>
        <p:spPr bwMode="auto">
          <a:xfrm flipV="1">
            <a:off x="3200400" y="1447800"/>
            <a:ext cx="685800" cy="5334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6138" name="Rectangle 26">
            <a:extLst>
              <a:ext uri="{FF2B5EF4-FFF2-40B4-BE49-F238E27FC236}">
                <a16:creationId xmlns:a16="http://schemas.microsoft.com/office/drawing/2014/main" id="{D3CED8C1-E2B0-5D1E-F317-06132C237FF6}"/>
              </a:ext>
            </a:extLst>
          </p:cNvPr>
          <p:cNvSpPr>
            <a:spLocks noChangeArrowheads="1"/>
          </p:cNvSpPr>
          <p:nvPr/>
        </p:nvSpPr>
        <p:spPr bwMode="auto">
          <a:xfrm>
            <a:off x="3163888" y="25908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4</a:t>
            </a:r>
          </a:p>
        </p:txBody>
      </p:sp>
      <p:pic>
        <p:nvPicPr>
          <p:cNvPr id="346139" name="Picture 27" descr="j0303364">
            <a:extLst>
              <a:ext uri="{FF2B5EF4-FFF2-40B4-BE49-F238E27FC236}">
                <a16:creationId xmlns:a16="http://schemas.microsoft.com/office/drawing/2014/main" id="{A00BC338-A083-AC52-E556-C08464AB535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38713"/>
            <a:ext cx="1676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46136"/>
                                        </p:tgtEl>
                                        <p:attrNameLst>
                                          <p:attrName>style.visibility</p:attrName>
                                        </p:attrNameLst>
                                      </p:cBhvr>
                                      <p:to>
                                        <p:strVal val="visible"/>
                                      </p:to>
                                    </p:set>
                                    <p:animEffect transition="in" filter="fade">
                                      <p:cBhvr>
                                        <p:cTn id="7" dur="1155" decel="100000"/>
                                        <p:tgtEl>
                                          <p:spTgt spid="346136"/>
                                        </p:tgtEl>
                                      </p:cBhvr>
                                    </p:animEffect>
                                    <p:animScale>
                                      <p:cBhvr>
                                        <p:cTn id="8" dur="1155" decel="100000"/>
                                        <p:tgtEl>
                                          <p:spTgt spid="346136"/>
                                        </p:tgtEl>
                                      </p:cBhvr>
                                      <p:from x="10000" y="10000"/>
                                      <p:to x="200000" y="450000"/>
                                    </p:animScale>
                                    <p:animScale>
                                      <p:cBhvr>
                                        <p:cTn id="9" dur="1845" accel="100000" fill="hold">
                                          <p:stCondLst>
                                            <p:cond delay="1155"/>
                                          </p:stCondLst>
                                        </p:cTn>
                                        <p:tgtEl>
                                          <p:spTgt spid="346136"/>
                                        </p:tgtEl>
                                      </p:cBhvr>
                                      <p:from x="200000" y="450000"/>
                                      <p:to x="100000" y="100000"/>
                                    </p:animScale>
                                    <p:set>
                                      <p:cBhvr>
                                        <p:cTn id="10" dur="1155" fill="hold"/>
                                        <p:tgtEl>
                                          <p:spTgt spid="346136"/>
                                        </p:tgtEl>
                                        <p:attrNameLst>
                                          <p:attrName>ppt_x</p:attrName>
                                        </p:attrNameLst>
                                      </p:cBhvr>
                                      <p:to>
                                        <p:strVal val="(0.5)"/>
                                      </p:to>
                                    </p:set>
                                    <p:anim from="(0.5)" to="(#ppt_x)" calcmode="lin" valueType="num">
                                      <p:cBhvr>
                                        <p:cTn id="11" dur="1845" accel="100000" fill="hold">
                                          <p:stCondLst>
                                            <p:cond delay="1155"/>
                                          </p:stCondLst>
                                        </p:cTn>
                                        <p:tgtEl>
                                          <p:spTgt spid="346136"/>
                                        </p:tgtEl>
                                        <p:attrNameLst>
                                          <p:attrName>ppt_x</p:attrName>
                                        </p:attrNameLst>
                                      </p:cBhvr>
                                    </p:anim>
                                    <p:set>
                                      <p:cBhvr>
                                        <p:cTn id="12" dur="1155" fill="hold"/>
                                        <p:tgtEl>
                                          <p:spTgt spid="346136"/>
                                        </p:tgtEl>
                                        <p:attrNameLst>
                                          <p:attrName>ppt_y</p:attrName>
                                        </p:attrNameLst>
                                      </p:cBhvr>
                                      <p:to>
                                        <p:strVal val="(#ppt_y+0.4)"/>
                                      </p:to>
                                    </p:set>
                                    <p:anim from="(#ppt_y+0.4)" to="(#ppt_y)" calcmode="lin" valueType="num">
                                      <p:cBhvr>
                                        <p:cTn id="13" dur="1845" accel="100000" fill="hold">
                                          <p:stCondLst>
                                            <p:cond delay="1155"/>
                                          </p:stCondLst>
                                        </p:cTn>
                                        <p:tgtEl>
                                          <p:spTgt spid="346136"/>
                                        </p:tgtEl>
                                        <p:attrNameLst>
                                          <p:attrName>ppt_y</p:attrName>
                                        </p:attrNameLst>
                                      </p:cBhvr>
                                    </p:anim>
                                  </p:childTnLst>
                                </p:cTn>
                              </p:par>
                            </p:childTnLst>
                          </p:cTn>
                        </p:par>
                        <p:par>
                          <p:cTn id="14" fill="hold" nodeType="afterGroup">
                            <p:stCondLst>
                              <p:cond delay="3000"/>
                            </p:stCondLst>
                            <p:childTnLst>
                              <p:par>
                                <p:cTn id="15" presetID="22" presetClass="entr" presetSubtype="4" fill="hold" nodeType="afterEffect">
                                  <p:stCondLst>
                                    <p:cond delay="0"/>
                                  </p:stCondLst>
                                  <p:childTnLst>
                                    <p:set>
                                      <p:cBhvr>
                                        <p:cTn id="16" dur="1" fill="hold">
                                          <p:stCondLst>
                                            <p:cond delay="0"/>
                                          </p:stCondLst>
                                        </p:cTn>
                                        <p:tgtEl>
                                          <p:spTgt spid="346137"/>
                                        </p:tgtEl>
                                        <p:attrNameLst>
                                          <p:attrName>style.visibility</p:attrName>
                                        </p:attrNameLst>
                                      </p:cBhvr>
                                      <p:to>
                                        <p:strVal val="visible"/>
                                      </p:to>
                                    </p:set>
                                    <p:animEffect transition="in" filter="wipe(down)">
                                      <p:cBhvr>
                                        <p:cTn id="17" dur="500"/>
                                        <p:tgtEl>
                                          <p:spTgt spid="346137"/>
                                        </p:tgtEl>
                                      </p:cBhvr>
                                    </p:animEffect>
                                  </p:child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499"/>
                                          </p:stCondLst>
                                        </p:cTn>
                                        <p:tgtEl>
                                          <p:spTgt spid="346138"/>
                                        </p:tgtEl>
                                        <p:attrNameLst>
                                          <p:attrName>style.visibility</p:attrName>
                                        </p:attrNameLst>
                                      </p:cBhvr>
                                      <p:to>
                                        <p:strVal val="visible"/>
                                      </p:to>
                                    </p:set>
                                  </p:childTnLst>
                                </p:cTn>
                              </p:par>
                              <p:par>
                                <p:cTn id="21" presetID="35" presetClass="entr" presetSubtype="0" fill="hold" nodeType="withEffect">
                                  <p:stCondLst>
                                    <p:cond delay="0"/>
                                  </p:stCondLst>
                                  <p:childTnLst>
                                    <p:set>
                                      <p:cBhvr>
                                        <p:cTn id="22" dur="1" fill="hold">
                                          <p:stCondLst>
                                            <p:cond delay="0"/>
                                          </p:stCondLst>
                                        </p:cTn>
                                        <p:tgtEl>
                                          <p:spTgt spid="346139"/>
                                        </p:tgtEl>
                                        <p:attrNameLst>
                                          <p:attrName>style.visibility</p:attrName>
                                        </p:attrNameLst>
                                      </p:cBhvr>
                                      <p:to>
                                        <p:strVal val="visible"/>
                                      </p:to>
                                    </p:set>
                                    <p:animEffect transition="in" filter="fade">
                                      <p:cBhvr>
                                        <p:cTn id="23" dur="2000"/>
                                        <p:tgtEl>
                                          <p:spTgt spid="346139"/>
                                        </p:tgtEl>
                                      </p:cBhvr>
                                    </p:animEffect>
                                    <p:anim calcmode="lin" valueType="num">
                                      <p:cBhvr>
                                        <p:cTn id="24" dur="2000" fill="hold"/>
                                        <p:tgtEl>
                                          <p:spTgt spid="346139"/>
                                        </p:tgtEl>
                                        <p:attrNameLst>
                                          <p:attrName>style.rotation</p:attrName>
                                        </p:attrNameLst>
                                      </p:cBhvr>
                                      <p:tavLst>
                                        <p:tav tm="0">
                                          <p:val>
                                            <p:fltVal val="720"/>
                                          </p:val>
                                        </p:tav>
                                        <p:tav tm="100000">
                                          <p:val>
                                            <p:fltVal val="0"/>
                                          </p:val>
                                        </p:tav>
                                      </p:tavLst>
                                    </p:anim>
                                    <p:anim calcmode="lin" valueType="num">
                                      <p:cBhvr>
                                        <p:cTn id="25" dur="2000" fill="hold"/>
                                        <p:tgtEl>
                                          <p:spTgt spid="346139"/>
                                        </p:tgtEl>
                                        <p:attrNameLst>
                                          <p:attrName>ppt_h</p:attrName>
                                        </p:attrNameLst>
                                      </p:cBhvr>
                                      <p:tavLst>
                                        <p:tav tm="0">
                                          <p:val>
                                            <p:fltVal val="0"/>
                                          </p:val>
                                        </p:tav>
                                        <p:tav tm="100000">
                                          <p:val>
                                            <p:strVal val="#ppt_h"/>
                                          </p:val>
                                        </p:tav>
                                      </p:tavLst>
                                    </p:anim>
                                    <p:anim calcmode="lin" valueType="num">
                                      <p:cBhvr>
                                        <p:cTn id="26" dur="2000" fill="hold"/>
                                        <p:tgtEl>
                                          <p:spTgt spid="3461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6" grpId="0"/>
      <p:bldP spid="346138"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j0182643">
            <a:extLst>
              <a:ext uri="{FF2B5EF4-FFF2-40B4-BE49-F238E27FC236}">
                <a16:creationId xmlns:a16="http://schemas.microsoft.com/office/drawing/2014/main" id="{CAD42E80-98DC-3E78-245E-CF2FE083B884}"/>
              </a:ext>
            </a:extLst>
          </p:cNvPr>
          <p:cNvPicPr>
            <a:picLocks noChangeAspect="1" noChangeArrowheads="1"/>
          </p:cNvPicPr>
          <p:nvPr/>
        </p:nvPicPr>
        <p:blipFill>
          <a:blip r:embed="rId3">
            <a:lum bright="42000" contrast="-42000"/>
            <a:extLst>
              <a:ext uri="{28A0092B-C50C-407E-A947-70E740481C1C}">
                <a14:useLocalDpi xmlns:a14="http://schemas.microsoft.com/office/drawing/2010/main" val="0"/>
              </a:ext>
            </a:extLst>
          </a:blip>
          <a:srcRect/>
          <a:stretch>
            <a:fillRect/>
          </a:stretch>
        </p:blipFill>
        <p:spPr bwMode="auto">
          <a:xfrm>
            <a:off x="4583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3" name="Picture 3" descr="j0182643">
            <a:extLst>
              <a:ext uri="{FF2B5EF4-FFF2-40B4-BE49-F238E27FC236}">
                <a16:creationId xmlns:a16="http://schemas.microsoft.com/office/drawing/2014/main" id="{5436435A-4345-28C0-689A-246CA75DF7AE}"/>
              </a:ext>
            </a:extLst>
          </p:cNvPr>
          <p:cNvPicPr>
            <a:picLocks noChangeAspect="1" noChangeArrowheads="1"/>
          </p:cNvPicPr>
          <p:nvPr/>
        </p:nvPicPr>
        <p:blipFill>
          <a:blip r:embed="rId4">
            <a:lum bright="42000" contrast="-42000"/>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4" name="Text Box 4">
            <a:extLst>
              <a:ext uri="{FF2B5EF4-FFF2-40B4-BE49-F238E27FC236}">
                <a16:creationId xmlns:a16="http://schemas.microsoft.com/office/drawing/2014/main" id="{97F097BC-DFE4-F3D0-0797-1D4E951F36EE}"/>
              </a:ext>
            </a:extLst>
          </p:cNvPr>
          <p:cNvSpPr txBox="1">
            <a:spLocks noChangeArrowheads="1"/>
          </p:cNvSpPr>
          <p:nvPr/>
        </p:nvSpPr>
        <p:spPr bwMode="auto">
          <a:xfrm>
            <a:off x="1973263" y="228600"/>
            <a:ext cx="6604000" cy="762000"/>
          </a:xfrm>
          <a:prstGeom prst="rect">
            <a:avLst/>
          </a:prstGeom>
          <a:noFill/>
          <a:ln w="9525">
            <a:noFill/>
            <a:miter lim="800000"/>
            <a:headEnd/>
            <a:tailEnd/>
          </a:ln>
          <a:effectLst>
            <a:outerShdw dist="45791" dir="3378596" algn="ctr" rotWithShape="0">
              <a:srgbClr val="CC99FF"/>
            </a:outerShdw>
          </a:effectLst>
        </p:spPr>
        <p:txBody>
          <a:bodyPr wrap="none">
            <a:spAutoFit/>
          </a:bodyPr>
          <a:lstStyle/>
          <a:p>
            <a:pPr>
              <a:defRPr/>
            </a:pPr>
            <a:r>
              <a:rPr lang="en-US" sz="4400" b="1">
                <a:latin typeface="Garamond" pitchFamily="18" charset="0"/>
              </a:rPr>
              <a:t>Ag  +   Cl</a:t>
            </a:r>
            <a:r>
              <a:rPr lang="en-US" sz="4400" b="1" baseline="-25000">
                <a:latin typeface="Garamond" pitchFamily="18" charset="0"/>
              </a:rPr>
              <a:t>2      </a:t>
            </a:r>
            <a:r>
              <a:rPr lang="en-US" sz="4400" b="1">
                <a:latin typeface="Garamond" pitchFamily="18" charset="0"/>
              </a:rPr>
              <a:t>                AgCl</a:t>
            </a:r>
            <a:endParaRPr lang="en-US" sz="4400" b="1" baseline="-25000">
              <a:latin typeface="Garamond" pitchFamily="18" charset="0"/>
            </a:endParaRPr>
          </a:p>
        </p:txBody>
      </p:sp>
      <p:sp>
        <p:nvSpPr>
          <p:cNvPr id="348165" name="AutoShape 5">
            <a:extLst>
              <a:ext uri="{FF2B5EF4-FFF2-40B4-BE49-F238E27FC236}">
                <a16:creationId xmlns:a16="http://schemas.microsoft.com/office/drawing/2014/main" id="{C4077FAE-74E8-19F8-A7C0-928B56ACCED8}"/>
              </a:ext>
            </a:extLst>
          </p:cNvPr>
          <p:cNvSpPr>
            <a:spLocks noChangeArrowheads="1"/>
          </p:cNvSpPr>
          <p:nvPr/>
        </p:nvSpPr>
        <p:spPr bwMode="auto">
          <a:xfrm>
            <a:off x="4800600" y="325438"/>
            <a:ext cx="1592263" cy="685800"/>
          </a:xfrm>
          <a:prstGeom prst="rightArrow">
            <a:avLst>
              <a:gd name="adj1" fmla="val 50000"/>
              <a:gd name="adj2" fmla="val 58044"/>
            </a:avLst>
          </a:prstGeom>
          <a:gradFill rotWithShape="1">
            <a:gsLst>
              <a:gs pos="0">
                <a:srgbClr val="FFFF66"/>
              </a:gs>
              <a:gs pos="100000">
                <a:srgbClr val="FF3399"/>
              </a:gs>
            </a:gsLst>
            <a:lin ang="0" scaled="1"/>
          </a:gradFill>
          <a:ln w="9525">
            <a:miter lim="800000"/>
            <a:headEnd/>
            <a:tailEnd/>
          </a:ln>
          <a:scene3d>
            <a:camera prst="legacyObliqueTopRight">
              <a:rot lat="0" lon="300000" rev="0"/>
            </a:camera>
            <a:lightRig rig="legacyFlat3" dir="b"/>
          </a:scene3d>
          <a:sp3d extrusionH="277800" prstMaterial="legacyMetal">
            <a:bevelT w="13500" h="13500" prst="angle"/>
            <a:bevelB w="13500" h="13500" prst="angle"/>
            <a:extrusionClr>
              <a:srgbClr val="FF3399"/>
            </a:extrusionClr>
            <a:contourClr>
              <a:srgbClr val="FFFF66"/>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8166" name="Line 6">
            <a:extLst>
              <a:ext uri="{FF2B5EF4-FFF2-40B4-BE49-F238E27FC236}">
                <a16:creationId xmlns:a16="http://schemas.microsoft.com/office/drawing/2014/main" id="{0D37135D-9B36-7284-7A55-3CC2B0195BEE}"/>
              </a:ext>
            </a:extLst>
          </p:cNvPr>
          <p:cNvSpPr>
            <a:spLocks noChangeShapeType="1"/>
          </p:cNvSpPr>
          <p:nvPr/>
        </p:nvSpPr>
        <p:spPr bwMode="auto">
          <a:xfrm>
            <a:off x="1973263" y="1163638"/>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167" name="WordArt 7">
            <a:extLst>
              <a:ext uri="{FF2B5EF4-FFF2-40B4-BE49-F238E27FC236}">
                <a16:creationId xmlns:a16="http://schemas.microsoft.com/office/drawing/2014/main" id="{F83F2CBF-4154-5E77-40D4-255603908578}"/>
              </a:ext>
            </a:extLst>
          </p:cNvPr>
          <p:cNvSpPr>
            <a:spLocks noChangeArrowheads="1" noChangeShapeType="1" noTextEdit="1"/>
          </p:cNvSpPr>
          <p:nvPr/>
        </p:nvSpPr>
        <p:spPr bwMode="auto">
          <a:xfrm>
            <a:off x="0" y="1258888"/>
            <a:ext cx="1752600" cy="1255712"/>
          </a:xfrm>
          <a:prstGeom prst="rect">
            <a:avLst/>
          </a:prstGeom>
        </p:spPr>
        <p:txBody>
          <a:bodyPr wrap="none" fromWordArt="1">
            <a:prstTxWarp prst="textCascadeUp">
              <a:avLst>
                <a:gd name="adj" fmla="val 79310"/>
              </a:avLst>
            </a:prstTxWarp>
            <a:scene3d>
              <a:camera prst="legacyPerspectiveFront">
                <a:rot lat="20519997" lon="1080000" rev="0"/>
              </a:camera>
              <a:lightRig rig="legacyHarsh2" dir="b"/>
            </a:scene3d>
            <a:sp3d extrusionH="2270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Total</a:t>
            </a:r>
          </a:p>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atoms</a:t>
            </a:r>
          </a:p>
        </p:txBody>
      </p:sp>
      <p:sp>
        <p:nvSpPr>
          <p:cNvPr id="348168" name="Line 8">
            <a:extLst>
              <a:ext uri="{FF2B5EF4-FFF2-40B4-BE49-F238E27FC236}">
                <a16:creationId xmlns:a16="http://schemas.microsoft.com/office/drawing/2014/main" id="{8289A55E-C28A-D746-0C92-2B01E9162CCD}"/>
              </a:ext>
            </a:extLst>
          </p:cNvPr>
          <p:cNvSpPr>
            <a:spLocks noChangeShapeType="1"/>
          </p:cNvSpPr>
          <p:nvPr/>
        </p:nvSpPr>
        <p:spPr bwMode="auto">
          <a:xfrm>
            <a:off x="3657600" y="114300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169" name="Line 9">
            <a:extLst>
              <a:ext uri="{FF2B5EF4-FFF2-40B4-BE49-F238E27FC236}">
                <a16:creationId xmlns:a16="http://schemas.microsoft.com/office/drawing/2014/main" id="{DD80BC78-D45A-EA9C-DE69-BEE3FFD19300}"/>
              </a:ext>
            </a:extLst>
          </p:cNvPr>
          <p:cNvSpPr>
            <a:spLocks noChangeShapeType="1"/>
          </p:cNvSpPr>
          <p:nvPr/>
        </p:nvSpPr>
        <p:spPr bwMode="auto">
          <a:xfrm>
            <a:off x="71628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170" name="Line 10">
            <a:extLst>
              <a:ext uri="{FF2B5EF4-FFF2-40B4-BE49-F238E27FC236}">
                <a16:creationId xmlns:a16="http://schemas.microsoft.com/office/drawing/2014/main" id="{311ABFFF-3171-3AB3-A709-20EA3E430AE5}"/>
              </a:ext>
            </a:extLst>
          </p:cNvPr>
          <p:cNvSpPr>
            <a:spLocks noChangeShapeType="1"/>
          </p:cNvSpPr>
          <p:nvPr/>
        </p:nvSpPr>
        <p:spPr bwMode="auto">
          <a:xfrm>
            <a:off x="8077200" y="1143000"/>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171" name="Rectangle 11">
            <a:extLst>
              <a:ext uri="{FF2B5EF4-FFF2-40B4-BE49-F238E27FC236}">
                <a16:creationId xmlns:a16="http://schemas.microsoft.com/office/drawing/2014/main" id="{7CD6BC33-B552-3C28-9F73-E80B1ADE104E}"/>
              </a:ext>
            </a:extLst>
          </p:cNvPr>
          <p:cNvSpPr>
            <a:spLocks noChangeArrowheads="1"/>
          </p:cNvSpPr>
          <p:nvPr/>
        </p:nvSpPr>
        <p:spPr bwMode="auto">
          <a:xfrm>
            <a:off x="20970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8172" name="Rectangle 12">
            <a:extLst>
              <a:ext uri="{FF2B5EF4-FFF2-40B4-BE49-F238E27FC236}">
                <a16:creationId xmlns:a16="http://schemas.microsoft.com/office/drawing/2014/main" id="{ADF7D00F-6691-B455-7CC1-076CB6A4F90C}"/>
              </a:ext>
            </a:extLst>
          </p:cNvPr>
          <p:cNvSpPr>
            <a:spLocks noChangeArrowheads="1"/>
          </p:cNvSpPr>
          <p:nvPr/>
        </p:nvSpPr>
        <p:spPr bwMode="auto">
          <a:xfrm>
            <a:off x="38496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2</a:t>
            </a:r>
          </a:p>
        </p:txBody>
      </p:sp>
      <p:sp>
        <p:nvSpPr>
          <p:cNvPr id="348173" name="Rectangle 13">
            <a:extLst>
              <a:ext uri="{FF2B5EF4-FFF2-40B4-BE49-F238E27FC236}">
                <a16:creationId xmlns:a16="http://schemas.microsoft.com/office/drawing/2014/main" id="{96CE3138-DC17-B06A-E22F-C3E7ABA00A8A}"/>
              </a:ext>
            </a:extLst>
          </p:cNvPr>
          <p:cNvSpPr>
            <a:spLocks noChangeArrowheads="1"/>
          </p:cNvSpPr>
          <p:nvPr/>
        </p:nvSpPr>
        <p:spPr bwMode="auto">
          <a:xfrm>
            <a:off x="7354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8174" name="Rectangle 14">
            <a:extLst>
              <a:ext uri="{FF2B5EF4-FFF2-40B4-BE49-F238E27FC236}">
                <a16:creationId xmlns:a16="http://schemas.microsoft.com/office/drawing/2014/main" id="{0BDF3350-F789-F3D5-538C-B558A26C598D}"/>
              </a:ext>
            </a:extLst>
          </p:cNvPr>
          <p:cNvSpPr>
            <a:spLocks noChangeArrowheads="1"/>
          </p:cNvSpPr>
          <p:nvPr/>
        </p:nvSpPr>
        <p:spPr bwMode="auto">
          <a:xfrm>
            <a:off x="8116888" y="1295400"/>
            <a:ext cx="493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omic Sans MS" panose="030F0702030302020204" pitchFamily="66" charset="0"/>
              </a:rPr>
              <a:t>1</a:t>
            </a:r>
          </a:p>
        </p:txBody>
      </p:sp>
      <p:sp>
        <p:nvSpPr>
          <p:cNvPr id="348175" name="Rectangle 15">
            <a:extLst>
              <a:ext uri="{FF2B5EF4-FFF2-40B4-BE49-F238E27FC236}">
                <a16:creationId xmlns:a16="http://schemas.microsoft.com/office/drawing/2014/main" id="{B2F07440-BF9E-741F-A489-A8EBD33FF2A8}"/>
              </a:ext>
            </a:extLst>
          </p:cNvPr>
          <p:cNvSpPr>
            <a:spLocks noChangeArrowheads="1"/>
          </p:cNvSpPr>
          <p:nvPr/>
        </p:nvSpPr>
        <p:spPr bwMode="auto">
          <a:xfrm>
            <a:off x="2514600" y="3489325"/>
            <a:ext cx="6064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Myriad Web" pitchFamily="34" charset="0"/>
              </a:rPr>
              <a:t>Both sides  must be equal</a:t>
            </a:r>
          </a:p>
          <a:p>
            <a:pPr algn="ctr" eaLnBrk="1" hangingPunct="1"/>
            <a:r>
              <a:rPr lang="en-US" altLang="en-US" sz="4000" b="1">
                <a:latin typeface="Myriad Web" pitchFamily="34" charset="0"/>
              </a:rPr>
              <a:t>for ALL atoms.</a:t>
            </a:r>
          </a:p>
        </p:txBody>
      </p:sp>
      <p:sp>
        <p:nvSpPr>
          <p:cNvPr id="348176" name="Line 16">
            <a:extLst>
              <a:ext uri="{FF2B5EF4-FFF2-40B4-BE49-F238E27FC236}">
                <a16:creationId xmlns:a16="http://schemas.microsoft.com/office/drawing/2014/main" id="{370BB3B3-46B2-26FB-1E84-3822FC097303}"/>
              </a:ext>
            </a:extLst>
          </p:cNvPr>
          <p:cNvSpPr>
            <a:spLocks noChangeShapeType="1"/>
          </p:cNvSpPr>
          <p:nvPr/>
        </p:nvSpPr>
        <p:spPr bwMode="auto">
          <a:xfrm flipV="1">
            <a:off x="6096000" y="2362200"/>
            <a:ext cx="1143000" cy="12954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348177" name="Line 17">
            <a:extLst>
              <a:ext uri="{FF2B5EF4-FFF2-40B4-BE49-F238E27FC236}">
                <a16:creationId xmlns:a16="http://schemas.microsoft.com/office/drawing/2014/main" id="{51379E5F-D267-DC4B-22DC-33517275545B}"/>
              </a:ext>
            </a:extLst>
          </p:cNvPr>
          <p:cNvSpPr>
            <a:spLocks noChangeShapeType="1"/>
          </p:cNvSpPr>
          <p:nvPr/>
        </p:nvSpPr>
        <p:spPr bwMode="auto">
          <a:xfrm flipH="1" flipV="1">
            <a:off x="3886200" y="2286000"/>
            <a:ext cx="990600" cy="1371600"/>
          </a:xfrm>
          <a:prstGeom prst="line">
            <a:avLst/>
          </a:prstGeom>
          <a:noFill/>
          <a:ln w="203200">
            <a:solidFill>
              <a:srgbClr val="FF0000"/>
            </a:solidFill>
            <a:round/>
            <a:headEnd/>
            <a:tailEnd type="triangle" w="med" len="med"/>
          </a:ln>
          <a:scene3d>
            <a:camera prst="legacyObliqueTopRight"/>
            <a:lightRig rig="legacyFlat3" dir="b"/>
          </a:scene3d>
          <a:sp3d extrusionH="1254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48163"/>
                                        </p:tgtEl>
                                        <p:attrNameLst>
                                          <p:attrName>style.visibility</p:attrName>
                                        </p:attrNameLst>
                                      </p:cBhvr>
                                      <p:to>
                                        <p:strVal val="visible"/>
                                      </p:to>
                                    </p:set>
                                    <p:anim calcmode="lin" valueType="num">
                                      <p:cBhvr>
                                        <p:cTn id="7" dur="1000" fill="hold"/>
                                        <p:tgtEl>
                                          <p:spTgt spid="348163"/>
                                        </p:tgtEl>
                                        <p:attrNameLst>
                                          <p:attrName>ppt_w</p:attrName>
                                        </p:attrNameLst>
                                      </p:cBhvr>
                                      <p:tavLst>
                                        <p:tav tm="0">
                                          <p:val>
                                            <p:fltVal val="0"/>
                                          </p:val>
                                        </p:tav>
                                        <p:tav tm="100000">
                                          <p:val>
                                            <p:strVal val="#ppt_w"/>
                                          </p:val>
                                        </p:tav>
                                      </p:tavLst>
                                    </p:anim>
                                    <p:anim calcmode="lin" valueType="num">
                                      <p:cBhvr>
                                        <p:cTn id="8" dur="1000" fill="hold"/>
                                        <p:tgtEl>
                                          <p:spTgt spid="348163"/>
                                        </p:tgtEl>
                                        <p:attrNameLst>
                                          <p:attrName>ppt_h</p:attrName>
                                        </p:attrNameLst>
                                      </p:cBhvr>
                                      <p:tavLst>
                                        <p:tav tm="0">
                                          <p:val>
                                            <p:fltVal val="0"/>
                                          </p:val>
                                        </p:tav>
                                        <p:tav tm="100000">
                                          <p:val>
                                            <p:strVal val="#ppt_h"/>
                                          </p:val>
                                        </p:tav>
                                      </p:tavLst>
                                    </p:anim>
                                    <p:anim calcmode="lin" valueType="num">
                                      <p:cBhvr>
                                        <p:cTn id="9" dur="1000" fill="hold"/>
                                        <p:tgtEl>
                                          <p:spTgt spid="348163"/>
                                        </p:tgtEl>
                                        <p:attrNameLst>
                                          <p:attrName>style.rotation</p:attrName>
                                        </p:attrNameLst>
                                      </p:cBhvr>
                                      <p:tavLst>
                                        <p:tav tm="0">
                                          <p:val>
                                            <p:fltVal val="90"/>
                                          </p:val>
                                        </p:tav>
                                        <p:tav tm="100000">
                                          <p:val>
                                            <p:fltVal val="0"/>
                                          </p:val>
                                        </p:tav>
                                      </p:tavLst>
                                    </p:anim>
                                    <p:animEffect transition="in" filter="fade">
                                      <p:cBhvr>
                                        <p:cTn id="10" dur="1000"/>
                                        <p:tgtEl>
                                          <p:spTgt spid="34816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48162"/>
                                        </p:tgtEl>
                                        <p:attrNameLst>
                                          <p:attrName>style.visibility</p:attrName>
                                        </p:attrNameLst>
                                      </p:cBhvr>
                                      <p:to>
                                        <p:strVal val="visible"/>
                                      </p:to>
                                    </p:set>
                                    <p:anim calcmode="lin" valueType="num">
                                      <p:cBhvr>
                                        <p:cTn id="13" dur="1000" fill="hold"/>
                                        <p:tgtEl>
                                          <p:spTgt spid="348162"/>
                                        </p:tgtEl>
                                        <p:attrNameLst>
                                          <p:attrName>ppt_w</p:attrName>
                                        </p:attrNameLst>
                                      </p:cBhvr>
                                      <p:tavLst>
                                        <p:tav tm="0">
                                          <p:val>
                                            <p:fltVal val="0"/>
                                          </p:val>
                                        </p:tav>
                                        <p:tav tm="100000">
                                          <p:val>
                                            <p:strVal val="#ppt_w"/>
                                          </p:val>
                                        </p:tav>
                                      </p:tavLst>
                                    </p:anim>
                                    <p:anim calcmode="lin" valueType="num">
                                      <p:cBhvr>
                                        <p:cTn id="14" dur="1000" fill="hold"/>
                                        <p:tgtEl>
                                          <p:spTgt spid="348162"/>
                                        </p:tgtEl>
                                        <p:attrNameLst>
                                          <p:attrName>ppt_h</p:attrName>
                                        </p:attrNameLst>
                                      </p:cBhvr>
                                      <p:tavLst>
                                        <p:tav tm="0">
                                          <p:val>
                                            <p:fltVal val="0"/>
                                          </p:val>
                                        </p:tav>
                                        <p:tav tm="100000">
                                          <p:val>
                                            <p:strVal val="#ppt_h"/>
                                          </p:val>
                                        </p:tav>
                                      </p:tavLst>
                                    </p:anim>
                                    <p:anim calcmode="lin" valueType="num">
                                      <p:cBhvr>
                                        <p:cTn id="15" dur="1000" fill="hold"/>
                                        <p:tgtEl>
                                          <p:spTgt spid="348162"/>
                                        </p:tgtEl>
                                        <p:attrNameLst>
                                          <p:attrName>style.rotation</p:attrName>
                                        </p:attrNameLst>
                                      </p:cBhvr>
                                      <p:tavLst>
                                        <p:tav tm="0">
                                          <p:val>
                                            <p:fltVal val="90"/>
                                          </p:val>
                                        </p:tav>
                                        <p:tav tm="100000">
                                          <p:val>
                                            <p:fltVal val="0"/>
                                          </p:val>
                                        </p:tav>
                                      </p:tavLst>
                                    </p:anim>
                                    <p:animEffect transition="in" filter="fade">
                                      <p:cBhvr>
                                        <p:cTn id="16" dur="1000"/>
                                        <p:tgtEl>
                                          <p:spTgt spid="348162"/>
                                        </p:tgtEl>
                                      </p:cBhvr>
                                    </p:animEffect>
                                  </p:childTnLst>
                                </p:cTn>
                              </p:par>
                            </p:childTnLst>
                          </p:cTn>
                        </p:par>
                        <p:par>
                          <p:cTn id="17" fill="hold" nodeType="afterGroup">
                            <p:stCondLst>
                              <p:cond delay="1000"/>
                            </p:stCondLst>
                            <p:childTnLst>
                              <p:par>
                                <p:cTn id="18" presetID="26" presetClass="entr" presetSubtype="0" fill="hold" nodeType="afterEffect">
                                  <p:stCondLst>
                                    <p:cond delay="3000"/>
                                  </p:stCondLst>
                                  <p:childTnLst>
                                    <p:set>
                                      <p:cBhvr>
                                        <p:cTn id="19" dur="1" fill="hold">
                                          <p:stCondLst>
                                            <p:cond delay="0"/>
                                          </p:stCondLst>
                                        </p:cTn>
                                        <p:tgtEl>
                                          <p:spTgt spid="348164"/>
                                        </p:tgtEl>
                                        <p:attrNameLst>
                                          <p:attrName>style.visibility</p:attrName>
                                        </p:attrNameLst>
                                      </p:cBhvr>
                                      <p:to>
                                        <p:strVal val="visible"/>
                                      </p:to>
                                    </p:set>
                                    <p:animEffect transition="in" filter="wipe(down)">
                                      <p:cBhvr>
                                        <p:cTn id="20" dur="290">
                                          <p:stCondLst>
                                            <p:cond delay="0"/>
                                          </p:stCondLst>
                                        </p:cTn>
                                        <p:tgtEl>
                                          <p:spTgt spid="348164"/>
                                        </p:tgtEl>
                                      </p:cBhvr>
                                    </p:animEffect>
                                    <p:anim calcmode="lin" valueType="num">
                                      <p:cBhvr>
                                        <p:cTn id="21" dur="911" tmFilter="0,0; 0.14,0.36; 0.43,0.73; 0.71,0.91; 1.0,1.0">
                                          <p:stCondLst>
                                            <p:cond delay="0"/>
                                          </p:stCondLst>
                                        </p:cTn>
                                        <p:tgtEl>
                                          <p:spTgt spid="348164"/>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348164"/>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348164"/>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348164"/>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348164"/>
                                        </p:tgtEl>
                                        <p:attrNameLst>
                                          <p:attrName>ppt_y</p:attrName>
                                        </p:attrNameLst>
                                      </p:cBhvr>
                                      <p:tavLst>
                                        <p:tav tm="0" fmla="#ppt_y-sin(pi*$)/81">
                                          <p:val>
                                            <p:fltVal val="0"/>
                                          </p:val>
                                        </p:tav>
                                        <p:tav tm="100000">
                                          <p:val>
                                            <p:fltVal val="1"/>
                                          </p:val>
                                        </p:tav>
                                      </p:tavLst>
                                    </p:anim>
                                    <p:animScale>
                                      <p:cBhvr>
                                        <p:cTn id="26" dur="13">
                                          <p:stCondLst>
                                            <p:cond delay="325"/>
                                          </p:stCondLst>
                                        </p:cTn>
                                        <p:tgtEl>
                                          <p:spTgt spid="348164"/>
                                        </p:tgtEl>
                                      </p:cBhvr>
                                      <p:to x="100000" y="60000"/>
                                    </p:animScale>
                                    <p:animScale>
                                      <p:cBhvr>
                                        <p:cTn id="27" dur="83" decel="50000">
                                          <p:stCondLst>
                                            <p:cond delay="338"/>
                                          </p:stCondLst>
                                        </p:cTn>
                                        <p:tgtEl>
                                          <p:spTgt spid="348164"/>
                                        </p:tgtEl>
                                      </p:cBhvr>
                                      <p:to x="100000" y="100000"/>
                                    </p:animScale>
                                    <p:animScale>
                                      <p:cBhvr>
                                        <p:cTn id="28" dur="13">
                                          <p:stCondLst>
                                            <p:cond delay="656"/>
                                          </p:stCondLst>
                                        </p:cTn>
                                        <p:tgtEl>
                                          <p:spTgt spid="348164"/>
                                        </p:tgtEl>
                                      </p:cBhvr>
                                      <p:to x="100000" y="80000"/>
                                    </p:animScale>
                                    <p:animScale>
                                      <p:cBhvr>
                                        <p:cTn id="29" dur="83" decel="50000">
                                          <p:stCondLst>
                                            <p:cond delay="669"/>
                                          </p:stCondLst>
                                        </p:cTn>
                                        <p:tgtEl>
                                          <p:spTgt spid="348164"/>
                                        </p:tgtEl>
                                      </p:cBhvr>
                                      <p:to x="100000" y="100000"/>
                                    </p:animScale>
                                    <p:animScale>
                                      <p:cBhvr>
                                        <p:cTn id="30" dur="13">
                                          <p:stCondLst>
                                            <p:cond delay="821"/>
                                          </p:stCondLst>
                                        </p:cTn>
                                        <p:tgtEl>
                                          <p:spTgt spid="348164"/>
                                        </p:tgtEl>
                                      </p:cBhvr>
                                      <p:to x="100000" y="90000"/>
                                    </p:animScale>
                                    <p:animScale>
                                      <p:cBhvr>
                                        <p:cTn id="31" dur="83" decel="50000">
                                          <p:stCondLst>
                                            <p:cond delay="834"/>
                                          </p:stCondLst>
                                        </p:cTn>
                                        <p:tgtEl>
                                          <p:spTgt spid="348164"/>
                                        </p:tgtEl>
                                      </p:cBhvr>
                                      <p:to x="100000" y="100000"/>
                                    </p:animScale>
                                    <p:animScale>
                                      <p:cBhvr>
                                        <p:cTn id="32" dur="13">
                                          <p:stCondLst>
                                            <p:cond delay="904"/>
                                          </p:stCondLst>
                                        </p:cTn>
                                        <p:tgtEl>
                                          <p:spTgt spid="348164"/>
                                        </p:tgtEl>
                                      </p:cBhvr>
                                      <p:to x="100000" y="95000"/>
                                    </p:animScale>
                                    <p:animScale>
                                      <p:cBhvr>
                                        <p:cTn id="33" dur="83" decel="50000">
                                          <p:stCondLst>
                                            <p:cond delay="917"/>
                                          </p:stCondLst>
                                        </p:cTn>
                                        <p:tgtEl>
                                          <p:spTgt spid="348164"/>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348165"/>
                                        </p:tgtEl>
                                        <p:attrNameLst>
                                          <p:attrName>style.visibility</p:attrName>
                                        </p:attrNameLst>
                                      </p:cBhvr>
                                      <p:to>
                                        <p:strVal val="visible"/>
                                      </p:to>
                                    </p:set>
                                    <p:animEffect transition="in" filter="wipe(down)">
                                      <p:cBhvr>
                                        <p:cTn id="36" dur="580">
                                          <p:stCondLst>
                                            <p:cond delay="0"/>
                                          </p:stCondLst>
                                        </p:cTn>
                                        <p:tgtEl>
                                          <p:spTgt spid="348165"/>
                                        </p:tgtEl>
                                      </p:cBhvr>
                                    </p:animEffect>
                                    <p:anim calcmode="lin" valueType="num">
                                      <p:cBhvr>
                                        <p:cTn id="37" dur="1822" tmFilter="0,0; 0.14,0.36; 0.43,0.73; 0.71,0.91; 1.0,1.0">
                                          <p:stCondLst>
                                            <p:cond delay="0"/>
                                          </p:stCondLst>
                                        </p:cTn>
                                        <p:tgtEl>
                                          <p:spTgt spid="34816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4816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4816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4816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48165"/>
                                        </p:tgtEl>
                                        <p:attrNameLst>
                                          <p:attrName>ppt_y</p:attrName>
                                        </p:attrNameLst>
                                      </p:cBhvr>
                                      <p:tavLst>
                                        <p:tav tm="0" fmla="#ppt_y-sin(pi*$)/81">
                                          <p:val>
                                            <p:fltVal val="0"/>
                                          </p:val>
                                        </p:tav>
                                        <p:tav tm="100000">
                                          <p:val>
                                            <p:fltVal val="1"/>
                                          </p:val>
                                        </p:tav>
                                      </p:tavLst>
                                    </p:anim>
                                    <p:animScale>
                                      <p:cBhvr>
                                        <p:cTn id="42" dur="26">
                                          <p:stCondLst>
                                            <p:cond delay="650"/>
                                          </p:stCondLst>
                                        </p:cTn>
                                        <p:tgtEl>
                                          <p:spTgt spid="348165"/>
                                        </p:tgtEl>
                                      </p:cBhvr>
                                      <p:to x="100000" y="60000"/>
                                    </p:animScale>
                                    <p:animScale>
                                      <p:cBhvr>
                                        <p:cTn id="43" dur="166" decel="50000">
                                          <p:stCondLst>
                                            <p:cond delay="676"/>
                                          </p:stCondLst>
                                        </p:cTn>
                                        <p:tgtEl>
                                          <p:spTgt spid="348165"/>
                                        </p:tgtEl>
                                      </p:cBhvr>
                                      <p:to x="100000" y="100000"/>
                                    </p:animScale>
                                    <p:animScale>
                                      <p:cBhvr>
                                        <p:cTn id="44" dur="26">
                                          <p:stCondLst>
                                            <p:cond delay="1312"/>
                                          </p:stCondLst>
                                        </p:cTn>
                                        <p:tgtEl>
                                          <p:spTgt spid="348165"/>
                                        </p:tgtEl>
                                      </p:cBhvr>
                                      <p:to x="100000" y="80000"/>
                                    </p:animScale>
                                    <p:animScale>
                                      <p:cBhvr>
                                        <p:cTn id="45" dur="166" decel="50000">
                                          <p:stCondLst>
                                            <p:cond delay="1338"/>
                                          </p:stCondLst>
                                        </p:cTn>
                                        <p:tgtEl>
                                          <p:spTgt spid="348165"/>
                                        </p:tgtEl>
                                      </p:cBhvr>
                                      <p:to x="100000" y="100000"/>
                                    </p:animScale>
                                    <p:animScale>
                                      <p:cBhvr>
                                        <p:cTn id="46" dur="26">
                                          <p:stCondLst>
                                            <p:cond delay="1642"/>
                                          </p:stCondLst>
                                        </p:cTn>
                                        <p:tgtEl>
                                          <p:spTgt spid="348165"/>
                                        </p:tgtEl>
                                      </p:cBhvr>
                                      <p:to x="100000" y="90000"/>
                                    </p:animScale>
                                    <p:animScale>
                                      <p:cBhvr>
                                        <p:cTn id="47" dur="166" decel="50000">
                                          <p:stCondLst>
                                            <p:cond delay="1668"/>
                                          </p:stCondLst>
                                        </p:cTn>
                                        <p:tgtEl>
                                          <p:spTgt spid="348165"/>
                                        </p:tgtEl>
                                      </p:cBhvr>
                                      <p:to x="100000" y="100000"/>
                                    </p:animScale>
                                    <p:animScale>
                                      <p:cBhvr>
                                        <p:cTn id="48" dur="26">
                                          <p:stCondLst>
                                            <p:cond delay="1808"/>
                                          </p:stCondLst>
                                        </p:cTn>
                                        <p:tgtEl>
                                          <p:spTgt spid="348165"/>
                                        </p:tgtEl>
                                      </p:cBhvr>
                                      <p:to x="100000" y="95000"/>
                                    </p:animScale>
                                    <p:animScale>
                                      <p:cBhvr>
                                        <p:cTn id="49" dur="166" decel="50000">
                                          <p:stCondLst>
                                            <p:cond delay="1834"/>
                                          </p:stCondLst>
                                        </p:cTn>
                                        <p:tgtEl>
                                          <p:spTgt spid="348165"/>
                                        </p:tgtEl>
                                      </p:cBhvr>
                                      <p:to x="100000" y="10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nodeType="clickEffect">
                                  <p:stCondLst>
                                    <p:cond delay="0"/>
                                  </p:stCondLst>
                                  <p:childTnLst>
                                    <p:set>
                                      <p:cBhvr>
                                        <p:cTn id="53" dur="1" fill="hold">
                                          <p:stCondLst>
                                            <p:cond delay="0"/>
                                          </p:stCondLst>
                                        </p:cTn>
                                        <p:tgtEl>
                                          <p:spTgt spid="348167"/>
                                        </p:tgtEl>
                                        <p:attrNameLst>
                                          <p:attrName>style.visibility</p:attrName>
                                        </p:attrNameLst>
                                      </p:cBhvr>
                                      <p:to>
                                        <p:strVal val="visible"/>
                                      </p:to>
                                    </p:set>
                                    <p:anim calcmode="lin" valueType="num">
                                      <p:cBhvr>
                                        <p:cTn id="54" dur="1000" fill="hold"/>
                                        <p:tgtEl>
                                          <p:spTgt spid="348167"/>
                                        </p:tgtEl>
                                        <p:attrNameLst>
                                          <p:attrName>ppt_x</p:attrName>
                                        </p:attrNameLst>
                                      </p:cBhvr>
                                      <p:tavLst>
                                        <p:tav tm="0">
                                          <p:val>
                                            <p:strVal val="#ppt_x-.2"/>
                                          </p:val>
                                        </p:tav>
                                        <p:tav tm="100000">
                                          <p:val>
                                            <p:strVal val="#ppt_x"/>
                                          </p:val>
                                        </p:tav>
                                      </p:tavLst>
                                    </p:anim>
                                    <p:anim calcmode="lin" valueType="num">
                                      <p:cBhvr>
                                        <p:cTn id="55" dur="1000" fill="hold"/>
                                        <p:tgtEl>
                                          <p:spTgt spid="34816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48167"/>
                                        </p:tgtEl>
                                      </p:cBhvr>
                                    </p:animEffect>
                                  </p:childTnLst>
                                </p:cTn>
                              </p:par>
                            </p:childTnLst>
                          </p:cTn>
                        </p:par>
                        <p:par>
                          <p:cTn id="57" fill="hold" nodeType="afterGroup">
                            <p:stCondLst>
                              <p:cond delay="1000"/>
                            </p:stCondLst>
                            <p:childTnLst>
                              <p:par>
                                <p:cTn id="58" presetID="31" presetClass="entr" presetSubtype="0" fill="hold" nodeType="afterEffect">
                                  <p:stCondLst>
                                    <p:cond delay="0"/>
                                  </p:stCondLst>
                                  <p:iterate type="lt">
                                    <p:tmPct val="5000"/>
                                  </p:iterate>
                                  <p:childTnLst>
                                    <p:set>
                                      <p:cBhvr>
                                        <p:cTn id="59" dur="1" fill="hold">
                                          <p:stCondLst>
                                            <p:cond delay="0"/>
                                          </p:stCondLst>
                                        </p:cTn>
                                        <p:tgtEl>
                                          <p:spTgt spid="348166"/>
                                        </p:tgtEl>
                                        <p:attrNameLst>
                                          <p:attrName>style.visibility</p:attrName>
                                        </p:attrNameLst>
                                      </p:cBhvr>
                                      <p:to>
                                        <p:strVal val="visible"/>
                                      </p:to>
                                    </p:set>
                                    <p:anim calcmode="lin" valueType="num">
                                      <p:cBhvr>
                                        <p:cTn id="60" dur="1000" fill="hold"/>
                                        <p:tgtEl>
                                          <p:spTgt spid="348166"/>
                                        </p:tgtEl>
                                        <p:attrNameLst>
                                          <p:attrName>ppt_w</p:attrName>
                                        </p:attrNameLst>
                                      </p:cBhvr>
                                      <p:tavLst>
                                        <p:tav tm="0">
                                          <p:val>
                                            <p:fltVal val="0"/>
                                          </p:val>
                                        </p:tav>
                                        <p:tav tm="100000">
                                          <p:val>
                                            <p:strVal val="#ppt_w"/>
                                          </p:val>
                                        </p:tav>
                                      </p:tavLst>
                                    </p:anim>
                                    <p:anim calcmode="lin" valueType="num">
                                      <p:cBhvr>
                                        <p:cTn id="61" dur="1000" fill="hold"/>
                                        <p:tgtEl>
                                          <p:spTgt spid="348166"/>
                                        </p:tgtEl>
                                        <p:attrNameLst>
                                          <p:attrName>ppt_h</p:attrName>
                                        </p:attrNameLst>
                                      </p:cBhvr>
                                      <p:tavLst>
                                        <p:tav tm="0">
                                          <p:val>
                                            <p:fltVal val="0"/>
                                          </p:val>
                                        </p:tav>
                                        <p:tav tm="100000">
                                          <p:val>
                                            <p:strVal val="#ppt_h"/>
                                          </p:val>
                                        </p:tav>
                                      </p:tavLst>
                                    </p:anim>
                                    <p:anim calcmode="lin" valueType="num">
                                      <p:cBhvr>
                                        <p:cTn id="62" dur="1000" fill="hold"/>
                                        <p:tgtEl>
                                          <p:spTgt spid="348166"/>
                                        </p:tgtEl>
                                        <p:attrNameLst>
                                          <p:attrName>style.rotation</p:attrName>
                                        </p:attrNameLst>
                                      </p:cBhvr>
                                      <p:tavLst>
                                        <p:tav tm="0">
                                          <p:val>
                                            <p:fltVal val="90"/>
                                          </p:val>
                                        </p:tav>
                                        <p:tav tm="100000">
                                          <p:val>
                                            <p:fltVal val="0"/>
                                          </p:val>
                                        </p:tav>
                                      </p:tavLst>
                                    </p:anim>
                                    <p:animEffect transition="in" filter="fade">
                                      <p:cBhvr>
                                        <p:cTn id="63" dur="1000"/>
                                        <p:tgtEl>
                                          <p:spTgt spid="348166"/>
                                        </p:tgtEl>
                                      </p:cBhvr>
                                    </p:animEffect>
                                  </p:childTnLst>
                                </p:cTn>
                              </p:par>
                              <p:par>
                                <p:cTn id="64" presetID="31" presetClass="entr" presetSubtype="0" fill="hold" nodeType="withEffect">
                                  <p:stCondLst>
                                    <p:cond delay="0"/>
                                  </p:stCondLst>
                                  <p:iterate type="lt">
                                    <p:tmPct val="5000"/>
                                  </p:iterate>
                                  <p:childTnLst>
                                    <p:set>
                                      <p:cBhvr>
                                        <p:cTn id="65" dur="1" fill="hold">
                                          <p:stCondLst>
                                            <p:cond delay="0"/>
                                          </p:stCondLst>
                                        </p:cTn>
                                        <p:tgtEl>
                                          <p:spTgt spid="348168"/>
                                        </p:tgtEl>
                                        <p:attrNameLst>
                                          <p:attrName>style.visibility</p:attrName>
                                        </p:attrNameLst>
                                      </p:cBhvr>
                                      <p:to>
                                        <p:strVal val="visible"/>
                                      </p:to>
                                    </p:set>
                                    <p:anim calcmode="lin" valueType="num">
                                      <p:cBhvr>
                                        <p:cTn id="66" dur="1000" fill="hold"/>
                                        <p:tgtEl>
                                          <p:spTgt spid="348168"/>
                                        </p:tgtEl>
                                        <p:attrNameLst>
                                          <p:attrName>ppt_w</p:attrName>
                                        </p:attrNameLst>
                                      </p:cBhvr>
                                      <p:tavLst>
                                        <p:tav tm="0">
                                          <p:val>
                                            <p:fltVal val="0"/>
                                          </p:val>
                                        </p:tav>
                                        <p:tav tm="100000">
                                          <p:val>
                                            <p:strVal val="#ppt_w"/>
                                          </p:val>
                                        </p:tav>
                                      </p:tavLst>
                                    </p:anim>
                                    <p:anim calcmode="lin" valueType="num">
                                      <p:cBhvr>
                                        <p:cTn id="67" dur="1000" fill="hold"/>
                                        <p:tgtEl>
                                          <p:spTgt spid="348168"/>
                                        </p:tgtEl>
                                        <p:attrNameLst>
                                          <p:attrName>ppt_h</p:attrName>
                                        </p:attrNameLst>
                                      </p:cBhvr>
                                      <p:tavLst>
                                        <p:tav tm="0">
                                          <p:val>
                                            <p:fltVal val="0"/>
                                          </p:val>
                                        </p:tav>
                                        <p:tav tm="100000">
                                          <p:val>
                                            <p:strVal val="#ppt_h"/>
                                          </p:val>
                                        </p:tav>
                                      </p:tavLst>
                                    </p:anim>
                                    <p:anim calcmode="lin" valueType="num">
                                      <p:cBhvr>
                                        <p:cTn id="68" dur="1000" fill="hold"/>
                                        <p:tgtEl>
                                          <p:spTgt spid="348168"/>
                                        </p:tgtEl>
                                        <p:attrNameLst>
                                          <p:attrName>style.rotation</p:attrName>
                                        </p:attrNameLst>
                                      </p:cBhvr>
                                      <p:tavLst>
                                        <p:tav tm="0">
                                          <p:val>
                                            <p:fltVal val="90"/>
                                          </p:val>
                                        </p:tav>
                                        <p:tav tm="100000">
                                          <p:val>
                                            <p:fltVal val="0"/>
                                          </p:val>
                                        </p:tav>
                                      </p:tavLst>
                                    </p:anim>
                                    <p:animEffect transition="in" filter="fade">
                                      <p:cBhvr>
                                        <p:cTn id="69" dur="1000"/>
                                        <p:tgtEl>
                                          <p:spTgt spid="348168"/>
                                        </p:tgtEl>
                                      </p:cBhvr>
                                    </p:animEffect>
                                  </p:childTnLst>
                                </p:cTn>
                              </p:par>
                              <p:par>
                                <p:cTn id="70" presetID="31" presetClass="entr" presetSubtype="0" fill="hold" nodeType="withEffect">
                                  <p:stCondLst>
                                    <p:cond delay="0"/>
                                  </p:stCondLst>
                                  <p:iterate type="lt">
                                    <p:tmPct val="5000"/>
                                  </p:iterate>
                                  <p:childTnLst>
                                    <p:set>
                                      <p:cBhvr>
                                        <p:cTn id="71" dur="1" fill="hold">
                                          <p:stCondLst>
                                            <p:cond delay="0"/>
                                          </p:stCondLst>
                                        </p:cTn>
                                        <p:tgtEl>
                                          <p:spTgt spid="348169"/>
                                        </p:tgtEl>
                                        <p:attrNameLst>
                                          <p:attrName>style.visibility</p:attrName>
                                        </p:attrNameLst>
                                      </p:cBhvr>
                                      <p:to>
                                        <p:strVal val="visible"/>
                                      </p:to>
                                    </p:set>
                                    <p:anim calcmode="lin" valueType="num">
                                      <p:cBhvr>
                                        <p:cTn id="72" dur="1000" fill="hold"/>
                                        <p:tgtEl>
                                          <p:spTgt spid="348169"/>
                                        </p:tgtEl>
                                        <p:attrNameLst>
                                          <p:attrName>ppt_w</p:attrName>
                                        </p:attrNameLst>
                                      </p:cBhvr>
                                      <p:tavLst>
                                        <p:tav tm="0">
                                          <p:val>
                                            <p:fltVal val="0"/>
                                          </p:val>
                                        </p:tav>
                                        <p:tav tm="100000">
                                          <p:val>
                                            <p:strVal val="#ppt_w"/>
                                          </p:val>
                                        </p:tav>
                                      </p:tavLst>
                                    </p:anim>
                                    <p:anim calcmode="lin" valueType="num">
                                      <p:cBhvr>
                                        <p:cTn id="73" dur="1000" fill="hold"/>
                                        <p:tgtEl>
                                          <p:spTgt spid="348169"/>
                                        </p:tgtEl>
                                        <p:attrNameLst>
                                          <p:attrName>ppt_h</p:attrName>
                                        </p:attrNameLst>
                                      </p:cBhvr>
                                      <p:tavLst>
                                        <p:tav tm="0">
                                          <p:val>
                                            <p:fltVal val="0"/>
                                          </p:val>
                                        </p:tav>
                                        <p:tav tm="100000">
                                          <p:val>
                                            <p:strVal val="#ppt_h"/>
                                          </p:val>
                                        </p:tav>
                                      </p:tavLst>
                                    </p:anim>
                                    <p:anim calcmode="lin" valueType="num">
                                      <p:cBhvr>
                                        <p:cTn id="74" dur="1000" fill="hold"/>
                                        <p:tgtEl>
                                          <p:spTgt spid="348169"/>
                                        </p:tgtEl>
                                        <p:attrNameLst>
                                          <p:attrName>style.rotation</p:attrName>
                                        </p:attrNameLst>
                                      </p:cBhvr>
                                      <p:tavLst>
                                        <p:tav tm="0">
                                          <p:val>
                                            <p:fltVal val="90"/>
                                          </p:val>
                                        </p:tav>
                                        <p:tav tm="100000">
                                          <p:val>
                                            <p:fltVal val="0"/>
                                          </p:val>
                                        </p:tav>
                                      </p:tavLst>
                                    </p:anim>
                                    <p:animEffect transition="in" filter="fade">
                                      <p:cBhvr>
                                        <p:cTn id="75" dur="1000"/>
                                        <p:tgtEl>
                                          <p:spTgt spid="348169"/>
                                        </p:tgtEl>
                                      </p:cBhvr>
                                    </p:animEffect>
                                  </p:childTnLst>
                                </p:cTn>
                              </p:par>
                              <p:par>
                                <p:cTn id="76" presetID="31" presetClass="entr" presetSubtype="0" fill="hold" nodeType="withEffect">
                                  <p:stCondLst>
                                    <p:cond delay="0"/>
                                  </p:stCondLst>
                                  <p:iterate type="lt">
                                    <p:tmPct val="5000"/>
                                  </p:iterate>
                                  <p:childTnLst>
                                    <p:set>
                                      <p:cBhvr>
                                        <p:cTn id="77" dur="1" fill="hold">
                                          <p:stCondLst>
                                            <p:cond delay="0"/>
                                          </p:stCondLst>
                                        </p:cTn>
                                        <p:tgtEl>
                                          <p:spTgt spid="348170"/>
                                        </p:tgtEl>
                                        <p:attrNameLst>
                                          <p:attrName>style.visibility</p:attrName>
                                        </p:attrNameLst>
                                      </p:cBhvr>
                                      <p:to>
                                        <p:strVal val="visible"/>
                                      </p:to>
                                    </p:set>
                                    <p:anim calcmode="lin" valueType="num">
                                      <p:cBhvr>
                                        <p:cTn id="78" dur="1000" fill="hold"/>
                                        <p:tgtEl>
                                          <p:spTgt spid="348170"/>
                                        </p:tgtEl>
                                        <p:attrNameLst>
                                          <p:attrName>ppt_w</p:attrName>
                                        </p:attrNameLst>
                                      </p:cBhvr>
                                      <p:tavLst>
                                        <p:tav tm="0">
                                          <p:val>
                                            <p:fltVal val="0"/>
                                          </p:val>
                                        </p:tav>
                                        <p:tav tm="100000">
                                          <p:val>
                                            <p:strVal val="#ppt_w"/>
                                          </p:val>
                                        </p:tav>
                                      </p:tavLst>
                                    </p:anim>
                                    <p:anim calcmode="lin" valueType="num">
                                      <p:cBhvr>
                                        <p:cTn id="79" dur="1000" fill="hold"/>
                                        <p:tgtEl>
                                          <p:spTgt spid="348170"/>
                                        </p:tgtEl>
                                        <p:attrNameLst>
                                          <p:attrName>ppt_h</p:attrName>
                                        </p:attrNameLst>
                                      </p:cBhvr>
                                      <p:tavLst>
                                        <p:tav tm="0">
                                          <p:val>
                                            <p:fltVal val="0"/>
                                          </p:val>
                                        </p:tav>
                                        <p:tav tm="100000">
                                          <p:val>
                                            <p:strVal val="#ppt_h"/>
                                          </p:val>
                                        </p:tav>
                                      </p:tavLst>
                                    </p:anim>
                                    <p:anim calcmode="lin" valueType="num">
                                      <p:cBhvr>
                                        <p:cTn id="80" dur="1000" fill="hold"/>
                                        <p:tgtEl>
                                          <p:spTgt spid="348170"/>
                                        </p:tgtEl>
                                        <p:attrNameLst>
                                          <p:attrName>style.rotation</p:attrName>
                                        </p:attrNameLst>
                                      </p:cBhvr>
                                      <p:tavLst>
                                        <p:tav tm="0">
                                          <p:val>
                                            <p:fltVal val="90"/>
                                          </p:val>
                                        </p:tav>
                                        <p:tav tm="100000">
                                          <p:val>
                                            <p:fltVal val="0"/>
                                          </p:val>
                                        </p:tav>
                                      </p:tavLst>
                                    </p:anim>
                                    <p:animEffect transition="in" filter="fade">
                                      <p:cBhvr>
                                        <p:cTn id="81" dur="1000"/>
                                        <p:tgtEl>
                                          <p:spTgt spid="34817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7" presetClass="entr" presetSubtype="0" fill="hold" nodeType="clickEffect">
                                  <p:stCondLst>
                                    <p:cond delay="0"/>
                                  </p:stCondLst>
                                  <p:childTnLst>
                                    <p:set>
                                      <p:cBhvr>
                                        <p:cTn id="85" dur="1" fill="hold">
                                          <p:stCondLst>
                                            <p:cond delay="0"/>
                                          </p:stCondLst>
                                        </p:cTn>
                                        <p:tgtEl>
                                          <p:spTgt spid="348171"/>
                                        </p:tgtEl>
                                        <p:attrNameLst>
                                          <p:attrName>style.visibility</p:attrName>
                                        </p:attrNameLst>
                                      </p:cBhvr>
                                      <p:to>
                                        <p:strVal val="visible"/>
                                      </p:to>
                                    </p:set>
                                    <p:animEffect transition="in" filter="fade">
                                      <p:cBhvr>
                                        <p:cTn id="86" dur="1000"/>
                                        <p:tgtEl>
                                          <p:spTgt spid="348171"/>
                                        </p:tgtEl>
                                      </p:cBhvr>
                                    </p:animEffect>
                                    <p:anim calcmode="lin" valueType="num">
                                      <p:cBhvr>
                                        <p:cTn id="87" dur="1000" fill="hold"/>
                                        <p:tgtEl>
                                          <p:spTgt spid="348171"/>
                                        </p:tgtEl>
                                        <p:attrNameLst>
                                          <p:attrName>ppt_x</p:attrName>
                                        </p:attrNameLst>
                                      </p:cBhvr>
                                      <p:tavLst>
                                        <p:tav tm="0">
                                          <p:val>
                                            <p:strVal val="#ppt_x"/>
                                          </p:val>
                                        </p:tav>
                                        <p:tav tm="100000">
                                          <p:val>
                                            <p:strVal val="#ppt_x"/>
                                          </p:val>
                                        </p:tav>
                                      </p:tavLst>
                                    </p:anim>
                                    <p:anim calcmode="lin" valueType="num">
                                      <p:cBhvr>
                                        <p:cTn id="88" dur="900" decel="100000" fill="hold"/>
                                        <p:tgtEl>
                                          <p:spTgt spid="34817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348171"/>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348172"/>
                                        </p:tgtEl>
                                        <p:attrNameLst>
                                          <p:attrName>style.visibility</p:attrName>
                                        </p:attrNameLst>
                                      </p:cBhvr>
                                      <p:to>
                                        <p:strVal val="visible"/>
                                      </p:to>
                                    </p:set>
                                    <p:animEffect transition="in" filter="fade">
                                      <p:cBhvr>
                                        <p:cTn id="92" dur="1000"/>
                                        <p:tgtEl>
                                          <p:spTgt spid="348172"/>
                                        </p:tgtEl>
                                      </p:cBhvr>
                                    </p:animEffect>
                                    <p:anim calcmode="lin" valueType="num">
                                      <p:cBhvr>
                                        <p:cTn id="93" dur="1000" fill="hold"/>
                                        <p:tgtEl>
                                          <p:spTgt spid="348172"/>
                                        </p:tgtEl>
                                        <p:attrNameLst>
                                          <p:attrName>ppt_x</p:attrName>
                                        </p:attrNameLst>
                                      </p:cBhvr>
                                      <p:tavLst>
                                        <p:tav tm="0">
                                          <p:val>
                                            <p:strVal val="#ppt_x"/>
                                          </p:val>
                                        </p:tav>
                                        <p:tav tm="100000">
                                          <p:val>
                                            <p:strVal val="#ppt_x"/>
                                          </p:val>
                                        </p:tav>
                                      </p:tavLst>
                                    </p:anim>
                                    <p:anim calcmode="lin" valueType="num">
                                      <p:cBhvr>
                                        <p:cTn id="94" dur="900" decel="100000" fill="hold"/>
                                        <p:tgtEl>
                                          <p:spTgt spid="348172"/>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48172"/>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0"/>
                                  </p:stCondLst>
                                  <p:childTnLst>
                                    <p:set>
                                      <p:cBhvr>
                                        <p:cTn id="97" dur="1" fill="hold">
                                          <p:stCondLst>
                                            <p:cond delay="0"/>
                                          </p:stCondLst>
                                        </p:cTn>
                                        <p:tgtEl>
                                          <p:spTgt spid="348173"/>
                                        </p:tgtEl>
                                        <p:attrNameLst>
                                          <p:attrName>style.visibility</p:attrName>
                                        </p:attrNameLst>
                                      </p:cBhvr>
                                      <p:to>
                                        <p:strVal val="visible"/>
                                      </p:to>
                                    </p:set>
                                    <p:animEffect transition="in" filter="fade">
                                      <p:cBhvr>
                                        <p:cTn id="98" dur="1000"/>
                                        <p:tgtEl>
                                          <p:spTgt spid="348173"/>
                                        </p:tgtEl>
                                      </p:cBhvr>
                                    </p:animEffect>
                                    <p:anim calcmode="lin" valueType="num">
                                      <p:cBhvr>
                                        <p:cTn id="99" dur="1000" fill="hold"/>
                                        <p:tgtEl>
                                          <p:spTgt spid="348173"/>
                                        </p:tgtEl>
                                        <p:attrNameLst>
                                          <p:attrName>ppt_x</p:attrName>
                                        </p:attrNameLst>
                                      </p:cBhvr>
                                      <p:tavLst>
                                        <p:tav tm="0">
                                          <p:val>
                                            <p:strVal val="#ppt_x"/>
                                          </p:val>
                                        </p:tav>
                                        <p:tav tm="100000">
                                          <p:val>
                                            <p:strVal val="#ppt_x"/>
                                          </p:val>
                                        </p:tav>
                                      </p:tavLst>
                                    </p:anim>
                                    <p:anim calcmode="lin" valueType="num">
                                      <p:cBhvr>
                                        <p:cTn id="100" dur="900" decel="100000" fill="hold"/>
                                        <p:tgtEl>
                                          <p:spTgt spid="348173"/>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48173"/>
                                        </p:tgtEl>
                                        <p:attrNameLst>
                                          <p:attrName>ppt_y</p:attrName>
                                        </p:attrNameLst>
                                      </p:cBhvr>
                                      <p:tavLst>
                                        <p:tav tm="0">
                                          <p:val>
                                            <p:strVal val="#ppt_y-.03"/>
                                          </p:val>
                                        </p:tav>
                                        <p:tav tm="100000">
                                          <p:val>
                                            <p:strVal val="#ppt_y"/>
                                          </p:val>
                                        </p:tav>
                                      </p:tavLst>
                                    </p:anim>
                                  </p:childTnLst>
                                </p:cTn>
                              </p:par>
                              <p:par>
                                <p:cTn id="102" presetID="37" presetClass="entr" presetSubtype="0" fill="hold" nodeType="withEffect">
                                  <p:stCondLst>
                                    <p:cond delay="0"/>
                                  </p:stCondLst>
                                  <p:childTnLst>
                                    <p:set>
                                      <p:cBhvr>
                                        <p:cTn id="103" dur="1" fill="hold">
                                          <p:stCondLst>
                                            <p:cond delay="0"/>
                                          </p:stCondLst>
                                        </p:cTn>
                                        <p:tgtEl>
                                          <p:spTgt spid="348174"/>
                                        </p:tgtEl>
                                        <p:attrNameLst>
                                          <p:attrName>style.visibility</p:attrName>
                                        </p:attrNameLst>
                                      </p:cBhvr>
                                      <p:to>
                                        <p:strVal val="visible"/>
                                      </p:to>
                                    </p:set>
                                    <p:animEffect transition="in" filter="fade">
                                      <p:cBhvr>
                                        <p:cTn id="104" dur="1000"/>
                                        <p:tgtEl>
                                          <p:spTgt spid="348174"/>
                                        </p:tgtEl>
                                      </p:cBhvr>
                                    </p:animEffect>
                                    <p:anim calcmode="lin" valueType="num">
                                      <p:cBhvr>
                                        <p:cTn id="105" dur="1000" fill="hold"/>
                                        <p:tgtEl>
                                          <p:spTgt spid="348174"/>
                                        </p:tgtEl>
                                        <p:attrNameLst>
                                          <p:attrName>ppt_x</p:attrName>
                                        </p:attrNameLst>
                                      </p:cBhvr>
                                      <p:tavLst>
                                        <p:tav tm="0">
                                          <p:val>
                                            <p:strVal val="#ppt_x"/>
                                          </p:val>
                                        </p:tav>
                                        <p:tav tm="100000">
                                          <p:val>
                                            <p:strVal val="#ppt_x"/>
                                          </p:val>
                                        </p:tav>
                                      </p:tavLst>
                                    </p:anim>
                                    <p:anim calcmode="lin" valueType="num">
                                      <p:cBhvr>
                                        <p:cTn id="106" dur="900" decel="100000" fill="hold"/>
                                        <p:tgtEl>
                                          <p:spTgt spid="348174"/>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348174"/>
                                        </p:tgtEl>
                                        <p:attrNameLst>
                                          <p:attrName>ppt_y</p:attrName>
                                        </p:attrNameLst>
                                      </p:cBhvr>
                                      <p:tavLst>
                                        <p:tav tm="0">
                                          <p:val>
                                            <p:strVal val="#ppt_y-.03"/>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7" presetClass="entr" presetSubtype="0" fill="hold" nodeType="clickEffect">
                                  <p:stCondLst>
                                    <p:cond delay="0"/>
                                  </p:stCondLst>
                                  <p:childTnLst>
                                    <p:set>
                                      <p:cBhvr>
                                        <p:cTn id="111" dur="1" fill="hold">
                                          <p:stCondLst>
                                            <p:cond delay="0"/>
                                          </p:stCondLst>
                                        </p:cTn>
                                        <p:tgtEl>
                                          <p:spTgt spid="348175"/>
                                        </p:tgtEl>
                                        <p:attrNameLst>
                                          <p:attrName>style.visibility</p:attrName>
                                        </p:attrNameLst>
                                      </p:cBhvr>
                                      <p:to>
                                        <p:strVal val="visible"/>
                                      </p:to>
                                    </p:set>
                                    <p:animEffect transition="in" filter="fade">
                                      <p:cBhvr>
                                        <p:cTn id="112" dur="1000"/>
                                        <p:tgtEl>
                                          <p:spTgt spid="348175"/>
                                        </p:tgtEl>
                                      </p:cBhvr>
                                    </p:animEffect>
                                    <p:anim calcmode="lin" valueType="num">
                                      <p:cBhvr>
                                        <p:cTn id="113" dur="1000" fill="hold"/>
                                        <p:tgtEl>
                                          <p:spTgt spid="348175"/>
                                        </p:tgtEl>
                                        <p:attrNameLst>
                                          <p:attrName>ppt_x</p:attrName>
                                        </p:attrNameLst>
                                      </p:cBhvr>
                                      <p:tavLst>
                                        <p:tav tm="0">
                                          <p:val>
                                            <p:strVal val="#ppt_x"/>
                                          </p:val>
                                        </p:tav>
                                        <p:tav tm="100000">
                                          <p:val>
                                            <p:strVal val="#ppt_x"/>
                                          </p:val>
                                        </p:tav>
                                      </p:tavLst>
                                    </p:anim>
                                    <p:anim calcmode="lin" valueType="num">
                                      <p:cBhvr>
                                        <p:cTn id="114" dur="900" decel="100000" fill="hold"/>
                                        <p:tgtEl>
                                          <p:spTgt spid="348175"/>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348175"/>
                                        </p:tgtEl>
                                        <p:attrNameLst>
                                          <p:attrName>ppt_y</p:attrName>
                                        </p:attrNameLst>
                                      </p:cBhvr>
                                      <p:tavLst>
                                        <p:tav tm="0">
                                          <p:val>
                                            <p:strVal val="#ppt_y-.03"/>
                                          </p:val>
                                        </p:tav>
                                        <p:tav tm="100000">
                                          <p:val>
                                            <p:strVal val="#ppt_y"/>
                                          </p:val>
                                        </p:tav>
                                      </p:tavLst>
                                    </p:anim>
                                  </p:childTnLst>
                                </p:cTn>
                              </p:par>
                              <p:par>
                                <p:cTn id="116" presetID="1" presetClass="entr" presetSubtype="0" fill="hold" nodeType="withEffect">
                                  <p:stCondLst>
                                    <p:cond delay="2000"/>
                                  </p:stCondLst>
                                  <p:childTnLst>
                                    <p:set>
                                      <p:cBhvr>
                                        <p:cTn id="117" dur="1" fill="hold">
                                          <p:stCondLst>
                                            <p:cond delay="0"/>
                                          </p:stCondLst>
                                        </p:cTn>
                                        <p:tgtEl>
                                          <p:spTgt spid="348177"/>
                                        </p:tgtEl>
                                        <p:attrNameLst>
                                          <p:attrName>style.visibility</p:attrName>
                                        </p:attrNameLst>
                                      </p:cBhvr>
                                      <p:to>
                                        <p:strVal val="visible"/>
                                      </p:to>
                                    </p:set>
                                  </p:childTnLst>
                                </p:cTn>
                              </p:par>
                              <p:par>
                                <p:cTn id="118" presetID="1" presetClass="entr" presetSubtype="0" fill="hold" nodeType="withEffect">
                                  <p:stCondLst>
                                    <p:cond delay="2000"/>
                                  </p:stCondLst>
                                  <p:childTnLst>
                                    <p:set>
                                      <p:cBhvr>
                                        <p:cTn id="119" dur="1" fill="hold">
                                          <p:stCondLst>
                                            <p:cond delay="0"/>
                                          </p:stCondLst>
                                        </p:cTn>
                                        <p:tgtEl>
                                          <p:spTgt spid="348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p:bldP spid="348165" grpId="0" animBg="1"/>
      <p:bldP spid="348171" grpId="0"/>
      <p:bldP spid="348172" grpId="0"/>
      <p:bldP spid="348173" grpId="0"/>
      <p:bldP spid="348174" grpId="0"/>
      <p:bldP spid="348175"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rgbClr val="CC99FF"/>
            </a:gs>
            <a:gs pos="100000">
              <a:srgbClr val="FFFF66"/>
            </a:gs>
          </a:gsLst>
          <a:lin ang="2700000" scaled="1"/>
        </a:gradFill>
        <a:effectLst/>
      </p:bgPr>
    </p:bg>
    <p:spTree>
      <p:nvGrpSpPr>
        <p:cNvPr id="1" name=""/>
        <p:cNvGrpSpPr/>
        <p:nvPr/>
      </p:nvGrpSpPr>
      <p:grpSpPr>
        <a:xfrm>
          <a:off x="0" y="0"/>
          <a:ext cx="0" cy="0"/>
          <a:chOff x="0" y="0"/>
          <a:chExt cx="0" cy="0"/>
        </a:xfrm>
      </p:grpSpPr>
      <p:sp>
        <p:nvSpPr>
          <p:cNvPr id="471042" name="AutoShape 2">
            <a:extLst>
              <a:ext uri="{FF2B5EF4-FFF2-40B4-BE49-F238E27FC236}">
                <a16:creationId xmlns:a16="http://schemas.microsoft.com/office/drawing/2014/main" id="{7E1206B7-C79F-B045-21AD-E33DF12FC19A}"/>
              </a:ext>
            </a:extLst>
          </p:cNvPr>
          <p:cNvSpPr>
            <a:spLocks noChangeArrowheads="1"/>
          </p:cNvSpPr>
          <p:nvPr/>
        </p:nvSpPr>
        <p:spPr bwMode="auto">
          <a:xfrm>
            <a:off x="152400" y="228600"/>
            <a:ext cx="8763000" cy="6477000"/>
          </a:xfrm>
          <a:prstGeom prst="bracketPair">
            <a:avLst>
              <a:gd name="adj" fmla="val 16667"/>
            </a:avLst>
          </a:prstGeom>
          <a:gradFill rotWithShape="1">
            <a:gsLst>
              <a:gs pos="0">
                <a:srgbClr val="9900CC">
                  <a:alpha val="29999"/>
                </a:srgbClr>
              </a:gs>
              <a:gs pos="100000">
                <a:srgbClr val="FF339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1043" name="Text Box 3">
            <a:extLst>
              <a:ext uri="{FF2B5EF4-FFF2-40B4-BE49-F238E27FC236}">
                <a16:creationId xmlns:a16="http://schemas.microsoft.com/office/drawing/2014/main" id="{351F37A7-81D1-F100-FA67-EDF99F747682}"/>
              </a:ext>
            </a:extLst>
          </p:cNvPr>
          <p:cNvSpPr txBox="1">
            <a:spLocks noChangeArrowheads="1"/>
          </p:cNvSpPr>
          <p:nvPr/>
        </p:nvSpPr>
        <p:spPr bwMode="auto">
          <a:xfrm>
            <a:off x="609600" y="573088"/>
            <a:ext cx="7854950" cy="823912"/>
          </a:xfrm>
          <a:prstGeom prst="rect">
            <a:avLst/>
          </a:prstGeom>
          <a:noFill/>
          <a:ln w="9525">
            <a:noFill/>
            <a:miter lim="800000"/>
            <a:headEnd/>
            <a:tailEnd/>
          </a:ln>
          <a:effectLst>
            <a:outerShdw dist="35921" dir="2700000" algn="ctr" rotWithShape="0">
              <a:srgbClr val="3399FF"/>
            </a:outerShdw>
          </a:effectLst>
        </p:spPr>
        <p:txBody>
          <a:bodyPr wrap="none">
            <a:spAutoFit/>
          </a:bodyPr>
          <a:lstStyle/>
          <a:p>
            <a:pPr>
              <a:defRPr/>
            </a:pPr>
            <a:r>
              <a:rPr lang="en-US" sz="4800" b="1">
                <a:latin typeface="Book Antiqua" pitchFamily="18" charset="0"/>
              </a:rPr>
              <a:t>LiCl + Na</a:t>
            </a:r>
            <a:r>
              <a:rPr lang="en-US" sz="4800" b="1" baseline="30000">
                <a:latin typeface="Book Antiqua" pitchFamily="18" charset="0"/>
              </a:rPr>
              <a:t>+1</a:t>
            </a:r>
            <a:r>
              <a:rPr lang="en-US" sz="4800" b="1">
                <a:latin typeface="Book Antiqua" pitchFamily="18" charset="0"/>
              </a:rPr>
              <a:t>   </a:t>
            </a:r>
            <a:r>
              <a:rPr lang="en-US" sz="4800" b="1">
                <a:latin typeface="Book Antiqua" pitchFamily="18" charset="0"/>
                <a:sym typeface="Wingdings" pitchFamily="2" charset="2"/>
              </a:rPr>
              <a:t>  NaCl + Li</a:t>
            </a:r>
            <a:r>
              <a:rPr lang="en-US" sz="4800" b="1" baseline="30000">
                <a:latin typeface="Book Antiqua" pitchFamily="18" charset="0"/>
                <a:sym typeface="Wingdings" pitchFamily="2" charset="2"/>
              </a:rPr>
              <a:t>+1</a:t>
            </a:r>
            <a:endParaRPr lang="en-US" sz="4800" b="1" baseline="30000">
              <a:latin typeface="Book Antiqua" pitchFamily="18" charset="0"/>
            </a:endParaRPr>
          </a:p>
        </p:txBody>
      </p:sp>
      <p:sp>
        <p:nvSpPr>
          <p:cNvPr id="471044" name="Text Box 4">
            <a:extLst>
              <a:ext uri="{FF2B5EF4-FFF2-40B4-BE49-F238E27FC236}">
                <a16:creationId xmlns:a16="http://schemas.microsoft.com/office/drawing/2014/main" id="{B48910EF-DDEA-55DA-C049-BD777384757A}"/>
              </a:ext>
            </a:extLst>
          </p:cNvPr>
          <p:cNvSpPr txBox="1">
            <a:spLocks noChangeArrowheads="1"/>
          </p:cNvSpPr>
          <p:nvPr/>
        </p:nvSpPr>
        <p:spPr bwMode="auto">
          <a:xfrm>
            <a:off x="609600" y="1563688"/>
            <a:ext cx="5637213" cy="823912"/>
          </a:xfrm>
          <a:prstGeom prst="rect">
            <a:avLst/>
          </a:prstGeom>
          <a:noFill/>
          <a:ln w="9525">
            <a:noFill/>
            <a:miter lim="800000"/>
            <a:headEnd/>
            <a:tailEnd/>
          </a:ln>
          <a:effectLst>
            <a:outerShdw dist="35921" dir="2700000" algn="ctr" rotWithShape="0">
              <a:srgbClr val="3399FF"/>
            </a:outerShdw>
          </a:effectLst>
        </p:spPr>
        <p:txBody>
          <a:bodyPr wrap="none">
            <a:spAutoFit/>
          </a:bodyPr>
          <a:lstStyle/>
          <a:p>
            <a:pPr>
              <a:defRPr/>
            </a:pPr>
            <a:r>
              <a:rPr lang="en-US" sz="4800" b="1">
                <a:latin typeface="Book Antiqua" pitchFamily="18" charset="0"/>
              </a:rPr>
              <a:t>Na + Cl</a:t>
            </a:r>
            <a:r>
              <a:rPr lang="en-US" sz="4800" b="1" baseline="-25000">
                <a:latin typeface="Book Antiqua" pitchFamily="18" charset="0"/>
              </a:rPr>
              <a:t>2</a:t>
            </a:r>
            <a:r>
              <a:rPr lang="en-US" sz="4800" b="1">
                <a:latin typeface="Book Antiqua" pitchFamily="18" charset="0"/>
              </a:rPr>
              <a:t>   </a:t>
            </a:r>
            <a:r>
              <a:rPr lang="en-US" sz="4800" b="1">
                <a:latin typeface="Book Antiqua" pitchFamily="18" charset="0"/>
                <a:sym typeface="Wingdings" pitchFamily="2" charset="2"/>
              </a:rPr>
              <a:t>  NaCl  </a:t>
            </a:r>
            <a:endParaRPr lang="en-US" sz="4800" b="1" baseline="30000">
              <a:latin typeface="Book Antiqua" pitchFamily="18" charset="0"/>
            </a:endParaRPr>
          </a:p>
        </p:txBody>
      </p:sp>
      <p:sp>
        <p:nvSpPr>
          <p:cNvPr id="471045" name="Text Box 5">
            <a:extLst>
              <a:ext uri="{FF2B5EF4-FFF2-40B4-BE49-F238E27FC236}">
                <a16:creationId xmlns:a16="http://schemas.microsoft.com/office/drawing/2014/main" id="{20716AB2-FEB4-7BBE-308A-2D5FF5CBF6DF}"/>
              </a:ext>
            </a:extLst>
          </p:cNvPr>
          <p:cNvSpPr txBox="1">
            <a:spLocks noChangeArrowheads="1"/>
          </p:cNvSpPr>
          <p:nvPr/>
        </p:nvSpPr>
        <p:spPr bwMode="auto">
          <a:xfrm>
            <a:off x="609600" y="2554288"/>
            <a:ext cx="6180138" cy="823912"/>
          </a:xfrm>
          <a:prstGeom prst="rect">
            <a:avLst/>
          </a:prstGeom>
          <a:noFill/>
          <a:ln w="9525">
            <a:noFill/>
            <a:miter lim="800000"/>
            <a:headEnd/>
            <a:tailEnd/>
          </a:ln>
          <a:effectLst>
            <a:outerShdw dist="35921" dir="2700000" algn="ctr" rotWithShape="0">
              <a:srgbClr val="3399FF"/>
            </a:outerShdw>
          </a:effectLst>
        </p:spPr>
        <p:txBody>
          <a:bodyPr wrap="none">
            <a:spAutoFit/>
          </a:bodyPr>
          <a:lstStyle/>
          <a:p>
            <a:pPr>
              <a:defRPr/>
            </a:pPr>
            <a:r>
              <a:rPr lang="en-US" sz="4800" b="1">
                <a:latin typeface="Book Antiqua" pitchFamily="18" charset="0"/>
              </a:rPr>
              <a:t>   H</a:t>
            </a:r>
            <a:r>
              <a:rPr lang="en-US" sz="4800" b="1" baseline="-25000">
                <a:latin typeface="Book Antiqua" pitchFamily="18" charset="0"/>
              </a:rPr>
              <a:t>2</a:t>
            </a:r>
            <a:r>
              <a:rPr lang="en-US" sz="4800" b="1">
                <a:latin typeface="Book Antiqua" pitchFamily="18" charset="0"/>
              </a:rPr>
              <a:t>O</a:t>
            </a:r>
            <a:r>
              <a:rPr lang="en-US" sz="4800" b="1" baseline="-25000">
                <a:latin typeface="Book Antiqua" pitchFamily="18" charset="0"/>
              </a:rPr>
              <a:t>2</a:t>
            </a:r>
            <a:r>
              <a:rPr lang="en-US" sz="4800" b="1">
                <a:latin typeface="Book Antiqua" pitchFamily="18" charset="0"/>
              </a:rPr>
              <a:t>    </a:t>
            </a:r>
            <a:r>
              <a:rPr lang="en-US" sz="4800" b="1">
                <a:latin typeface="Book Antiqua" pitchFamily="18" charset="0"/>
                <a:sym typeface="Wingdings" pitchFamily="2" charset="2"/>
              </a:rPr>
              <a:t>  H</a:t>
            </a:r>
            <a:r>
              <a:rPr lang="en-US" sz="4800" b="1" baseline="-25000">
                <a:latin typeface="Book Antiqua" pitchFamily="18" charset="0"/>
                <a:sym typeface="Wingdings" pitchFamily="2" charset="2"/>
              </a:rPr>
              <a:t>2</a:t>
            </a:r>
            <a:r>
              <a:rPr lang="en-US" sz="4800" b="1">
                <a:latin typeface="Book Antiqua" pitchFamily="18" charset="0"/>
                <a:sym typeface="Wingdings" pitchFamily="2" charset="2"/>
              </a:rPr>
              <a:t>O + O</a:t>
            </a:r>
            <a:r>
              <a:rPr lang="en-US" sz="4800" b="1" baseline="-25000">
                <a:latin typeface="Book Antiqua" pitchFamily="18" charset="0"/>
                <a:sym typeface="Wingdings" pitchFamily="2" charset="2"/>
              </a:rPr>
              <a:t>2</a:t>
            </a:r>
            <a:endParaRPr lang="en-US" sz="4800" b="1" baseline="-25000">
              <a:latin typeface="Book Antiqua" pitchFamily="18" charset="0"/>
            </a:endParaRPr>
          </a:p>
        </p:txBody>
      </p:sp>
      <p:sp>
        <p:nvSpPr>
          <p:cNvPr id="471046" name="Text Box 6">
            <a:extLst>
              <a:ext uri="{FF2B5EF4-FFF2-40B4-BE49-F238E27FC236}">
                <a16:creationId xmlns:a16="http://schemas.microsoft.com/office/drawing/2014/main" id="{B6013D46-1C65-048B-954E-FE724D040D78}"/>
              </a:ext>
            </a:extLst>
          </p:cNvPr>
          <p:cNvSpPr txBox="1">
            <a:spLocks noChangeArrowheads="1"/>
          </p:cNvSpPr>
          <p:nvPr/>
        </p:nvSpPr>
        <p:spPr bwMode="auto">
          <a:xfrm>
            <a:off x="609600" y="3544888"/>
            <a:ext cx="7315200" cy="823912"/>
          </a:xfrm>
          <a:prstGeom prst="rect">
            <a:avLst/>
          </a:prstGeom>
          <a:noFill/>
          <a:ln w="9525">
            <a:noFill/>
            <a:miter lim="800000"/>
            <a:headEnd/>
            <a:tailEnd/>
          </a:ln>
          <a:effectLst>
            <a:outerShdw dist="35921" dir="2700000" algn="ctr" rotWithShape="0">
              <a:srgbClr val="3399FF"/>
            </a:outerShdw>
          </a:effectLst>
        </p:spPr>
        <p:txBody>
          <a:bodyPr wrap="none">
            <a:spAutoFit/>
          </a:bodyPr>
          <a:lstStyle/>
          <a:p>
            <a:pPr>
              <a:defRPr/>
            </a:pPr>
            <a:r>
              <a:rPr lang="en-US" sz="4800" b="1">
                <a:latin typeface="Book Antiqua" pitchFamily="18" charset="0"/>
              </a:rPr>
              <a:t>KI + Mg</a:t>
            </a:r>
            <a:r>
              <a:rPr lang="en-US" sz="4800" b="1" baseline="30000">
                <a:latin typeface="Book Antiqua" pitchFamily="18" charset="0"/>
              </a:rPr>
              <a:t>+2</a:t>
            </a:r>
            <a:r>
              <a:rPr lang="en-US" sz="4800" b="1">
                <a:latin typeface="Book Antiqua" pitchFamily="18" charset="0"/>
              </a:rPr>
              <a:t>   </a:t>
            </a:r>
            <a:r>
              <a:rPr lang="en-US" sz="4800" b="1">
                <a:latin typeface="Book Antiqua" pitchFamily="18" charset="0"/>
                <a:sym typeface="Wingdings" pitchFamily="2" charset="2"/>
              </a:rPr>
              <a:t>  MgI</a:t>
            </a:r>
            <a:r>
              <a:rPr lang="en-US" sz="4800" b="1" baseline="-25000">
                <a:latin typeface="Book Antiqua" pitchFamily="18" charset="0"/>
                <a:sym typeface="Wingdings" pitchFamily="2" charset="2"/>
              </a:rPr>
              <a:t>2</a:t>
            </a:r>
            <a:r>
              <a:rPr lang="en-US" sz="4800" b="1">
                <a:latin typeface="Book Antiqua" pitchFamily="18" charset="0"/>
                <a:sym typeface="Wingdings" pitchFamily="2" charset="2"/>
              </a:rPr>
              <a:t> + K</a:t>
            </a:r>
            <a:r>
              <a:rPr lang="en-US" sz="4800" b="1" baseline="30000">
                <a:latin typeface="Book Antiqua" pitchFamily="18" charset="0"/>
                <a:sym typeface="Wingdings" pitchFamily="2" charset="2"/>
              </a:rPr>
              <a:t>+1</a:t>
            </a:r>
            <a:endParaRPr lang="en-US" sz="4800" b="1" baseline="30000">
              <a:latin typeface="Book Antiqua" pitchFamily="18" charset="0"/>
            </a:endParaRPr>
          </a:p>
        </p:txBody>
      </p:sp>
      <p:sp>
        <p:nvSpPr>
          <p:cNvPr id="471047" name="Text Box 7">
            <a:extLst>
              <a:ext uri="{FF2B5EF4-FFF2-40B4-BE49-F238E27FC236}">
                <a16:creationId xmlns:a16="http://schemas.microsoft.com/office/drawing/2014/main" id="{8655FC66-CEB0-118B-D3A4-2BA4EA9B5054}"/>
              </a:ext>
            </a:extLst>
          </p:cNvPr>
          <p:cNvSpPr txBox="1">
            <a:spLocks noChangeArrowheads="1"/>
          </p:cNvSpPr>
          <p:nvPr/>
        </p:nvSpPr>
        <p:spPr bwMode="auto">
          <a:xfrm>
            <a:off x="228600" y="4667250"/>
            <a:ext cx="8051800" cy="701675"/>
          </a:xfrm>
          <a:prstGeom prst="rect">
            <a:avLst/>
          </a:prstGeom>
          <a:noFill/>
          <a:ln w="9525">
            <a:noFill/>
            <a:miter lim="800000"/>
            <a:headEnd/>
            <a:tailEnd/>
          </a:ln>
          <a:effectLst>
            <a:outerShdw dist="35921" dir="2700000" algn="ctr" rotWithShape="0">
              <a:srgbClr val="3399FF"/>
            </a:outerShdw>
          </a:effectLst>
        </p:spPr>
        <p:txBody>
          <a:bodyPr wrap="none">
            <a:spAutoFit/>
          </a:bodyPr>
          <a:lstStyle/>
          <a:p>
            <a:pPr>
              <a:defRPr/>
            </a:pPr>
            <a:r>
              <a:rPr lang="en-US" sz="4000" b="1">
                <a:latin typeface="Book Antiqua" pitchFamily="18" charset="0"/>
              </a:rPr>
              <a:t>AgNO</a:t>
            </a:r>
            <a:r>
              <a:rPr lang="en-US" b="1"/>
              <a:t>3</a:t>
            </a:r>
            <a:r>
              <a:rPr lang="en-US" sz="4000" b="1">
                <a:latin typeface="Book Antiqua" pitchFamily="18" charset="0"/>
              </a:rPr>
              <a:t>+ NaCl   </a:t>
            </a:r>
            <a:r>
              <a:rPr lang="en-US" sz="4000" b="1">
                <a:latin typeface="Book Antiqua" pitchFamily="18" charset="0"/>
                <a:sym typeface="Wingdings" pitchFamily="2" charset="2"/>
              </a:rPr>
              <a:t>  AgCl</a:t>
            </a:r>
            <a:r>
              <a:rPr lang="en-US" sz="4000" b="1" baseline="-25000">
                <a:latin typeface="Book Antiqua" pitchFamily="18" charset="0"/>
                <a:sym typeface="Wingdings" pitchFamily="2" charset="2"/>
              </a:rPr>
              <a:t> </a:t>
            </a:r>
            <a:r>
              <a:rPr lang="en-US" sz="4000" b="1">
                <a:latin typeface="Book Antiqua" pitchFamily="18" charset="0"/>
                <a:sym typeface="Wingdings" pitchFamily="2" charset="2"/>
              </a:rPr>
              <a:t>+ NaNO</a:t>
            </a:r>
            <a:r>
              <a:rPr lang="en-US" sz="4000" b="1" baseline="-25000">
                <a:latin typeface="Book Antiqua" pitchFamily="18" charset="0"/>
                <a:sym typeface="Wingdings" pitchFamily="2" charset="2"/>
              </a:rPr>
              <a:t>3</a:t>
            </a:r>
          </a:p>
        </p:txBody>
      </p:sp>
      <p:sp>
        <p:nvSpPr>
          <p:cNvPr id="471048" name="Text Box 8">
            <a:extLst>
              <a:ext uri="{FF2B5EF4-FFF2-40B4-BE49-F238E27FC236}">
                <a16:creationId xmlns:a16="http://schemas.microsoft.com/office/drawing/2014/main" id="{47FFC6BC-FBA6-6746-B0C6-4EE1C6DAC0C1}"/>
              </a:ext>
            </a:extLst>
          </p:cNvPr>
          <p:cNvSpPr txBox="1">
            <a:spLocks noChangeArrowheads="1"/>
          </p:cNvSpPr>
          <p:nvPr/>
        </p:nvSpPr>
        <p:spPr bwMode="auto">
          <a:xfrm>
            <a:off x="363538" y="5573713"/>
            <a:ext cx="8247062" cy="762000"/>
          </a:xfrm>
          <a:prstGeom prst="rect">
            <a:avLst/>
          </a:prstGeom>
          <a:noFill/>
          <a:ln w="9525">
            <a:noFill/>
            <a:miter lim="800000"/>
            <a:headEnd/>
            <a:tailEnd/>
          </a:ln>
          <a:effectLst>
            <a:outerShdw dist="35921" dir="2700000" algn="ctr" rotWithShape="0">
              <a:srgbClr val="3399FF"/>
            </a:outerShdw>
          </a:effectLst>
        </p:spPr>
        <p:txBody>
          <a:bodyPr wrap="none">
            <a:spAutoFit/>
          </a:bodyPr>
          <a:lstStyle/>
          <a:p>
            <a:pPr>
              <a:defRPr/>
            </a:pPr>
            <a:r>
              <a:rPr lang="en-US" sz="4400" b="1">
                <a:latin typeface="Book Antiqua" pitchFamily="18" charset="0"/>
              </a:rPr>
              <a:t>LiCl + NaOH   </a:t>
            </a:r>
            <a:r>
              <a:rPr lang="en-US" sz="4400" b="1">
                <a:latin typeface="Book Antiqua" pitchFamily="18" charset="0"/>
                <a:sym typeface="Wingdings" pitchFamily="2" charset="2"/>
              </a:rPr>
              <a:t>  NaCl + LiOH</a:t>
            </a:r>
            <a:endParaRPr lang="en-US" sz="4400" b="1" baseline="3000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accel="50000" decel="50000" autoRev="1" fill="hold" nodeType="afterEffect">
                                  <p:stCondLst>
                                    <p:cond delay="0"/>
                                  </p:stCondLst>
                                  <p:childTnLst>
                                    <p:animClr clrSpc="rgb" dir="cw">
                                      <p:cBhvr>
                                        <p:cTn id="6" dur="5000" fill="hold"/>
                                        <p:tgtEl>
                                          <p:spTgt spid="471042"/>
                                        </p:tgtEl>
                                        <p:attrNameLst>
                                          <p:attrName>fillcolor</p:attrName>
                                        </p:attrNameLst>
                                      </p:cBhvr>
                                      <p:to>
                                        <a:srgbClr val="0099FF"/>
                                      </p:to>
                                    </p:animClr>
                                    <p:set>
                                      <p:cBhvr>
                                        <p:cTn id="7" dur="5000" fill="hold"/>
                                        <p:tgtEl>
                                          <p:spTgt spid="471042"/>
                                        </p:tgtEl>
                                        <p:attrNameLst>
                                          <p:attrName>fill.type</p:attrName>
                                        </p:attrNameLst>
                                      </p:cBhvr>
                                      <p:to>
                                        <p:strVal val="solid"/>
                                      </p:to>
                                    </p:set>
                                    <p:set>
                                      <p:cBhvr>
                                        <p:cTn id="8" dur="5000" fill="hold"/>
                                        <p:tgtEl>
                                          <p:spTgt spid="471042"/>
                                        </p:tgtEl>
                                        <p:attrNameLst>
                                          <p:attrName>fill.on</p:attrName>
                                        </p:attrNameLst>
                                      </p:cBhvr>
                                      <p:to>
                                        <p:strVal val="true"/>
                                      </p:to>
                                    </p:set>
                                  </p:childTnLst>
                                </p:cTn>
                              </p:par>
                              <p:par>
                                <p:cTn id="9" presetID="42" presetClass="entr" presetSubtype="0" fill="hold" nodeType="withEffect">
                                  <p:stCondLst>
                                    <p:cond delay="0"/>
                                  </p:stCondLst>
                                  <p:childTnLst>
                                    <p:set>
                                      <p:cBhvr>
                                        <p:cTn id="10" dur="1" fill="hold">
                                          <p:stCondLst>
                                            <p:cond delay="0"/>
                                          </p:stCondLst>
                                        </p:cTn>
                                        <p:tgtEl>
                                          <p:spTgt spid="471043"/>
                                        </p:tgtEl>
                                        <p:attrNameLst>
                                          <p:attrName>style.visibility</p:attrName>
                                        </p:attrNameLst>
                                      </p:cBhvr>
                                      <p:to>
                                        <p:strVal val="visible"/>
                                      </p:to>
                                    </p:set>
                                    <p:animEffect transition="in" filter="fade">
                                      <p:cBhvr>
                                        <p:cTn id="11" dur="1000"/>
                                        <p:tgtEl>
                                          <p:spTgt spid="471043"/>
                                        </p:tgtEl>
                                      </p:cBhvr>
                                    </p:animEffect>
                                    <p:anim calcmode="lin" valueType="num">
                                      <p:cBhvr>
                                        <p:cTn id="12" dur="1000" fill="hold"/>
                                        <p:tgtEl>
                                          <p:spTgt spid="471043"/>
                                        </p:tgtEl>
                                        <p:attrNameLst>
                                          <p:attrName>ppt_x</p:attrName>
                                        </p:attrNameLst>
                                      </p:cBhvr>
                                      <p:tavLst>
                                        <p:tav tm="0">
                                          <p:val>
                                            <p:strVal val="#ppt_x"/>
                                          </p:val>
                                        </p:tav>
                                        <p:tav tm="100000">
                                          <p:val>
                                            <p:strVal val="#ppt_x"/>
                                          </p:val>
                                        </p:tav>
                                      </p:tavLst>
                                    </p:anim>
                                    <p:anim calcmode="lin" valueType="num">
                                      <p:cBhvr>
                                        <p:cTn id="13" dur="1000" fill="hold"/>
                                        <p:tgtEl>
                                          <p:spTgt spid="47104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471044"/>
                                        </p:tgtEl>
                                        <p:attrNameLst>
                                          <p:attrName>style.visibility</p:attrName>
                                        </p:attrNameLst>
                                      </p:cBhvr>
                                      <p:to>
                                        <p:strVal val="visible"/>
                                      </p:to>
                                    </p:set>
                                    <p:animEffect transition="in" filter="fade">
                                      <p:cBhvr>
                                        <p:cTn id="18" dur="1000"/>
                                        <p:tgtEl>
                                          <p:spTgt spid="471044"/>
                                        </p:tgtEl>
                                      </p:cBhvr>
                                    </p:animEffect>
                                    <p:anim calcmode="lin" valueType="num">
                                      <p:cBhvr>
                                        <p:cTn id="19" dur="1000" fill="hold"/>
                                        <p:tgtEl>
                                          <p:spTgt spid="471044"/>
                                        </p:tgtEl>
                                        <p:attrNameLst>
                                          <p:attrName>ppt_x</p:attrName>
                                        </p:attrNameLst>
                                      </p:cBhvr>
                                      <p:tavLst>
                                        <p:tav tm="0">
                                          <p:val>
                                            <p:strVal val="#ppt_x"/>
                                          </p:val>
                                        </p:tav>
                                        <p:tav tm="100000">
                                          <p:val>
                                            <p:strVal val="#ppt_x"/>
                                          </p:val>
                                        </p:tav>
                                      </p:tavLst>
                                    </p:anim>
                                    <p:anim calcmode="lin" valueType="num">
                                      <p:cBhvr>
                                        <p:cTn id="20" dur="1000" fill="hold"/>
                                        <p:tgtEl>
                                          <p:spTgt spid="47104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71045"/>
                                        </p:tgtEl>
                                        <p:attrNameLst>
                                          <p:attrName>style.visibility</p:attrName>
                                        </p:attrNameLst>
                                      </p:cBhvr>
                                      <p:to>
                                        <p:strVal val="visible"/>
                                      </p:to>
                                    </p:set>
                                    <p:animEffect transition="in" filter="fade">
                                      <p:cBhvr>
                                        <p:cTn id="25" dur="1000"/>
                                        <p:tgtEl>
                                          <p:spTgt spid="471045"/>
                                        </p:tgtEl>
                                      </p:cBhvr>
                                    </p:animEffect>
                                    <p:anim calcmode="lin" valueType="num">
                                      <p:cBhvr>
                                        <p:cTn id="26" dur="1000" fill="hold"/>
                                        <p:tgtEl>
                                          <p:spTgt spid="471045"/>
                                        </p:tgtEl>
                                        <p:attrNameLst>
                                          <p:attrName>ppt_x</p:attrName>
                                        </p:attrNameLst>
                                      </p:cBhvr>
                                      <p:tavLst>
                                        <p:tav tm="0">
                                          <p:val>
                                            <p:strVal val="#ppt_x"/>
                                          </p:val>
                                        </p:tav>
                                        <p:tav tm="100000">
                                          <p:val>
                                            <p:strVal val="#ppt_x"/>
                                          </p:val>
                                        </p:tav>
                                      </p:tavLst>
                                    </p:anim>
                                    <p:anim calcmode="lin" valueType="num">
                                      <p:cBhvr>
                                        <p:cTn id="27" dur="1000" fill="hold"/>
                                        <p:tgtEl>
                                          <p:spTgt spid="47104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71046"/>
                                        </p:tgtEl>
                                        <p:attrNameLst>
                                          <p:attrName>style.visibility</p:attrName>
                                        </p:attrNameLst>
                                      </p:cBhvr>
                                      <p:to>
                                        <p:strVal val="visible"/>
                                      </p:to>
                                    </p:set>
                                    <p:animEffect transition="in" filter="fade">
                                      <p:cBhvr>
                                        <p:cTn id="32" dur="1000"/>
                                        <p:tgtEl>
                                          <p:spTgt spid="471046"/>
                                        </p:tgtEl>
                                      </p:cBhvr>
                                    </p:animEffect>
                                    <p:anim calcmode="lin" valueType="num">
                                      <p:cBhvr>
                                        <p:cTn id="33" dur="1000" fill="hold"/>
                                        <p:tgtEl>
                                          <p:spTgt spid="471046"/>
                                        </p:tgtEl>
                                        <p:attrNameLst>
                                          <p:attrName>ppt_x</p:attrName>
                                        </p:attrNameLst>
                                      </p:cBhvr>
                                      <p:tavLst>
                                        <p:tav tm="0">
                                          <p:val>
                                            <p:strVal val="#ppt_x"/>
                                          </p:val>
                                        </p:tav>
                                        <p:tav tm="100000">
                                          <p:val>
                                            <p:strVal val="#ppt_x"/>
                                          </p:val>
                                        </p:tav>
                                      </p:tavLst>
                                    </p:anim>
                                    <p:anim calcmode="lin" valueType="num">
                                      <p:cBhvr>
                                        <p:cTn id="34" dur="1000" fill="hold"/>
                                        <p:tgtEl>
                                          <p:spTgt spid="47104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471047"/>
                                        </p:tgtEl>
                                        <p:attrNameLst>
                                          <p:attrName>style.visibility</p:attrName>
                                        </p:attrNameLst>
                                      </p:cBhvr>
                                      <p:to>
                                        <p:strVal val="visible"/>
                                      </p:to>
                                    </p:set>
                                    <p:animEffect transition="in" filter="fade">
                                      <p:cBhvr>
                                        <p:cTn id="39" dur="1000"/>
                                        <p:tgtEl>
                                          <p:spTgt spid="471047"/>
                                        </p:tgtEl>
                                      </p:cBhvr>
                                    </p:animEffect>
                                    <p:anim calcmode="lin" valueType="num">
                                      <p:cBhvr>
                                        <p:cTn id="40" dur="1000" fill="hold"/>
                                        <p:tgtEl>
                                          <p:spTgt spid="471047"/>
                                        </p:tgtEl>
                                        <p:attrNameLst>
                                          <p:attrName>ppt_x</p:attrName>
                                        </p:attrNameLst>
                                      </p:cBhvr>
                                      <p:tavLst>
                                        <p:tav tm="0">
                                          <p:val>
                                            <p:strVal val="#ppt_x"/>
                                          </p:val>
                                        </p:tav>
                                        <p:tav tm="100000">
                                          <p:val>
                                            <p:strVal val="#ppt_x"/>
                                          </p:val>
                                        </p:tav>
                                      </p:tavLst>
                                    </p:anim>
                                    <p:anim calcmode="lin" valueType="num">
                                      <p:cBhvr>
                                        <p:cTn id="41" dur="1000" fill="hold"/>
                                        <p:tgtEl>
                                          <p:spTgt spid="47104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471048"/>
                                        </p:tgtEl>
                                        <p:attrNameLst>
                                          <p:attrName>style.visibility</p:attrName>
                                        </p:attrNameLst>
                                      </p:cBhvr>
                                      <p:to>
                                        <p:strVal val="visible"/>
                                      </p:to>
                                    </p:set>
                                    <p:animEffect transition="in" filter="fade">
                                      <p:cBhvr>
                                        <p:cTn id="46" dur="1000"/>
                                        <p:tgtEl>
                                          <p:spTgt spid="471048"/>
                                        </p:tgtEl>
                                      </p:cBhvr>
                                    </p:animEffect>
                                    <p:anim calcmode="lin" valueType="num">
                                      <p:cBhvr>
                                        <p:cTn id="47" dur="1000" fill="hold"/>
                                        <p:tgtEl>
                                          <p:spTgt spid="471048"/>
                                        </p:tgtEl>
                                        <p:attrNameLst>
                                          <p:attrName>ppt_x</p:attrName>
                                        </p:attrNameLst>
                                      </p:cBhvr>
                                      <p:tavLst>
                                        <p:tav tm="0">
                                          <p:val>
                                            <p:strVal val="#ppt_x"/>
                                          </p:val>
                                        </p:tav>
                                        <p:tav tm="100000">
                                          <p:val>
                                            <p:strVal val="#ppt_x"/>
                                          </p:val>
                                        </p:tav>
                                      </p:tavLst>
                                    </p:anim>
                                    <p:anim calcmode="lin" valueType="num">
                                      <p:cBhvr>
                                        <p:cTn id="48" dur="1000" fill="hold"/>
                                        <p:tgtEl>
                                          <p:spTgt spid="471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p:bldP spid="471044" grpId="0"/>
      <p:bldP spid="471045" grpId="0"/>
      <p:bldP spid="471046" grpId="0"/>
      <p:bldP spid="471047" grpId="0"/>
      <p:bldP spid="471048"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rgbClr val="CC99FF"/>
            </a:gs>
            <a:gs pos="100000">
              <a:srgbClr val="FFFF66"/>
            </a:gs>
          </a:gsLst>
          <a:lin ang="2700000" scaled="1"/>
        </a:gradFill>
        <a:effectLst/>
      </p:bgPr>
    </p:bg>
    <p:spTree>
      <p:nvGrpSpPr>
        <p:cNvPr id="1" name=""/>
        <p:cNvGrpSpPr/>
        <p:nvPr/>
      </p:nvGrpSpPr>
      <p:grpSpPr>
        <a:xfrm>
          <a:off x="0" y="0"/>
          <a:ext cx="0" cy="0"/>
          <a:chOff x="0" y="0"/>
          <a:chExt cx="0" cy="0"/>
        </a:xfrm>
      </p:grpSpPr>
      <p:sp>
        <p:nvSpPr>
          <p:cNvPr id="535554" name="AutoShape 2">
            <a:extLst>
              <a:ext uri="{FF2B5EF4-FFF2-40B4-BE49-F238E27FC236}">
                <a16:creationId xmlns:a16="http://schemas.microsoft.com/office/drawing/2014/main" id="{D68E65DA-C213-FC68-E2DD-88C161CD9F81}"/>
              </a:ext>
            </a:extLst>
          </p:cNvPr>
          <p:cNvSpPr>
            <a:spLocks noChangeArrowheads="1"/>
          </p:cNvSpPr>
          <p:nvPr/>
        </p:nvSpPr>
        <p:spPr bwMode="auto">
          <a:xfrm>
            <a:off x="152400" y="228600"/>
            <a:ext cx="8763000" cy="6477000"/>
          </a:xfrm>
          <a:prstGeom prst="bracketPair">
            <a:avLst>
              <a:gd name="adj" fmla="val 16667"/>
            </a:avLst>
          </a:prstGeom>
          <a:gradFill rotWithShape="1">
            <a:gsLst>
              <a:gs pos="0">
                <a:srgbClr val="9900CC">
                  <a:alpha val="29999"/>
                </a:srgbClr>
              </a:gs>
              <a:gs pos="100000">
                <a:srgbClr val="FF339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5715" name="Rectangle 9">
            <a:extLst>
              <a:ext uri="{FF2B5EF4-FFF2-40B4-BE49-F238E27FC236}">
                <a16:creationId xmlns:a16="http://schemas.microsoft.com/office/drawing/2014/main" id="{F9BC6833-7F80-E550-9F0B-31F9DBD86313}"/>
              </a:ext>
            </a:extLst>
          </p:cNvPr>
          <p:cNvSpPr>
            <a:spLocks noChangeArrowheads="1"/>
          </p:cNvSpPr>
          <p:nvPr/>
        </p:nvSpPr>
        <p:spPr bwMode="auto">
          <a:xfrm>
            <a:off x="533400" y="533400"/>
            <a:ext cx="80010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b="1" u="sng"/>
              <a:t>Catalyst</a:t>
            </a:r>
            <a:r>
              <a:rPr lang="en-US" altLang="en-US" sz="5400" b="1">
                <a:solidFill>
                  <a:srgbClr val="FF3300"/>
                </a:solidFill>
              </a:rPr>
              <a:t>     cat  a  list</a:t>
            </a:r>
          </a:p>
          <a:p>
            <a:pPr eaLnBrk="1" hangingPunct="1"/>
            <a:r>
              <a:rPr lang="en-US" altLang="en-US" sz="5400" b="1"/>
              <a:t>a substance which alters the rate of a chemical reaction.</a:t>
            </a:r>
          </a:p>
          <a:p>
            <a:pPr eaLnBrk="1" hangingPunct="1"/>
            <a:r>
              <a:rPr lang="en-US" altLang="en-US" sz="5400" b="1"/>
              <a:t>It is </a:t>
            </a:r>
            <a:r>
              <a:rPr lang="en-US" altLang="en-US" sz="5400" b="1" i="1"/>
              <a:t>unchanged </a:t>
            </a:r>
            <a:r>
              <a:rPr lang="en-US" altLang="en-US" sz="5400" b="1"/>
              <a:t>at the end of the reaction</a:t>
            </a:r>
            <a:r>
              <a:rPr lang="en-US" altLang="en-US" sz="5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accel="50000" decel="50000" autoRev="1" fill="hold" nodeType="afterEffect">
                                  <p:stCondLst>
                                    <p:cond delay="0"/>
                                  </p:stCondLst>
                                  <p:childTnLst>
                                    <p:animClr clrSpc="rgb" dir="cw">
                                      <p:cBhvr>
                                        <p:cTn id="6" dur="5000" fill="hold"/>
                                        <p:tgtEl>
                                          <p:spTgt spid="535554"/>
                                        </p:tgtEl>
                                        <p:attrNameLst>
                                          <p:attrName>fillcolor</p:attrName>
                                        </p:attrNameLst>
                                      </p:cBhvr>
                                      <p:to>
                                        <a:srgbClr val="0099FF"/>
                                      </p:to>
                                    </p:animClr>
                                    <p:set>
                                      <p:cBhvr>
                                        <p:cTn id="7" dur="5000" fill="hold"/>
                                        <p:tgtEl>
                                          <p:spTgt spid="535554"/>
                                        </p:tgtEl>
                                        <p:attrNameLst>
                                          <p:attrName>fill.type</p:attrName>
                                        </p:attrNameLst>
                                      </p:cBhvr>
                                      <p:to>
                                        <p:strVal val="solid"/>
                                      </p:to>
                                    </p:set>
                                    <p:set>
                                      <p:cBhvr>
                                        <p:cTn id="8" dur="5000" fill="hold"/>
                                        <p:tgtEl>
                                          <p:spTgt spid="5355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65C404D-523D-FA27-A541-1FC9D86DAFD0}"/>
              </a:ext>
            </a:extLst>
          </p:cNvPr>
          <p:cNvSpPr>
            <a:spLocks noChangeArrowheads="1"/>
          </p:cNvSpPr>
          <p:nvPr/>
        </p:nvSpPr>
        <p:spPr bwMode="auto">
          <a:xfrm>
            <a:off x="381000" y="0"/>
            <a:ext cx="8534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Experiment with the changes of states of a substance (i.e. water, dry ice).</a:t>
            </a:r>
          </a:p>
          <a:p>
            <a:pPr eaLnBrk="1" hangingPunct="1"/>
            <a:endParaRPr lang="en-US" altLang="en-US" sz="2400" b="1"/>
          </a:p>
          <a:p>
            <a:pPr eaLnBrk="1" hangingPunct="1"/>
            <a:r>
              <a:rPr lang="en-US" altLang="en-US" sz="2400" b="1"/>
              <a:t> </a:t>
            </a:r>
          </a:p>
          <a:p>
            <a:pPr eaLnBrk="1" hangingPunct="1"/>
            <a:r>
              <a:rPr lang="en-US" altLang="en-US" sz="2400" b="1"/>
              <a:t>Chart- state changes: melting, boiling, freezing, evaporation, condensation, and sublimation. </a:t>
            </a:r>
          </a:p>
          <a:p>
            <a:pPr eaLnBrk="1" hangingPunct="1"/>
            <a:r>
              <a:rPr lang="en-US" altLang="en-US" sz="2400" b="1"/>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9490" name="AutoShape 2">
            <a:extLst>
              <a:ext uri="{FF2B5EF4-FFF2-40B4-BE49-F238E27FC236}">
                <a16:creationId xmlns:a16="http://schemas.microsoft.com/office/drawing/2014/main" id="{5A0A321C-D1DB-14B4-DDEE-B9CF64928911}"/>
              </a:ext>
            </a:extLst>
          </p:cNvPr>
          <p:cNvSpPr>
            <a:spLocks noChangeArrowheads="1"/>
          </p:cNvSpPr>
          <p:nvPr/>
        </p:nvSpPr>
        <p:spPr bwMode="auto">
          <a:xfrm>
            <a:off x="304800" y="2819400"/>
            <a:ext cx="6019800" cy="3810000"/>
          </a:xfrm>
          <a:prstGeom prst="octagon">
            <a:avLst>
              <a:gd name="adj" fmla="val 10690"/>
            </a:avLst>
          </a:prstGeom>
          <a:gradFill rotWithShape="1">
            <a:gsLst>
              <a:gs pos="0">
                <a:srgbClr val="00BE00"/>
              </a:gs>
              <a:gs pos="50000">
                <a:srgbClr val="00BE00">
                  <a:gamma/>
                  <a:shade val="46275"/>
                  <a:invGamma/>
                </a:srgbClr>
              </a:gs>
              <a:gs pos="100000">
                <a:srgbClr val="00BE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00BE00"/>
            </a:extrusionClr>
          </a:sp3d>
        </p:spPr>
        <p:txBody>
          <a:bodyPr wrap="none" anchor="ctr">
            <a:flatTx/>
          </a:bodyPr>
          <a:lstStyle/>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PO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-3</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Phosphate</a:t>
            </a:r>
          </a:p>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SiO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Silicate</a:t>
            </a:r>
          </a:p>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SO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Sulfate</a:t>
            </a:r>
          </a:p>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MoO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-3</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Molybdate</a:t>
            </a:r>
          </a:p>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B</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4</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7</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Borate</a:t>
            </a:r>
          </a:p>
        </p:txBody>
      </p:sp>
      <p:sp>
        <p:nvSpPr>
          <p:cNvPr id="319491" name="Rectangle 3">
            <a:extLst>
              <a:ext uri="{FF2B5EF4-FFF2-40B4-BE49-F238E27FC236}">
                <a16:creationId xmlns:a16="http://schemas.microsoft.com/office/drawing/2014/main" id="{5E3B2BB7-E247-CA84-08F9-60658F5F3B29}"/>
              </a:ext>
            </a:extLst>
          </p:cNvPr>
          <p:cNvSpPr>
            <a:spLocks noChangeArrowheads="1"/>
          </p:cNvSpPr>
          <p:nvPr/>
        </p:nvSpPr>
        <p:spPr bwMode="auto">
          <a:xfrm rot="-5400000">
            <a:off x="876300" y="-571500"/>
            <a:ext cx="762000" cy="23622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chemeClr val="accent1"/>
                </a:solidFill>
              </a:rPr>
              <a:t>Anions</a:t>
            </a:r>
          </a:p>
        </p:txBody>
      </p:sp>
      <p:sp>
        <p:nvSpPr>
          <p:cNvPr id="319492" name="AutoShape 4">
            <a:extLst>
              <a:ext uri="{FF2B5EF4-FFF2-40B4-BE49-F238E27FC236}">
                <a16:creationId xmlns:a16="http://schemas.microsoft.com/office/drawing/2014/main" id="{8145B28F-8BF9-D8AE-A904-2927455C6B89}"/>
              </a:ext>
            </a:extLst>
          </p:cNvPr>
          <p:cNvSpPr>
            <a:spLocks noChangeArrowheads="1"/>
          </p:cNvSpPr>
          <p:nvPr/>
        </p:nvSpPr>
        <p:spPr bwMode="auto">
          <a:xfrm>
            <a:off x="3352800" y="228600"/>
            <a:ext cx="5562600" cy="2286000"/>
          </a:xfrm>
          <a:prstGeom prst="octagon">
            <a:avLst>
              <a:gd name="adj" fmla="val 10690"/>
            </a:avLst>
          </a:prstGeom>
          <a:gradFill rotWithShape="1">
            <a:gsLst>
              <a:gs pos="0">
                <a:srgbClr val="00BE00"/>
              </a:gs>
              <a:gs pos="50000">
                <a:srgbClr val="00BE00">
                  <a:gamma/>
                  <a:shade val="46275"/>
                  <a:invGamma/>
                </a:srgbClr>
              </a:gs>
              <a:gs pos="100000">
                <a:srgbClr val="00BE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00BE00"/>
            </a:extrusionClr>
          </a:sp3d>
        </p:spPr>
        <p:txBody>
          <a:bodyPr wrap="none" anchor="ctr">
            <a:flatTx/>
          </a:bodyPr>
          <a:lstStyle/>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OH</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Hydroxide</a:t>
            </a:r>
          </a:p>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NO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2</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Nitrite</a:t>
            </a:r>
          </a:p>
          <a:p>
            <a:pPr>
              <a:defRPr/>
            </a:pP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NO</a:t>
            </a:r>
            <a:r>
              <a:rPr lang="en-US" sz="4800" b="1" baseline="-25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3</a:t>
            </a:r>
            <a:r>
              <a:rPr lang="en-US" sz="4800" b="1" baseline="30000">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-1</a:t>
            </a:r>
            <a:r>
              <a:rPr lang="en-US" sz="4800" b="1">
                <a:solidFill>
                  <a:srgbClr val="00BE00"/>
                </a:solidFill>
                <a:effectDag name="">
                  <a:cont type="tree" name="">
                    <a:effect ref="fillLine"/>
                    <a:outerShdw dist="38100" dir="13500000" algn="br">
                      <a:srgbClr val="55FF55"/>
                    </a:outerShdw>
                  </a:cont>
                  <a:cont type="tree" name="">
                    <a:effect ref="fillLine"/>
                    <a:outerShdw dist="38100" dir="2700000" algn="tl">
                      <a:srgbClr val="007200"/>
                    </a:outerShdw>
                  </a:cont>
                  <a:effect ref="fillLine"/>
                </a:effectDag>
                <a:latin typeface="Garamond" pitchFamily="18" charset="0"/>
              </a:rPr>
              <a:t>	Nitrate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319490"/>
                                        </p:tgtEl>
                                        <p:attrNameLst>
                                          <p:attrName>style.visibility</p:attrName>
                                        </p:attrNameLst>
                                      </p:cBhvr>
                                      <p:to>
                                        <p:strVal val="visible"/>
                                      </p:to>
                                    </p:set>
                                    <p:anim calcmode="lin" valueType="num">
                                      <p:cBhvr>
                                        <p:cTn id="7" dur="500" fill="hold"/>
                                        <p:tgtEl>
                                          <p:spTgt spid="3194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9490"/>
                                        </p:tgtEl>
                                        <p:attrNameLst>
                                          <p:attrName>ppt_y</p:attrName>
                                        </p:attrNameLst>
                                      </p:cBhvr>
                                      <p:tavLst>
                                        <p:tav tm="0">
                                          <p:val>
                                            <p:strVal val="#ppt_y"/>
                                          </p:val>
                                        </p:tav>
                                        <p:tav tm="100000">
                                          <p:val>
                                            <p:strVal val="#ppt_y"/>
                                          </p:val>
                                        </p:tav>
                                      </p:tavLst>
                                    </p:anim>
                                    <p:anim calcmode="lin" valueType="num">
                                      <p:cBhvr>
                                        <p:cTn id="9" dur="500" fill="hold"/>
                                        <p:tgtEl>
                                          <p:spTgt spid="3194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94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9490"/>
                                        </p:tgtEl>
                                      </p:cBhvr>
                                    </p:animEffect>
                                  </p:childTnLst>
                                </p:cTn>
                              </p:par>
                              <p:par>
                                <p:cTn id="12" presetID="41" presetClass="entr" presetSubtype="0" fill="hold" nodeType="withEffect">
                                  <p:stCondLst>
                                    <p:cond delay="0"/>
                                  </p:stCondLst>
                                  <p:iterate type="wd">
                                    <p:tmPct val="10000"/>
                                  </p:iterate>
                                  <p:childTnLst>
                                    <p:set>
                                      <p:cBhvr>
                                        <p:cTn id="13" dur="1" fill="hold">
                                          <p:stCondLst>
                                            <p:cond delay="0"/>
                                          </p:stCondLst>
                                        </p:cTn>
                                        <p:tgtEl>
                                          <p:spTgt spid="319492"/>
                                        </p:tgtEl>
                                        <p:attrNameLst>
                                          <p:attrName>style.visibility</p:attrName>
                                        </p:attrNameLst>
                                      </p:cBhvr>
                                      <p:to>
                                        <p:strVal val="visible"/>
                                      </p:to>
                                    </p:set>
                                    <p:anim calcmode="lin" valueType="num">
                                      <p:cBhvr>
                                        <p:cTn id="14" dur="500" fill="hold"/>
                                        <p:tgtEl>
                                          <p:spTgt spid="31949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19492"/>
                                        </p:tgtEl>
                                        <p:attrNameLst>
                                          <p:attrName>ppt_y</p:attrName>
                                        </p:attrNameLst>
                                      </p:cBhvr>
                                      <p:tavLst>
                                        <p:tav tm="0">
                                          <p:val>
                                            <p:strVal val="#ppt_y"/>
                                          </p:val>
                                        </p:tav>
                                        <p:tav tm="100000">
                                          <p:val>
                                            <p:strVal val="#ppt_y"/>
                                          </p:val>
                                        </p:tav>
                                      </p:tavLst>
                                    </p:anim>
                                    <p:anim calcmode="lin" valueType="num">
                                      <p:cBhvr>
                                        <p:cTn id="16" dur="500" fill="hold"/>
                                        <p:tgtEl>
                                          <p:spTgt spid="31949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1949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19492"/>
                                        </p:tgtEl>
                                      </p:cBhvr>
                                    </p:animEffect>
                                  </p:childTnLst>
                                </p:cTn>
                              </p:par>
                            </p:childTnLst>
                          </p:cTn>
                        </p:par>
                        <p:par>
                          <p:cTn id="19" fill="hold" nodeType="afterGroup">
                            <p:stCondLst>
                              <p:cond delay="950"/>
                            </p:stCondLst>
                            <p:childTnLst>
                              <p:par>
                                <p:cTn id="20" presetID="8" presetClass="emph" presetSubtype="0" accel="50000" decel="50000" fill="hold" nodeType="afterEffect">
                                  <p:stCondLst>
                                    <p:cond delay="0"/>
                                  </p:stCondLst>
                                  <p:iterate type="wd">
                                    <p:tmPct val="0"/>
                                  </p:iterate>
                                  <p:childTnLst>
                                    <p:animRot by="86400000">
                                      <p:cBhvr>
                                        <p:cTn id="21" dur="750" fill="hold"/>
                                        <p:tgtEl>
                                          <p:spTgt spid="319492"/>
                                        </p:tgtEl>
                                        <p:attrNameLst>
                                          <p:attrName>r</p:attrName>
                                        </p:attrNameLst>
                                      </p:cBhvr>
                                    </p:animRot>
                                  </p:childTnLst>
                                </p:cTn>
                              </p:par>
                              <p:par>
                                <p:cTn id="22" presetID="8" presetClass="emph" presetSubtype="0" accel="50000" decel="50000" fill="hold" nodeType="withEffect">
                                  <p:stCondLst>
                                    <p:cond delay="0"/>
                                  </p:stCondLst>
                                  <p:iterate type="wd">
                                    <p:tmPct val="0"/>
                                  </p:iterate>
                                  <p:childTnLst>
                                    <p:animRot by="86400000">
                                      <p:cBhvr>
                                        <p:cTn id="23" dur="750" fill="hold"/>
                                        <p:tgtEl>
                                          <p:spTgt spid="319490"/>
                                        </p:tgtEl>
                                        <p:attrNameLst>
                                          <p:attrName>r</p:attrName>
                                        </p:attrNameLst>
                                      </p:cBhvr>
                                    </p:animRot>
                                  </p:childTnLst>
                                </p:cTn>
                              </p:par>
                              <p:par>
                                <p:cTn id="24" presetID="59" presetClass="path" presetSubtype="0" repeatCount="indefinite"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25" dur="5000" fill="hold"/>
                                        <p:tgtEl>
                                          <p:spTgt spid="319491"/>
                                        </p:tgtEl>
                                        <p:attrNameLst>
                                          <p:attrName>ppt_x</p:attrName>
                                          <p:attrName>ppt_y</p:attrName>
                                        </p:attrNameLst>
                                      </p:cBhvr>
                                      <p:rCtr x="60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animBg="1"/>
      <p:bldP spid="319490" grpId="1" animBg="1"/>
      <p:bldP spid="319491" grpId="0" animBg="1"/>
      <p:bldP spid="319492" grpId="0" animBg="1"/>
      <p:bldP spid="319492"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117762" name="Picture 34" descr="catalytic-converter">
            <a:hlinkClick r:id="rId3"/>
            <a:extLst>
              <a:ext uri="{FF2B5EF4-FFF2-40B4-BE49-F238E27FC236}">
                <a16:creationId xmlns:a16="http://schemas.microsoft.com/office/drawing/2014/main" id="{A920CAA2-475A-20EB-188F-321CE2602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0"/>
            <a:ext cx="22098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
            <a:extLst>
              <a:ext uri="{FF2B5EF4-FFF2-40B4-BE49-F238E27FC236}">
                <a16:creationId xmlns:a16="http://schemas.microsoft.com/office/drawing/2014/main" id="{E59CDCE5-5EBF-4E9C-481C-A3086C6C8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5056188"/>
            <a:ext cx="67913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3">
            <a:extLst>
              <a:ext uri="{FF2B5EF4-FFF2-40B4-BE49-F238E27FC236}">
                <a16:creationId xmlns:a16="http://schemas.microsoft.com/office/drawing/2014/main" id="{1466BF45-146F-B6E7-DC66-5BC742F2F6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646738"/>
            <a:ext cx="77819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4">
            <a:extLst>
              <a:ext uri="{FF2B5EF4-FFF2-40B4-BE49-F238E27FC236}">
                <a16:creationId xmlns:a16="http://schemas.microsoft.com/office/drawing/2014/main" id="{81714663-68A0-1CF1-9BF0-3D432D8605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024563"/>
            <a:ext cx="8305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5">
            <a:extLst>
              <a:ext uri="{FF2B5EF4-FFF2-40B4-BE49-F238E27FC236}">
                <a16:creationId xmlns:a16="http://schemas.microsoft.com/office/drawing/2014/main" id="{B6A7C74E-D80F-F6C2-A884-C8E1654B1B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13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6">
            <a:extLst>
              <a:ext uri="{FF2B5EF4-FFF2-40B4-BE49-F238E27FC236}">
                <a16:creationId xmlns:a16="http://schemas.microsoft.com/office/drawing/2014/main" id="{3CBD2D02-F40E-72A0-102D-79F96B817B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7">
            <a:extLst>
              <a:ext uri="{FF2B5EF4-FFF2-40B4-BE49-F238E27FC236}">
                <a16:creationId xmlns:a16="http://schemas.microsoft.com/office/drawing/2014/main" id="{6C320583-A7A8-77C7-F9DE-12BBB7C5DD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8">
            <a:extLst>
              <a:ext uri="{FF2B5EF4-FFF2-40B4-BE49-F238E27FC236}">
                <a16:creationId xmlns:a16="http://schemas.microsoft.com/office/drawing/2014/main" id="{CF0681B0-CB41-96BC-878F-AE74F1EE39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0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9">
            <a:extLst>
              <a:ext uri="{FF2B5EF4-FFF2-40B4-BE49-F238E27FC236}">
                <a16:creationId xmlns:a16="http://schemas.microsoft.com/office/drawing/2014/main" id="{34D9E235-22A2-65D0-329C-4F63DFE453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01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0">
            <a:extLst>
              <a:ext uri="{FF2B5EF4-FFF2-40B4-BE49-F238E27FC236}">
                <a16:creationId xmlns:a16="http://schemas.microsoft.com/office/drawing/2014/main" id="{83BFC561-1E49-5995-25EF-6150651C37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1">
            <a:extLst>
              <a:ext uri="{FF2B5EF4-FFF2-40B4-BE49-F238E27FC236}">
                <a16:creationId xmlns:a16="http://schemas.microsoft.com/office/drawing/2014/main" id="{02F3EDE2-0AE0-36CC-BB85-43D3B76EB4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2">
            <a:extLst>
              <a:ext uri="{FF2B5EF4-FFF2-40B4-BE49-F238E27FC236}">
                <a16:creationId xmlns:a16="http://schemas.microsoft.com/office/drawing/2014/main" id="{E3691855-0E19-C8A7-26FE-CE070989CC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3">
            <a:extLst>
              <a:ext uri="{FF2B5EF4-FFF2-40B4-BE49-F238E27FC236}">
                <a16:creationId xmlns:a16="http://schemas.microsoft.com/office/drawing/2014/main" id="{977C1D6E-FF2D-0DCA-20CF-D4373E2DCC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9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4">
            <a:extLst>
              <a:ext uri="{FF2B5EF4-FFF2-40B4-BE49-F238E27FC236}">
                <a16:creationId xmlns:a16="http://schemas.microsoft.com/office/drawing/2014/main" id="{C3C4C24F-76F4-30FE-7469-2055C64037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5">
            <a:extLst>
              <a:ext uri="{FF2B5EF4-FFF2-40B4-BE49-F238E27FC236}">
                <a16:creationId xmlns:a16="http://schemas.microsoft.com/office/drawing/2014/main" id="{74BB7C3F-4001-82D8-79ED-D4B7C31868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6">
            <a:extLst>
              <a:ext uri="{FF2B5EF4-FFF2-40B4-BE49-F238E27FC236}">
                <a16:creationId xmlns:a16="http://schemas.microsoft.com/office/drawing/2014/main" id="{48FE7ACC-BEA8-FE8A-F83D-B433D674D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6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17">
            <a:extLst>
              <a:ext uri="{FF2B5EF4-FFF2-40B4-BE49-F238E27FC236}">
                <a16:creationId xmlns:a16="http://schemas.microsoft.com/office/drawing/2014/main" id="{0F070B84-1B2D-B0E3-6157-108B54E7B8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7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18">
            <a:extLst>
              <a:ext uri="{FF2B5EF4-FFF2-40B4-BE49-F238E27FC236}">
                <a16:creationId xmlns:a16="http://schemas.microsoft.com/office/drawing/2014/main" id="{E2DD19B2-CC31-7236-9082-F5D7D459BF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19">
            <a:extLst>
              <a:ext uri="{FF2B5EF4-FFF2-40B4-BE49-F238E27FC236}">
                <a16:creationId xmlns:a16="http://schemas.microsoft.com/office/drawing/2014/main" id="{A11521CC-93D5-F224-D893-5A864BD875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1" name="Picture 20">
            <a:extLst>
              <a:ext uri="{FF2B5EF4-FFF2-40B4-BE49-F238E27FC236}">
                <a16:creationId xmlns:a16="http://schemas.microsoft.com/office/drawing/2014/main" id="{76C85302-D2A1-42CB-F85F-124636F2AB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21">
            <a:extLst>
              <a:ext uri="{FF2B5EF4-FFF2-40B4-BE49-F238E27FC236}">
                <a16:creationId xmlns:a16="http://schemas.microsoft.com/office/drawing/2014/main" id="{98B9BC0F-1253-BFD1-937B-3F567DCD2E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3" name="Picture 22">
            <a:extLst>
              <a:ext uri="{FF2B5EF4-FFF2-40B4-BE49-F238E27FC236}">
                <a16:creationId xmlns:a16="http://schemas.microsoft.com/office/drawing/2014/main" id="{F5C932B6-3DD0-09AE-FFDE-A0804CD3C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725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84" name="Text Box 23">
            <a:extLst>
              <a:ext uri="{FF2B5EF4-FFF2-40B4-BE49-F238E27FC236}">
                <a16:creationId xmlns:a16="http://schemas.microsoft.com/office/drawing/2014/main" id="{D262A2A0-86E1-E187-D511-2E89A2FF61D0}"/>
              </a:ext>
            </a:extLst>
          </p:cNvPr>
          <p:cNvSpPr txBox="1">
            <a:spLocks noChangeArrowheads="1"/>
          </p:cNvSpPr>
          <p:nvPr/>
        </p:nvSpPr>
        <p:spPr bwMode="auto">
          <a:xfrm>
            <a:off x="0" y="0"/>
            <a:ext cx="60785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t>Platinum catalyst</a:t>
            </a:r>
          </a:p>
          <a:p>
            <a:pPr eaLnBrk="1" hangingPunct="1"/>
            <a:r>
              <a:rPr lang="en-US" altLang="en-US" sz="4800" b="1"/>
              <a:t>2 CO + O</a:t>
            </a:r>
            <a:r>
              <a:rPr lang="en-US" altLang="en-US" sz="4800" b="1" baseline="-25000"/>
              <a:t>2</a:t>
            </a:r>
            <a:r>
              <a:rPr lang="en-US" altLang="en-US" sz="4800" b="1"/>
              <a:t>   </a:t>
            </a:r>
            <a:r>
              <a:rPr lang="en-US" altLang="en-US" sz="4800" b="1" baseline="30000">
                <a:sym typeface="Wingdings" panose="05000000000000000000" pitchFamily="2" charset="2"/>
              </a:rPr>
              <a:t>Pt</a:t>
            </a:r>
            <a:r>
              <a:rPr lang="en-US" altLang="en-US" sz="4800" b="1">
                <a:sym typeface="Wingdings" panose="05000000000000000000" pitchFamily="2" charset="2"/>
              </a:rPr>
              <a:t>   2 CO</a:t>
            </a:r>
            <a:r>
              <a:rPr lang="en-US" altLang="en-US" sz="4800" b="1" baseline="-25000">
                <a:sym typeface="Wingdings" panose="05000000000000000000" pitchFamily="2" charset="2"/>
              </a:rPr>
              <a:t>2</a:t>
            </a:r>
            <a:endParaRPr lang="en-US" altLang="en-US" sz="4800" b="1" baseline="-25000"/>
          </a:p>
        </p:txBody>
      </p:sp>
      <p:pic>
        <p:nvPicPr>
          <p:cNvPr id="473112" name="Picture 24">
            <a:extLst>
              <a:ext uri="{FF2B5EF4-FFF2-40B4-BE49-F238E27FC236}">
                <a16:creationId xmlns:a16="http://schemas.microsoft.com/office/drawing/2014/main" id="{9DA42419-73EC-DD11-3B53-569D7FFE82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113" name="Picture 25">
            <a:extLst>
              <a:ext uri="{FF2B5EF4-FFF2-40B4-BE49-F238E27FC236}">
                <a16:creationId xmlns:a16="http://schemas.microsoft.com/office/drawing/2014/main" id="{B4A51C51-FE00-779C-CF6A-80D2ED00A5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114" name="Picture 26">
            <a:extLst>
              <a:ext uri="{FF2B5EF4-FFF2-40B4-BE49-F238E27FC236}">
                <a16:creationId xmlns:a16="http://schemas.microsoft.com/office/drawing/2014/main" id="{D2324433-D066-5B62-6898-BC96C5A394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52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115" name="Picture 27">
            <a:extLst>
              <a:ext uri="{FF2B5EF4-FFF2-40B4-BE49-F238E27FC236}">
                <a16:creationId xmlns:a16="http://schemas.microsoft.com/office/drawing/2014/main" id="{3F5BB04B-2E1E-AC46-4BCE-A0AF572B10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152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116" name="Picture 28">
            <a:extLst>
              <a:ext uri="{FF2B5EF4-FFF2-40B4-BE49-F238E27FC236}">
                <a16:creationId xmlns:a16="http://schemas.microsoft.com/office/drawing/2014/main" id="{B6D7C489-9D5B-A23E-B355-61DB965E68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9200" y="2895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117" name="Picture 29">
            <a:extLst>
              <a:ext uri="{FF2B5EF4-FFF2-40B4-BE49-F238E27FC236}">
                <a16:creationId xmlns:a16="http://schemas.microsoft.com/office/drawing/2014/main" id="{81145C9B-217B-5BD5-55CF-5D58DD1098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2895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1" name="Line 30">
            <a:extLst>
              <a:ext uri="{FF2B5EF4-FFF2-40B4-BE49-F238E27FC236}">
                <a16:creationId xmlns:a16="http://schemas.microsoft.com/office/drawing/2014/main" id="{2A9B0A05-F013-4860-A093-B13A7EEE6DD0}"/>
              </a:ext>
            </a:extLst>
          </p:cNvPr>
          <p:cNvSpPr>
            <a:spLocks noChangeShapeType="1"/>
          </p:cNvSpPr>
          <p:nvPr/>
        </p:nvSpPr>
        <p:spPr bwMode="auto">
          <a:xfrm>
            <a:off x="3048000" y="1295400"/>
            <a:ext cx="1219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3119" name="AutoShape 31">
            <a:extLst>
              <a:ext uri="{FF2B5EF4-FFF2-40B4-BE49-F238E27FC236}">
                <a16:creationId xmlns:a16="http://schemas.microsoft.com/office/drawing/2014/main" id="{524B9DB3-71E3-EB03-2544-82C6916C661C}"/>
              </a:ext>
            </a:extLst>
          </p:cNvPr>
          <p:cNvSpPr>
            <a:spLocks noChangeArrowheads="1"/>
          </p:cNvSpPr>
          <p:nvPr/>
        </p:nvSpPr>
        <p:spPr bwMode="auto">
          <a:xfrm>
            <a:off x="1981200" y="2286000"/>
            <a:ext cx="5562600" cy="1905000"/>
          </a:xfrm>
          <a:prstGeom prst="downArrow">
            <a:avLst>
              <a:gd name="adj1" fmla="val 65537"/>
              <a:gd name="adj2" fmla="val 48417"/>
            </a:avLst>
          </a:prstGeom>
          <a:gradFill rotWithShape="1">
            <a:gsLst>
              <a:gs pos="0">
                <a:srgbClr val="CC99FF"/>
              </a:gs>
              <a:gs pos="100000">
                <a:srgbClr val="FF3399"/>
              </a:gs>
            </a:gsLst>
            <a:lin ang="5400000" scaled="1"/>
          </a:gradFill>
          <a:ln w="9525">
            <a:solidFill>
              <a:schemeClr val="tx1"/>
            </a:solidFill>
            <a:miter lim="800000"/>
            <a:headEnd/>
            <a:tailEnd/>
          </a:ln>
          <a:effectLst>
            <a:outerShdw dist="63500" dir="3187806" algn="ctr" rotWithShape="0">
              <a:schemeClr val="bg2"/>
            </a:outerShdw>
          </a:effectLst>
        </p:spPr>
        <p:txBody>
          <a:bodyPr wrap="none" anchor="ctr"/>
          <a:lstStyle/>
          <a:p>
            <a:pPr algn="ctr">
              <a:defRPr/>
            </a:pPr>
            <a:r>
              <a:rPr lang="en-US" sz="3600" b="1">
                <a:latin typeface="Verdana" pitchFamily="34" charset="0"/>
              </a:rPr>
              <a:t>stabilized</a:t>
            </a:r>
          </a:p>
          <a:p>
            <a:pPr algn="ctr">
              <a:defRPr/>
            </a:pPr>
            <a:r>
              <a:rPr lang="en-US" sz="3600" b="1">
                <a:latin typeface="Verdana" pitchFamily="34" charset="0"/>
              </a:rPr>
              <a:t>intermediates</a:t>
            </a:r>
          </a:p>
        </p:txBody>
      </p:sp>
      <p:sp>
        <p:nvSpPr>
          <p:cNvPr id="473120" name="Freeform 32">
            <a:extLst>
              <a:ext uri="{FF2B5EF4-FFF2-40B4-BE49-F238E27FC236}">
                <a16:creationId xmlns:a16="http://schemas.microsoft.com/office/drawing/2014/main" id="{B5E43873-153C-9D75-C422-ED4FA39C6999}"/>
              </a:ext>
            </a:extLst>
          </p:cNvPr>
          <p:cNvSpPr>
            <a:spLocks/>
          </p:cNvSpPr>
          <p:nvPr/>
        </p:nvSpPr>
        <p:spPr bwMode="auto">
          <a:xfrm>
            <a:off x="3116263" y="688975"/>
            <a:ext cx="1063625" cy="771525"/>
          </a:xfrm>
          <a:custGeom>
            <a:avLst/>
            <a:gdLst>
              <a:gd name="T0" fmla="*/ 423 w 670"/>
              <a:gd name="T1" fmla="*/ 37 h 486"/>
              <a:gd name="T2" fmla="*/ 191 w 670"/>
              <a:gd name="T3" fmla="*/ 22 h 486"/>
              <a:gd name="T4" fmla="*/ 57 w 670"/>
              <a:gd name="T5" fmla="*/ 120 h 486"/>
              <a:gd name="T6" fmla="*/ 34 w 670"/>
              <a:gd name="T7" fmla="*/ 149 h 486"/>
              <a:gd name="T8" fmla="*/ 4 w 670"/>
              <a:gd name="T9" fmla="*/ 209 h 486"/>
              <a:gd name="T10" fmla="*/ 27 w 670"/>
              <a:gd name="T11" fmla="*/ 336 h 486"/>
              <a:gd name="T12" fmla="*/ 326 w 670"/>
              <a:gd name="T13" fmla="*/ 486 h 486"/>
              <a:gd name="T14" fmla="*/ 603 w 670"/>
              <a:gd name="T15" fmla="*/ 434 h 486"/>
              <a:gd name="T16" fmla="*/ 670 w 670"/>
              <a:gd name="T17" fmla="*/ 277 h 486"/>
              <a:gd name="T18" fmla="*/ 663 w 670"/>
              <a:gd name="T19" fmla="*/ 179 h 486"/>
              <a:gd name="T20" fmla="*/ 401 w 670"/>
              <a:gd name="T21" fmla="*/ 0 h 486"/>
              <a:gd name="T22" fmla="*/ 296 w 670"/>
              <a:gd name="T23" fmla="*/ 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0"/>
              <a:gd name="T37" fmla="*/ 0 h 486"/>
              <a:gd name="T38" fmla="*/ 670 w 670"/>
              <a:gd name="T39" fmla="*/ 486 h 4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0" h="486">
                <a:moveTo>
                  <a:pt x="423" y="37"/>
                </a:moveTo>
                <a:cubicBezTo>
                  <a:pt x="340" y="4"/>
                  <a:pt x="281" y="1"/>
                  <a:pt x="191" y="22"/>
                </a:cubicBezTo>
                <a:cubicBezTo>
                  <a:pt x="141" y="53"/>
                  <a:pt x="97" y="75"/>
                  <a:pt x="57" y="120"/>
                </a:cubicBezTo>
                <a:cubicBezTo>
                  <a:pt x="49" y="129"/>
                  <a:pt x="40" y="138"/>
                  <a:pt x="34" y="149"/>
                </a:cubicBezTo>
                <a:cubicBezTo>
                  <a:pt x="23" y="168"/>
                  <a:pt x="4" y="209"/>
                  <a:pt x="4" y="209"/>
                </a:cubicBezTo>
                <a:cubicBezTo>
                  <a:pt x="4" y="212"/>
                  <a:pt x="0" y="313"/>
                  <a:pt x="27" y="336"/>
                </a:cubicBezTo>
                <a:cubicBezTo>
                  <a:pt x="111" y="407"/>
                  <a:pt x="225" y="449"/>
                  <a:pt x="326" y="486"/>
                </a:cubicBezTo>
                <a:cubicBezTo>
                  <a:pt x="433" y="480"/>
                  <a:pt x="506" y="472"/>
                  <a:pt x="603" y="434"/>
                </a:cubicBezTo>
                <a:cubicBezTo>
                  <a:pt x="641" y="383"/>
                  <a:pt x="658" y="338"/>
                  <a:pt x="670" y="277"/>
                </a:cubicBezTo>
                <a:cubicBezTo>
                  <a:pt x="668" y="244"/>
                  <a:pt x="667" y="211"/>
                  <a:pt x="663" y="179"/>
                </a:cubicBezTo>
                <a:cubicBezTo>
                  <a:pt x="645" y="39"/>
                  <a:pt x="518" y="16"/>
                  <a:pt x="401" y="0"/>
                </a:cubicBezTo>
                <a:cubicBezTo>
                  <a:pt x="366" y="2"/>
                  <a:pt x="296" y="7"/>
                  <a:pt x="296" y="7"/>
                </a:cubicBezTo>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3120"/>
                                        </p:tgtEl>
                                        <p:attrNameLst>
                                          <p:attrName>style.visibility</p:attrName>
                                        </p:attrNameLst>
                                      </p:cBhvr>
                                      <p:to>
                                        <p:strVal val="visible"/>
                                      </p:to>
                                    </p:set>
                                    <p:animEffect transition="in" filter="wipe(left)">
                                      <p:cBhvr>
                                        <p:cTn id="7" dur="500"/>
                                        <p:tgtEl>
                                          <p:spTgt spid="473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path" presetSubtype="0" accel="50000" decel="50000" fill="hold" nodeType="clickEffect">
                                  <p:stCondLst>
                                    <p:cond delay="0"/>
                                  </p:stCondLst>
                                  <p:childTnLst>
                                    <p:animMotion origin="layout" path="M 0.0 0.0  L 0.25 0.33295  E" pathEditMode="relative" ptsTypes="">
                                      <p:cBhvr>
                                        <p:cTn id="11" dur="2000" fill="hold"/>
                                        <p:tgtEl>
                                          <p:spTgt spid="473112"/>
                                        </p:tgtEl>
                                        <p:attrNameLst>
                                          <p:attrName>ppt_x</p:attrName>
                                          <p:attrName>ppt_y</p:attrName>
                                        </p:attrNameLst>
                                      </p:cBhvr>
                                    </p:animMotion>
                                  </p:childTnLst>
                                </p:cTn>
                              </p:par>
                              <p:par>
                                <p:cTn id="12" presetID="49" presetClass="path" presetSubtype="0" accel="50000" decel="50000" fill="hold" nodeType="withEffect">
                                  <p:stCondLst>
                                    <p:cond delay="0"/>
                                  </p:stCondLst>
                                  <p:childTnLst>
                                    <p:animMotion origin="layout" path="M 0.0 0.0  L 0.25 0.33295  E" pathEditMode="relative" ptsTypes="">
                                      <p:cBhvr>
                                        <p:cTn id="13" dur="2000" fill="hold"/>
                                        <p:tgtEl>
                                          <p:spTgt spid="473113"/>
                                        </p:tgtEl>
                                        <p:attrNameLst>
                                          <p:attrName>ppt_x</p:attrName>
                                          <p:attrName>ppt_y</p:attrName>
                                        </p:attrNameLst>
                                      </p:cBhvr>
                                    </p:animMotion>
                                  </p:childTnLst>
                                </p:cTn>
                              </p:par>
                            </p:childTnLst>
                          </p:cTn>
                        </p:par>
                        <p:par>
                          <p:cTn id="14" fill="hold" nodeType="afterGroup">
                            <p:stCondLst>
                              <p:cond delay="2000"/>
                            </p:stCondLst>
                            <p:childTnLst>
                              <p:par>
                                <p:cTn id="15" presetID="56" presetClass="path" presetSubtype="0" accel="50000" decel="50000" fill="hold" nodeType="afterEffect">
                                  <p:stCondLst>
                                    <p:cond delay="0"/>
                                  </p:stCondLst>
                                  <p:childTnLst>
                                    <p:animMotion origin="layout" path="M -0.25 0.33294 L -3.33333E-6 4.16185E-6 " pathEditMode="relative" rAng="0" ptsTypes="AA">
                                      <p:cBhvr>
                                        <p:cTn id="16" dur="2000" spd="-100000" fill="hold"/>
                                        <p:tgtEl>
                                          <p:spTgt spid="473116"/>
                                        </p:tgtEl>
                                        <p:attrNameLst>
                                          <p:attrName>ppt_x</p:attrName>
                                          <p:attrName>ppt_y</p:attrName>
                                        </p:attrNameLst>
                                      </p:cBhvr>
                                      <p:rCtr x="12500" y="-16647"/>
                                    </p:animMotion>
                                  </p:childTnLst>
                                </p:cTn>
                              </p:par>
                              <p:par>
                                <p:cTn id="17" presetID="56" presetClass="path" presetSubtype="0" accel="50000" decel="50000" fill="hold" nodeType="withEffect">
                                  <p:stCondLst>
                                    <p:cond delay="0"/>
                                  </p:stCondLst>
                                  <p:childTnLst>
                                    <p:animMotion origin="layout" path="M -0.24167 0.33294 L 0.00833 4.16185E-6 " pathEditMode="relative" rAng="0" ptsTypes="AA">
                                      <p:cBhvr>
                                        <p:cTn id="18" dur="2000" spd="-100000" fill="hold"/>
                                        <p:tgtEl>
                                          <p:spTgt spid="473117"/>
                                        </p:tgtEl>
                                        <p:attrNameLst>
                                          <p:attrName>ppt_x</p:attrName>
                                          <p:attrName>ppt_y</p:attrName>
                                        </p:attrNameLst>
                                      </p:cBhvr>
                                      <p:rCtr x="12500" y="-16647"/>
                                    </p:animMotion>
                                  </p:childTnLst>
                                </p:cTn>
                              </p:par>
                            </p:childTnLst>
                          </p:cTn>
                        </p:par>
                        <p:par>
                          <p:cTn id="19" fill="hold" nodeType="afterGroup">
                            <p:stCondLst>
                              <p:cond delay="4000"/>
                            </p:stCondLst>
                            <p:childTnLst>
                              <p:par>
                                <p:cTn id="20" presetID="49" presetClass="path" presetSubtype="0" accel="50000" decel="50000" fill="hold" nodeType="afterEffect">
                                  <p:stCondLst>
                                    <p:cond delay="0"/>
                                  </p:stCondLst>
                                  <p:childTnLst>
                                    <p:animMotion origin="layout" path="M 3.33333E-6 -4.91329E-6 L 0.15833 0.52162 " pathEditMode="relative" rAng="0" ptsTypes="AA">
                                      <p:cBhvr>
                                        <p:cTn id="21" dur="2000" fill="hold"/>
                                        <p:tgtEl>
                                          <p:spTgt spid="473114"/>
                                        </p:tgtEl>
                                        <p:attrNameLst>
                                          <p:attrName>ppt_x</p:attrName>
                                          <p:attrName>ppt_y</p:attrName>
                                        </p:attrNameLst>
                                      </p:cBhvr>
                                      <p:rCtr x="7917" y="26081"/>
                                    </p:animMotion>
                                  </p:childTnLst>
                                </p:cTn>
                              </p:par>
                              <p:par>
                                <p:cTn id="22" presetID="49" presetClass="path" presetSubtype="0" accel="50000" decel="50000" fill="hold" nodeType="withEffect">
                                  <p:stCondLst>
                                    <p:cond delay="0"/>
                                  </p:stCondLst>
                                  <p:childTnLst>
                                    <p:animMotion origin="layout" path="M -0.00834 -4.91329E-6 L 0.16666 0.52162 " pathEditMode="relative" rAng="0" ptsTypes="AA">
                                      <p:cBhvr>
                                        <p:cTn id="23" dur="2000" fill="hold"/>
                                        <p:tgtEl>
                                          <p:spTgt spid="473115"/>
                                        </p:tgtEl>
                                        <p:attrNameLst>
                                          <p:attrName>ppt_x</p:attrName>
                                          <p:attrName>ppt_y</p:attrName>
                                        </p:attrNameLst>
                                      </p:cBhvr>
                                      <p:rCtr x="8750" y="26081"/>
                                    </p:animMotion>
                                  </p:childTnLst>
                                </p:cTn>
                              </p:par>
                            </p:childTnLst>
                          </p:cTn>
                        </p:par>
                        <p:par>
                          <p:cTn id="24" fill="hold" nodeType="afterGroup">
                            <p:stCondLst>
                              <p:cond delay="6000"/>
                            </p:stCondLst>
                            <p:childTnLst>
                              <p:par>
                                <p:cTn id="25" presetID="22" presetClass="entr" presetSubtype="1" fill="hold" nodeType="afterEffect">
                                  <p:stCondLst>
                                    <p:cond delay="0"/>
                                  </p:stCondLst>
                                  <p:childTnLst>
                                    <p:set>
                                      <p:cBhvr>
                                        <p:cTn id="26" dur="1" fill="hold">
                                          <p:stCondLst>
                                            <p:cond delay="0"/>
                                          </p:stCondLst>
                                        </p:cTn>
                                        <p:tgtEl>
                                          <p:spTgt spid="473119"/>
                                        </p:tgtEl>
                                        <p:attrNameLst>
                                          <p:attrName>style.visibility</p:attrName>
                                        </p:attrNameLst>
                                      </p:cBhvr>
                                      <p:to>
                                        <p:strVal val="visible"/>
                                      </p:to>
                                    </p:set>
                                    <p:animEffect transition="in" filter="wipe(up)">
                                      <p:cBhvr>
                                        <p:cTn id="27" dur="500"/>
                                        <p:tgtEl>
                                          <p:spTgt spid="473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4" presetClass="path" presetSubtype="0" accel="50000" decel="50000" fill="hold" nodeType="clickEffect">
                                  <p:stCondLst>
                                    <p:cond delay="0"/>
                                  </p:stCondLst>
                                  <p:childTnLst>
                                    <p:animMotion origin="layout" path="M 0.175 0.52162 L 0.25 -0.17757 " pathEditMode="relative" rAng="0" ptsTypes="AA">
                                      <p:cBhvr>
                                        <p:cTn id="31" dur="2000" fill="hold"/>
                                        <p:tgtEl>
                                          <p:spTgt spid="473115"/>
                                        </p:tgtEl>
                                        <p:attrNameLst>
                                          <p:attrName>ppt_x</p:attrName>
                                          <p:attrName>ppt_y</p:attrName>
                                        </p:attrNameLst>
                                      </p:cBhvr>
                                      <p:rCtr x="3750" y="-34960"/>
                                    </p:animMotion>
                                  </p:childTnLst>
                                </p:cTn>
                              </p:par>
                              <p:par>
                                <p:cTn id="32" presetID="10" presetClass="exit" presetSubtype="0" fill="hold" nodeType="withEffect">
                                  <p:stCondLst>
                                    <p:cond delay="0"/>
                                  </p:stCondLst>
                                  <p:childTnLst>
                                    <p:animEffect transition="out" filter="fade">
                                      <p:cBhvr>
                                        <p:cTn id="33" dur="500"/>
                                        <p:tgtEl>
                                          <p:spTgt spid="473119"/>
                                        </p:tgtEl>
                                      </p:cBhvr>
                                    </p:animEffect>
                                    <p:set>
                                      <p:cBhvr>
                                        <p:cTn id="34" dur="1" fill="hold">
                                          <p:stCondLst>
                                            <p:cond delay="499"/>
                                          </p:stCondLst>
                                        </p:cTn>
                                        <p:tgtEl>
                                          <p:spTgt spid="473119"/>
                                        </p:tgtEl>
                                        <p:attrNameLst>
                                          <p:attrName>style.visibility</p:attrName>
                                        </p:attrNameLst>
                                      </p:cBhvr>
                                      <p:to>
                                        <p:strVal val="hidden"/>
                                      </p:to>
                                    </p:set>
                                  </p:childTnLst>
                                </p:cTn>
                              </p:par>
                              <p:par>
                                <p:cTn id="35" presetID="64" presetClass="path" presetSubtype="0" accel="50000" decel="50000" fill="hold" nodeType="withEffect">
                                  <p:stCondLst>
                                    <p:cond delay="0"/>
                                  </p:stCondLst>
                                  <p:childTnLst>
                                    <p:animMotion origin="layout" path="M -0.23333 0.31076 L -0.18333 -0.37734 " pathEditMode="relative" rAng="0" ptsTypes="AA">
                                      <p:cBhvr>
                                        <p:cTn id="36" dur="2000" fill="hold"/>
                                        <p:tgtEl>
                                          <p:spTgt spid="473117"/>
                                        </p:tgtEl>
                                        <p:attrNameLst>
                                          <p:attrName>ppt_x</p:attrName>
                                          <p:attrName>ppt_y</p:attrName>
                                        </p:attrNameLst>
                                      </p:cBhvr>
                                      <p:rCtr x="2500" y="-34405"/>
                                    </p:animMotion>
                                  </p:childTnLst>
                                </p:cTn>
                              </p:par>
                              <p:par>
                                <p:cTn id="37" presetID="64" presetClass="path" presetSubtype="0" accel="50000" decel="50000" fill="hold" nodeType="withEffect">
                                  <p:stCondLst>
                                    <p:cond delay="0"/>
                                  </p:stCondLst>
                                  <p:childTnLst>
                                    <p:animMotion origin="layout" path="M -0.24167 0.32185 L -0.19167 -0.37734 " pathEditMode="relative" rAng="0" ptsTypes="AA">
                                      <p:cBhvr>
                                        <p:cTn id="38" dur="2000" fill="hold"/>
                                        <p:tgtEl>
                                          <p:spTgt spid="473116"/>
                                        </p:tgtEl>
                                        <p:attrNameLst>
                                          <p:attrName>ppt_x</p:attrName>
                                          <p:attrName>ppt_y</p:attrName>
                                        </p:attrNameLst>
                                      </p:cBhvr>
                                      <p:rCtr x="2500" y="-34960"/>
                                    </p:animMotion>
                                  </p:childTnLst>
                                </p:cTn>
                              </p:par>
                            </p:childTnLst>
                          </p:cTn>
                        </p:par>
                        <p:par>
                          <p:cTn id="39" fill="hold" nodeType="afterGroup">
                            <p:stCondLst>
                              <p:cond delay="2000"/>
                            </p:stCondLst>
                            <p:childTnLst>
                              <p:par>
                                <p:cTn id="40" presetID="64" presetClass="path" presetSubtype="0" accel="50000" decel="50000" fill="hold" nodeType="afterEffect">
                                  <p:stCondLst>
                                    <p:cond delay="0"/>
                                  </p:stCondLst>
                                  <p:childTnLst>
                                    <p:animMotion origin="layout" path="M 0.25 0.33295 L 0.25 -0.19977 " pathEditMode="relative" rAng="0" ptsTypes="AA">
                                      <p:cBhvr>
                                        <p:cTn id="41" dur="2000" fill="hold"/>
                                        <p:tgtEl>
                                          <p:spTgt spid="473113"/>
                                        </p:tgtEl>
                                        <p:attrNameLst>
                                          <p:attrName>ppt_x</p:attrName>
                                          <p:attrName>ppt_y</p:attrName>
                                        </p:attrNameLst>
                                      </p:cBhvr>
                                      <p:rCtr x="0" y="-26636"/>
                                    </p:animMotion>
                                  </p:childTnLst>
                                </p:cTn>
                              </p:par>
                              <p:par>
                                <p:cTn id="42" presetID="64" presetClass="path" presetSubtype="0" accel="50000" decel="50000" fill="hold" nodeType="withEffect">
                                  <p:stCondLst>
                                    <p:cond delay="0"/>
                                  </p:stCondLst>
                                  <p:childTnLst>
                                    <p:animMotion origin="layout" path="M 0.25 0.33295 L 0.25 -0.19977 " pathEditMode="relative" rAng="0" ptsTypes="AA">
                                      <p:cBhvr>
                                        <p:cTn id="43" dur="2000" fill="hold"/>
                                        <p:tgtEl>
                                          <p:spTgt spid="473112"/>
                                        </p:tgtEl>
                                        <p:attrNameLst>
                                          <p:attrName>ppt_x</p:attrName>
                                          <p:attrName>ppt_y</p:attrName>
                                        </p:attrNameLst>
                                      </p:cBhvr>
                                      <p:rCtr x="0" y="-26636"/>
                                    </p:animMotion>
                                  </p:childTnLst>
                                </p:cTn>
                              </p:par>
                              <p:par>
                                <p:cTn id="44" presetID="64" presetClass="path" presetSubtype="0" accel="50000" decel="50000" fill="hold" nodeType="withEffect">
                                  <p:stCondLst>
                                    <p:cond delay="0"/>
                                  </p:stCondLst>
                                  <p:childTnLst>
                                    <p:animMotion origin="layout" path="M 0.15833 0.52162 L 0.15833 0.0111 " pathEditMode="relative" rAng="0" ptsTypes="AA">
                                      <p:cBhvr>
                                        <p:cTn id="45" dur="2000" fill="hold"/>
                                        <p:tgtEl>
                                          <p:spTgt spid="473114"/>
                                        </p:tgtEl>
                                        <p:attrNameLst>
                                          <p:attrName>ppt_x</p:attrName>
                                          <p:attrName>ppt_y</p:attrName>
                                        </p:attrNameLst>
                                      </p:cBhvr>
                                      <p:rCtr x="0" y="-255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9" grpId="0" animBg="1"/>
      <p:bldP spid="473119" grpId="1" animBg="1"/>
      <p:bldP spid="47312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T073590A">
            <a:extLst>
              <a:ext uri="{FF2B5EF4-FFF2-40B4-BE49-F238E27FC236}">
                <a16:creationId xmlns:a16="http://schemas.microsoft.com/office/drawing/2014/main" id="{409A77F7-115B-B4BF-3202-BF845E1E4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a:extLst>
              <a:ext uri="{FF2B5EF4-FFF2-40B4-BE49-F238E27FC236}">
                <a16:creationId xmlns:a16="http://schemas.microsoft.com/office/drawing/2014/main" id="{6431C4A2-AA0F-8795-291E-0EA535DEA774}"/>
              </a:ext>
            </a:extLst>
          </p:cNvPr>
          <p:cNvSpPr>
            <a:spLocks noChangeArrowheads="1"/>
          </p:cNvSpPr>
          <p:nvPr/>
        </p:nvSpPr>
        <p:spPr bwMode="auto">
          <a:xfrm>
            <a:off x="2819400" y="49213"/>
            <a:ext cx="4224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t>How to read a</a:t>
            </a:r>
          </a:p>
          <a:p>
            <a:pPr algn="ctr" eaLnBrk="1" hangingPunct="1"/>
            <a:r>
              <a:rPr lang="en-US" altLang="en-US" sz="4400" b="1" u="sng">
                <a:solidFill>
                  <a:schemeClr val="accent2"/>
                </a:solidFill>
              </a:rPr>
              <a:t>Phase Diagram</a:t>
            </a:r>
          </a:p>
        </p:txBody>
      </p:sp>
      <p:pic>
        <p:nvPicPr>
          <p:cNvPr id="118788" name="Picture 4" descr="MMj02840660000[1]">
            <a:extLst>
              <a:ext uri="{FF2B5EF4-FFF2-40B4-BE49-F238E27FC236}">
                <a16:creationId xmlns:a16="http://schemas.microsoft.com/office/drawing/2014/main" id="{245D3AE9-E48D-8CAD-F3D8-3A3D49755A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49" name="Freeform 5">
            <a:extLst>
              <a:ext uri="{FF2B5EF4-FFF2-40B4-BE49-F238E27FC236}">
                <a16:creationId xmlns:a16="http://schemas.microsoft.com/office/drawing/2014/main" id="{78AFFC0F-E9B0-38D7-4C7F-1A1929B22B52}"/>
              </a:ext>
            </a:extLst>
          </p:cNvPr>
          <p:cNvSpPr>
            <a:spLocks/>
          </p:cNvSpPr>
          <p:nvPr/>
        </p:nvSpPr>
        <p:spPr bwMode="auto">
          <a:xfrm>
            <a:off x="2209800" y="1828800"/>
            <a:ext cx="1295400" cy="4114800"/>
          </a:xfrm>
          <a:custGeom>
            <a:avLst/>
            <a:gdLst>
              <a:gd name="T0" fmla="*/ 528 w 816"/>
              <a:gd name="T1" fmla="*/ 0 h 2592"/>
              <a:gd name="T2" fmla="*/ 816 w 816"/>
              <a:gd name="T3" fmla="*/ 2208 h 2592"/>
              <a:gd name="T4" fmla="*/ 0 w 816"/>
              <a:gd name="T5" fmla="*/ 2592 h 2592"/>
              <a:gd name="T6" fmla="*/ 0 w 816"/>
              <a:gd name="T7" fmla="*/ 0 h 2592"/>
              <a:gd name="T8" fmla="*/ 528 w 816"/>
              <a:gd name="T9" fmla="*/ 0 h 2592"/>
              <a:gd name="T10" fmla="*/ 0 60000 65536"/>
              <a:gd name="T11" fmla="*/ 0 60000 65536"/>
              <a:gd name="T12" fmla="*/ 0 60000 65536"/>
              <a:gd name="T13" fmla="*/ 0 60000 65536"/>
              <a:gd name="T14" fmla="*/ 0 60000 65536"/>
              <a:gd name="T15" fmla="*/ 0 w 816"/>
              <a:gd name="T16" fmla="*/ 0 h 2592"/>
              <a:gd name="T17" fmla="*/ 816 w 816"/>
              <a:gd name="T18" fmla="*/ 2592 h 2592"/>
            </a:gdLst>
            <a:ahLst/>
            <a:cxnLst>
              <a:cxn ang="T10">
                <a:pos x="T0" y="T1"/>
              </a:cxn>
              <a:cxn ang="T11">
                <a:pos x="T2" y="T3"/>
              </a:cxn>
              <a:cxn ang="T12">
                <a:pos x="T4" y="T5"/>
              </a:cxn>
              <a:cxn ang="T13">
                <a:pos x="T6" y="T7"/>
              </a:cxn>
              <a:cxn ang="T14">
                <a:pos x="T8" y="T9"/>
              </a:cxn>
            </a:cxnLst>
            <a:rect l="T15" t="T16" r="T17" b="T18"/>
            <a:pathLst>
              <a:path w="816" h="2592">
                <a:moveTo>
                  <a:pt x="528" y="0"/>
                </a:moveTo>
                <a:lnTo>
                  <a:pt x="816" y="2208"/>
                </a:lnTo>
                <a:lnTo>
                  <a:pt x="0" y="2592"/>
                </a:lnTo>
                <a:lnTo>
                  <a:pt x="0" y="0"/>
                </a:lnTo>
                <a:lnTo>
                  <a:pt x="528" y="0"/>
                </a:lnTo>
                <a:close/>
              </a:path>
            </a:pathLst>
          </a:custGeom>
          <a:solidFill>
            <a:srgbClr val="3366FF">
              <a:alpha val="38039"/>
            </a:srgbClr>
          </a:solidFill>
          <a:ln w="9525">
            <a:miter lim="800000"/>
            <a:headEnd/>
            <a:tailEnd/>
          </a:ln>
          <a:scene3d>
            <a:camera prst="legacyObliqueTopRight">
              <a:rot lat="0" lon="21299997" rev="0"/>
            </a:camera>
            <a:lightRig rig="legacyFlat3" dir="b"/>
          </a:scene3d>
          <a:sp3d extrusionH="125400" prstMaterial="legacyMatte">
            <a:bevelT w="13500" h="13500" prst="angle"/>
            <a:bevelB w="13500" h="13500" prst="angle"/>
            <a:extrusionClr>
              <a:srgbClr val="3366FF"/>
            </a:extrusionClr>
            <a:contourClr>
              <a:srgbClr val="3366FF"/>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66950" name="WordArt 6">
            <a:extLst>
              <a:ext uri="{FF2B5EF4-FFF2-40B4-BE49-F238E27FC236}">
                <a16:creationId xmlns:a16="http://schemas.microsoft.com/office/drawing/2014/main" id="{18739AFD-07BB-A812-15C5-8D72F1DD13B7}"/>
              </a:ext>
            </a:extLst>
          </p:cNvPr>
          <p:cNvSpPr>
            <a:spLocks noChangeArrowheads="1" noChangeShapeType="1" noTextEdit="1"/>
          </p:cNvSpPr>
          <p:nvPr/>
        </p:nvSpPr>
        <p:spPr bwMode="auto">
          <a:xfrm>
            <a:off x="457200" y="2667000"/>
            <a:ext cx="2286000" cy="9906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Solid</a:t>
            </a:r>
          </a:p>
        </p:txBody>
      </p:sp>
      <p:sp>
        <p:nvSpPr>
          <p:cNvPr id="466951" name="Freeform 7">
            <a:extLst>
              <a:ext uri="{FF2B5EF4-FFF2-40B4-BE49-F238E27FC236}">
                <a16:creationId xmlns:a16="http://schemas.microsoft.com/office/drawing/2014/main" id="{564E5228-C09F-7B06-655E-EBCA62365D24}"/>
              </a:ext>
            </a:extLst>
          </p:cNvPr>
          <p:cNvSpPr>
            <a:spLocks/>
          </p:cNvSpPr>
          <p:nvPr/>
        </p:nvSpPr>
        <p:spPr bwMode="auto">
          <a:xfrm>
            <a:off x="2057400" y="1600200"/>
            <a:ext cx="5943600" cy="4876800"/>
          </a:xfrm>
          <a:custGeom>
            <a:avLst/>
            <a:gdLst>
              <a:gd name="T0" fmla="*/ 3768 w 3808"/>
              <a:gd name="T1" fmla="*/ 360 h 3232"/>
              <a:gd name="T2" fmla="*/ 3768 w 3808"/>
              <a:gd name="T3" fmla="*/ 2808 h 3232"/>
              <a:gd name="T4" fmla="*/ 3768 w 3808"/>
              <a:gd name="T5" fmla="*/ 2904 h 3232"/>
              <a:gd name="T6" fmla="*/ 3672 w 3808"/>
              <a:gd name="T7" fmla="*/ 2904 h 3232"/>
              <a:gd name="T8" fmla="*/ 3480 w 3808"/>
              <a:gd name="T9" fmla="*/ 2904 h 3232"/>
              <a:gd name="T10" fmla="*/ 2760 w 3808"/>
              <a:gd name="T11" fmla="*/ 2904 h 3232"/>
              <a:gd name="T12" fmla="*/ 408 w 3808"/>
              <a:gd name="T13" fmla="*/ 2904 h 3232"/>
              <a:gd name="T14" fmla="*/ 312 w 3808"/>
              <a:gd name="T15" fmla="*/ 2904 h 3232"/>
              <a:gd name="T16" fmla="*/ 216 w 3808"/>
              <a:gd name="T17" fmla="*/ 2904 h 3232"/>
              <a:gd name="T18" fmla="*/ 264 w 3808"/>
              <a:gd name="T19" fmla="*/ 2856 h 3232"/>
              <a:gd name="T20" fmla="*/ 408 w 3808"/>
              <a:gd name="T21" fmla="*/ 2808 h 3232"/>
              <a:gd name="T22" fmla="*/ 936 w 3808"/>
              <a:gd name="T23" fmla="*/ 2520 h 3232"/>
              <a:gd name="T24" fmla="*/ 1704 w 3808"/>
              <a:gd name="T25" fmla="*/ 2136 h 3232"/>
              <a:gd name="T26" fmla="*/ 2376 w 3808"/>
              <a:gd name="T27" fmla="*/ 1704 h 3232"/>
              <a:gd name="T28" fmla="*/ 2808 w 3808"/>
              <a:gd name="T29" fmla="*/ 1368 h 3232"/>
              <a:gd name="T30" fmla="*/ 3144 w 3808"/>
              <a:gd name="T31" fmla="*/ 1080 h 3232"/>
              <a:gd name="T32" fmla="*/ 3528 w 3808"/>
              <a:gd name="T33" fmla="*/ 648 h 3232"/>
              <a:gd name="T34" fmla="*/ 3768 w 3808"/>
              <a:gd name="T35" fmla="*/ 360 h 3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8"/>
              <a:gd name="T55" fmla="*/ 0 h 3232"/>
              <a:gd name="T56" fmla="*/ 3808 w 3808"/>
              <a:gd name="T57" fmla="*/ 3232 h 3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8" h="3232">
                <a:moveTo>
                  <a:pt x="3768" y="360"/>
                </a:moveTo>
                <a:cubicBezTo>
                  <a:pt x="3808" y="720"/>
                  <a:pt x="3768" y="2384"/>
                  <a:pt x="3768" y="2808"/>
                </a:cubicBezTo>
                <a:cubicBezTo>
                  <a:pt x="3768" y="3232"/>
                  <a:pt x="3784" y="2888"/>
                  <a:pt x="3768" y="2904"/>
                </a:cubicBezTo>
                <a:cubicBezTo>
                  <a:pt x="3752" y="2920"/>
                  <a:pt x="3720" y="2904"/>
                  <a:pt x="3672" y="2904"/>
                </a:cubicBezTo>
                <a:cubicBezTo>
                  <a:pt x="3624" y="2904"/>
                  <a:pt x="3632" y="2904"/>
                  <a:pt x="3480" y="2904"/>
                </a:cubicBezTo>
                <a:cubicBezTo>
                  <a:pt x="3328" y="2904"/>
                  <a:pt x="3272" y="2904"/>
                  <a:pt x="2760" y="2904"/>
                </a:cubicBezTo>
                <a:cubicBezTo>
                  <a:pt x="2248" y="2904"/>
                  <a:pt x="816" y="2904"/>
                  <a:pt x="408" y="2904"/>
                </a:cubicBezTo>
                <a:cubicBezTo>
                  <a:pt x="0" y="2904"/>
                  <a:pt x="344" y="2904"/>
                  <a:pt x="312" y="2904"/>
                </a:cubicBezTo>
                <a:cubicBezTo>
                  <a:pt x="280" y="2904"/>
                  <a:pt x="224" y="2912"/>
                  <a:pt x="216" y="2904"/>
                </a:cubicBezTo>
                <a:cubicBezTo>
                  <a:pt x="208" y="2896"/>
                  <a:pt x="232" y="2872"/>
                  <a:pt x="264" y="2856"/>
                </a:cubicBezTo>
                <a:cubicBezTo>
                  <a:pt x="296" y="2840"/>
                  <a:pt x="296" y="2864"/>
                  <a:pt x="408" y="2808"/>
                </a:cubicBezTo>
                <a:cubicBezTo>
                  <a:pt x="520" y="2752"/>
                  <a:pt x="720" y="2632"/>
                  <a:pt x="936" y="2520"/>
                </a:cubicBezTo>
                <a:cubicBezTo>
                  <a:pt x="1152" y="2408"/>
                  <a:pt x="1464" y="2272"/>
                  <a:pt x="1704" y="2136"/>
                </a:cubicBezTo>
                <a:cubicBezTo>
                  <a:pt x="1944" y="2000"/>
                  <a:pt x="2192" y="1832"/>
                  <a:pt x="2376" y="1704"/>
                </a:cubicBezTo>
                <a:cubicBezTo>
                  <a:pt x="2560" y="1576"/>
                  <a:pt x="2680" y="1472"/>
                  <a:pt x="2808" y="1368"/>
                </a:cubicBezTo>
                <a:cubicBezTo>
                  <a:pt x="2936" y="1264"/>
                  <a:pt x="3024" y="1200"/>
                  <a:pt x="3144" y="1080"/>
                </a:cubicBezTo>
                <a:cubicBezTo>
                  <a:pt x="3264" y="960"/>
                  <a:pt x="3424" y="776"/>
                  <a:pt x="3528" y="648"/>
                </a:cubicBezTo>
                <a:cubicBezTo>
                  <a:pt x="3632" y="520"/>
                  <a:pt x="3728" y="0"/>
                  <a:pt x="3768" y="360"/>
                </a:cubicBezTo>
                <a:close/>
              </a:path>
            </a:pathLst>
          </a:custGeom>
          <a:solidFill>
            <a:srgbClr val="00FF00">
              <a:alpha val="29019"/>
            </a:srgbClr>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00FF00"/>
            </a:extrusionClr>
            <a:contourClr>
              <a:srgbClr val="00FF00"/>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66952" name="WordArt 8">
            <a:extLst>
              <a:ext uri="{FF2B5EF4-FFF2-40B4-BE49-F238E27FC236}">
                <a16:creationId xmlns:a16="http://schemas.microsoft.com/office/drawing/2014/main" id="{BC50743D-860E-A015-E0A7-B62361164214}"/>
              </a:ext>
            </a:extLst>
          </p:cNvPr>
          <p:cNvSpPr>
            <a:spLocks noChangeArrowheads="1" noChangeShapeType="1" noTextEdit="1"/>
          </p:cNvSpPr>
          <p:nvPr/>
        </p:nvSpPr>
        <p:spPr bwMode="auto">
          <a:xfrm>
            <a:off x="5410200" y="4648200"/>
            <a:ext cx="2286000" cy="9906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Gas</a:t>
            </a:r>
          </a:p>
        </p:txBody>
      </p:sp>
      <p:sp>
        <p:nvSpPr>
          <p:cNvPr id="466953" name="Freeform 9">
            <a:extLst>
              <a:ext uri="{FF2B5EF4-FFF2-40B4-BE49-F238E27FC236}">
                <a16:creationId xmlns:a16="http://schemas.microsoft.com/office/drawing/2014/main" id="{9BFB7056-1AF9-6D4E-3A1A-5C26716D1150}"/>
              </a:ext>
            </a:extLst>
          </p:cNvPr>
          <p:cNvSpPr>
            <a:spLocks/>
          </p:cNvSpPr>
          <p:nvPr/>
        </p:nvSpPr>
        <p:spPr bwMode="auto">
          <a:xfrm>
            <a:off x="3086100" y="1371600"/>
            <a:ext cx="4978400" cy="3898900"/>
          </a:xfrm>
          <a:custGeom>
            <a:avLst/>
            <a:gdLst>
              <a:gd name="T0" fmla="*/ 24 w 3136"/>
              <a:gd name="T1" fmla="*/ 288 h 2456"/>
              <a:gd name="T2" fmla="*/ 264 w 3136"/>
              <a:gd name="T3" fmla="*/ 2016 h 2456"/>
              <a:gd name="T4" fmla="*/ 264 w 3136"/>
              <a:gd name="T5" fmla="*/ 2208 h 2456"/>
              <a:gd name="T6" fmla="*/ 264 w 3136"/>
              <a:gd name="T7" fmla="*/ 2352 h 2456"/>
              <a:gd name="T8" fmla="*/ 312 w 3136"/>
              <a:gd name="T9" fmla="*/ 2448 h 2456"/>
              <a:gd name="T10" fmla="*/ 456 w 3136"/>
              <a:gd name="T11" fmla="*/ 2400 h 2456"/>
              <a:gd name="T12" fmla="*/ 696 w 3136"/>
              <a:gd name="T13" fmla="*/ 2304 h 2456"/>
              <a:gd name="T14" fmla="*/ 1080 w 3136"/>
              <a:gd name="T15" fmla="*/ 2112 h 2456"/>
              <a:gd name="T16" fmla="*/ 1560 w 3136"/>
              <a:gd name="T17" fmla="*/ 1776 h 2456"/>
              <a:gd name="T18" fmla="*/ 1992 w 3136"/>
              <a:gd name="T19" fmla="*/ 1440 h 2456"/>
              <a:gd name="T20" fmla="*/ 2568 w 3136"/>
              <a:gd name="T21" fmla="*/ 912 h 2456"/>
              <a:gd name="T22" fmla="*/ 3048 w 3136"/>
              <a:gd name="T23" fmla="*/ 432 h 2456"/>
              <a:gd name="T24" fmla="*/ 3096 w 3136"/>
              <a:gd name="T25" fmla="*/ 336 h 2456"/>
              <a:gd name="T26" fmla="*/ 2952 w 3136"/>
              <a:gd name="T27" fmla="*/ 288 h 2456"/>
              <a:gd name="T28" fmla="*/ 2136 w 3136"/>
              <a:gd name="T29" fmla="*/ 288 h 2456"/>
              <a:gd name="T30" fmla="*/ 888 w 3136"/>
              <a:gd name="T31" fmla="*/ 288 h 2456"/>
              <a:gd name="T32" fmla="*/ 456 w 3136"/>
              <a:gd name="T33" fmla="*/ 288 h 2456"/>
              <a:gd name="T34" fmla="*/ 216 w 3136"/>
              <a:gd name="T35" fmla="*/ 288 h 2456"/>
              <a:gd name="T36" fmla="*/ 120 w 3136"/>
              <a:gd name="T37" fmla="*/ 288 h 2456"/>
              <a:gd name="T38" fmla="*/ 24 w 3136"/>
              <a:gd name="T39" fmla="*/ 288 h 2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36"/>
              <a:gd name="T61" fmla="*/ 0 h 2456"/>
              <a:gd name="T62" fmla="*/ 3136 w 3136"/>
              <a:gd name="T63" fmla="*/ 2456 h 2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36" h="2456">
                <a:moveTo>
                  <a:pt x="24" y="288"/>
                </a:moveTo>
                <a:cubicBezTo>
                  <a:pt x="48" y="576"/>
                  <a:pt x="224" y="1696"/>
                  <a:pt x="264" y="2016"/>
                </a:cubicBezTo>
                <a:cubicBezTo>
                  <a:pt x="304" y="2336"/>
                  <a:pt x="264" y="2152"/>
                  <a:pt x="264" y="2208"/>
                </a:cubicBezTo>
                <a:cubicBezTo>
                  <a:pt x="264" y="2264"/>
                  <a:pt x="256" y="2312"/>
                  <a:pt x="264" y="2352"/>
                </a:cubicBezTo>
                <a:cubicBezTo>
                  <a:pt x="272" y="2392"/>
                  <a:pt x="280" y="2440"/>
                  <a:pt x="312" y="2448"/>
                </a:cubicBezTo>
                <a:cubicBezTo>
                  <a:pt x="344" y="2456"/>
                  <a:pt x="392" y="2424"/>
                  <a:pt x="456" y="2400"/>
                </a:cubicBezTo>
                <a:cubicBezTo>
                  <a:pt x="520" y="2376"/>
                  <a:pt x="592" y="2352"/>
                  <a:pt x="696" y="2304"/>
                </a:cubicBezTo>
                <a:cubicBezTo>
                  <a:pt x="800" y="2256"/>
                  <a:pt x="936" y="2200"/>
                  <a:pt x="1080" y="2112"/>
                </a:cubicBezTo>
                <a:cubicBezTo>
                  <a:pt x="1224" y="2024"/>
                  <a:pt x="1408" y="1888"/>
                  <a:pt x="1560" y="1776"/>
                </a:cubicBezTo>
                <a:cubicBezTo>
                  <a:pt x="1712" y="1664"/>
                  <a:pt x="1824" y="1584"/>
                  <a:pt x="1992" y="1440"/>
                </a:cubicBezTo>
                <a:cubicBezTo>
                  <a:pt x="2160" y="1296"/>
                  <a:pt x="2392" y="1080"/>
                  <a:pt x="2568" y="912"/>
                </a:cubicBezTo>
                <a:cubicBezTo>
                  <a:pt x="2744" y="744"/>
                  <a:pt x="2960" y="528"/>
                  <a:pt x="3048" y="432"/>
                </a:cubicBezTo>
                <a:cubicBezTo>
                  <a:pt x="3136" y="336"/>
                  <a:pt x="3112" y="360"/>
                  <a:pt x="3096" y="336"/>
                </a:cubicBezTo>
                <a:cubicBezTo>
                  <a:pt x="3080" y="312"/>
                  <a:pt x="3112" y="296"/>
                  <a:pt x="2952" y="288"/>
                </a:cubicBezTo>
                <a:cubicBezTo>
                  <a:pt x="2792" y="280"/>
                  <a:pt x="2480" y="288"/>
                  <a:pt x="2136" y="288"/>
                </a:cubicBezTo>
                <a:cubicBezTo>
                  <a:pt x="1792" y="288"/>
                  <a:pt x="1168" y="288"/>
                  <a:pt x="888" y="288"/>
                </a:cubicBezTo>
                <a:cubicBezTo>
                  <a:pt x="608" y="288"/>
                  <a:pt x="568" y="288"/>
                  <a:pt x="456" y="288"/>
                </a:cubicBezTo>
                <a:cubicBezTo>
                  <a:pt x="344" y="288"/>
                  <a:pt x="272" y="288"/>
                  <a:pt x="216" y="288"/>
                </a:cubicBezTo>
                <a:cubicBezTo>
                  <a:pt x="160" y="288"/>
                  <a:pt x="152" y="288"/>
                  <a:pt x="120" y="288"/>
                </a:cubicBezTo>
                <a:cubicBezTo>
                  <a:pt x="88" y="288"/>
                  <a:pt x="0" y="0"/>
                  <a:pt x="24" y="288"/>
                </a:cubicBezTo>
                <a:close/>
              </a:path>
            </a:pathLst>
          </a:custGeom>
          <a:solidFill>
            <a:srgbClr val="FF9900">
              <a:alpha val="38039"/>
            </a:srgbClr>
          </a:solidFill>
          <a:ln w="9525">
            <a:miter lim="800000"/>
            <a:headEnd/>
            <a:tailEnd/>
          </a:ln>
          <a:scene3d>
            <a:camera prst="legacyObliqueTopRight">
              <a:rot lat="0" lon="21299997" rev="0"/>
            </a:camera>
            <a:lightRig rig="legacyFlat3" dir="b"/>
          </a:scene3d>
          <a:sp3d extrusionH="125400" prstMaterial="legacyMatte">
            <a:bevelT w="13500" h="13500" prst="angle"/>
            <a:bevelB w="13500" h="13500" prst="angle"/>
            <a:extrusionClr>
              <a:srgbClr val="FF9900"/>
            </a:extrusionClr>
            <a:contourClr>
              <a:srgbClr val="FF9900"/>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66954" name="WordArt 10">
            <a:extLst>
              <a:ext uri="{FF2B5EF4-FFF2-40B4-BE49-F238E27FC236}">
                <a16:creationId xmlns:a16="http://schemas.microsoft.com/office/drawing/2014/main" id="{E34A509F-8799-E4DF-8005-E09A3124D447}"/>
              </a:ext>
            </a:extLst>
          </p:cNvPr>
          <p:cNvSpPr>
            <a:spLocks noChangeArrowheads="1" noChangeShapeType="1" noTextEdit="1"/>
          </p:cNvSpPr>
          <p:nvPr/>
        </p:nvSpPr>
        <p:spPr bwMode="auto">
          <a:xfrm>
            <a:off x="3810000" y="2590800"/>
            <a:ext cx="2286000" cy="9906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Liquid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66949"/>
                                        </p:tgtEl>
                                        <p:attrNameLst>
                                          <p:attrName>style.visibility</p:attrName>
                                        </p:attrNameLst>
                                      </p:cBhvr>
                                      <p:to>
                                        <p:strVal val="visible"/>
                                      </p:to>
                                    </p:set>
                                    <p:animScale>
                                      <p:cBhvr>
                                        <p:cTn id="7" dur="1000" decel="50000" fill="hold">
                                          <p:stCondLst>
                                            <p:cond delay="0"/>
                                          </p:stCondLst>
                                        </p:cTn>
                                        <p:tgtEl>
                                          <p:spTgt spid="4669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6949"/>
                                        </p:tgtEl>
                                        <p:attrNameLst>
                                          <p:attrName>ppt_x</p:attrName>
                                          <p:attrName>ppt_y</p:attrName>
                                        </p:attrNameLst>
                                      </p:cBhvr>
                                    </p:animMotion>
                                    <p:animEffect transition="in" filter="fade">
                                      <p:cBhvr>
                                        <p:cTn id="9" dur="1000"/>
                                        <p:tgtEl>
                                          <p:spTgt spid="466949"/>
                                        </p:tgtEl>
                                      </p:cBhvr>
                                    </p:animEffect>
                                  </p:childTnLst>
                                </p:cTn>
                              </p:par>
                              <p:par>
                                <p:cTn id="10" presetID="53" presetClass="entr" presetSubtype="0" fill="hold" nodeType="withEffect">
                                  <p:stCondLst>
                                    <p:cond delay="0"/>
                                  </p:stCondLst>
                                  <p:childTnLst>
                                    <p:set>
                                      <p:cBhvr>
                                        <p:cTn id="11" dur="1" fill="hold">
                                          <p:stCondLst>
                                            <p:cond delay="0"/>
                                          </p:stCondLst>
                                        </p:cTn>
                                        <p:tgtEl>
                                          <p:spTgt spid="466950"/>
                                        </p:tgtEl>
                                        <p:attrNameLst>
                                          <p:attrName>style.visibility</p:attrName>
                                        </p:attrNameLst>
                                      </p:cBhvr>
                                      <p:to>
                                        <p:strVal val="visible"/>
                                      </p:to>
                                    </p:set>
                                    <p:anim calcmode="lin" valueType="num">
                                      <p:cBhvr>
                                        <p:cTn id="12" dur="500" fill="hold"/>
                                        <p:tgtEl>
                                          <p:spTgt spid="466950"/>
                                        </p:tgtEl>
                                        <p:attrNameLst>
                                          <p:attrName>ppt_w</p:attrName>
                                        </p:attrNameLst>
                                      </p:cBhvr>
                                      <p:tavLst>
                                        <p:tav tm="0">
                                          <p:val>
                                            <p:fltVal val="0"/>
                                          </p:val>
                                        </p:tav>
                                        <p:tav tm="100000">
                                          <p:val>
                                            <p:strVal val="#ppt_w"/>
                                          </p:val>
                                        </p:tav>
                                      </p:tavLst>
                                    </p:anim>
                                    <p:anim calcmode="lin" valueType="num">
                                      <p:cBhvr>
                                        <p:cTn id="13" dur="500" fill="hold"/>
                                        <p:tgtEl>
                                          <p:spTgt spid="466950"/>
                                        </p:tgtEl>
                                        <p:attrNameLst>
                                          <p:attrName>ppt_h</p:attrName>
                                        </p:attrNameLst>
                                      </p:cBhvr>
                                      <p:tavLst>
                                        <p:tav tm="0">
                                          <p:val>
                                            <p:fltVal val="0"/>
                                          </p:val>
                                        </p:tav>
                                        <p:tav tm="100000">
                                          <p:val>
                                            <p:strVal val="#ppt_h"/>
                                          </p:val>
                                        </p:tav>
                                      </p:tavLst>
                                    </p:anim>
                                    <p:animEffect transition="in" filter="fade">
                                      <p:cBhvr>
                                        <p:cTn id="14" dur="500"/>
                                        <p:tgtEl>
                                          <p:spTgt spid="466950"/>
                                        </p:tgtEl>
                                      </p:cBhvr>
                                    </p:animEffect>
                                  </p:childTnLst>
                                </p:cTn>
                              </p:par>
                              <p:par>
                                <p:cTn id="15" presetID="23" presetClass="emph" presetSubtype="0" repeatCount="4000" fill="remove" nodeType="withEffect">
                                  <p:stCondLst>
                                    <p:cond delay="0"/>
                                  </p:stCondLst>
                                  <p:childTnLst>
                                    <p:animClr clrSpc="hsl" dir="cw">
                                      <p:cBhvr override="childStyle">
                                        <p:cTn id="16" dur="1000" fill="hold"/>
                                        <p:tgtEl>
                                          <p:spTgt spid="466950"/>
                                        </p:tgtEl>
                                        <p:attrNameLst>
                                          <p:attrName>style.color</p:attrName>
                                        </p:attrNameLst>
                                      </p:cBhvr>
                                      <p:by>
                                        <p:hsl h="10842353" s="0" l="0"/>
                                      </p:by>
                                    </p:animClr>
                                    <p:animClr clrSpc="hsl" dir="cw">
                                      <p:cBhvr>
                                        <p:cTn id="17" dur="1000" fill="hold"/>
                                        <p:tgtEl>
                                          <p:spTgt spid="466950"/>
                                        </p:tgtEl>
                                        <p:attrNameLst>
                                          <p:attrName>fillcolor</p:attrName>
                                        </p:attrNameLst>
                                      </p:cBhvr>
                                      <p:by>
                                        <p:hsl h="10842353" s="0" l="0"/>
                                      </p:by>
                                    </p:animClr>
                                    <p:animClr clrSpc="hsl" dir="cw">
                                      <p:cBhvr>
                                        <p:cTn id="18" dur="1000" fill="hold"/>
                                        <p:tgtEl>
                                          <p:spTgt spid="466950"/>
                                        </p:tgtEl>
                                        <p:attrNameLst>
                                          <p:attrName>stroke.color</p:attrName>
                                        </p:attrNameLst>
                                      </p:cBhvr>
                                      <p:by>
                                        <p:hsl h="10842353" s="0" l="0"/>
                                      </p:by>
                                    </p:animClr>
                                    <p:set>
                                      <p:cBhvr>
                                        <p:cTn id="19" dur="1000" fill="hold"/>
                                        <p:tgtEl>
                                          <p:spTgt spid="466950"/>
                                        </p:tgtEl>
                                        <p:attrNameLst>
                                          <p:attrName>fill.type</p:attrName>
                                        </p:attrNameLst>
                                      </p:cBhvr>
                                      <p:to>
                                        <p:strVal val="solid"/>
                                      </p:to>
                                    </p:set>
                                  </p:childTnLst>
                                </p:cTn>
                              </p:par>
                              <p:par>
                                <p:cTn id="20" presetID="23" presetClass="emph" presetSubtype="0" repeatCount="4000" fill="remove" nodeType="withEffect">
                                  <p:stCondLst>
                                    <p:cond delay="0"/>
                                  </p:stCondLst>
                                  <p:childTnLst>
                                    <p:animClr clrSpc="hsl" dir="cw">
                                      <p:cBhvr override="childStyle">
                                        <p:cTn id="21" dur="1000" fill="hold"/>
                                        <p:tgtEl>
                                          <p:spTgt spid="466949"/>
                                        </p:tgtEl>
                                        <p:attrNameLst>
                                          <p:attrName>style.color</p:attrName>
                                        </p:attrNameLst>
                                      </p:cBhvr>
                                      <p:by>
                                        <p:hsl h="10842353" s="0" l="0"/>
                                      </p:by>
                                    </p:animClr>
                                    <p:animClr clrSpc="hsl" dir="cw">
                                      <p:cBhvr>
                                        <p:cTn id="22" dur="1000" fill="hold"/>
                                        <p:tgtEl>
                                          <p:spTgt spid="466949"/>
                                        </p:tgtEl>
                                        <p:attrNameLst>
                                          <p:attrName>fillcolor</p:attrName>
                                        </p:attrNameLst>
                                      </p:cBhvr>
                                      <p:by>
                                        <p:hsl h="10842353" s="0" l="0"/>
                                      </p:by>
                                    </p:animClr>
                                    <p:animClr clrSpc="hsl" dir="cw">
                                      <p:cBhvr>
                                        <p:cTn id="23" dur="1000" fill="hold"/>
                                        <p:tgtEl>
                                          <p:spTgt spid="466949"/>
                                        </p:tgtEl>
                                        <p:attrNameLst>
                                          <p:attrName>stroke.color</p:attrName>
                                        </p:attrNameLst>
                                      </p:cBhvr>
                                      <p:by>
                                        <p:hsl h="10842353" s="0" l="0"/>
                                      </p:by>
                                    </p:animClr>
                                    <p:set>
                                      <p:cBhvr>
                                        <p:cTn id="24" dur="1000" fill="hold"/>
                                        <p:tgtEl>
                                          <p:spTgt spid="466949"/>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entr" presetSubtype="0" fill="hold" nodeType="clickEffect">
                                  <p:stCondLst>
                                    <p:cond delay="0"/>
                                  </p:stCondLst>
                                  <p:childTnLst>
                                    <p:set>
                                      <p:cBhvr>
                                        <p:cTn id="28" dur="1" fill="hold">
                                          <p:stCondLst>
                                            <p:cond delay="0"/>
                                          </p:stCondLst>
                                        </p:cTn>
                                        <p:tgtEl>
                                          <p:spTgt spid="466951"/>
                                        </p:tgtEl>
                                        <p:attrNameLst>
                                          <p:attrName>style.visibility</p:attrName>
                                        </p:attrNameLst>
                                      </p:cBhvr>
                                      <p:to>
                                        <p:strVal val="visible"/>
                                      </p:to>
                                    </p:set>
                                    <p:animEffect transition="in" filter="fade">
                                      <p:cBhvr>
                                        <p:cTn id="29" dur="1000"/>
                                        <p:tgtEl>
                                          <p:spTgt spid="466951"/>
                                        </p:tgtEl>
                                      </p:cBhvr>
                                    </p:animEffect>
                                    <p:anim calcmode="lin" valueType="num">
                                      <p:cBhvr>
                                        <p:cTn id="30" dur="1000" fill="hold"/>
                                        <p:tgtEl>
                                          <p:spTgt spid="466951"/>
                                        </p:tgtEl>
                                        <p:attrNameLst>
                                          <p:attrName>style.rotation</p:attrName>
                                        </p:attrNameLst>
                                      </p:cBhvr>
                                      <p:tavLst>
                                        <p:tav tm="0">
                                          <p:val>
                                            <p:fltVal val="720"/>
                                          </p:val>
                                        </p:tav>
                                        <p:tav tm="100000">
                                          <p:val>
                                            <p:fltVal val="0"/>
                                          </p:val>
                                        </p:tav>
                                      </p:tavLst>
                                    </p:anim>
                                    <p:anim calcmode="lin" valueType="num">
                                      <p:cBhvr>
                                        <p:cTn id="31" dur="1000" fill="hold"/>
                                        <p:tgtEl>
                                          <p:spTgt spid="466951"/>
                                        </p:tgtEl>
                                        <p:attrNameLst>
                                          <p:attrName>ppt_h</p:attrName>
                                        </p:attrNameLst>
                                      </p:cBhvr>
                                      <p:tavLst>
                                        <p:tav tm="0">
                                          <p:val>
                                            <p:fltVal val="0"/>
                                          </p:val>
                                        </p:tav>
                                        <p:tav tm="100000">
                                          <p:val>
                                            <p:strVal val="#ppt_h"/>
                                          </p:val>
                                        </p:tav>
                                      </p:tavLst>
                                    </p:anim>
                                    <p:anim calcmode="lin" valueType="num">
                                      <p:cBhvr>
                                        <p:cTn id="32" dur="1000" fill="hold"/>
                                        <p:tgtEl>
                                          <p:spTgt spid="466951"/>
                                        </p:tgtEl>
                                        <p:attrNameLst>
                                          <p:attrName>ppt_w</p:attrName>
                                        </p:attrNameLst>
                                      </p:cBhvr>
                                      <p:tavLst>
                                        <p:tav tm="0">
                                          <p:val>
                                            <p:fltVal val="0"/>
                                          </p:val>
                                        </p:tav>
                                        <p:tav tm="100000">
                                          <p:val>
                                            <p:strVal val="#ppt_w"/>
                                          </p:val>
                                        </p:tav>
                                      </p:tavLst>
                                    </p:anim>
                                  </p:childTnLst>
                                </p:cTn>
                              </p:par>
                              <p:par>
                                <p:cTn id="33" presetID="53" presetClass="entr" presetSubtype="0" fill="hold" nodeType="withEffect">
                                  <p:stCondLst>
                                    <p:cond delay="0"/>
                                  </p:stCondLst>
                                  <p:childTnLst>
                                    <p:set>
                                      <p:cBhvr>
                                        <p:cTn id="34" dur="1" fill="hold">
                                          <p:stCondLst>
                                            <p:cond delay="0"/>
                                          </p:stCondLst>
                                        </p:cTn>
                                        <p:tgtEl>
                                          <p:spTgt spid="466952"/>
                                        </p:tgtEl>
                                        <p:attrNameLst>
                                          <p:attrName>style.visibility</p:attrName>
                                        </p:attrNameLst>
                                      </p:cBhvr>
                                      <p:to>
                                        <p:strVal val="visible"/>
                                      </p:to>
                                    </p:set>
                                    <p:anim calcmode="lin" valueType="num">
                                      <p:cBhvr>
                                        <p:cTn id="35" dur="500" fill="hold"/>
                                        <p:tgtEl>
                                          <p:spTgt spid="466952"/>
                                        </p:tgtEl>
                                        <p:attrNameLst>
                                          <p:attrName>ppt_w</p:attrName>
                                        </p:attrNameLst>
                                      </p:cBhvr>
                                      <p:tavLst>
                                        <p:tav tm="0">
                                          <p:val>
                                            <p:fltVal val="0"/>
                                          </p:val>
                                        </p:tav>
                                        <p:tav tm="100000">
                                          <p:val>
                                            <p:strVal val="#ppt_w"/>
                                          </p:val>
                                        </p:tav>
                                      </p:tavLst>
                                    </p:anim>
                                    <p:anim calcmode="lin" valueType="num">
                                      <p:cBhvr>
                                        <p:cTn id="36" dur="500" fill="hold"/>
                                        <p:tgtEl>
                                          <p:spTgt spid="466952"/>
                                        </p:tgtEl>
                                        <p:attrNameLst>
                                          <p:attrName>ppt_h</p:attrName>
                                        </p:attrNameLst>
                                      </p:cBhvr>
                                      <p:tavLst>
                                        <p:tav tm="0">
                                          <p:val>
                                            <p:fltVal val="0"/>
                                          </p:val>
                                        </p:tav>
                                        <p:tav tm="100000">
                                          <p:val>
                                            <p:strVal val="#ppt_h"/>
                                          </p:val>
                                        </p:tav>
                                      </p:tavLst>
                                    </p:anim>
                                    <p:animEffect transition="in" filter="fade">
                                      <p:cBhvr>
                                        <p:cTn id="37" dur="500"/>
                                        <p:tgtEl>
                                          <p:spTgt spid="466952"/>
                                        </p:tgtEl>
                                      </p:cBhvr>
                                    </p:animEffect>
                                  </p:childTnLst>
                                </p:cTn>
                              </p:par>
                              <p:par>
                                <p:cTn id="38" presetID="23" presetClass="emph" presetSubtype="0" repeatCount="4000" fill="remove" nodeType="withEffect">
                                  <p:stCondLst>
                                    <p:cond delay="0"/>
                                  </p:stCondLst>
                                  <p:childTnLst>
                                    <p:animClr clrSpc="hsl" dir="cw">
                                      <p:cBhvr override="childStyle">
                                        <p:cTn id="39" dur="1000" fill="hold"/>
                                        <p:tgtEl>
                                          <p:spTgt spid="466952"/>
                                        </p:tgtEl>
                                        <p:attrNameLst>
                                          <p:attrName>style.color</p:attrName>
                                        </p:attrNameLst>
                                      </p:cBhvr>
                                      <p:by>
                                        <p:hsl h="10842353" s="0" l="0"/>
                                      </p:by>
                                    </p:animClr>
                                    <p:animClr clrSpc="hsl" dir="cw">
                                      <p:cBhvr>
                                        <p:cTn id="40" dur="1000" fill="hold"/>
                                        <p:tgtEl>
                                          <p:spTgt spid="466952"/>
                                        </p:tgtEl>
                                        <p:attrNameLst>
                                          <p:attrName>fillcolor</p:attrName>
                                        </p:attrNameLst>
                                      </p:cBhvr>
                                      <p:by>
                                        <p:hsl h="10842353" s="0" l="0"/>
                                      </p:by>
                                    </p:animClr>
                                    <p:animClr clrSpc="hsl" dir="cw">
                                      <p:cBhvr>
                                        <p:cTn id="41" dur="1000" fill="hold"/>
                                        <p:tgtEl>
                                          <p:spTgt spid="466952"/>
                                        </p:tgtEl>
                                        <p:attrNameLst>
                                          <p:attrName>stroke.color</p:attrName>
                                        </p:attrNameLst>
                                      </p:cBhvr>
                                      <p:by>
                                        <p:hsl h="10842353" s="0" l="0"/>
                                      </p:by>
                                    </p:animClr>
                                    <p:set>
                                      <p:cBhvr>
                                        <p:cTn id="42" dur="1000" fill="hold"/>
                                        <p:tgtEl>
                                          <p:spTgt spid="466952"/>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466953"/>
                                        </p:tgtEl>
                                        <p:attrNameLst>
                                          <p:attrName>style.visibility</p:attrName>
                                        </p:attrNameLst>
                                      </p:cBhvr>
                                      <p:to>
                                        <p:strVal val="visible"/>
                                      </p:to>
                                    </p:set>
                                    <p:animEffect transition="in" filter="fade">
                                      <p:cBhvr>
                                        <p:cTn id="47" dur="1000"/>
                                        <p:tgtEl>
                                          <p:spTgt spid="466953"/>
                                        </p:tgtEl>
                                      </p:cBhvr>
                                    </p:animEffect>
                                    <p:anim calcmode="lin" valueType="num">
                                      <p:cBhvr>
                                        <p:cTn id="48" dur="1000" fill="hold"/>
                                        <p:tgtEl>
                                          <p:spTgt spid="466953"/>
                                        </p:tgtEl>
                                        <p:attrNameLst>
                                          <p:attrName>ppt_x</p:attrName>
                                        </p:attrNameLst>
                                      </p:cBhvr>
                                      <p:tavLst>
                                        <p:tav tm="0">
                                          <p:val>
                                            <p:strVal val="#ppt_x"/>
                                          </p:val>
                                        </p:tav>
                                        <p:tav tm="100000">
                                          <p:val>
                                            <p:strVal val="#ppt_x"/>
                                          </p:val>
                                        </p:tav>
                                      </p:tavLst>
                                    </p:anim>
                                    <p:anim calcmode="lin" valueType="num">
                                      <p:cBhvr>
                                        <p:cTn id="49" dur="900" decel="100000" fill="hold"/>
                                        <p:tgtEl>
                                          <p:spTgt spid="46695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66953"/>
                                        </p:tgtEl>
                                        <p:attrNameLst>
                                          <p:attrName>ppt_y</p:attrName>
                                        </p:attrNameLst>
                                      </p:cBhvr>
                                      <p:tavLst>
                                        <p:tav tm="0">
                                          <p:val>
                                            <p:strVal val="#ppt_y-.03"/>
                                          </p:val>
                                        </p:tav>
                                        <p:tav tm="100000">
                                          <p:val>
                                            <p:strVal val="#ppt_y"/>
                                          </p:val>
                                        </p:tav>
                                      </p:tavLst>
                                    </p:anim>
                                  </p:childTnLst>
                                </p:cTn>
                              </p:par>
                              <p:par>
                                <p:cTn id="51" presetID="53" presetClass="entr" presetSubtype="0" fill="hold" nodeType="withEffect">
                                  <p:stCondLst>
                                    <p:cond delay="0"/>
                                  </p:stCondLst>
                                  <p:childTnLst>
                                    <p:set>
                                      <p:cBhvr>
                                        <p:cTn id="52" dur="1" fill="hold">
                                          <p:stCondLst>
                                            <p:cond delay="0"/>
                                          </p:stCondLst>
                                        </p:cTn>
                                        <p:tgtEl>
                                          <p:spTgt spid="466954"/>
                                        </p:tgtEl>
                                        <p:attrNameLst>
                                          <p:attrName>style.visibility</p:attrName>
                                        </p:attrNameLst>
                                      </p:cBhvr>
                                      <p:to>
                                        <p:strVal val="visible"/>
                                      </p:to>
                                    </p:set>
                                    <p:anim calcmode="lin" valueType="num">
                                      <p:cBhvr>
                                        <p:cTn id="53" dur="500" fill="hold"/>
                                        <p:tgtEl>
                                          <p:spTgt spid="466954"/>
                                        </p:tgtEl>
                                        <p:attrNameLst>
                                          <p:attrName>ppt_w</p:attrName>
                                        </p:attrNameLst>
                                      </p:cBhvr>
                                      <p:tavLst>
                                        <p:tav tm="0">
                                          <p:val>
                                            <p:fltVal val="0"/>
                                          </p:val>
                                        </p:tav>
                                        <p:tav tm="100000">
                                          <p:val>
                                            <p:strVal val="#ppt_w"/>
                                          </p:val>
                                        </p:tav>
                                      </p:tavLst>
                                    </p:anim>
                                    <p:anim calcmode="lin" valueType="num">
                                      <p:cBhvr>
                                        <p:cTn id="54" dur="500" fill="hold"/>
                                        <p:tgtEl>
                                          <p:spTgt spid="466954"/>
                                        </p:tgtEl>
                                        <p:attrNameLst>
                                          <p:attrName>ppt_h</p:attrName>
                                        </p:attrNameLst>
                                      </p:cBhvr>
                                      <p:tavLst>
                                        <p:tav tm="0">
                                          <p:val>
                                            <p:fltVal val="0"/>
                                          </p:val>
                                        </p:tav>
                                        <p:tav tm="100000">
                                          <p:val>
                                            <p:strVal val="#ppt_h"/>
                                          </p:val>
                                        </p:tav>
                                      </p:tavLst>
                                    </p:anim>
                                    <p:animEffect transition="in" filter="fade">
                                      <p:cBhvr>
                                        <p:cTn id="55" dur="500"/>
                                        <p:tgtEl>
                                          <p:spTgt spid="466954"/>
                                        </p:tgtEl>
                                      </p:cBhvr>
                                    </p:animEffect>
                                  </p:childTnLst>
                                </p:cTn>
                              </p:par>
                              <p:par>
                                <p:cTn id="56" presetID="23" presetClass="emph" presetSubtype="0" repeatCount="4000" fill="remove" nodeType="withEffect">
                                  <p:stCondLst>
                                    <p:cond delay="0"/>
                                  </p:stCondLst>
                                  <p:childTnLst>
                                    <p:animClr clrSpc="hsl" dir="cw">
                                      <p:cBhvr override="childStyle">
                                        <p:cTn id="57" dur="1000" fill="hold"/>
                                        <p:tgtEl>
                                          <p:spTgt spid="466954"/>
                                        </p:tgtEl>
                                        <p:attrNameLst>
                                          <p:attrName>style.color</p:attrName>
                                        </p:attrNameLst>
                                      </p:cBhvr>
                                      <p:by>
                                        <p:hsl h="10842353" s="0" l="0"/>
                                      </p:by>
                                    </p:animClr>
                                    <p:animClr clrSpc="hsl" dir="cw">
                                      <p:cBhvr>
                                        <p:cTn id="58" dur="1000" fill="hold"/>
                                        <p:tgtEl>
                                          <p:spTgt spid="466954"/>
                                        </p:tgtEl>
                                        <p:attrNameLst>
                                          <p:attrName>fillcolor</p:attrName>
                                        </p:attrNameLst>
                                      </p:cBhvr>
                                      <p:by>
                                        <p:hsl h="10842353" s="0" l="0"/>
                                      </p:by>
                                    </p:animClr>
                                    <p:animClr clrSpc="hsl" dir="cw">
                                      <p:cBhvr>
                                        <p:cTn id="59" dur="1000" fill="hold"/>
                                        <p:tgtEl>
                                          <p:spTgt spid="466954"/>
                                        </p:tgtEl>
                                        <p:attrNameLst>
                                          <p:attrName>stroke.color</p:attrName>
                                        </p:attrNameLst>
                                      </p:cBhvr>
                                      <p:by>
                                        <p:hsl h="10842353" s="0" l="0"/>
                                      </p:by>
                                    </p:animClr>
                                    <p:set>
                                      <p:cBhvr>
                                        <p:cTn id="60" dur="1000" fill="hold"/>
                                        <p:tgtEl>
                                          <p:spTgt spid="466954"/>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9" presetClass="exit" presetSubtype="10" fill="hold" nodeType="clickEffect">
                                  <p:stCondLst>
                                    <p:cond delay="0"/>
                                  </p:stCondLst>
                                  <p:childTnLst>
                                    <p:anim calcmode="lin" valueType="num">
                                      <p:cBhvr>
                                        <p:cTn id="64" dur="500"/>
                                        <p:tgtEl>
                                          <p:spTgt spid="466950"/>
                                        </p:tgtEl>
                                        <p:attrNameLst>
                                          <p:attrName>ppt_h</p:attrName>
                                        </p:attrNameLst>
                                      </p:cBhvr>
                                      <p:tavLst>
                                        <p:tav tm="0">
                                          <p:val>
                                            <p:strVal val="ppt_h"/>
                                          </p:val>
                                        </p:tav>
                                        <p:tav tm="100000">
                                          <p:val>
                                            <p:strVal val="ppt_h"/>
                                          </p:val>
                                        </p:tav>
                                      </p:tavLst>
                                    </p:anim>
                                    <p:anim calcmode="lin" valueType="num">
                                      <p:cBhvr>
                                        <p:cTn id="65" dur="500"/>
                                        <p:tgtEl>
                                          <p:spTgt spid="4669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6" dur="1" fill="hold">
                                          <p:stCondLst>
                                            <p:cond delay="499"/>
                                          </p:stCondLst>
                                        </p:cTn>
                                        <p:tgtEl>
                                          <p:spTgt spid="466950"/>
                                        </p:tgtEl>
                                        <p:attrNameLst>
                                          <p:attrName>style.visibility</p:attrName>
                                        </p:attrNameLst>
                                      </p:cBhvr>
                                      <p:to>
                                        <p:strVal val="hidden"/>
                                      </p:to>
                                    </p:set>
                                  </p:childTnLst>
                                </p:cTn>
                              </p:par>
                            </p:childTnLst>
                          </p:cTn>
                        </p:par>
                        <p:par>
                          <p:cTn id="67" fill="hold" nodeType="afterGroup">
                            <p:stCondLst>
                              <p:cond delay="500"/>
                            </p:stCondLst>
                            <p:childTnLst>
                              <p:par>
                                <p:cTn id="68" presetID="19" presetClass="exit" presetSubtype="10" fill="hold" nodeType="afterEffect">
                                  <p:stCondLst>
                                    <p:cond delay="0"/>
                                  </p:stCondLst>
                                  <p:childTnLst>
                                    <p:anim calcmode="lin" valueType="num">
                                      <p:cBhvr>
                                        <p:cTn id="69" dur="500"/>
                                        <p:tgtEl>
                                          <p:spTgt spid="466949"/>
                                        </p:tgtEl>
                                        <p:attrNameLst>
                                          <p:attrName>ppt_h</p:attrName>
                                        </p:attrNameLst>
                                      </p:cBhvr>
                                      <p:tavLst>
                                        <p:tav tm="0">
                                          <p:val>
                                            <p:strVal val="ppt_h"/>
                                          </p:val>
                                        </p:tav>
                                        <p:tav tm="100000">
                                          <p:val>
                                            <p:strVal val="ppt_h"/>
                                          </p:val>
                                        </p:tav>
                                      </p:tavLst>
                                    </p:anim>
                                    <p:anim calcmode="lin" valueType="num">
                                      <p:cBhvr>
                                        <p:cTn id="70" dur="500"/>
                                        <p:tgtEl>
                                          <p:spTgt spid="4669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1" dur="1" fill="hold">
                                          <p:stCondLst>
                                            <p:cond delay="499"/>
                                          </p:stCondLst>
                                        </p:cTn>
                                        <p:tgtEl>
                                          <p:spTgt spid="466949"/>
                                        </p:tgtEl>
                                        <p:attrNameLst>
                                          <p:attrName>style.visibility</p:attrName>
                                        </p:attrNameLst>
                                      </p:cBhvr>
                                      <p:to>
                                        <p:strVal val="hidden"/>
                                      </p:to>
                                    </p:set>
                                  </p:childTnLst>
                                </p:cTn>
                              </p:par>
                            </p:childTnLst>
                          </p:cTn>
                        </p:par>
                        <p:par>
                          <p:cTn id="72" fill="hold" nodeType="afterGroup">
                            <p:stCondLst>
                              <p:cond delay="1000"/>
                            </p:stCondLst>
                            <p:childTnLst>
                              <p:par>
                                <p:cTn id="73" presetID="19" presetClass="exit" presetSubtype="10" fill="hold" nodeType="afterEffect">
                                  <p:stCondLst>
                                    <p:cond delay="0"/>
                                  </p:stCondLst>
                                  <p:childTnLst>
                                    <p:anim calcmode="lin" valueType="num">
                                      <p:cBhvr>
                                        <p:cTn id="74" dur="500"/>
                                        <p:tgtEl>
                                          <p:spTgt spid="466953"/>
                                        </p:tgtEl>
                                        <p:attrNameLst>
                                          <p:attrName>ppt_h</p:attrName>
                                        </p:attrNameLst>
                                      </p:cBhvr>
                                      <p:tavLst>
                                        <p:tav tm="0">
                                          <p:val>
                                            <p:strVal val="ppt_h"/>
                                          </p:val>
                                        </p:tav>
                                        <p:tav tm="100000">
                                          <p:val>
                                            <p:strVal val="ppt_h"/>
                                          </p:val>
                                        </p:tav>
                                      </p:tavLst>
                                    </p:anim>
                                    <p:anim calcmode="lin" valueType="num">
                                      <p:cBhvr>
                                        <p:cTn id="75" dur="500"/>
                                        <p:tgtEl>
                                          <p:spTgt spid="4669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6" dur="1" fill="hold">
                                          <p:stCondLst>
                                            <p:cond delay="499"/>
                                          </p:stCondLst>
                                        </p:cTn>
                                        <p:tgtEl>
                                          <p:spTgt spid="466953"/>
                                        </p:tgtEl>
                                        <p:attrNameLst>
                                          <p:attrName>style.visibility</p:attrName>
                                        </p:attrNameLst>
                                      </p:cBhvr>
                                      <p:to>
                                        <p:strVal val="hidden"/>
                                      </p:to>
                                    </p:set>
                                  </p:childTnLst>
                                </p:cTn>
                              </p:par>
                            </p:childTnLst>
                          </p:cTn>
                        </p:par>
                        <p:par>
                          <p:cTn id="77" fill="hold" nodeType="afterGroup">
                            <p:stCondLst>
                              <p:cond delay="1500"/>
                            </p:stCondLst>
                            <p:childTnLst>
                              <p:par>
                                <p:cTn id="78" presetID="19" presetClass="exit" presetSubtype="10" fill="hold" nodeType="afterEffect">
                                  <p:stCondLst>
                                    <p:cond delay="0"/>
                                  </p:stCondLst>
                                  <p:childTnLst>
                                    <p:anim calcmode="lin" valueType="num">
                                      <p:cBhvr>
                                        <p:cTn id="79" dur="500"/>
                                        <p:tgtEl>
                                          <p:spTgt spid="466954"/>
                                        </p:tgtEl>
                                        <p:attrNameLst>
                                          <p:attrName>ppt_h</p:attrName>
                                        </p:attrNameLst>
                                      </p:cBhvr>
                                      <p:tavLst>
                                        <p:tav tm="0">
                                          <p:val>
                                            <p:strVal val="ppt_h"/>
                                          </p:val>
                                        </p:tav>
                                        <p:tav tm="100000">
                                          <p:val>
                                            <p:strVal val="ppt_h"/>
                                          </p:val>
                                        </p:tav>
                                      </p:tavLst>
                                    </p:anim>
                                    <p:anim calcmode="lin" valueType="num">
                                      <p:cBhvr>
                                        <p:cTn id="80" dur="500"/>
                                        <p:tgtEl>
                                          <p:spTgt spid="4669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1" dur="1" fill="hold">
                                          <p:stCondLst>
                                            <p:cond delay="499"/>
                                          </p:stCondLst>
                                        </p:cTn>
                                        <p:tgtEl>
                                          <p:spTgt spid="466954"/>
                                        </p:tgtEl>
                                        <p:attrNameLst>
                                          <p:attrName>style.visibility</p:attrName>
                                        </p:attrNameLst>
                                      </p:cBhvr>
                                      <p:to>
                                        <p:strVal val="hidden"/>
                                      </p:to>
                                    </p:set>
                                  </p:childTnLst>
                                </p:cTn>
                              </p:par>
                            </p:childTnLst>
                          </p:cTn>
                        </p:par>
                        <p:par>
                          <p:cTn id="82" fill="hold" nodeType="afterGroup">
                            <p:stCondLst>
                              <p:cond delay="2000"/>
                            </p:stCondLst>
                            <p:childTnLst>
                              <p:par>
                                <p:cTn id="83" presetID="19" presetClass="exit" presetSubtype="10" fill="hold" nodeType="afterEffect">
                                  <p:stCondLst>
                                    <p:cond delay="0"/>
                                  </p:stCondLst>
                                  <p:childTnLst>
                                    <p:anim calcmode="lin" valueType="num">
                                      <p:cBhvr>
                                        <p:cTn id="84" dur="500"/>
                                        <p:tgtEl>
                                          <p:spTgt spid="466951"/>
                                        </p:tgtEl>
                                        <p:attrNameLst>
                                          <p:attrName>ppt_h</p:attrName>
                                        </p:attrNameLst>
                                      </p:cBhvr>
                                      <p:tavLst>
                                        <p:tav tm="0">
                                          <p:val>
                                            <p:strVal val="ppt_h"/>
                                          </p:val>
                                        </p:tav>
                                        <p:tav tm="100000">
                                          <p:val>
                                            <p:strVal val="ppt_h"/>
                                          </p:val>
                                        </p:tav>
                                      </p:tavLst>
                                    </p:anim>
                                    <p:anim calcmode="lin" valueType="num">
                                      <p:cBhvr>
                                        <p:cTn id="85" dur="500"/>
                                        <p:tgtEl>
                                          <p:spTgt spid="4669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6" dur="1" fill="hold">
                                          <p:stCondLst>
                                            <p:cond delay="499"/>
                                          </p:stCondLst>
                                        </p:cTn>
                                        <p:tgtEl>
                                          <p:spTgt spid="466951"/>
                                        </p:tgtEl>
                                        <p:attrNameLst>
                                          <p:attrName>style.visibility</p:attrName>
                                        </p:attrNameLst>
                                      </p:cBhvr>
                                      <p:to>
                                        <p:strVal val="hidden"/>
                                      </p:to>
                                    </p:set>
                                  </p:childTnLst>
                                </p:cTn>
                              </p:par>
                            </p:childTnLst>
                          </p:cTn>
                        </p:par>
                        <p:par>
                          <p:cTn id="87" fill="hold" nodeType="afterGroup">
                            <p:stCondLst>
                              <p:cond delay="2500"/>
                            </p:stCondLst>
                            <p:childTnLst>
                              <p:par>
                                <p:cTn id="88" presetID="19" presetClass="exit" presetSubtype="10" fill="hold" nodeType="afterEffect">
                                  <p:stCondLst>
                                    <p:cond delay="0"/>
                                  </p:stCondLst>
                                  <p:childTnLst>
                                    <p:anim calcmode="lin" valueType="num">
                                      <p:cBhvr>
                                        <p:cTn id="89" dur="500"/>
                                        <p:tgtEl>
                                          <p:spTgt spid="466952"/>
                                        </p:tgtEl>
                                        <p:attrNameLst>
                                          <p:attrName>ppt_h</p:attrName>
                                        </p:attrNameLst>
                                      </p:cBhvr>
                                      <p:tavLst>
                                        <p:tav tm="0">
                                          <p:val>
                                            <p:strVal val="ppt_h"/>
                                          </p:val>
                                        </p:tav>
                                        <p:tav tm="100000">
                                          <p:val>
                                            <p:strVal val="ppt_h"/>
                                          </p:val>
                                        </p:tav>
                                      </p:tavLst>
                                    </p:anim>
                                    <p:anim calcmode="lin" valueType="num">
                                      <p:cBhvr>
                                        <p:cTn id="90" dur="500"/>
                                        <p:tgtEl>
                                          <p:spTgt spid="4669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1" dur="1" fill="hold">
                                          <p:stCondLst>
                                            <p:cond delay="499"/>
                                          </p:stCondLst>
                                        </p:cTn>
                                        <p:tgtEl>
                                          <p:spTgt spid="466952"/>
                                        </p:tgtEl>
                                        <p:attrNameLst>
                                          <p:attrName>style.visibility</p:attrName>
                                        </p:attrNameLst>
                                      </p:cBhvr>
                                      <p:to>
                                        <p:strVal val="hidden"/>
                                      </p:to>
                                    </p:set>
                                  </p:childTnLst>
                                </p:cTn>
                              </p:par>
                              <p:par>
                                <p:cTn id="92" presetID="8" presetClass="emph" presetSubtype="0" fill="hold" nodeType="withEffect">
                                  <p:stCondLst>
                                    <p:cond delay="0"/>
                                  </p:stCondLst>
                                  <p:childTnLst>
                                    <p:animRot by="21600000">
                                      <p:cBhvr>
                                        <p:cTn id="93" dur="500" fill="hold"/>
                                        <p:tgtEl>
                                          <p:spTgt spid="466949"/>
                                        </p:tgtEl>
                                        <p:attrNameLst>
                                          <p:attrName>r</p:attrName>
                                        </p:attrNameLst>
                                      </p:cBhvr>
                                    </p:animRot>
                                  </p:childTnLst>
                                </p:cTn>
                              </p:par>
                              <p:par>
                                <p:cTn id="94" presetID="8" presetClass="emph" presetSubtype="0" fill="hold" nodeType="withEffect">
                                  <p:stCondLst>
                                    <p:cond delay="0"/>
                                  </p:stCondLst>
                                  <p:childTnLst>
                                    <p:animRot by="21600000">
                                      <p:cBhvr>
                                        <p:cTn id="95" dur="500" fill="hold"/>
                                        <p:tgtEl>
                                          <p:spTgt spid="466950"/>
                                        </p:tgtEl>
                                        <p:attrNameLst>
                                          <p:attrName>r</p:attrName>
                                        </p:attrNameLst>
                                      </p:cBhvr>
                                    </p:animRot>
                                  </p:childTnLst>
                                </p:cTn>
                              </p:par>
                              <p:par>
                                <p:cTn id="96" presetID="8" presetClass="emph" presetSubtype="0" fill="hold" nodeType="withEffect">
                                  <p:stCondLst>
                                    <p:cond delay="0"/>
                                  </p:stCondLst>
                                  <p:childTnLst>
                                    <p:animRot by="21600000">
                                      <p:cBhvr>
                                        <p:cTn id="97" dur="500" fill="hold"/>
                                        <p:tgtEl>
                                          <p:spTgt spid="466951"/>
                                        </p:tgtEl>
                                        <p:attrNameLst>
                                          <p:attrName>r</p:attrName>
                                        </p:attrNameLst>
                                      </p:cBhvr>
                                    </p:animRot>
                                  </p:childTnLst>
                                </p:cTn>
                              </p:par>
                              <p:par>
                                <p:cTn id="98" presetID="8" presetClass="emph" presetSubtype="0" fill="hold" nodeType="withEffect">
                                  <p:stCondLst>
                                    <p:cond delay="0"/>
                                  </p:stCondLst>
                                  <p:childTnLst>
                                    <p:animRot by="21600000">
                                      <p:cBhvr>
                                        <p:cTn id="99" dur="500" fill="hold"/>
                                        <p:tgtEl>
                                          <p:spTgt spid="466952"/>
                                        </p:tgtEl>
                                        <p:attrNameLst>
                                          <p:attrName>r</p:attrName>
                                        </p:attrNameLst>
                                      </p:cBhvr>
                                    </p:animRot>
                                  </p:childTnLst>
                                </p:cTn>
                              </p:par>
                              <p:par>
                                <p:cTn id="100" presetID="8" presetClass="emph" presetSubtype="0" fill="hold" nodeType="withEffect">
                                  <p:stCondLst>
                                    <p:cond delay="0"/>
                                  </p:stCondLst>
                                  <p:childTnLst>
                                    <p:animRot by="21600000">
                                      <p:cBhvr>
                                        <p:cTn id="101" dur="500" fill="hold"/>
                                        <p:tgtEl>
                                          <p:spTgt spid="466953"/>
                                        </p:tgtEl>
                                        <p:attrNameLst>
                                          <p:attrName>r</p:attrName>
                                        </p:attrNameLst>
                                      </p:cBhvr>
                                    </p:animRot>
                                  </p:childTnLst>
                                </p:cTn>
                              </p:par>
                              <p:par>
                                <p:cTn id="102" presetID="8" presetClass="emph" presetSubtype="0" fill="hold" nodeType="withEffect">
                                  <p:stCondLst>
                                    <p:cond delay="0"/>
                                  </p:stCondLst>
                                  <p:childTnLst>
                                    <p:animRot by="21600000">
                                      <p:cBhvr>
                                        <p:cTn id="103" dur="500" fill="hold"/>
                                        <p:tgtEl>
                                          <p:spTgt spid="4669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9" grpId="0" animBg="1"/>
      <p:bldP spid="466949" grpId="1" animBg="1"/>
      <p:bldP spid="466949" grpId="2" animBg="1"/>
      <p:bldP spid="466949" grpId="3" animBg="1"/>
      <p:bldP spid="466951" grpId="0" animBg="1"/>
      <p:bldP spid="466951" grpId="1" animBg="1"/>
      <p:bldP spid="466951" grpId="2" animBg="1"/>
      <p:bldP spid="466953" grpId="0" animBg="1"/>
      <p:bldP spid="466953" grpId="1" animBg="1"/>
      <p:bldP spid="466953" grpId="2"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T073590A">
            <a:extLst>
              <a:ext uri="{FF2B5EF4-FFF2-40B4-BE49-F238E27FC236}">
                <a16:creationId xmlns:a16="http://schemas.microsoft.com/office/drawing/2014/main" id="{D4B2F72D-D20F-2352-0EA7-9E7DDBC06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a:extLst>
              <a:ext uri="{FF2B5EF4-FFF2-40B4-BE49-F238E27FC236}">
                <a16:creationId xmlns:a16="http://schemas.microsoft.com/office/drawing/2014/main" id="{73B2E43F-0E56-961A-2661-F91BF09EFFCF}"/>
              </a:ext>
            </a:extLst>
          </p:cNvPr>
          <p:cNvSpPr>
            <a:spLocks noChangeArrowheads="1"/>
          </p:cNvSpPr>
          <p:nvPr/>
        </p:nvSpPr>
        <p:spPr bwMode="auto">
          <a:xfrm>
            <a:off x="2819400" y="49213"/>
            <a:ext cx="4224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t>How to read a</a:t>
            </a:r>
          </a:p>
          <a:p>
            <a:pPr algn="ctr" eaLnBrk="1" hangingPunct="1"/>
            <a:r>
              <a:rPr lang="en-US" altLang="en-US" sz="4400" b="1" u="sng">
                <a:solidFill>
                  <a:schemeClr val="accent2"/>
                </a:solidFill>
              </a:rPr>
              <a:t>Phase Diagram</a:t>
            </a:r>
          </a:p>
        </p:txBody>
      </p:sp>
      <p:pic>
        <p:nvPicPr>
          <p:cNvPr id="119812" name="Picture 4" descr="MMj02840660000[1]">
            <a:extLst>
              <a:ext uri="{FF2B5EF4-FFF2-40B4-BE49-F238E27FC236}">
                <a16:creationId xmlns:a16="http://schemas.microsoft.com/office/drawing/2014/main" id="{8F740D3B-5DAB-091D-C275-46D75B6FBED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Oval 5">
            <a:extLst>
              <a:ext uri="{FF2B5EF4-FFF2-40B4-BE49-F238E27FC236}">
                <a16:creationId xmlns:a16="http://schemas.microsoft.com/office/drawing/2014/main" id="{FF1758F7-B3A9-FFAE-E183-20DA81F5D543}"/>
              </a:ext>
            </a:extLst>
          </p:cNvPr>
          <p:cNvSpPr>
            <a:spLocks noChangeArrowheads="1"/>
          </p:cNvSpPr>
          <p:nvPr/>
        </p:nvSpPr>
        <p:spPr bwMode="auto">
          <a:xfrm>
            <a:off x="304800" y="3886200"/>
            <a:ext cx="1447800" cy="533400"/>
          </a:xfrm>
          <a:prstGeom prst="ellipse">
            <a:avLst/>
          </a:prstGeom>
          <a:noFill/>
          <a:ln w="412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0422" name="WordArt 6">
            <a:extLst>
              <a:ext uri="{FF2B5EF4-FFF2-40B4-BE49-F238E27FC236}">
                <a16:creationId xmlns:a16="http://schemas.microsoft.com/office/drawing/2014/main" id="{D7A6A5E0-7FD9-890B-84CE-0E4BE736BBEA}"/>
              </a:ext>
            </a:extLst>
          </p:cNvPr>
          <p:cNvSpPr>
            <a:spLocks noChangeArrowheads="1" noChangeShapeType="1" noTextEdit="1"/>
          </p:cNvSpPr>
          <p:nvPr/>
        </p:nvSpPr>
        <p:spPr bwMode="auto">
          <a:xfrm>
            <a:off x="304800" y="1981200"/>
            <a:ext cx="3624263" cy="1524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solidFill>
                  <a:srgbClr val="98230C"/>
                </a:solidFill>
                <a:effectLst>
                  <a:outerShdw dist="35921" dir="2700000" sy="50000" kx="2115830" algn="bl" rotWithShape="0">
                    <a:srgbClr val="C0C0C0">
                      <a:alpha val="79999"/>
                    </a:srgbClr>
                  </a:outerShdw>
                </a:effectLst>
                <a:latin typeface="Arial Black" panose="020B0A04020102020204" pitchFamily="34" charset="0"/>
              </a:rPr>
              <a:t>normal </a:t>
            </a:r>
          </a:p>
          <a:p>
            <a:pPr algn="ctr"/>
            <a:r>
              <a:rPr lang="en-GB" sz="3600" kern="10">
                <a:ln w="12700">
                  <a:solidFill>
                    <a:srgbClr val="EAEAEA"/>
                  </a:solidFill>
                  <a:round/>
                  <a:headEnd/>
                  <a:tailEnd/>
                </a:ln>
                <a:solidFill>
                  <a:srgbClr val="98230C"/>
                </a:solidFill>
                <a:effectLst>
                  <a:outerShdw dist="35921" dir="2700000" sy="50000" kx="2115830" algn="bl" rotWithShape="0">
                    <a:srgbClr val="C0C0C0">
                      <a:alpha val="79999"/>
                    </a:srgbClr>
                  </a:outerShdw>
                </a:effectLst>
                <a:latin typeface="Arial Black" panose="020B0A04020102020204" pitchFamily="34" charset="0"/>
              </a:rPr>
              <a:t>pressure</a:t>
            </a:r>
          </a:p>
        </p:txBody>
      </p:sp>
      <p:sp>
        <p:nvSpPr>
          <p:cNvPr id="60423" name="Line 7">
            <a:extLst>
              <a:ext uri="{FF2B5EF4-FFF2-40B4-BE49-F238E27FC236}">
                <a16:creationId xmlns:a16="http://schemas.microsoft.com/office/drawing/2014/main" id="{AE24E35C-FC35-55F4-EC4B-93CBF5F776A0}"/>
              </a:ext>
            </a:extLst>
          </p:cNvPr>
          <p:cNvSpPr>
            <a:spLocks noChangeShapeType="1"/>
          </p:cNvSpPr>
          <p:nvPr/>
        </p:nvSpPr>
        <p:spPr bwMode="auto">
          <a:xfrm>
            <a:off x="1981200" y="4267200"/>
            <a:ext cx="6019800" cy="0"/>
          </a:xfrm>
          <a:prstGeom prst="line">
            <a:avLst/>
          </a:prstGeom>
          <a:noFill/>
          <a:ln w="101600" cap="rnd" cmpd="thickThin">
            <a:solidFill>
              <a:srgbClr val="FFFF00"/>
            </a:solidFill>
            <a:prstDash val="sysDot"/>
            <a:round/>
            <a:headEnd/>
            <a:tailEnd/>
          </a:ln>
          <a:effectLst>
            <a:outerShdw dist="35921" dir="2700000" algn="ctr" rotWithShape="0">
              <a:schemeClr val="tx1"/>
            </a:outerShdw>
          </a:effectLst>
        </p:spPr>
        <p:txBody>
          <a:bodyPr/>
          <a:lstStyle/>
          <a:p>
            <a:pPr>
              <a:defRPr/>
            </a:pPr>
            <a:endParaRPr lang="en-GB"/>
          </a:p>
        </p:txBody>
      </p:sp>
      <p:sp>
        <p:nvSpPr>
          <p:cNvPr id="60424" name="Line 8">
            <a:extLst>
              <a:ext uri="{FF2B5EF4-FFF2-40B4-BE49-F238E27FC236}">
                <a16:creationId xmlns:a16="http://schemas.microsoft.com/office/drawing/2014/main" id="{5ECD5227-E671-D88E-5892-FCC884ECA1FD}"/>
              </a:ext>
            </a:extLst>
          </p:cNvPr>
          <p:cNvSpPr>
            <a:spLocks noChangeShapeType="1"/>
          </p:cNvSpPr>
          <p:nvPr/>
        </p:nvSpPr>
        <p:spPr bwMode="auto">
          <a:xfrm>
            <a:off x="4572000" y="4191000"/>
            <a:ext cx="2057400" cy="0"/>
          </a:xfrm>
          <a:prstGeom prst="line">
            <a:avLst/>
          </a:prstGeom>
          <a:noFill/>
          <a:ln w="152400">
            <a:solidFill>
              <a:srgbClr val="FF0000"/>
            </a:solidFill>
            <a:round/>
            <a:headEnd/>
            <a:tailEnd type="triangle" w="med" len="med"/>
          </a:ln>
          <a:scene3d>
            <a:camera prst="legacyObliqueTopRight">
              <a:rot lat="600000" lon="0" rev="0"/>
            </a:camera>
            <a:lightRig rig="legacyFlat1" dir="t"/>
          </a:scene3d>
          <a:sp3d extrusionH="74600" prstMaterial="legacyMatte">
            <a:bevelT w="13500" h="13500" prst="angle"/>
            <a:bevelB w="13500" h="13500" prst="angle"/>
            <a:extrusionClr>
              <a:srgbClr val="FFFF00"/>
            </a:extrusionClr>
            <a:contourClr>
              <a:srgbClr val="FF0000"/>
            </a:contourClr>
          </a:sp3d>
          <a:extLst>
            <a:ext uri="{909E8E84-426E-40DD-AFC4-6F175D3DCCD1}">
              <a14:hiddenFill xmlns:a14="http://schemas.microsoft.com/office/drawing/2010/main">
                <a:noFill/>
              </a14:hiddenFill>
            </a:ext>
          </a:extLst>
        </p:spPr>
        <p:txBody>
          <a:bodyPr>
            <a:flatTx/>
          </a:bodyPr>
          <a:lstStyle/>
          <a:p>
            <a:endParaRPr lang="en-GB"/>
          </a:p>
        </p:txBody>
      </p:sp>
      <p:sp>
        <p:nvSpPr>
          <p:cNvPr id="119817" name="AutoShape 9">
            <a:extLst>
              <a:ext uri="{FF2B5EF4-FFF2-40B4-BE49-F238E27FC236}">
                <a16:creationId xmlns:a16="http://schemas.microsoft.com/office/drawing/2014/main" id="{6546BE12-4CB9-5742-9785-D16A703E128E}"/>
              </a:ext>
            </a:extLst>
          </p:cNvPr>
          <p:cNvSpPr>
            <a:spLocks noChangeArrowheads="1"/>
          </p:cNvSpPr>
          <p:nvPr/>
        </p:nvSpPr>
        <p:spPr bwMode="auto">
          <a:xfrm>
            <a:off x="8458200" y="1828800"/>
            <a:ext cx="304800" cy="3657600"/>
          </a:xfrm>
          <a:prstGeom prst="roundRect">
            <a:avLst>
              <a:gd name="adj" fmla="val 50000"/>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0426" name="AutoShape 10">
            <a:extLst>
              <a:ext uri="{FF2B5EF4-FFF2-40B4-BE49-F238E27FC236}">
                <a16:creationId xmlns:a16="http://schemas.microsoft.com/office/drawing/2014/main" id="{773E0D39-BC66-FC00-2325-B243F25C9220}"/>
              </a:ext>
            </a:extLst>
          </p:cNvPr>
          <p:cNvSpPr>
            <a:spLocks noChangeArrowheads="1"/>
          </p:cNvSpPr>
          <p:nvPr/>
        </p:nvSpPr>
        <p:spPr bwMode="auto">
          <a:xfrm>
            <a:off x="8458200" y="2590800"/>
            <a:ext cx="304800" cy="2743200"/>
          </a:xfrm>
          <a:prstGeom prst="roundRect">
            <a:avLst>
              <a:gd name="adj" fmla="val 35417"/>
            </a:avLst>
          </a:prstGeom>
          <a:gradFill rotWithShape="1">
            <a:gsLst>
              <a:gs pos="0">
                <a:srgbClr val="A90000"/>
              </a:gs>
              <a:gs pos="50000">
                <a:srgbClr val="FF0000"/>
              </a:gs>
              <a:gs pos="100000">
                <a:srgbClr val="A900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9819" name="Oval 11">
            <a:extLst>
              <a:ext uri="{FF2B5EF4-FFF2-40B4-BE49-F238E27FC236}">
                <a16:creationId xmlns:a16="http://schemas.microsoft.com/office/drawing/2014/main" id="{B280E6F0-B74F-AD83-B898-AE422B6F600F}"/>
              </a:ext>
            </a:extLst>
          </p:cNvPr>
          <p:cNvSpPr>
            <a:spLocks noChangeArrowheads="1"/>
          </p:cNvSpPr>
          <p:nvPr/>
        </p:nvSpPr>
        <p:spPr bwMode="auto">
          <a:xfrm>
            <a:off x="8305800" y="5257800"/>
            <a:ext cx="609600" cy="609600"/>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fade">
                                      <p:cBhvr>
                                        <p:cTn id="7" dur="1000"/>
                                        <p:tgtEl>
                                          <p:spTgt spid="60422"/>
                                        </p:tgtEl>
                                      </p:cBhvr>
                                    </p:animEffect>
                                    <p:anim calcmode="lin" valueType="num">
                                      <p:cBhvr>
                                        <p:cTn id="8" dur="1000" fill="hold"/>
                                        <p:tgtEl>
                                          <p:spTgt spid="60422"/>
                                        </p:tgtEl>
                                        <p:attrNameLst>
                                          <p:attrName>style.rotation</p:attrName>
                                        </p:attrNameLst>
                                      </p:cBhvr>
                                      <p:tavLst>
                                        <p:tav tm="0">
                                          <p:val>
                                            <p:fltVal val="720"/>
                                          </p:val>
                                        </p:tav>
                                        <p:tav tm="100000">
                                          <p:val>
                                            <p:fltVal val="0"/>
                                          </p:val>
                                        </p:tav>
                                      </p:tavLst>
                                    </p:anim>
                                    <p:anim calcmode="lin" valueType="num">
                                      <p:cBhvr>
                                        <p:cTn id="9" dur="1000" fill="hold"/>
                                        <p:tgtEl>
                                          <p:spTgt spid="60422"/>
                                        </p:tgtEl>
                                        <p:attrNameLst>
                                          <p:attrName>ppt_h</p:attrName>
                                        </p:attrNameLst>
                                      </p:cBhvr>
                                      <p:tavLst>
                                        <p:tav tm="0">
                                          <p:val>
                                            <p:fltVal val="0"/>
                                          </p:val>
                                        </p:tav>
                                        <p:tav tm="100000">
                                          <p:val>
                                            <p:strVal val="#ppt_h"/>
                                          </p:val>
                                        </p:tav>
                                      </p:tavLst>
                                    </p:anim>
                                    <p:anim calcmode="lin" valueType="num">
                                      <p:cBhvr>
                                        <p:cTn id="10" dur="1000" fill="hold"/>
                                        <p:tgtEl>
                                          <p:spTgt spid="6042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wedge">
                                      <p:cBhvr>
                                        <p:cTn id="15" dur="2000"/>
                                        <p:tgtEl>
                                          <p:spTgt spid="60421"/>
                                        </p:tgtEl>
                                      </p:cBhvr>
                                    </p:animEffect>
                                  </p:childTnLst>
                                </p:cTn>
                              </p:par>
                              <p:par>
                                <p:cTn id="16" presetID="22" presetClass="entr" presetSubtype="8" fill="hold" nodeType="withEffect">
                                  <p:stCondLst>
                                    <p:cond delay="0"/>
                                  </p:stCondLst>
                                  <p:childTnLst>
                                    <p:set>
                                      <p:cBhvr>
                                        <p:cTn id="17" dur="1" fill="hold">
                                          <p:stCondLst>
                                            <p:cond delay="0"/>
                                          </p:stCondLst>
                                        </p:cTn>
                                        <p:tgtEl>
                                          <p:spTgt spid="60423"/>
                                        </p:tgtEl>
                                        <p:attrNameLst>
                                          <p:attrName>style.visibility</p:attrName>
                                        </p:attrNameLst>
                                      </p:cBhvr>
                                      <p:to>
                                        <p:strVal val="visible"/>
                                      </p:to>
                                    </p:set>
                                    <p:animEffect transition="in" filter="wipe(left)">
                                      <p:cBhvr>
                                        <p:cTn id="18" dur="2000"/>
                                        <p:tgtEl>
                                          <p:spTgt spid="60423"/>
                                        </p:tgtEl>
                                      </p:cBhvr>
                                    </p:animEffect>
                                  </p:childTnLst>
                                </p:cTn>
                              </p:par>
                            </p:childTnLst>
                          </p:cTn>
                        </p:par>
                        <p:par>
                          <p:cTn id="19" fill="hold" nodeType="afterGroup">
                            <p:stCondLst>
                              <p:cond delay="2000"/>
                            </p:stCondLst>
                            <p:childTnLst>
                              <p:par>
                                <p:cTn id="20" presetID="2" presetClass="entr" presetSubtype="8" fill="hold" nodeType="afterEffect">
                                  <p:stCondLst>
                                    <p:cond delay="0"/>
                                  </p:stCondLst>
                                  <p:childTnLst>
                                    <p:set>
                                      <p:cBhvr>
                                        <p:cTn id="21" dur="1" fill="hold">
                                          <p:stCondLst>
                                            <p:cond delay="0"/>
                                          </p:stCondLst>
                                        </p:cTn>
                                        <p:tgtEl>
                                          <p:spTgt spid="60424"/>
                                        </p:tgtEl>
                                        <p:attrNameLst>
                                          <p:attrName>style.visibility</p:attrName>
                                        </p:attrNameLst>
                                      </p:cBhvr>
                                      <p:to>
                                        <p:strVal val="visible"/>
                                      </p:to>
                                    </p:set>
                                    <p:anim calcmode="lin" valueType="num">
                                      <p:cBhvr additive="base">
                                        <p:cTn id="22" dur="12000" fill="hold"/>
                                        <p:tgtEl>
                                          <p:spTgt spid="60424"/>
                                        </p:tgtEl>
                                        <p:attrNameLst>
                                          <p:attrName>ppt_x</p:attrName>
                                        </p:attrNameLst>
                                      </p:cBhvr>
                                      <p:tavLst>
                                        <p:tav tm="0">
                                          <p:val>
                                            <p:strVal val="0-#ppt_w/2"/>
                                          </p:val>
                                        </p:tav>
                                        <p:tav tm="100000">
                                          <p:val>
                                            <p:strVal val="#ppt_x"/>
                                          </p:val>
                                        </p:tav>
                                      </p:tavLst>
                                    </p:anim>
                                    <p:anim calcmode="lin" valueType="num">
                                      <p:cBhvr additive="base">
                                        <p:cTn id="23" dur="12000" fill="hold"/>
                                        <p:tgtEl>
                                          <p:spTgt spid="60424"/>
                                        </p:tgtEl>
                                        <p:attrNameLst>
                                          <p:attrName>ppt_y</p:attrName>
                                        </p:attrNameLst>
                                      </p:cBhvr>
                                      <p:tavLst>
                                        <p:tav tm="0">
                                          <p:val>
                                            <p:strVal val="#ppt_y"/>
                                          </p:val>
                                        </p:tav>
                                        <p:tav tm="100000">
                                          <p:val>
                                            <p:strVal val="#ppt_y"/>
                                          </p:val>
                                        </p:tav>
                                      </p:tavLst>
                                    </p:anim>
                                  </p:childTnLst>
                                </p:cTn>
                              </p:par>
                              <p:par>
                                <p:cTn id="24" presetID="22" presetClass="entr" presetSubtype="4" fill="hold" nodeType="withEffect">
                                  <p:stCondLst>
                                    <p:cond delay="4000"/>
                                  </p:stCondLst>
                                  <p:childTnLst>
                                    <p:set>
                                      <p:cBhvr>
                                        <p:cTn id="25" dur="1" fill="hold">
                                          <p:stCondLst>
                                            <p:cond delay="0"/>
                                          </p:stCondLst>
                                        </p:cTn>
                                        <p:tgtEl>
                                          <p:spTgt spid="60426"/>
                                        </p:tgtEl>
                                        <p:attrNameLst>
                                          <p:attrName>style.visibility</p:attrName>
                                        </p:attrNameLst>
                                      </p:cBhvr>
                                      <p:to>
                                        <p:strVal val="visible"/>
                                      </p:to>
                                    </p:set>
                                    <p:animEffect transition="in" filter="wipe(down)">
                                      <p:cBhvr>
                                        <p:cTn id="26" dur="80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T073590A">
            <a:extLst>
              <a:ext uri="{FF2B5EF4-FFF2-40B4-BE49-F238E27FC236}">
                <a16:creationId xmlns:a16="http://schemas.microsoft.com/office/drawing/2014/main" id="{31B88C01-A38D-C351-20F0-3E36D7A4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a:extLst>
              <a:ext uri="{FF2B5EF4-FFF2-40B4-BE49-F238E27FC236}">
                <a16:creationId xmlns:a16="http://schemas.microsoft.com/office/drawing/2014/main" id="{29668BA3-33F5-787A-7FB1-FE11F1330B9D}"/>
              </a:ext>
            </a:extLst>
          </p:cNvPr>
          <p:cNvSpPr>
            <a:spLocks noChangeArrowheads="1"/>
          </p:cNvSpPr>
          <p:nvPr/>
        </p:nvSpPr>
        <p:spPr bwMode="auto">
          <a:xfrm>
            <a:off x="2819400" y="49213"/>
            <a:ext cx="4224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t>How to read a</a:t>
            </a:r>
          </a:p>
          <a:p>
            <a:pPr algn="ctr" eaLnBrk="1" hangingPunct="1"/>
            <a:r>
              <a:rPr lang="en-US" altLang="en-US" sz="4400" b="1" u="sng">
                <a:solidFill>
                  <a:schemeClr val="accent2"/>
                </a:solidFill>
              </a:rPr>
              <a:t>Phase Diagram</a:t>
            </a:r>
          </a:p>
        </p:txBody>
      </p:sp>
      <p:pic>
        <p:nvPicPr>
          <p:cNvPr id="120836" name="Picture 4" descr="MMj02840660000[1]">
            <a:extLst>
              <a:ext uri="{FF2B5EF4-FFF2-40B4-BE49-F238E27FC236}">
                <a16:creationId xmlns:a16="http://schemas.microsoft.com/office/drawing/2014/main" id="{511D6FB1-2B7C-2B42-3BDC-2BBE40B857B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Oval 5">
            <a:extLst>
              <a:ext uri="{FF2B5EF4-FFF2-40B4-BE49-F238E27FC236}">
                <a16:creationId xmlns:a16="http://schemas.microsoft.com/office/drawing/2014/main" id="{B40D25A3-3524-CCCC-0ADA-FAC749FEF9AA}"/>
              </a:ext>
            </a:extLst>
          </p:cNvPr>
          <p:cNvSpPr>
            <a:spLocks noChangeArrowheads="1"/>
          </p:cNvSpPr>
          <p:nvPr/>
        </p:nvSpPr>
        <p:spPr bwMode="auto">
          <a:xfrm>
            <a:off x="304800" y="3886200"/>
            <a:ext cx="1447800" cy="533400"/>
          </a:xfrm>
          <a:prstGeom prst="ellipse">
            <a:avLst/>
          </a:prstGeom>
          <a:noFill/>
          <a:ln w="412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46" name="WordArt 6">
            <a:extLst>
              <a:ext uri="{FF2B5EF4-FFF2-40B4-BE49-F238E27FC236}">
                <a16:creationId xmlns:a16="http://schemas.microsoft.com/office/drawing/2014/main" id="{3637985D-8C9D-41FD-3842-C75808406B14}"/>
              </a:ext>
            </a:extLst>
          </p:cNvPr>
          <p:cNvSpPr>
            <a:spLocks noChangeArrowheads="1" noChangeShapeType="1" noTextEdit="1"/>
          </p:cNvSpPr>
          <p:nvPr/>
        </p:nvSpPr>
        <p:spPr bwMode="auto">
          <a:xfrm>
            <a:off x="304800" y="1981200"/>
            <a:ext cx="3624263" cy="1524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solidFill>
                  <a:srgbClr val="98230C"/>
                </a:solidFill>
                <a:effectLst>
                  <a:outerShdw dist="35921" dir="2700000" sy="50000" kx="2115830" algn="bl" rotWithShape="0">
                    <a:srgbClr val="C0C0C0">
                      <a:alpha val="79999"/>
                    </a:srgbClr>
                  </a:outerShdw>
                </a:effectLst>
                <a:latin typeface="Arial Black" panose="020B0A04020102020204" pitchFamily="34" charset="0"/>
              </a:rPr>
              <a:t>Low </a:t>
            </a:r>
          </a:p>
          <a:p>
            <a:pPr algn="ctr"/>
            <a:r>
              <a:rPr lang="en-GB" sz="3600" kern="10">
                <a:ln w="12700">
                  <a:solidFill>
                    <a:srgbClr val="EAEAEA"/>
                  </a:solidFill>
                  <a:round/>
                  <a:headEnd/>
                  <a:tailEnd/>
                </a:ln>
                <a:solidFill>
                  <a:srgbClr val="98230C"/>
                </a:solidFill>
                <a:effectLst>
                  <a:outerShdw dist="35921" dir="2700000" sy="50000" kx="2115830" algn="bl" rotWithShape="0">
                    <a:srgbClr val="C0C0C0">
                      <a:alpha val="79999"/>
                    </a:srgbClr>
                  </a:outerShdw>
                </a:effectLst>
                <a:latin typeface="Arial Black" panose="020B0A04020102020204" pitchFamily="34" charset="0"/>
              </a:rPr>
              <a:t>pressure</a:t>
            </a:r>
          </a:p>
        </p:txBody>
      </p:sp>
      <p:sp>
        <p:nvSpPr>
          <p:cNvPr id="61447" name="Line 7">
            <a:extLst>
              <a:ext uri="{FF2B5EF4-FFF2-40B4-BE49-F238E27FC236}">
                <a16:creationId xmlns:a16="http://schemas.microsoft.com/office/drawing/2014/main" id="{A4ADEEA9-FEA4-A78D-C665-61D94A5A7402}"/>
              </a:ext>
            </a:extLst>
          </p:cNvPr>
          <p:cNvSpPr>
            <a:spLocks noChangeShapeType="1"/>
          </p:cNvSpPr>
          <p:nvPr/>
        </p:nvSpPr>
        <p:spPr bwMode="auto">
          <a:xfrm>
            <a:off x="1981200" y="5638800"/>
            <a:ext cx="6019800" cy="0"/>
          </a:xfrm>
          <a:prstGeom prst="line">
            <a:avLst/>
          </a:prstGeom>
          <a:noFill/>
          <a:ln w="101600" cap="rnd" cmpd="thickThin">
            <a:solidFill>
              <a:srgbClr val="FFFF00"/>
            </a:solidFill>
            <a:prstDash val="sysDot"/>
            <a:round/>
            <a:headEnd/>
            <a:tailEnd/>
          </a:ln>
          <a:effectLst>
            <a:outerShdw dist="35921" dir="2700000" algn="ctr" rotWithShape="0">
              <a:schemeClr val="tx1"/>
            </a:outerShdw>
          </a:effectLst>
        </p:spPr>
        <p:txBody>
          <a:bodyPr/>
          <a:lstStyle/>
          <a:p>
            <a:pPr>
              <a:defRPr/>
            </a:pPr>
            <a:endParaRPr lang="en-GB"/>
          </a:p>
        </p:txBody>
      </p:sp>
      <p:sp>
        <p:nvSpPr>
          <p:cNvPr id="61448" name="Line 8">
            <a:extLst>
              <a:ext uri="{FF2B5EF4-FFF2-40B4-BE49-F238E27FC236}">
                <a16:creationId xmlns:a16="http://schemas.microsoft.com/office/drawing/2014/main" id="{954D5B01-7E90-811C-D004-52819DAF036F}"/>
              </a:ext>
            </a:extLst>
          </p:cNvPr>
          <p:cNvSpPr>
            <a:spLocks noChangeShapeType="1"/>
          </p:cNvSpPr>
          <p:nvPr/>
        </p:nvSpPr>
        <p:spPr bwMode="auto">
          <a:xfrm>
            <a:off x="4572000" y="5562600"/>
            <a:ext cx="2057400" cy="0"/>
          </a:xfrm>
          <a:prstGeom prst="line">
            <a:avLst/>
          </a:prstGeom>
          <a:noFill/>
          <a:ln w="152400">
            <a:solidFill>
              <a:srgbClr val="FF0000"/>
            </a:solidFill>
            <a:round/>
            <a:headEnd/>
            <a:tailEnd type="triangle" w="med" len="med"/>
          </a:ln>
          <a:effectLst>
            <a:outerShdw dist="35921" dir="2700000" algn="ctr" rotWithShape="0">
              <a:schemeClr val="tx1"/>
            </a:outerShdw>
          </a:effectLst>
        </p:spPr>
        <p:txBody>
          <a:bodyPr/>
          <a:lstStyle/>
          <a:p>
            <a:pPr>
              <a:defRPr/>
            </a:pPr>
            <a:endParaRPr lang="en-GB"/>
          </a:p>
        </p:txBody>
      </p:sp>
      <p:sp>
        <p:nvSpPr>
          <p:cNvPr id="120841" name="AutoShape 9">
            <a:extLst>
              <a:ext uri="{FF2B5EF4-FFF2-40B4-BE49-F238E27FC236}">
                <a16:creationId xmlns:a16="http://schemas.microsoft.com/office/drawing/2014/main" id="{5C75D4CC-F134-21FE-A6F1-E4A7F7EE6031}"/>
              </a:ext>
            </a:extLst>
          </p:cNvPr>
          <p:cNvSpPr>
            <a:spLocks noChangeArrowheads="1"/>
          </p:cNvSpPr>
          <p:nvPr/>
        </p:nvSpPr>
        <p:spPr bwMode="auto">
          <a:xfrm>
            <a:off x="8458200" y="1828800"/>
            <a:ext cx="304800" cy="3657600"/>
          </a:xfrm>
          <a:prstGeom prst="roundRect">
            <a:avLst>
              <a:gd name="adj" fmla="val 50000"/>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50" name="AutoShape 10">
            <a:extLst>
              <a:ext uri="{FF2B5EF4-FFF2-40B4-BE49-F238E27FC236}">
                <a16:creationId xmlns:a16="http://schemas.microsoft.com/office/drawing/2014/main" id="{8E0F635F-614D-9644-2E56-95B800B88AFF}"/>
              </a:ext>
            </a:extLst>
          </p:cNvPr>
          <p:cNvSpPr>
            <a:spLocks noChangeArrowheads="1"/>
          </p:cNvSpPr>
          <p:nvPr/>
        </p:nvSpPr>
        <p:spPr bwMode="auto">
          <a:xfrm>
            <a:off x="8458200" y="2590800"/>
            <a:ext cx="304800" cy="2743200"/>
          </a:xfrm>
          <a:prstGeom prst="roundRect">
            <a:avLst>
              <a:gd name="adj" fmla="val 35417"/>
            </a:avLst>
          </a:prstGeom>
          <a:gradFill rotWithShape="1">
            <a:gsLst>
              <a:gs pos="0">
                <a:srgbClr val="C20000"/>
              </a:gs>
              <a:gs pos="50000">
                <a:srgbClr val="FF0000"/>
              </a:gs>
              <a:gs pos="100000">
                <a:srgbClr val="C200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0843" name="Oval 11">
            <a:extLst>
              <a:ext uri="{FF2B5EF4-FFF2-40B4-BE49-F238E27FC236}">
                <a16:creationId xmlns:a16="http://schemas.microsoft.com/office/drawing/2014/main" id="{E96BBCF2-1C29-B50D-01D1-26A69AA2C692}"/>
              </a:ext>
            </a:extLst>
          </p:cNvPr>
          <p:cNvSpPr>
            <a:spLocks noChangeArrowheads="1"/>
          </p:cNvSpPr>
          <p:nvPr/>
        </p:nvSpPr>
        <p:spPr bwMode="auto">
          <a:xfrm>
            <a:off x="8305800" y="5257800"/>
            <a:ext cx="609600" cy="609600"/>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fade">
                                      <p:cBhvr>
                                        <p:cTn id="7" dur="1000"/>
                                        <p:tgtEl>
                                          <p:spTgt spid="61446"/>
                                        </p:tgtEl>
                                      </p:cBhvr>
                                    </p:animEffect>
                                    <p:anim calcmode="lin" valueType="num">
                                      <p:cBhvr>
                                        <p:cTn id="8" dur="1000" fill="hold"/>
                                        <p:tgtEl>
                                          <p:spTgt spid="61446"/>
                                        </p:tgtEl>
                                        <p:attrNameLst>
                                          <p:attrName>style.rotation</p:attrName>
                                        </p:attrNameLst>
                                      </p:cBhvr>
                                      <p:tavLst>
                                        <p:tav tm="0">
                                          <p:val>
                                            <p:fltVal val="720"/>
                                          </p:val>
                                        </p:tav>
                                        <p:tav tm="100000">
                                          <p:val>
                                            <p:fltVal val="0"/>
                                          </p:val>
                                        </p:tav>
                                      </p:tavLst>
                                    </p:anim>
                                    <p:anim calcmode="lin" valueType="num">
                                      <p:cBhvr>
                                        <p:cTn id="9" dur="1000" fill="hold"/>
                                        <p:tgtEl>
                                          <p:spTgt spid="61446"/>
                                        </p:tgtEl>
                                        <p:attrNameLst>
                                          <p:attrName>ppt_h</p:attrName>
                                        </p:attrNameLst>
                                      </p:cBhvr>
                                      <p:tavLst>
                                        <p:tav tm="0">
                                          <p:val>
                                            <p:fltVal val="0"/>
                                          </p:val>
                                        </p:tav>
                                        <p:tav tm="100000">
                                          <p:val>
                                            <p:strVal val="#ppt_h"/>
                                          </p:val>
                                        </p:tav>
                                      </p:tavLst>
                                    </p:anim>
                                    <p:anim calcmode="lin" valueType="num">
                                      <p:cBhvr>
                                        <p:cTn id="10" dur="1000" fill="hold"/>
                                        <p:tgtEl>
                                          <p:spTgt spid="6144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61445"/>
                                        </p:tgtEl>
                                        <p:attrNameLst>
                                          <p:attrName>style.visibility</p:attrName>
                                        </p:attrNameLst>
                                      </p:cBhvr>
                                      <p:to>
                                        <p:strVal val="visible"/>
                                      </p:to>
                                    </p:set>
                                    <p:animEffect transition="in" filter="wedge">
                                      <p:cBhvr>
                                        <p:cTn id="15" dur="2000"/>
                                        <p:tgtEl>
                                          <p:spTgt spid="61445"/>
                                        </p:tgtEl>
                                      </p:cBhvr>
                                    </p:animEffect>
                                  </p:childTnLst>
                                </p:cTn>
                              </p:par>
                              <p:par>
                                <p:cTn id="16" presetID="22" presetClass="entr" presetSubtype="8" fill="hold" nodeType="withEffect">
                                  <p:stCondLst>
                                    <p:cond delay="0"/>
                                  </p:stCondLst>
                                  <p:childTnLst>
                                    <p:set>
                                      <p:cBhvr>
                                        <p:cTn id="17" dur="1" fill="hold">
                                          <p:stCondLst>
                                            <p:cond delay="0"/>
                                          </p:stCondLst>
                                        </p:cTn>
                                        <p:tgtEl>
                                          <p:spTgt spid="61447"/>
                                        </p:tgtEl>
                                        <p:attrNameLst>
                                          <p:attrName>style.visibility</p:attrName>
                                        </p:attrNameLst>
                                      </p:cBhvr>
                                      <p:to>
                                        <p:strVal val="visible"/>
                                      </p:to>
                                    </p:set>
                                    <p:animEffect transition="in" filter="wipe(left)">
                                      <p:cBhvr>
                                        <p:cTn id="18" dur="2000"/>
                                        <p:tgtEl>
                                          <p:spTgt spid="61447"/>
                                        </p:tgtEl>
                                      </p:cBhvr>
                                    </p:animEffect>
                                  </p:childTnLst>
                                </p:cTn>
                              </p:par>
                            </p:childTnLst>
                          </p:cTn>
                        </p:par>
                        <p:par>
                          <p:cTn id="19" fill="hold" nodeType="afterGroup">
                            <p:stCondLst>
                              <p:cond delay="2000"/>
                            </p:stCondLst>
                            <p:childTnLst>
                              <p:par>
                                <p:cTn id="20" presetID="2" presetClass="entr" presetSubtype="8" fill="hold" nodeType="afterEffect">
                                  <p:stCondLst>
                                    <p:cond delay="0"/>
                                  </p:stCondLst>
                                  <p:childTnLst>
                                    <p:set>
                                      <p:cBhvr>
                                        <p:cTn id="21" dur="1" fill="hold">
                                          <p:stCondLst>
                                            <p:cond delay="0"/>
                                          </p:stCondLst>
                                        </p:cTn>
                                        <p:tgtEl>
                                          <p:spTgt spid="61448"/>
                                        </p:tgtEl>
                                        <p:attrNameLst>
                                          <p:attrName>style.visibility</p:attrName>
                                        </p:attrNameLst>
                                      </p:cBhvr>
                                      <p:to>
                                        <p:strVal val="visible"/>
                                      </p:to>
                                    </p:set>
                                    <p:anim calcmode="lin" valueType="num">
                                      <p:cBhvr additive="base">
                                        <p:cTn id="22" dur="12000" fill="hold"/>
                                        <p:tgtEl>
                                          <p:spTgt spid="61448"/>
                                        </p:tgtEl>
                                        <p:attrNameLst>
                                          <p:attrName>ppt_x</p:attrName>
                                        </p:attrNameLst>
                                      </p:cBhvr>
                                      <p:tavLst>
                                        <p:tav tm="0">
                                          <p:val>
                                            <p:strVal val="0-#ppt_w/2"/>
                                          </p:val>
                                        </p:tav>
                                        <p:tav tm="100000">
                                          <p:val>
                                            <p:strVal val="#ppt_x"/>
                                          </p:val>
                                        </p:tav>
                                      </p:tavLst>
                                    </p:anim>
                                    <p:anim calcmode="lin" valueType="num">
                                      <p:cBhvr additive="base">
                                        <p:cTn id="23" dur="12000" fill="hold"/>
                                        <p:tgtEl>
                                          <p:spTgt spid="61448"/>
                                        </p:tgtEl>
                                        <p:attrNameLst>
                                          <p:attrName>ppt_y</p:attrName>
                                        </p:attrNameLst>
                                      </p:cBhvr>
                                      <p:tavLst>
                                        <p:tav tm="0">
                                          <p:val>
                                            <p:strVal val="#ppt_y"/>
                                          </p:val>
                                        </p:tav>
                                        <p:tav tm="100000">
                                          <p:val>
                                            <p:strVal val="#ppt_y"/>
                                          </p:val>
                                        </p:tav>
                                      </p:tavLst>
                                    </p:anim>
                                  </p:childTnLst>
                                </p:cTn>
                              </p:par>
                              <p:par>
                                <p:cTn id="24" presetID="22" presetClass="entr" presetSubtype="4" fill="hold" nodeType="withEffect">
                                  <p:stCondLst>
                                    <p:cond delay="4000"/>
                                  </p:stCondLst>
                                  <p:childTnLst>
                                    <p:set>
                                      <p:cBhvr>
                                        <p:cTn id="25" dur="1" fill="hold">
                                          <p:stCondLst>
                                            <p:cond delay="0"/>
                                          </p:stCondLst>
                                        </p:cTn>
                                        <p:tgtEl>
                                          <p:spTgt spid="61450"/>
                                        </p:tgtEl>
                                        <p:attrNameLst>
                                          <p:attrName>style.visibility</p:attrName>
                                        </p:attrNameLst>
                                      </p:cBhvr>
                                      <p:to>
                                        <p:strVal val="visible"/>
                                      </p:to>
                                    </p:set>
                                    <p:animEffect transition="in" filter="wipe(down)">
                                      <p:cBhvr>
                                        <p:cTn id="26" dur="80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5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T073590A">
            <a:extLst>
              <a:ext uri="{FF2B5EF4-FFF2-40B4-BE49-F238E27FC236}">
                <a16:creationId xmlns:a16="http://schemas.microsoft.com/office/drawing/2014/main" id="{7DEAC27A-E9CD-86E9-7A4E-D9223B640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a:extLst>
              <a:ext uri="{FF2B5EF4-FFF2-40B4-BE49-F238E27FC236}">
                <a16:creationId xmlns:a16="http://schemas.microsoft.com/office/drawing/2014/main" id="{F03A07A6-A831-A248-5F93-47F8B8ED487C}"/>
              </a:ext>
            </a:extLst>
          </p:cNvPr>
          <p:cNvSpPr>
            <a:spLocks noChangeArrowheads="1"/>
          </p:cNvSpPr>
          <p:nvPr/>
        </p:nvSpPr>
        <p:spPr bwMode="auto">
          <a:xfrm>
            <a:off x="2819400" y="49213"/>
            <a:ext cx="4224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t>How to read a</a:t>
            </a:r>
          </a:p>
          <a:p>
            <a:pPr algn="ctr" eaLnBrk="1" hangingPunct="1"/>
            <a:r>
              <a:rPr lang="en-US" altLang="en-US" sz="4400" b="1" u="sng">
                <a:solidFill>
                  <a:schemeClr val="accent2"/>
                </a:solidFill>
              </a:rPr>
              <a:t>Phase Diagram</a:t>
            </a:r>
          </a:p>
        </p:txBody>
      </p:sp>
      <p:pic>
        <p:nvPicPr>
          <p:cNvPr id="121860" name="Picture 4" descr="MMj02840660000[1]">
            <a:extLst>
              <a:ext uri="{FF2B5EF4-FFF2-40B4-BE49-F238E27FC236}">
                <a16:creationId xmlns:a16="http://schemas.microsoft.com/office/drawing/2014/main" id="{6A544C04-4617-C5AA-D663-DE7E507942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Oval 5">
            <a:extLst>
              <a:ext uri="{FF2B5EF4-FFF2-40B4-BE49-F238E27FC236}">
                <a16:creationId xmlns:a16="http://schemas.microsoft.com/office/drawing/2014/main" id="{4DDB18C4-423C-7050-6AE4-3F6946429948}"/>
              </a:ext>
            </a:extLst>
          </p:cNvPr>
          <p:cNvSpPr>
            <a:spLocks noChangeArrowheads="1"/>
          </p:cNvSpPr>
          <p:nvPr/>
        </p:nvSpPr>
        <p:spPr bwMode="auto">
          <a:xfrm>
            <a:off x="3429000" y="5181600"/>
            <a:ext cx="228600" cy="228600"/>
          </a:xfrm>
          <a:prstGeom prst="ellipse">
            <a:avLst/>
          </a:prstGeom>
          <a:noFill/>
          <a:ln w="412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1862" name="WordArt 6">
            <a:extLst>
              <a:ext uri="{FF2B5EF4-FFF2-40B4-BE49-F238E27FC236}">
                <a16:creationId xmlns:a16="http://schemas.microsoft.com/office/drawing/2014/main" id="{8579A948-63FC-2422-2717-CBB6DD67B11F}"/>
              </a:ext>
            </a:extLst>
          </p:cNvPr>
          <p:cNvSpPr>
            <a:spLocks noChangeArrowheads="1" noChangeShapeType="1" noTextEdit="1"/>
          </p:cNvSpPr>
          <p:nvPr/>
        </p:nvSpPr>
        <p:spPr bwMode="auto">
          <a:xfrm>
            <a:off x="304800" y="1981200"/>
            <a:ext cx="3276600" cy="8382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solidFill>
                  <a:srgbClr val="98230C"/>
                </a:solidFill>
                <a:effectLst>
                  <a:outerShdw dist="35921" dir="2700000" sy="50000" kx="2115830" algn="bl" rotWithShape="0">
                    <a:srgbClr val="C0C0C0">
                      <a:alpha val="79999"/>
                    </a:srgbClr>
                  </a:outerShdw>
                </a:effectLst>
                <a:latin typeface="Arial Black" panose="020B0A04020102020204" pitchFamily="34" charset="0"/>
              </a:rPr>
              <a:t>especial</a:t>
            </a:r>
          </a:p>
        </p:txBody>
      </p:sp>
      <p:sp>
        <p:nvSpPr>
          <p:cNvPr id="62471" name="Rectangle 7">
            <a:extLst>
              <a:ext uri="{FF2B5EF4-FFF2-40B4-BE49-F238E27FC236}">
                <a16:creationId xmlns:a16="http://schemas.microsoft.com/office/drawing/2014/main" id="{F58F4703-A828-384E-32B7-8325E043EE81}"/>
              </a:ext>
            </a:extLst>
          </p:cNvPr>
          <p:cNvSpPr>
            <a:spLocks noChangeArrowheads="1"/>
          </p:cNvSpPr>
          <p:nvPr/>
        </p:nvSpPr>
        <p:spPr bwMode="auto">
          <a:xfrm>
            <a:off x="3657600" y="5257800"/>
            <a:ext cx="11430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2472" name="Rectangle 8">
            <a:extLst>
              <a:ext uri="{FF2B5EF4-FFF2-40B4-BE49-F238E27FC236}">
                <a16:creationId xmlns:a16="http://schemas.microsoft.com/office/drawing/2014/main" id="{AF20C5C6-33B3-8AB3-877A-7F603F6CB392}"/>
              </a:ext>
            </a:extLst>
          </p:cNvPr>
          <p:cNvSpPr>
            <a:spLocks noChangeArrowheads="1"/>
          </p:cNvSpPr>
          <p:nvPr/>
        </p:nvSpPr>
        <p:spPr bwMode="auto">
          <a:xfrm>
            <a:off x="7315200" y="1524000"/>
            <a:ext cx="11430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2473" name="Oval 9">
            <a:extLst>
              <a:ext uri="{FF2B5EF4-FFF2-40B4-BE49-F238E27FC236}">
                <a16:creationId xmlns:a16="http://schemas.microsoft.com/office/drawing/2014/main" id="{F3A0505A-1C9D-DF78-FD16-1BCD5888F15A}"/>
              </a:ext>
            </a:extLst>
          </p:cNvPr>
          <p:cNvSpPr>
            <a:spLocks noChangeArrowheads="1"/>
          </p:cNvSpPr>
          <p:nvPr/>
        </p:nvSpPr>
        <p:spPr bwMode="auto">
          <a:xfrm>
            <a:off x="7924800" y="1752600"/>
            <a:ext cx="228600" cy="228600"/>
          </a:xfrm>
          <a:prstGeom prst="ellipse">
            <a:avLst/>
          </a:prstGeom>
          <a:noFill/>
          <a:ln w="412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fade">
                                      <p:cBhvr>
                                        <p:cTn id="7" dur="1000"/>
                                        <p:tgtEl>
                                          <p:spTgt spid="62469"/>
                                        </p:tgtEl>
                                      </p:cBhvr>
                                    </p:animEffect>
                                    <p:anim calcmode="lin" valueType="num">
                                      <p:cBhvr>
                                        <p:cTn id="8" dur="1000" fill="hold"/>
                                        <p:tgtEl>
                                          <p:spTgt spid="62469"/>
                                        </p:tgtEl>
                                        <p:attrNameLst>
                                          <p:attrName>ppt_x</p:attrName>
                                        </p:attrNameLst>
                                      </p:cBhvr>
                                      <p:tavLst>
                                        <p:tav tm="0">
                                          <p:val>
                                            <p:strVal val="#ppt_x"/>
                                          </p:val>
                                        </p:tav>
                                        <p:tav tm="100000">
                                          <p:val>
                                            <p:strVal val="#ppt_x"/>
                                          </p:val>
                                        </p:tav>
                                      </p:tavLst>
                                    </p:anim>
                                    <p:anim calcmode="lin" valueType="num">
                                      <p:cBhvr>
                                        <p:cTn id="9" dur="900" decel="100000" fill="hold"/>
                                        <p:tgtEl>
                                          <p:spTgt spid="624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69"/>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3" presetClass="emph" presetSubtype="0" repeatCount="10000" fill="hold" nodeType="afterEffect">
                                  <p:stCondLst>
                                    <p:cond delay="0"/>
                                  </p:stCondLst>
                                  <p:childTnLst>
                                    <p:animClr clrSpc="hsl" dir="cw">
                                      <p:cBhvr override="childStyle">
                                        <p:cTn id="13" dur="1000" fill="hold"/>
                                        <p:tgtEl>
                                          <p:spTgt spid="62469"/>
                                        </p:tgtEl>
                                        <p:attrNameLst>
                                          <p:attrName>style.color</p:attrName>
                                        </p:attrNameLst>
                                      </p:cBhvr>
                                      <p:by>
                                        <p:hsl h="10842353" s="0" l="0"/>
                                      </p:by>
                                    </p:animClr>
                                    <p:animClr clrSpc="hsl" dir="cw">
                                      <p:cBhvr>
                                        <p:cTn id="14" dur="1000" fill="hold"/>
                                        <p:tgtEl>
                                          <p:spTgt spid="62469"/>
                                        </p:tgtEl>
                                        <p:attrNameLst>
                                          <p:attrName>fillcolor</p:attrName>
                                        </p:attrNameLst>
                                      </p:cBhvr>
                                      <p:by>
                                        <p:hsl h="10842353" s="0" l="0"/>
                                      </p:by>
                                    </p:animClr>
                                    <p:animClr clrSpc="hsl" dir="cw">
                                      <p:cBhvr>
                                        <p:cTn id="15" dur="1000" fill="hold"/>
                                        <p:tgtEl>
                                          <p:spTgt spid="62469"/>
                                        </p:tgtEl>
                                        <p:attrNameLst>
                                          <p:attrName>stroke.color</p:attrName>
                                        </p:attrNameLst>
                                      </p:cBhvr>
                                      <p:by>
                                        <p:hsl h="10842353" s="0" l="0"/>
                                      </p:by>
                                    </p:animClr>
                                    <p:set>
                                      <p:cBhvr>
                                        <p:cTn id="16" dur="1000" fill="hold"/>
                                        <p:tgtEl>
                                          <p:spTgt spid="62469"/>
                                        </p:tgtEl>
                                        <p:attrNameLst>
                                          <p:attrName>fill.type</p:attrName>
                                        </p:attrNameLst>
                                      </p:cBhvr>
                                      <p:to>
                                        <p:strVal val="solid"/>
                                      </p:to>
                                    </p:set>
                                  </p:childTnLst>
                                </p:cTn>
                              </p:par>
                              <p:par>
                                <p:cTn id="17" presetID="49" presetClass="entr" presetSubtype="0" decel="100000" fill="hold" nodeType="withEffect">
                                  <p:stCondLst>
                                    <p:cond delay="0"/>
                                  </p:stCondLst>
                                  <p:childTnLst>
                                    <p:set>
                                      <p:cBhvr>
                                        <p:cTn id="18" dur="1" fill="hold">
                                          <p:stCondLst>
                                            <p:cond delay="0"/>
                                          </p:stCondLst>
                                        </p:cTn>
                                        <p:tgtEl>
                                          <p:spTgt spid="62471"/>
                                        </p:tgtEl>
                                        <p:attrNameLst>
                                          <p:attrName>style.visibility</p:attrName>
                                        </p:attrNameLst>
                                      </p:cBhvr>
                                      <p:to>
                                        <p:strVal val="visible"/>
                                      </p:to>
                                    </p:set>
                                    <p:anim calcmode="lin" valueType="num">
                                      <p:cBhvr>
                                        <p:cTn id="19" dur="500" fill="hold"/>
                                        <p:tgtEl>
                                          <p:spTgt spid="62471"/>
                                        </p:tgtEl>
                                        <p:attrNameLst>
                                          <p:attrName>ppt_w</p:attrName>
                                        </p:attrNameLst>
                                      </p:cBhvr>
                                      <p:tavLst>
                                        <p:tav tm="0">
                                          <p:val>
                                            <p:fltVal val="0"/>
                                          </p:val>
                                        </p:tav>
                                        <p:tav tm="100000">
                                          <p:val>
                                            <p:strVal val="#ppt_w"/>
                                          </p:val>
                                        </p:tav>
                                      </p:tavLst>
                                    </p:anim>
                                    <p:anim calcmode="lin" valueType="num">
                                      <p:cBhvr>
                                        <p:cTn id="20" dur="500" fill="hold"/>
                                        <p:tgtEl>
                                          <p:spTgt spid="62471"/>
                                        </p:tgtEl>
                                        <p:attrNameLst>
                                          <p:attrName>ppt_h</p:attrName>
                                        </p:attrNameLst>
                                      </p:cBhvr>
                                      <p:tavLst>
                                        <p:tav tm="0">
                                          <p:val>
                                            <p:fltVal val="0"/>
                                          </p:val>
                                        </p:tav>
                                        <p:tav tm="100000">
                                          <p:val>
                                            <p:strVal val="#ppt_h"/>
                                          </p:val>
                                        </p:tav>
                                      </p:tavLst>
                                    </p:anim>
                                    <p:anim calcmode="lin" valueType="num">
                                      <p:cBhvr>
                                        <p:cTn id="21" dur="500" fill="hold"/>
                                        <p:tgtEl>
                                          <p:spTgt spid="62471"/>
                                        </p:tgtEl>
                                        <p:attrNameLst>
                                          <p:attrName>style.rotation</p:attrName>
                                        </p:attrNameLst>
                                      </p:cBhvr>
                                      <p:tavLst>
                                        <p:tav tm="0">
                                          <p:val>
                                            <p:fltVal val="360"/>
                                          </p:val>
                                        </p:tav>
                                        <p:tav tm="100000">
                                          <p:val>
                                            <p:fltVal val="0"/>
                                          </p:val>
                                        </p:tav>
                                      </p:tavLst>
                                    </p:anim>
                                    <p:animEffect transition="in" filter="fade">
                                      <p:cBhvr>
                                        <p:cTn id="22" dur="500"/>
                                        <p:tgtEl>
                                          <p:spTgt spid="62471"/>
                                        </p:tgtEl>
                                      </p:cBhvr>
                                    </p:animEffect>
                                  </p:childTnLst>
                                </p:cTn>
                              </p:par>
                              <p:par>
                                <p:cTn id="23" presetID="26" presetClass="emph" presetSubtype="0" repeatCount="4000" fill="hold" nodeType="withEffect">
                                  <p:stCondLst>
                                    <p:cond delay="0"/>
                                  </p:stCondLst>
                                  <p:childTnLst>
                                    <p:animEffect transition="out" filter="fade">
                                      <p:cBhvr>
                                        <p:cTn id="24" dur="500" tmFilter="0, 0; .2, .5; .8, .5; 1, 0"/>
                                        <p:tgtEl>
                                          <p:spTgt spid="62471"/>
                                        </p:tgtEl>
                                      </p:cBhvr>
                                    </p:animEffect>
                                    <p:animScale>
                                      <p:cBhvr>
                                        <p:cTn id="25" dur="250" autoRev="1" fill="hold"/>
                                        <p:tgtEl>
                                          <p:spTgt spid="62471"/>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62473"/>
                                        </p:tgtEl>
                                        <p:attrNameLst>
                                          <p:attrName>style.visibility</p:attrName>
                                        </p:attrNameLst>
                                      </p:cBhvr>
                                      <p:to>
                                        <p:strVal val="visible"/>
                                      </p:to>
                                    </p:set>
                                    <p:animEffect transition="in" filter="fade">
                                      <p:cBhvr>
                                        <p:cTn id="30" dur="1000"/>
                                        <p:tgtEl>
                                          <p:spTgt spid="62473"/>
                                        </p:tgtEl>
                                      </p:cBhvr>
                                    </p:animEffect>
                                    <p:anim calcmode="lin" valueType="num">
                                      <p:cBhvr>
                                        <p:cTn id="31" dur="1000" fill="hold"/>
                                        <p:tgtEl>
                                          <p:spTgt spid="62473"/>
                                        </p:tgtEl>
                                        <p:attrNameLst>
                                          <p:attrName>ppt_x</p:attrName>
                                        </p:attrNameLst>
                                      </p:cBhvr>
                                      <p:tavLst>
                                        <p:tav tm="0">
                                          <p:val>
                                            <p:strVal val="#ppt_x"/>
                                          </p:val>
                                        </p:tav>
                                        <p:tav tm="100000">
                                          <p:val>
                                            <p:strVal val="#ppt_x"/>
                                          </p:val>
                                        </p:tav>
                                      </p:tavLst>
                                    </p:anim>
                                    <p:anim calcmode="lin" valueType="num">
                                      <p:cBhvr>
                                        <p:cTn id="32" dur="900" decel="100000" fill="hold"/>
                                        <p:tgtEl>
                                          <p:spTgt spid="6247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473"/>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1000"/>
                            </p:stCondLst>
                            <p:childTnLst>
                              <p:par>
                                <p:cTn id="35" presetID="23" presetClass="emph" presetSubtype="0" repeatCount="10000" fill="hold" nodeType="afterEffect">
                                  <p:stCondLst>
                                    <p:cond delay="0"/>
                                  </p:stCondLst>
                                  <p:childTnLst>
                                    <p:animClr clrSpc="hsl" dir="cw">
                                      <p:cBhvr override="childStyle">
                                        <p:cTn id="36" dur="1000" fill="hold"/>
                                        <p:tgtEl>
                                          <p:spTgt spid="62473"/>
                                        </p:tgtEl>
                                        <p:attrNameLst>
                                          <p:attrName>style.color</p:attrName>
                                        </p:attrNameLst>
                                      </p:cBhvr>
                                      <p:by>
                                        <p:hsl h="10842353" s="0" l="0"/>
                                      </p:by>
                                    </p:animClr>
                                    <p:animClr clrSpc="hsl" dir="cw">
                                      <p:cBhvr>
                                        <p:cTn id="37" dur="1000" fill="hold"/>
                                        <p:tgtEl>
                                          <p:spTgt spid="62473"/>
                                        </p:tgtEl>
                                        <p:attrNameLst>
                                          <p:attrName>fillcolor</p:attrName>
                                        </p:attrNameLst>
                                      </p:cBhvr>
                                      <p:by>
                                        <p:hsl h="10842353" s="0" l="0"/>
                                      </p:by>
                                    </p:animClr>
                                    <p:animClr clrSpc="hsl" dir="cw">
                                      <p:cBhvr>
                                        <p:cTn id="38" dur="1000" fill="hold"/>
                                        <p:tgtEl>
                                          <p:spTgt spid="62473"/>
                                        </p:tgtEl>
                                        <p:attrNameLst>
                                          <p:attrName>stroke.color</p:attrName>
                                        </p:attrNameLst>
                                      </p:cBhvr>
                                      <p:by>
                                        <p:hsl h="10842353" s="0" l="0"/>
                                      </p:by>
                                    </p:animClr>
                                    <p:set>
                                      <p:cBhvr>
                                        <p:cTn id="39" dur="1000" fill="hold"/>
                                        <p:tgtEl>
                                          <p:spTgt spid="62473"/>
                                        </p:tgtEl>
                                        <p:attrNameLst>
                                          <p:attrName>fill.type</p:attrName>
                                        </p:attrNameLst>
                                      </p:cBhvr>
                                      <p:to>
                                        <p:strVal val="solid"/>
                                      </p:to>
                                    </p:set>
                                  </p:childTnLst>
                                </p:cTn>
                              </p:par>
                              <p:par>
                                <p:cTn id="40" presetID="49" presetClass="entr" presetSubtype="0" decel="100000" fill="hold" nodeType="withEffect">
                                  <p:stCondLst>
                                    <p:cond delay="0"/>
                                  </p:stCondLst>
                                  <p:childTnLst>
                                    <p:set>
                                      <p:cBhvr>
                                        <p:cTn id="41" dur="1" fill="hold">
                                          <p:stCondLst>
                                            <p:cond delay="0"/>
                                          </p:stCondLst>
                                        </p:cTn>
                                        <p:tgtEl>
                                          <p:spTgt spid="62472"/>
                                        </p:tgtEl>
                                        <p:attrNameLst>
                                          <p:attrName>style.visibility</p:attrName>
                                        </p:attrNameLst>
                                      </p:cBhvr>
                                      <p:to>
                                        <p:strVal val="visible"/>
                                      </p:to>
                                    </p:set>
                                    <p:anim calcmode="lin" valueType="num">
                                      <p:cBhvr>
                                        <p:cTn id="42" dur="500" fill="hold"/>
                                        <p:tgtEl>
                                          <p:spTgt spid="62472"/>
                                        </p:tgtEl>
                                        <p:attrNameLst>
                                          <p:attrName>ppt_w</p:attrName>
                                        </p:attrNameLst>
                                      </p:cBhvr>
                                      <p:tavLst>
                                        <p:tav tm="0">
                                          <p:val>
                                            <p:fltVal val="0"/>
                                          </p:val>
                                        </p:tav>
                                        <p:tav tm="100000">
                                          <p:val>
                                            <p:strVal val="#ppt_w"/>
                                          </p:val>
                                        </p:tav>
                                      </p:tavLst>
                                    </p:anim>
                                    <p:anim calcmode="lin" valueType="num">
                                      <p:cBhvr>
                                        <p:cTn id="43" dur="500" fill="hold"/>
                                        <p:tgtEl>
                                          <p:spTgt spid="62472"/>
                                        </p:tgtEl>
                                        <p:attrNameLst>
                                          <p:attrName>ppt_h</p:attrName>
                                        </p:attrNameLst>
                                      </p:cBhvr>
                                      <p:tavLst>
                                        <p:tav tm="0">
                                          <p:val>
                                            <p:fltVal val="0"/>
                                          </p:val>
                                        </p:tav>
                                        <p:tav tm="100000">
                                          <p:val>
                                            <p:strVal val="#ppt_h"/>
                                          </p:val>
                                        </p:tav>
                                      </p:tavLst>
                                    </p:anim>
                                    <p:anim calcmode="lin" valueType="num">
                                      <p:cBhvr>
                                        <p:cTn id="44" dur="500" fill="hold"/>
                                        <p:tgtEl>
                                          <p:spTgt spid="62472"/>
                                        </p:tgtEl>
                                        <p:attrNameLst>
                                          <p:attrName>style.rotation</p:attrName>
                                        </p:attrNameLst>
                                      </p:cBhvr>
                                      <p:tavLst>
                                        <p:tav tm="0">
                                          <p:val>
                                            <p:fltVal val="360"/>
                                          </p:val>
                                        </p:tav>
                                        <p:tav tm="100000">
                                          <p:val>
                                            <p:fltVal val="0"/>
                                          </p:val>
                                        </p:tav>
                                      </p:tavLst>
                                    </p:anim>
                                    <p:animEffect transition="in" filter="fade">
                                      <p:cBhvr>
                                        <p:cTn id="45" dur="500"/>
                                        <p:tgtEl>
                                          <p:spTgt spid="62472"/>
                                        </p:tgtEl>
                                      </p:cBhvr>
                                    </p:animEffect>
                                  </p:childTnLst>
                                </p:cTn>
                              </p:par>
                              <p:par>
                                <p:cTn id="46" presetID="26" presetClass="emph" presetSubtype="0" repeatCount="4000" fill="hold" nodeType="withEffect">
                                  <p:stCondLst>
                                    <p:cond delay="0"/>
                                  </p:stCondLst>
                                  <p:childTnLst>
                                    <p:animEffect transition="out" filter="fade">
                                      <p:cBhvr>
                                        <p:cTn id="47" dur="500" tmFilter="0, 0; .2, .5; .8, .5; 1, 0"/>
                                        <p:tgtEl>
                                          <p:spTgt spid="62472"/>
                                        </p:tgtEl>
                                      </p:cBhvr>
                                    </p:animEffect>
                                    <p:animScale>
                                      <p:cBhvr>
                                        <p:cTn id="48" dur="250" autoRev="1" fill="hold"/>
                                        <p:tgtEl>
                                          <p:spTgt spid="624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69" grpId="1" animBg="1"/>
      <p:bldP spid="62471" grpId="0" animBg="1"/>
      <p:bldP spid="62471" grpId="1" animBg="1"/>
      <p:bldP spid="62472" grpId="0" animBg="1"/>
      <p:bldP spid="62472" grpId="1" animBg="1"/>
      <p:bldP spid="62473" grpId="0" animBg="1"/>
      <p:bldP spid="6247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311C3602-8A90-E0A6-1C17-48F2789C9B84}"/>
              </a:ext>
            </a:extLst>
          </p:cNvPr>
          <p:cNvSpPr>
            <a:spLocks noGrp="1" noChangeArrowheads="1"/>
          </p:cNvSpPr>
          <p:nvPr>
            <p:ph type="body" idx="1"/>
          </p:nvPr>
        </p:nvSpPr>
        <p:spPr>
          <a:xfrm>
            <a:off x="457200" y="0"/>
            <a:ext cx="8229600" cy="6553200"/>
          </a:xfrm>
        </p:spPr>
        <p:txBody>
          <a:bodyPr/>
          <a:lstStyle/>
          <a:p>
            <a:pPr eaLnBrk="1" hangingPunct="1">
              <a:lnSpc>
                <a:spcPct val="80000"/>
              </a:lnSpc>
              <a:buFontTx/>
              <a:buNone/>
            </a:pPr>
            <a:r>
              <a:rPr lang="en-US" altLang="en-US" sz="2000" b="1"/>
              <a:t>8</a:t>
            </a:r>
            <a:r>
              <a:rPr lang="en-US" altLang="en-US" sz="2000" b="1" baseline="30000"/>
              <a:t>th</a:t>
            </a:r>
            <a:r>
              <a:rPr lang="en-US" altLang="en-US" sz="2000" b="1"/>
              <a:t> Grade Major Concepts/Skills Concepts/Skills to Maintain </a:t>
            </a:r>
            <a:endParaRPr lang="en-US" altLang="en-US" sz="2000"/>
          </a:p>
          <a:p>
            <a:pPr eaLnBrk="1" hangingPunct="1">
              <a:lnSpc>
                <a:spcPct val="80000"/>
              </a:lnSpc>
              <a:buFontTx/>
              <a:buNone/>
            </a:pPr>
            <a:r>
              <a:rPr lang="en-US" altLang="en-US" sz="2000" b="1"/>
              <a:t>Nature of matter </a:t>
            </a:r>
          </a:p>
          <a:p>
            <a:pPr eaLnBrk="1" hangingPunct="1">
              <a:lnSpc>
                <a:spcPct val="80000"/>
              </a:lnSpc>
              <a:buFontTx/>
              <a:buNone/>
            </a:pPr>
            <a:r>
              <a:rPr lang="en-US" altLang="en-US" sz="2000" b="1"/>
              <a:t> </a:t>
            </a:r>
          </a:p>
          <a:p>
            <a:pPr eaLnBrk="1" hangingPunct="1">
              <a:lnSpc>
                <a:spcPct val="80000"/>
              </a:lnSpc>
              <a:buFontTx/>
              <a:buNone/>
            </a:pPr>
            <a:r>
              <a:rPr lang="en-US" altLang="en-US" sz="2000" b="1"/>
              <a:t>Atomic Theory/Periodicity </a:t>
            </a:r>
          </a:p>
          <a:p>
            <a:pPr eaLnBrk="1" hangingPunct="1">
              <a:lnSpc>
                <a:spcPct val="80000"/>
              </a:lnSpc>
              <a:buFontTx/>
              <a:buNone/>
            </a:pPr>
            <a:endParaRPr lang="en-US" altLang="en-US" sz="2000" b="1"/>
          </a:p>
          <a:p>
            <a:pPr eaLnBrk="1" hangingPunct="1">
              <a:lnSpc>
                <a:spcPct val="80000"/>
              </a:lnSpc>
              <a:buFontTx/>
              <a:buNone/>
            </a:pPr>
            <a:r>
              <a:rPr lang="en-US" altLang="en-US" sz="2000" b="1"/>
              <a:t>Conceptual Acid/Base—Phase changes </a:t>
            </a:r>
          </a:p>
          <a:p>
            <a:pPr eaLnBrk="1" hangingPunct="1">
              <a:lnSpc>
                <a:spcPct val="80000"/>
              </a:lnSpc>
              <a:buFontTx/>
              <a:buNone/>
            </a:pPr>
            <a:r>
              <a:rPr lang="en-US" altLang="en-US" sz="2000" b="1"/>
              <a:t> </a:t>
            </a:r>
          </a:p>
          <a:p>
            <a:pPr eaLnBrk="1" hangingPunct="1">
              <a:lnSpc>
                <a:spcPct val="80000"/>
              </a:lnSpc>
              <a:buFontTx/>
              <a:buNone/>
            </a:pPr>
            <a:r>
              <a:rPr lang="en-US" altLang="en-US" sz="2000" b="1"/>
              <a:t>Law of Conservation of Matter </a:t>
            </a:r>
          </a:p>
          <a:p>
            <a:pPr eaLnBrk="1" hangingPunct="1">
              <a:lnSpc>
                <a:spcPct val="80000"/>
              </a:lnSpc>
              <a:buFontTx/>
              <a:buNone/>
            </a:pPr>
            <a:r>
              <a:rPr lang="en-US" altLang="en-US" sz="2000"/>
              <a:t> </a:t>
            </a:r>
          </a:p>
          <a:p>
            <a:pPr eaLnBrk="1" hangingPunct="1">
              <a:lnSpc>
                <a:spcPct val="80000"/>
              </a:lnSpc>
              <a:buFontTx/>
              <a:buNone/>
            </a:pPr>
            <a:r>
              <a:rPr lang="en-US" altLang="en-US" sz="2000"/>
              <a:t>Law of Conservation of Energy </a:t>
            </a:r>
          </a:p>
          <a:p>
            <a:pPr eaLnBrk="1" hangingPunct="1">
              <a:lnSpc>
                <a:spcPct val="80000"/>
              </a:lnSpc>
              <a:buFontTx/>
              <a:buNone/>
            </a:pPr>
            <a:r>
              <a:rPr lang="en-US" altLang="en-US" sz="2000"/>
              <a:t> </a:t>
            </a:r>
          </a:p>
          <a:p>
            <a:pPr eaLnBrk="1" hangingPunct="1">
              <a:lnSpc>
                <a:spcPct val="80000"/>
              </a:lnSpc>
              <a:buFontTx/>
              <a:buNone/>
            </a:pPr>
            <a:r>
              <a:rPr lang="en-US" altLang="en-US" sz="2000"/>
              <a:t>Conceptual Laws of Motion and Forces </a:t>
            </a:r>
          </a:p>
          <a:p>
            <a:pPr eaLnBrk="1" hangingPunct="1">
              <a:lnSpc>
                <a:spcPct val="80000"/>
              </a:lnSpc>
              <a:buFontTx/>
              <a:buNone/>
            </a:pPr>
            <a:r>
              <a:rPr lang="en-US" altLang="en-US" sz="2000"/>
              <a:t> </a:t>
            </a:r>
          </a:p>
          <a:p>
            <a:pPr eaLnBrk="1" hangingPunct="1">
              <a:lnSpc>
                <a:spcPct val="80000"/>
              </a:lnSpc>
              <a:buFontTx/>
              <a:buNone/>
            </a:pPr>
            <a:r>
              <a:rPr lang="en-US" altLang="en-US" sz="2000"/>
              <a:t>Conceptual Energy Transformation </a:t>
            </a:r>
          </a:p>
          <a:p>
            <a:pPr eaLnBrk="1" hangingPunct="1">
              <a:lnSpc>
                <a:spcPct val="80000"/>
              </a:lnSpc>
              <a:buFontTx/>
              <a:buNone/>
            </a:pPr>
            <a:r>
              <a:rPr lang="en-US" altLang="en-US" sz="2000"/>
              <a:t> </a:t>
            </a:r>
          </a:p>
          <a:p>
            <a:pPr eaLnBrk="1" hangingPunct="1">
              <a:lnSpc>
                <a:spcPct val="80000"/>
              </a:lnSpc>
              <a:buFontTx/>
              <a:buNone/>
            </a:pPr>
            <a:r>
              <a:rPr lang="en-US" altLang="en-US" sz="2000"/>
              <a:t>Wave properties </a:t>
            </a:r>
          </a:p>
          <a:p>
            <a:pPr eaLnBrk="1" hangingPunct="1">
              <a:lnSpc>
                <a:spcPct val="80000"/>
              </a:lnSpc>
              <a:buFontTx/>
              <a:buNone/>
            </a:pPr>
            <a:r>
              <a:rPr lang="en-US" altLang="en-US" sz="2000"/>
              <a:t> </a:t>
            </a:r>
          </a:p>
          <a:p>
            <a:pPr eaLnBrk="1" hangingPunct="1">
              <a:lnSpc>
                <a:spcPct val="80000"/>
              </a:lnSpc>
              <a:buFontTx/>
              <a:buNone/>
            </a:pPr>
            <a:r>
              <a:rPr lang="en-US" altLang="en-US" sz="2000"/>
              <a:t>Electrical/Magnetic forces </a:t>
            </a:r>
          </a:p>
          <a:p>
            <a:pPr eaLnBrk="1" hangingPunct="1">
              <a:lnSpc>
                <a:spcPct val="80000"/>
              </a:lnSpc>
              <a:buFontTx/>
              <a:buNone/>
            </a:pPr>
            <a:endParaRPr lang="en-US" altLang="en-US" sz="2000"/>
          </a:p>
        </p:txBody>
      </p:sp>
      <p:pic>
        <p:nvPicPr>
          <p:cNvPr id="63491" name="Picture 3" descr="MPj04265630000[1]">
            <a:extLst>
              <a:ext uri="{FF2B5EF4-FFF2-40B4-BE49-F238E27FC236}">
                <a16:creationId xmlns:a16="http://schemas.microsoft.com/office/drawing/2014/main" id="{51431474-DD12-8020-F758-A336B8176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63491"/>
                                        </p:tgtEl>
                                        <p:attrNameLst>
                                          <p:attrName>style.visibility</p:attrName>
                                        </p:attrNameLst>
                                      </p:cBhvr>
                                      <p:to>
                                        <p:strVal val="visible"/>
                                      </p:to>
                                    </p:set>
                                    <p:animScale>
                                      <p:cBhvr>
                                        <p:cTn id="7" dur="1000" decel="50000" fill="hold">
                                          <p:stCondLst>
                                            <p:cond delay="0"/>
                                          </p:stCondLst>
                                        </p:cTn>
                                        <p:tgtEl>
                                          <p:spTgt spid="634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3491"/>
                                        </p:tgtEl>
                                        <p:attrNameLst>
                                          <p:attrName>ppt_x</p:attrName>
                                          <p:attrName>ppt_y</p:attrName>
                                        </p:attrNameLst>
                                      </p:cBhvr>
                                    </p:animMotion>
                                    <p:animEffect transition="in" filter="fade">
                                      <p:cBhvr>
                                        <p:cTn id="9" dur="1000"/>
                                        <p:tgtEl>
                                          <p:spTgt spid="63491"/>
                                        </p:tgtEl>
                                      </p:cBhvr>
                                    </p:animEffect>
                                  </p:childTnLst>
                                </p:cTn>
                              </p:par>
                              <p:par>
                                <p:cTn id="10" presetID="8" presetClass="emph" presetSubtype="0" fill="hold" nodeType="withEffect">
                                  <p:stCondLst>
                                    <p:cond delay="0"/>
                                  </p:stCondLst>
                                  <p:childTnLst>
                                    <p:animRot by="21600000">
                                      <p:cBhvr>
                                        <p:cTn id="11" dur="1000" fill="hold"/>
                                        <p:tgtEl>
                                          <p:spTgt spid="63491"/>
                                        </p:tgtEl>
                                        <p:attrNameLst>
                                          <p:attrName>r</p:attrName>
                                        </p:attrNameLst>
                                      </p:cBhvr>
                                    </p:animRot>
                                  </p:childTnLst>
                                </p:cTn>
                              </p:par>
                              <p:par>
                                <p:cTn id="12" presetID="35" presetClass="path" presetSubtype="0" decel="50000" fill="hold" nodeType="withEffect">
                                  <p:stCondLst>
                                    <p:cond delay="1000"/>
                                  </p:stCondLst>
                                  <p:childTnLst>
                                    <p:animMotion origin="layout" path="M 0 3.33333E-6 L -0.57083 0.00555 " pathEditMode="relative" rAng="0" ptsTypes="AA">
                                      <p:cBhvr>
                                        <p:cTn id="13" dur="5000" fill="hold"/>
                                        <p:tgtEl>
                                          <p:spTgt spid="63491"/>
                                        </p:tgtEl>
                                        <p:attrNameLst>
                                          <p:attrName>ppt_x</p:attrName>
                                          <p:attrName>ppt_y</p:attrName>
                                        </p:attrNameLst>
                                      </p:cBhvr>
                                      <p:rCtr x="-2854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FCCCC"/>
            </a:gs>
          </a:gsLst>
          <a:lin ang="5400000" scaled="1"/>
        </a:gradFill>
        <a:effectLst/>
      </p:bgPr>
    </p:bg>
    <p:spTree>
      <p:nvGrpSpPr>
        <p:cNvPr id="1" name=""/>
        <p:cNvGrpSpPr/>
        <p:nvPr/>
      </p:nvGrpSpPr>
      <p:grpSpPr>
        <a:xfrm>
          <a:off x="0" y="0"/>
          <a:ext cx="0" cy="0"/>
          <a:chOff x="0" y="0"/>
          <a:chExt cx="0" cy="0"/>
        </a:xfrm>
      </p:grpSpPr>
      <p:pic>
        <p:nvPicPr>
          <p:cNvPr id="123906" name="Picture 2" descr="Barney_Gumble_300">
            <a:extLst>
              <a:ext uri="{FF2B5EF4-FFF2-40B4-BE49-F238E27FC236}">
                <a16:creationId xmlns:a16="http://schemas.microsoft.com/office/drawing/2014/main" id="{B5245463-A75F-5A50-C6C8-7A1AF9F12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34782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a:extLst>
              <a:ext uri="{FF2B5EF4-FFF2-40B4-BE49-F238E27FC236}">
                <a16:creationId xmlns:a16="http://schemas.microsoft.com/office/drawing/2014/main" id="{32CE210F-2B20-04CE-71E2-EF5B9695573B}"/>
              </a:ext>
            </a:extLst>
          </p:cNvPr>
          <p:cNvSpPr>
            <a:spLocks noChangeArrowheads="1"/>
          </p:cNvSpPr>
          <p:nvPr/>
        </p:nvSpPr>
        <p:spPr bwMode="auto">
          <a:xfrm>
            <a:off x="3733800" y="0"/>
            <a:ext cx="5410200" cy="6858000"/>
          </a:xfrm>
          <a:prstGeom prst="wedgeEllipseCallout">
            <a:avLst>
              <a:gd name="adj1" fmla="val -63319"/>
              <a:gd name="adj2" fmla="val -20000"/>
            </a:avLst>
          </a:prstGeom>
          <a:gradFill rotWithShape="1">
            <a:gsLst>
              <a:gs pos="0">
                <a:srgbClr val="FFF200">
                  <a:alpha val="39999"/>
                </a:srgbClr>
              </a:gs>
              <a:gs pos="45000">
                <a:srgbClr val="FF7A00">
                  <a:alpha val="53500"/>
                </a:srgbClr>
              </a:gs>
              <a:gs pos="70000">
                <a:srgbClr val="FF0300">
                  <a:alpha val="61000"/>
                </a:srgbClr>
              </a:gs>
              <a:gs pos="100000">
                <a:srgbClr val="4D0808">
                  <a:alpha val="70000"/>
                </a:srgbClr>
              </a:gs>
            </a:gsLst>
            <a:lin ang="5400000" scaled="1"/>
          </a:gradFill>
          <a:ln w="9525" algn="ctr">
            <a:miter lim="800000"/>
            <a:headEnd/>
            <a:tailEnd/>
          </a:ln>
          <a:effectLst/>
          <a:scene3d>
            <a:camera prst="legacyObliqueTopRight">
              <a:rot lat="21299999" lon="0" rev="0"/>
            </a:camera>
            <a:lightRig rig="legacyFlat3" dir="b"/>
          </a:scene3d>
          <a:sp3d extrusionH="252400" prstMaterial="legacyMatte">
            <a:bevelT w="13500" h="13500" prst="angle"/>
            <a:bevelB w="13500" h="13500" prst="angle"/>
            <a:extrusionClr>
              <a:srgbClr val="FFF200"/>
            </a:extrusionClr>
          </a:sp3d>
        </p:spPr>
        <p:txBody>
          <a:bodyPr anchor="ctr">
            <a:flatTx/>
          </a:bodyPr>
          <a:lstStyle/>
          <a:p>
            <a:pPr algn="ctr">
              <a:defRPr/>
            </a:pPr>
            <a:r>
              <a:rPr lang="en-US" sz="4800" b="1">
                <a:latin typeface="Comic Sans MS" pitchFamily="66" charset="0"/>
              </a:rPr>
              <a:t>Six munths ago </a:t>
            </a:r>
          </a:p>
          <a:p>
            <a:pPr algn="ctr">
              <a:defRPr/>
            </a:pPr>
            <a:r>
              <a:rPr lang="en-US" sz="4800" b="1">
                <a:latin typeface="Comic Sans MS" pitchFamily="66" charset="0"/>
              </a:rPr>
              <a:t>I cudnt evun spelt chemissed. </a:t>
            </a:r>
          </a:p>
          <a:p>
            <a:pPr algn="ctr">
              <a:defRPr/>
            </a:pPr>
            <a:r>
              <a:rPr lang="en-US" sz="4800" b="1">
                <a:latin typeface="Comic Sans MS" pitchFamily="66" charset="0"/>
              </a:rPr>
              <a:t>An now I are one.</a:t>
            </a:r>
          </a:p>
          <a:p>
            <a:pPr algn="ctr">
              <a:defRPr/>
            </a:pPr>
            <a:endParaRPr lang="en-US" sz="48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9B18403-D7AD-7E61-F8AA-A8485E51B4EC}"/>
              </a:ext>
            </a:extLst>
          </p:cNvPr>
          <p:cNvSpPr>
            <a:spLocks noGrp="1" noChangeArrowheads="1"/>
          </p:cNvSpPr>
          <p:nvPr>
            <p:ph type="body" idx="1"/>
          </p:nvPr>
        </p:nvSpPr>
        <p:spPr>
          <a:xfrm>
            <a:off x="381000" y="6096000"/>
            <a:ext cx="8305800" cy="3733800"/>
          </a:xfrm>
        </p:spPr>
        <p:txBody>
          <a:bodyPr/>
          <a:lstStyle/>
          <a:p>
            <a:pPr eaLnBrk="1" hangingPunct="1">
              <a:buFontTx/>
              <a:buNone/>
            </a:pPr>
            <a:r>
              <a:rPr lang="en-US" altLang="en-US" sz="4400" b="1" i="1">
                <a:solidFill>
                  <a:schemeClr val="bg1"/>
                </a:solidFill>
                <a:latin typeface="AvantGarde" pitchFamily="34" charset="0"/>
              </a:rPr>
              <a:t> </a:t>
            </a:r>
          </a:p>
          <a:p>
            <a:pPr algn="ctr" eaLnBrk="1" hangingPunct="1">
              <a:buFontTx/>
              <a:buNone/>
            </a:pPr>
            <a:r>
              <a:rPr lang="en-US" altLang="en-US" sz="4400" b="1" i="1">
                <a:solidFill>
                  <a:schemeClr val="bg1"/>
                </a:solidFill>
                <a:latin typeface="AvantGarde" pitchFamily="34" charset="0"/>
              </a:rPr>
              <a:t>   </a:t>
            </a:r>
            <a:r>
              <a:rPr lang="en-US" altLang="en-US" sz="4400" b="1" i="1">
                <a:solidFill>
                  <a:schemeClr val="bg1"/>
                </a:solidFill>
                <a:latin typeface="AvantGarde" pitchFamily="34" charset="0"/>
                <a:cs typeface="Arial" panose="020B0604020202020204" pitchFamily="34" charset="0"/>
              </a:rPr>
              <a:t>© 2007 Dr. Jacob Israel</a:t>
            </a:r>
          </a:p>
          <a:p>
            <a:pPr algn="ctr" eaLnBrk="1" hangingPunct="1">
              <a:buFontTx/>
              <a:buNone/>
            </a:pPr>
            <a:endParaRPr lang="en-US" altLang="en-US" sz="4400" b="1" i="1">
              <a:solidFill>
                <a:schemeClr val="bg1"/>
              </a:solidFill>
              <a:latin typeface="AvantGarde" pitchFamily="34" charset="0"/>
              <a:cs typeface="Arial" panose="020B0604020202020204" pitchFamily="34" charset="0"/>
            </a:endParaRPr>
          </a:p>
          <a:p>
            <a:pPr algn="ctr" eaLnBrk="1" hangingPunct="1">
              <a:buFontTx/>
              <a:buNone/>
            </a:pPr>
            <a:r>
              <a:rPr lang="en-US" altLang="en-US" sz="4400" b="1" i="1">
                <a:solidFill>
                  <a:schemeClr val="bg1"/>
                </a:solidFill>
                <a:latin typeface="AvantGarde" pitchFamily="34" charset="0"/>
                <a:cs typeface="Arial" panose="020B0604020202020204" pitchFamily="34" charset="0"/>
              </a:rPr>
              <a:t>All Rights Reserved</a:t>
            </a:r>
          </a:p>
        </p:txBody>
      </p:sp>
      <p:pic>
        <p:nvPicPr>
          <p:cNvPr id="90115" name="Picture 3">
            <a:extLst>
              <a:ext uri="{FF2B5EF4-FFF2-40B4-BE49-F238E27FC236}">
                <a16:creationId xmlns:a16="http://schemas.microsoft.com/office/drawing/2014/main" id="{FA89AD9A-6634-B4CE-2453-4FE096E4D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38600"/>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4932" name="Picture 4" descr="j0254466">
            <a:extLst>
              <a:ext uri="{FF2B5EF4-FFF2-40B4-BE49-F238E27FC236}">
                <a16:creationId xmlns:a16="http://schemas.microsoft.com/office/drawing/2014/main" id="{F57BFDD2-0F4B-B5EB-7F15-97D43E6A8E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180498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a:extLst>
              <a:ext uri="{FF2B5EF4-FFF2-40B4-BE49-F238E27FC236}">
                <a16:creationId xmlns:a16="http://schemas.microsoft.com/office/drawing/2014/main" id="{6789FA75-6F76-305A-1941-0B6EBD3F8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67175"/>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18" name="WordArt 6">
            <a:extLst>
              <a:ext uri="{FF2B5EF4-FFF2-40B4-BE49-F238E27FC236}">
                <a16:creationId xmlns:a16="http://schemas.microsoft.com/office/drawing/2014/main" id="{4F3E9D11-1899-F598-A161-269D6213F2DA}"/>
              </a:ext>
            </a:extLst>
          </p:cNvPr>
          <p:cNvSpPr>
            <a:spLocks noChangeArrowheads="1" noChangeShapeType="1" noTextEdit="1"/>
          </p:cNvSpPr>
          <p:nvPr/>
        </p:nvSpPr>
        <p:spPr bwMode="auto">
          <a:xfrm>
            <a:off x="2362200" y="5715000"/>
            <a:ext cx="5334000" cy="838200"/>
          </a:xfrm>
          <a:prstGeom prst="rect">
            <a:avLst/>
          </a:prstGeom>
        </p:spPr>
        <p:txBody>
          <a:bodyPr wrap="none" fromWordArt="1">
            <a:prstTxWarp prst="textCanDown">
              <a:avLst>
                <a:gd name="adj" fmla="val 33333"/>
              </a:avLst>
            </a:prstTxWarp>
            <a:scene3d>
              <a:camera prst="legacyPerspectiveTopLeft"/>
              <a:lightRig rig="legacyNormal3" dir="r"/>
            </a:scene3d>
            <a:sp3d extrusionH="201600" prstMaterial="legacyMetal">
              <a:extrusionClr>
                <a:srgbClr val="FFFFFF"/>
              </a:extrusionClr>
              <a:contourClr>
                <a:srgbClr val="FBE4AE"/>
              </a:contourClr>
            </a:sp3d>
          </a:bodyPr>
          <a:lstStyle/>
          <a:p>
            <a:pPr algn="ctr"/>
            <a:r>
              <a:rPr lang="en-GB" sz="3600" b="1" kern="10">
                <a:ln w="9525">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atin typeface="Kartika" panose="02020503030404060203" pitchFamily="18" charset="0"/>
                <a:cs typeface="Kartika" panose="02020503030404060203" pitchFamily="18" charset="0"/>
              </a:rPr>
              <a:t>Panther Productions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4.10731E-6 L -0.00208 -0.71045 " pathEditMode="relative" rAng="0" ptsTypes="AA">
                                      <p:cBhvr>
                                        <p:cTn id="6" dur="2000" fill="hold"/>
                                        <p:tgtEl>
                                          <p:spTgt spid="90114">
                                            <p:txEl>
                                              <p:pRg st="0" end="0"/>
                                            </p:txEl>
                                          </p:spTgt>
                                        </p:tgtEl>
                                        <p:attrNameLst>
                                          <p:attrName>ppt_x</p:attrName>
                                          <p:attrName>ppt_y</p:attrName>
                                        </p:attrNameLst>
                                      </p:cBhvr>
                                      <p:rCtr x="-104" y="-35523"/>
                                    </p:animMotion>
                                  </p:childTnLst>
                                </p:cTn>
                              </p:par>
                              <p:par>
                                <p:cTn id="7" presetID="64" presetClass="path" presetSubtype="0" accel="50000" decel="50000" fill="hold" nodeType="withEffect">
                                  <p:stCondLst>
                                    <p:cond delay="0"/>
                                  </p:stCondLst>
                                  <p:childTnLst>
                                    <p:animMotion origin="layout" path="M -3.33333E-6 -2.0444E-6 L -0.00416 -0.69426 " pathEditMode="relative" rAng="0" ptsTypes="AA">
                                      <p:cBhvr>
                                        <p:cTn id="8" dur="2000" fill="hold"/>
                                        <p:tgtEl>
                                          <p:spTgt spid="90114">
                                            <p:txEl>
                                              <p:pRg st="1" end="1"/>
                                            </p:txEl>
                                          </p:spTgt>
                                        </p:tgtEl>
                                        <p:attrNameLst>
                                          <p:attrName>ppt_x</p:attrName>
                                          <p:attrName>ppt_y</p:attrName>
                                        </p:attrNameLst>
                                      </p:cBhvr>
                                      <p:rCtr x="-208" y="-34713"/>
                                    </p:animMotion>
                                  </p:childTnLst>
                                </p:cTn>
                              </p:par>
                            </p:childTnLst>
                          </p:cTn>
                        </p:par>
                        <p:par>
                          <p:cTn id="9" fill="hold" nodeType="afterGroup">
                            <p:stCondLst>
                              <p:cond delay="2000"/>
                            </p:stCondLst>
                            <p:childTnLst>
                              <p:par>
                                <p:cTn id="10" presetID="64" presetClass="path" presetSubtype="0" accel="50000" decel="50000" fill="hold" nodeType="afterEffect">
                                  <p:stCondLst>
                                    <p:cond delay="0"/>
                                  </p:stCondLst>
                                  <p:childTnLst>
                                    <p:animMotion origin="layout" path="M -3.33333E-6 -4.59759E-6 L -0.00416 -0.77289 " pathEditMode="relative" rAng="0" ptsTypes="AA">
                                      <p:cBhvr>
                                        <p:cTn id="11" dur="2000" fill="hold"/>
                                        <p:tgtEl>
                                          <p:spTgt spid="90114">
                                            <p:txEl>
                                              <p:pRg st="3" end="3"/>
                                            </p:txEl>
                                          </p:spTgt>
                                        </p:tgtEl>
                                        <p:attrNameLst>
                                          <p:attrName>ppt_x</p:attrName>
                                          <p:attrName>ppt_y</p:attrName>
                                        </p:attrNameLst>
                                      </p:cBhvr>
                                      <p:rCtr x="-208" y="-38645"/>
                                    </p:animMotion>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90115"/>
                                        </p:tgtEl>
                                        <p:attrNameLst>
                                          <p:attrName>style.visibility</p:attrName>
                                        </p:attrNameLst>
                                      </p:cBhvr>
                                      <p:to>
                                        <p:strVal val="visible"/>
                                      </p:to>
                                    </p:set>
                                    <p:animEffect transition="in" filter="fade">
                                      <p:cBhvr>
                                        <p:cTn id="15" dur="5000"/>
                                        <p:tgtEl>
                                          <p:spTgt spid="90115"/>
                                        </p:tgtEl>
                                      </p:cBhvr>
                                    </p:animEffect>
                                  </p:childTnLst>
                                </p:cTn>
                              </p:par>
                              <p:par>
                                <p:cTn id="16" presetID="1" presetClass="path" presetSubtype="0" repeatCount="3000" fill="hold" nodeType="withEffect">
                                  <p:stCondLst>
                                    <p:cond delay="0"/>
                                  </p:stCondLst>
                                  <p:childTnLst>
                                    <p:animMotion origin="layout" path="M -0.00416 -0.00902 C -0.00191 -0.00902 -3.33333E-6 -0.00417 -3.33333E-6 0.00139 C -3.33333E-6 0.0067 -0.00191 0.0111 -0.00416 0.0111 C -0.00659 0.0111 -0.00833 0.0067 -0.00833 0.00139 C -0.00833 -0.00417 -0.00659 -0.00902 -0.00416 -0.00902 Z " pathEditMode="relative" rAng="0" ptsTypes="fffff">
                                      <p:cBhvr>
                                        <p:cTn id="17" dur="5000" fill="hold"/>
                                        <p:tgtEl>
                                          <p:spTgt spid="90115"/>
                                        </p:tgtEl>
                                        <p:attrNameLst>
                                          <p:attrName>ppt_x</p:attrName>
                                          <p:attrName>ppt_y</p:attrName>
                                        </p:attrNameLst>
                                      </p:cBhvr>
                                      <p:rCtr x="0" y="994"/>
                                    </p:animMotion>
                                  </p:childTnLst>
                                </p:cTn>
                              </p:par>
                            </p:childTnLst>
                          </p:cTn>
                        </p:par>
                        <p:par>
                          <p:cTn id="18" fill="hold" nodeType="afterGroup">
                            <p:stCondLst>
                              <p:cond delay="19000"/>
                            </p:stCondLst>
                            <p:childTnLst>
                              <p:par>
                                <p:cTn id="19" presetID="10" presetClass="exit" presetSubtype="0" fill="hold" nodeType="afterEffect">
                                  <p:stCondLst>
                                    <p:cond delay="0"/>
                                  </p:stCondLst>
                                  <p:childTnLst>
                                    <p:animEffect transition="out" filter="fade">
                                      <p:cBhvr>
                                        <p:cTn id="20" dur="2000"/>
                                        <p:tgtEl>
                                          <p:spTgt spid="90115"/>
                                        </p:tgtEl>
                                      </p:cBhvr>
                                    </p:animEffect>
                                    <p:set>
                                      <p:cBhvr>
                                        <p:cTn id="21" dur="1" fill="hold">
                                          <p:stCondLst>
                                            <p:cond delay="1999"/>
                                          </p:stCondLst>
                                        </p:cTn>
                                        <p:tgtEl>
                                          <p:spTgt spid="901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90117"/>
                                        </p:tgtEl>
                                        <p:attrNameLst>
                                          <p:attrName>style.visibility</p:attrName>
                                        </p:attrNameLst>
                                      </p:cBhvr>
                                      <p:to>
                                        <p:strVal val="visible"/>
                                      </p:to>
                                    </p:set>
                                    <p:animEffect transition="in" filter="fade">
                                      <p:cBhvr>
                                        <p:cTn id="24" dur="1000"/>
                                        <p:tgtEl>
                                          <p:spTgt spid="90117"/>
                                        </p:tgtEl>
                                      </p:cBhvr>
                                    </p:animEffect>
                                  </p:childTnLst>
                                </p:cTn>
                              </p:par>
                            </p:childTnLst>
                          </p:cTn>
                        </p:par>
                        <p:par>
                          <p:cTn id="25" fill="hold" nodeType="afterGroup">
                            <p:stCondLst>
                              <p:cond delay="21000"/>
                            </p:stCondLst>
                            <p:childTnLst>
                              <p:par>
                                <p:cTn id="26" presetID="10" presetClass="entr" presetSubtype="0" fill="hold" nodeType="afterEffect">
                                  <p:stCondLst>
                                    <p:cond delay="1000"/>
                                  </p:stCondLst>
                                  <p:childTnLst>
                                    <p:set>
                                      <p:cBhvr>
                                        <p:cTn id="27" dur="1" fill="hold">
                                          <p:stCondLst>
                                            <p:cond delay="0"/>
                                          </p:stCondLst>
                                        </p:cTn>
                                        <p:tgtEl>
                                          <p:spTgt spid="90118"/>
                                        </p:tgtEl>
                                        <p:attrNameLst>
                                          <p:attrName>style.visibility</p:attrName>
                                        </p:attrNameLst>
                                      </p:cBhvr>
                                      <p:to>
                                        <p:strVal val="visible"/>
                                      </p:to>
                                    </p:set>
                                    <p:animEffect transition="in" filter="fade">
                                      <p:cBhvr>
                                        <p:cTn id="28" dur="2000"/>
                                        <p:tgtEl>
                                          <p:spTgt spid="90118"/>
                                        </p:tgtEl>
                                      </p:cBhvr>
                                    </p:animEffect>
                                  </p:childTnLst>
                                </p:cTn>
                              </p:par>
                              <p:par>
                                <p:cTn id="29" presetID="3" presetClass="emph" presetSubtype="6" repeatCount="10000" autoRev="1" fill="hold" nodeType="withEffect">
                                  <p:stCondLst>
                                    <p:cond delay="1000"/>
                                  </p:stCondLst>
                                  <p:childTnLst>
                                    <p:animClr clrSpc="hsl" dir="cw">
                                      <p:cBhvr override="childStyle">
                                        <p:cTn id="30" dur="5000" fill="hold"/>
                                        <p:tgtEl>
                                          <p:spTgt spid="90114">
                                            <p:txEl>
                                              <p:pRg st="0" end="0"/>
                                            </p:txEl>
                                          </p:spTgt>
                                        </p:tgtEl>
                                        <p:attrNameLst>
                                          <p:attrName>style.color</p:attrName>
                                        </p:attrNameLst>
                                      </p:cBhvr>
                                      <p:to>
                                        <a:schemeClr val="accent2"/>
                                      </p:to>
                                    </p:animClr>
                                  </p:childTnLst>
                                </p:cTn>
                              </p:par>
                              <p:par>
                                <p:cTn id="31" presetID="3" presetClass="emph" presetSubtype="6" repeatCount="10000" autoRev="1" fill="hold" nodeType="withEffect">
                                  <p:stCondLst>
                                    <p:cond delay="1000"/>
                                  </p:stCondLst>
                                  <p:childTnLst>
                                    <p:animClr clrSpc="hsl" dir="cw">
                                      <p:cBhvr override="childStyle">
                                        <p:cTn id="32" dur="5000" fill="hold"/>
                                        <p:tgtEl>
                                          <p:spTgt spid="90114">
                                            <p:txEl>
                                              <p:pRg st="1" end="1"/>
                                            </p:txEl>
                                          </p:spTgt>
                                        </p:tgtEl>
                                        <p:attrNameLst>
                                          <p:attrName>style.color</p:attrName>
                                        </p:attrNameLst>
                                      </p:cBhvr>
                                      <p:to>
                                        <a:schemeClr val="accent2"/>
                                      </p:to>
                                    </p:animClr>
                                  </p:childTnLst>
                                </p:cTn>
                              </p:par>
                              <p:par>
                                <p:cTn id="33" presetID="3" presetClass="emph" presetSubtype="6" repeatCount="10000" autoRev="1" fill="hold" nodeType="withEffect">
                                  <p:stCondLst>
                                    <p:cond delay="1000"/>
                                  </p:stCondLst>
                                  <p:childTnLst>
                                    <p:animClr clrSpc="hsl" dir="cw">
                                      <p:cBhvr override="childStyle">
                                        <p:cTn id="34" dur="5000" fill="hold"/>
                                        <p:tgtEl>
                                          <p:spTgt spid="90114">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allAtOnce"/>
      <p:bldP spid="90114" grpI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WordArt 2">
            <a:extLst>
              <a:ext uri="{FF2B5EF4-FFF2-40B4-BE49-F238E27FC236}">
                <a16:creationId xmlns:a16="http://schemas.microsoft.com/office/drawing/2014/main" id="{DCBA8FFE-B08C-73B6-723D-654F1F2302DD}"/>
              </a:ext>
            </a:extLst>
          </p:cNvPr>
          <p:cNvSpPr>
            <a:spLocks noChangeArrowheads="1" noChangeShapeType="1" noTextEdit="1"/>
          </p:cNvSpPr>
          <p:nvPr/>
        </p:nvSpPr>
        <p:spPr bwMode="auto">
          <a:xfrm>
            <a:off x="2971800" y="228600"/>
            <a:ext cx="3886200" cy="609600"/>
          </a:xfrm>
          <a:prstGeom prst="rect">
            <a:avLst/>
          </a:prstGeom>
        </p:spPr>
        <p:txBody>
          <a:bodyPr wrap="none" fromWordArt="1">
            <a:prstTxWarp prst="textSlantUp">
              <a:avLst>
                <a:gd name="adj" fmla="val 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Matter</a:t>
            </a:r>
          </a:p>
        </p:txBody>
      </p:sp>
      <p:sp>
        <p:nvSpPr>
          <p:cNvPr id="125955" name="Oval 3">
            <a:extLst>
              <a:ext uri="{FF2B5EF4-FFF2-40B4-BE49-F238E27FC236}">
                <a16:creationId xmlns:a16="http://schemas.microsoft.com/office/drawing/2014/main" id="{D4DD9F12-072E-506F-022A-EBB6D5F11B80}"/>
              </a:ext>
            </a:extLst>
          </p:cNvPr>
          <p:cNvSpPr>
            <a:spLocks noChangeArrowheads="1"/>
          </p:cNvSpPr>
          <p:nvPr/>
        </p:nvSpPr>
        <p:spPr bwMode="auto">
          <a:xfrm>
            <a:off x="3352800" y="2133600"/>
            <a:ext cx="1524000" cy="1600200"/>
          </a:xfrm>
          <a:prstGeom prst="ellipse">
            <a:avLst/>
          </a:prstGeom>
          <a:gradFill rotWithShape="1">
            <a:gsLst>
              <a:gs pos="0">
                <a:srgbClr val="FF3300"/>
              </a:gs>
              <a:gs pos="100000">
                <a:srgbClr val="290800"/>
              </a:gs>
            </a:gsLst>
            <a:lin ang="2700000" scaled="1"/>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8132" name="Freeform 4">
            <a:extLst>
              <a:ext uri="{FF2B5EF4-FFF2-40B4-BE49-F238E27FC236}">
                <a16:creationId xmlns:a16="http://schemas.microsoft.com/office/drawing/2014/main" id="{C8D31EAB-B5E6-1B19-7EB1-C9471CF69949}"/>
              </a:ext>
            </a:extLst>
          </p:cNvPr>
          <p:cNvSpPr>
            <a:spLocks/>
          </p:cNvSpPr>
          <p:nvPr/>
        </p:nvSpPr>
        <p:spPr bwMode="auto">
          <a:xfrm>
            <a:off x="3429000" y="2286000"/>
            <a:ext cx="457200" cy="762000"/>
          </a:xfrm>
          <a:custGeom>
            <a:avLst/>
            <a:gdLst/>
            <a:ahLst/>
            <a:cxnLst>
              <a:cxn ang="0">
                <a:pos x="408" y="8"/>
              </a:cxn>
              <a:cxn ang="0">
                <a:pos x="216" y="104"/>
              </a:cxn>
              <a:cxn ang="0">
                <a:pos x="24" y="296"/>
              </a:cxn>
              <a:cxn ang="0">
                <a:pos x="72" y="344"/>
              </a:cxn>
              <a:cxn ang="0">
                <a:pos x="312" y="488"/>
              </a:cxn>
              <a:cxn ang="0">
                <a:pos x="360" y="440"/>
              </a:cxn>
              <a:cxn ang="0">
                <a:pos x="360" y="296"/>
              </a:cxn>
              <a:cxn ang="0">
                <a:pos x="504" y="200"/>
              </a:cxn>
              <a:cxn ang="0">
                <a:pos x="552" y="152"/>
              </a:cxn>
              <a:cxn ang="0">
                <a:pos x="408" y="8"/>
              </a:cxn>
            </a:cxnLst>
            <a:rect l="0" t="0" r="r" b="b"/>
            <a:pathLst>
              <a:path w="568" h="504">
                <a:moveTo>
                  <a:pt x="408" y="8"/>
                </a:moveTo>
                <a:cubicBezTo>
                  <a:pt x="352" y="0"/>
                  <a:pt x="280" y="56"/>
                  <a:pt x="216" y="104"/>
                </a:cubicBezTo>
                <a:cubicBezTo>
                  <a:pt x="152" y="152"/>
                  <a:pt x="48" y="256"/>
                  <a:pt x="24" y="296"/>
                </a:cubicBezTo>
                <a:cubicBezTo>
                  <a:pt x="0" y="336"/>
                  <a:pt x="24" y="312"/>
                  <a:pt x="72" y="344"/>
                </a:cubicBezTo>
                <a:cubicBezTo>
                  <a:pt x="120" y="376"/>
                  <a:pt x="264" y="472"/>
                  <a:pt x="312" y="488"/>
                </a:cubicBezTo>
                <a:cubicBezTo>
                  <a:pt x="360" y="504"/>
                  <a:pt x="352" y="472"/>
                  <a:pt x="360" y="440"/>
                </a:cubicBezTo>
                <a:cubicBezTo>
                  <a:pt x="368" y="408"/>
                  <a:pt x="336" y="336"/>
                  <a:pt x="360" y="296"/>
                </a:cubicBezTo>
                <a:cubicBezTo>
                  <a:pt x="384" y="256"/>
                  <a:pt x="472" y="224"/>
                  <a:pt x="504" y="200"/>
                </a:cubicBezTo>
                <a:cubicBezTo>
                  <a:pt x="536" y="176"/>
                  <a:pt x="568" y="184"/>
                  <a:pt x="552" y="152"/>
                </a:cubicBezTo>
                <a:cubicBezTo>
                  <a:pt x="536" y="120"/>
                  <a:pt x="464" y="16"/>
                  <a:pt x="408" y="8"/>
                </a:cubicBezTo>
                <a:close/>
              </a:path>
            </a:pathLst>
          </a:custGeom>
          <a:gradFill rotWithShape="1">
            <a:gsLst>
              <a:gs pos="0">
                <a:schemeClr val="bg1">
                  <a:gamma/>
                  <a:tint val="0"/>
                  <a:invGamma/>
                  <a:alpha val="95000"/>
                </a:schemeClr>
              </a:gs>
              <a:gs pos="100000">
                <a:schemeClr val="bg1">
                  <a:alpha val="20000"/>
                </a:schemeClr>
              </a:gs>
            </a:gsLst>
            <a:lin ang="2700000" scaled="1"/>
          </a:gradFill>
          <a:ln w="9525">
            <a:noFill/>
            <a:round/>
            <a:headEnd/>
            <a:tailEnd/>
          </a:ln>
          <a:effectLst/>
        </p:spPr>
        <p:txBody>
          <a:bodyPr/>
          <a:lstStyle/>
          <a:p>
            <a:pPr>
              <a:defRPr/>
            </a:pPr>
            <a:endParaRPr lang="en-GB"/>
          </a:p>
        </p:txBody>
      </p:sp>
      <p:pic>
        <p:nvPicPr>
          <p:cNvPr id="125957" name="Picture 5">
            <a:extLst>
              <a:ext uri="{FF2B5EF4-FFF2-40B4-BE49-F238E27FC236}">
                <a16:creationId xmlns:a16="http://schemas.microsoft.com/office/drawing/2014/main" id="{BC9CD2BA-19DC-F23F-AEF1-34FD9D095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4800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a:extLst>
              <a:ext uri="{FF2B5EF4-FFF2-40B4-BE49-F238E27FC236}">
                <a16:creationId xmlns:a16="http://schemas.microsoft.com/office/drawing/2014/main" id="{E5F05A57-CADF-66C8-ADCE-B84C9AC2E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23875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7">
            <a:extLst>
              <a:ext uri="{FF2B5EF4-FFF2-40B4-BE49-F238E27FC236}">
                <a16:creationId xmlns:a16="http://schemas.microsoft.com/office/drawing/2014/main" id="{2AC37D73-837A-E3A1-B31A-1E070AB93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8768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8">
            <a:extLst>
              <a:ext uri="{FF2B5EF4-FFF2-40B4-BE49-F238E27FC236}">
                <a16:creationId xmlns:a16="http://schemas.microsoft.com/office/drawing/2014/main" id="{0C2EAFEC-4E37-13E9-E845-60697E1119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9">
            <a:extLst>
              <a:ext uri="{FF2B5EF4-FFF2-40B4-BE49-F238E27FC236}">
                <a16:creationId xmlns:a16="http://schemas.microsoft.com/office/drawing/2014/main" id="{B693DE2F-596C-C30C-2E1F-01047C8CB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334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10">
            <a:extLst>
              <a:ext uri="{FF2B5EF4-FFF2-40B4-BE49-F238E27FC236}">
                <a16:creationId xmlns:a16="http://schemas.microsoft.com/office/drawing/2014/main" id="{9D7D3ACD-B1F7-41B2-8ED2-D2675CD11C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28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3" name="WordArt 11">
            <a:extLst>
              <a:ext uri="{FF2B5EF4-FFF2-40B4-BE49-F238E27FC236}">
                <a16:creationId xmlns:a16="http://schemas.microsoft.com/office/drawing/2014/main" id="{19C9C12B-F21E-36B6-C603-F0C5FD554B31}"/>
              </a:ext>
            </a:extLst>
          </p:cNvPr>
          <p:cNvSpPr>
            <a:spLocks noChangeArrowheads="1" noChangeShapeType="1" noTextEdit="1"/>
          </p:cNvSpPr>
          <p:nvPr/>
        </p:nvSpPr>
        <p:spPr bwMode="auto">
          <a:xfrm>
            <a:off x="2819400" y="3810000"/>
            <a:ext cx="838200" cy="7620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He</a:t>
            </a:r>
          </a:p>
        </p:txBody>
      </p:sp>
      <p:pic>
        <p:nvPicPr>
          <p:cNvPr id="125964" name="Picture 12">
            <a:extLst>
              <a:ext uri="{FF2B5EF4-FFF2-40B4-BE49-F238E27FC236}">
                <a16:creationId xmlns:a16="http://schemas.microsoft.com/office/drawing/2014/main" id="{B2188036-130C-C9E6-3D29-7E8F211C31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743200"/>
            <a:ext cx="22098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5" name="Freeform 13">
            <a:extLst>
              <a:ext uri="{FF2B5EF4-FFF2-40B4-BE49-F238E27FC236}">
                <a16:creationId xmlns:a16="http://schemas.microsoft.com/office/drawing/2014/main" id="{36E79E6E-C628-FDAB-9F9E-2D14F6303E9A}"/>
              </a:ext>
            </a:extLst>
          </p:cNvPr>
          <p:cNvSpPr>
            <a:spLocks/>
          </p:cNvSpPr>
          <p:nvPr/>
        </p:nvSpPr>
        <p:spPr bwMode="auto">
          <a:xfrm>
            <a:off x="838200" y="4038600"/>
            <a:ext cx="1524000" cy="381000"/>
          </a:xfrm>
          <a:custGeom>
            <a:avLst/>
            <a:gdLst>
              <a:gd name="T0" fmla="*/ 0 w 1296"/>
              <a:gd name="T1" fmla="*/ 48 h 440"/>
              <a:gd name="T2" fmla="*/ 384 w 1296"/>
              <a:gd name="T3" fmla="*/ 336 h 440"/>
              <a:gd name="T4" fmla="*/ 720 w 1296"/>
              <a:gd name="T5" fmla="*/ 432 h 440"/>
              <a:gd name="T6" fmla="*/ 1056 w 1296"/>
              <a:gd name="T7" fmla="*/ 288 h 440"/>
              <a:gd name="T8" fmla="*/ 1296 w 1296"/>
              <a:gd name="T9" fmla="*/ 0 h 440"/>
              <a:gd name="T10" fmla="*/ 0 60000 65536"/>
              <a:gd name="T11" fmla="*/ 0 60000 65536"/>
              <a:gd name="T12" fmla="*/ 0 60000 65536"/>
              <a:gd name="T13" fmla="*/ 0 60000 65536"/>
              <a:gd name="T14" fmla="*/ 0 60000 65536"/>
              <a:gd name="T15" fmla="*/ 0 w 1296"/>
              <a:gd name="T16" fmla="*/ 0 h 440"/>
              <a:gd name="T17" fmla="*/ 1296 w 1296"/>
              <a:gd name="T18" fmla="*/ 440 h 440"/>
            </a:gdLst>
            <a:ahLst/>
            <a:cxnLst>
              <a:cxn ang="T10">
                <a:pos x="T0" y="T1"/>
              </a:cxn>
              <a:cxn ang="T11">
                <a:pos x="T2" y="T3"/>
              </a:cxn>
              <a:cxn ang="T12">
                <a:pos x="T4" y="T5"/>
              </a:cxn>
              <a:cxn ang="T13">
                <a:pos x="T6" y="T7"/>
              </a:cxn>
              <a:cxn ang="T14">
                <a:pos x="T8" y="T9"/>
              </a:cxn>
            </a:cxnLst>
            <a:rect l="T15" t="T16" r="T17" b="T18"/>
            <a:pathLst>
              <a:path w="1296" h="440">
                <a:moveTo>
                  <a:pt x="0" y="48"/>
                </a:moveTo>
                <a:cubicBezTo>
                  <a:pt x="132" y="160"/>
                  <a:pt x="264" y="272"/>
                  <a:pt x="384" y="336"/>
                </a:cubicBezTo>
                <a:cubicBezTo>
                  <a:pt x="504" y="400"/>
                  <a:pt x="608" y="440"/>
                  <a:pt x="720" y="432"/>
                </a:cubicBezTo>
                <a:cubicBezTo>
                  <a:pt x="832" y="424"/>
                  <a:pt x="960" y="360"/>
                  <a:pt x="1056" y="288"/>
                </a:cubicBezTo>
                <a:cubicBezTo>
                  <a:pt x="1152" y="216"/>
                  <a:pt x="1224" y="108"/>
                  <a:pt x="1296" y="0"/>
                </a:cubicBez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25966" name="Picture 14">
            <a:extLst>
              <a:ext uri="{FF2B5EF4-FFF2-40B4-BE49-F238E27FC236}">
                <a16:creationId xmlns:a16="http://schemas.microsoft.com/office/drawing/2014/main" id="{8FA89DF8-9B0E-938D-E0E1-C054466BB6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10">
            <a:off x="5410200" y="3657600"/>
            <a:ext cx="22860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7" name="Picture 15">
            <a:extLst>
              <a:ext uri="{FF2B5EF4-FFF2-40B4-BE49-F238E27FC236}">
                <a16:creationId xmlns:a16="http://schemas.microsoft.com/office/drawing/2014/main" id="{5699CCDC-2AFE-5391-545F-E095CB408C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10">
            <a:off x="4572000" y="4200525"/>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8" name="WordArt 16">
            <a:extLst>
              <a:ext uri="{FF2B5EF4-FFF2-40B4-BE49-F238E27FC236}">
                <a16:creationId xmlns:a16="http://schemas.microsoft.com/office/drawing/2014/main" id="{4D4A46C0-96C6-9381-3530-66B457B6BB44}"/>
              </a:ext>
            </a:extLst>
          </p:cNvPr>
          <p:cNvSpPr>
            <a:spLocks noChangeArrowheads="1" noChangeShapeType="1" noTextEdit="1"/>
          </p:cNvSpPr>
          <p:nvPr/>
        </p:nvSpPr>
        <p:spPr bwMode="auto">
          <a:xfrm>
            <a:off x="3810000" y="2438400"/>
            <a:ext cx="762000" cy="10668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O</a:t>
            </a:r>
          </a:p>
        </p:txBody>
      </p:sp>
      <p:sp>
        <p:nvSpPr>
          <p:cNvPr id="48145" name="Oval 17">
            <a:extLst>
              <a:ext uri="{FF2B5EF4-FFF2-40B4-BE49-F238E27FC236}">
                <a16:creationId xmlns:a16="http://schemas.microsoft.com/office/drawing/2014/main" id="{AEEABA9E-6511-ECC1-009C-D9CF3F55B83A}"/>
              </a:ext>
            </a:extLst>
          </p:cNvPr>
          <p:cNvSpPr>
            <a:spLocks noChangeArrowheads="1"/>
          </p:cNvSpPr>
          <p:nvPr/>
        </p:nvSpPr>
        <p:spPr bwMode="auto">
          <a:xfrm>
            <a:off x="5257800" y="2133600"/>
            <a:ext cx="2209800" cy="2133600"/>
          </a:xfrm>
          <a:prstGeom prst="ellipse">
            <a:avLst/>
          </a:prstGeom>
          <a:gradFill rotWithShape="1">
            <a:gsLst>
              <a:gs pos="0">
                <a:schemeClr val="bg1"/>
              </a:gs>
              <a:gs pos="100000">
                <a:schemeClr val="bg1">
                  <a:gamma/>
                  <a:shade val="46275"/>
                  <a:invGamma/>
                </a:schemeClr>
              </a:gs>
            </a:gsLst>
            <a:lin ang="2700000" scaled="1"/>
          </a:gradFill>
          <a:ln w="9525">
            <a:solidFill>
              <a:schemeClr val="bg2"/>
            </a:solidFill>
            <a:round/>
            <a:headEnd/>
            <a:tailEnd/>
          </a:ln>
          <a:effectLst/>
        </p:spPr>
        <p:txBody>
          <a:bodyPr wrap="none" anchor="ctr"/>
          <a:lstStyle/>
          <a:p>
            <a:pPr>
              <a:defRPr/>
            </a:pPr>
            <a:endParaRPr lang="en-GB"/>
          </a:p>
        </p:txBody>
      </p:sp>
      <p:sp>
        <p:nvSpPr>
          <p:cNvPr id="48146" name="Freeform 18">
            <a:extLst>
              <a:ext uri="{FF2B5EF4-FFF2-40B4-BE49-F238E27FC236}">
                <a16:creationId xmlns:a16="http://schemas.microsoft.com/office/drawing/2014/main" id="{2B2D72CB-1303-69F6-0223-9C1428D11BD9}"/>
              </a:ext>
            </a:extLst>
          </p:cNvPr>
          <p:cNvSpPr>
            <a:spLocks/>
          </p:cNvSpPr>
          <p:nvPr/>
        </p:nvSpPr>
        <p:spPr bwMode="auto">
          <a:xfrm rot="804971">
            <a:off x="2286000" y="1143000"/>
            <a:ext cx="609600" cy="1066800"/>
          </a:xfrm>
          <a:custGeom>
            <a:avLst/>
            <a:gdLst/>
            <a:ahLst/>
            <a:cxnLst>
              <a:cxn ang="0">
                <a:pos x="408" y="8"/>
              </a:cxn>
              <a:cxn ang="0">
                <a:pos x="216" y="104"/>
              </a:cxn>
              <a:cxn ang="0">
                <a:pos x="24" y="296"/>
              </a:cxn>
              <a:cxn ang="0">
                <a:pos x="72" y="344"/>
              </a:cxn>
              <a:cxn ang="0">
                <a:pos x="312" y="488"/>
              </a:cxn>
              <a:cxn ang="0">
                <a:pos x="360" y="440"/>
              </a:cxn>
              <a:cxn ang="0">
                <a:pos x="360" y="296"/>
              </a:cxn>
              <a:cxn ang="0">
                <a:pos x="504" y="200"/>
              </a:cxn>
              <a:cxn ang="0">
                <a:pos x="552" y="152"/>
              </a:cxn>
              <a:cxn ang="0">
                <a:pos x="408" y="8"/>
              </a:cxn>
            </a:cxnLst>
            <a:rect l="0" t="0" r="r" b="b"/>
            <a:pathLst>
              <a:path w="568" h="504">
                <a:moveTo>
                  <a:pt x="408" y="8"/>
                </a:moveTo>
                <a:cubicBezTo>
                  <a:pt x="352" y="0"/>
                  <a:pt x="280" y="56"/>
                  <a:pt x="216" y="104"/>
                </a:cubicBezTo>
                <a:cubicBezTo>
                  <a:pt x="152" y="152"/>
                  <a:pt x="48" y="256"/>
                  <a:pt x="24" y="296"/>
                </a:cubicBezTo>
                <a:cubicBezTo>
                  <a:pt x="0" y="336"/>
                  <a:pt x="24" y="312"/>
                  <a:pt x="72" y="344"/>
                </a:cubicBezTo>
                <a:cubicBezTo>
                  <a:pt x="120" y="376"/>
                  <a:pt x="264" y="472"/>
                  <a:pt x="312" y="488"/>
                </a:cubicBezTo>
                <a:cubicBezTo>
                  <a:pt x="360" y="504"/>
                  <a:pt x="352" y="472"/>
                  <a:pt x="360" y="440"/>
                </a:cubicBezTo>
                <a:cubicBezTo>
                  <a:pt x="368" y="408"/>
                  <a:pt x="336" y="336"/>
                  <a:pt x="360" y="296"/>
                </a:cubicBezTo>
                <a:cubicBezTo>
                  <a:pt x="384" y="256"/>
                  <a:pt x="472" y="224"/>
                  <a:pt x="504" y="200"/>
                </a:cubicBezTo>
                <a:cubicBezTo>
                  <a:pt x="536" y="176"/>
                  <a:pt x="568" y="184"/>
                  <a:pt x="552" y="152"/>
                </a:cubicBezTo>
                <a:cubicBezTo>
                  <a:pt x="536" y="120"/>
                  <a:pt x="464" y="16"/>
                  <a:pt x="408" y="8"/>
                </a:cubicBezTo>
                <a:close/>
              </a:path>
            </a:pathLst>
          </a:custGeom>
          <a:gradFill rotWithShape="1">
            <a:gsLst>
              <a:gs pos="0">
                <a:schemeClr val="bg1">
                  <a:gamma/>
                  <a:tint val="0"/>
                  <a:invGamma/>
                  <a:alpha val="95000"/>
                </a:schemeClr>
              </a:gs>
              <a:gs pos="100000">
                <a:schemeClr val="bg1">
                  <a:alpha val="20000"/>
                </a:schemeClr>
              </a:gs>
            </a:gsLst>
            <a:lin ang="2700000" scaled="1"/>
          </a:gradFill>
          <a:ln w="9525">
            <a:noFill/>
            <a:round/>
            <a:headEnd/>
            <a:tailEnd/>
          </a:ln>
          <a:effectLst/>
        </p:spPr>
        <p:txBody>
          <a:bodyPr/>
          <a:lstStyle/>
          <a:p>
            <a:pPr>
              <a:defRPr/>
            </a:pPr>
            <a:endParaRPr lang="en-GB"/>
          </a:p>
        </p:txBody>
      </p:sp>
      <p:sp>
        <p:nvSpPr>
          <p:cNvPr id="125971" name="WordArt 20">
            <a:extLst>
              <a:ext uri="{FF2B5EF4-FFF2-40B4-BE49-F238E27FC236}">
                <a16:creationId xmlns:a16="http://schemas.microsoft.com/office/drawing/2014/main" id="{3E7D0E80-5A06-D84B-7228-24821C98F197}"/>
              </a:ext>
            </a:extLst>
          </p:cNvPr>
          <p:cNvSpPr>
            <a:spLocks noChangeArrowheads="1" noChangeShapeType="1" noTextEdit="1"/>
          </p:cNvSpPr>
          <p:nvPr/>
        </p:nvSpPr>
        <p:spPr bwMode="auto">
          <a:xfrm>
            <a:off x="8458200" y="1752600"/>
            <a:ext cx="457200" cy="4572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+1</a:t>
            </a:r>
          </a:p>
        </p:txBody>
      </p:sp>
      <p:pic>
        <p:nvPicPr>
          <p:cNvPr id="125972" name="Picture 21">
            <a:extLst>
              <a:ext uri="{FF2B5EF4-FFF2-40B4-BE49-F238E27FC236}">
                <a16:creationId xmlns:a16="http://schemas.microsoft.com/office/drawing/2014/main" id="{56532122-E12A-E5BA-E809-3AA571D8DF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7550" y="228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0" name="Freeform 22">
            <a:extLst>
              <a:ext uri="{FF2B5EF4-FFF2-40B4-BE49-F238E27FC236}">
                <a16:creationId xmlns:a16="http://schemas.microsoft.com/office/drawing/2014/main" id="{08E0A58B-102E-F3D0-F617-B8222BE8F8E2}"/>
              </a:ext>
            </a:extLst>
          </p:cNvPr>
          <p:cNvSpPr>
            <a:spLocks/>
          </p:cNvSpPr>
          <p:nvPr/>
        </p:nvSpPr>
        <p:spPr bwMode="auto">
          <a:xfrm rot="251488">
            <a:off x="5324475" y="2330450"/>
            <a:ext cx="1076325" cy="1250950"/>
          </a:xfrm>
          <a:custGeom>
            <a:avLst/>
            <a:gdLst/>
            <a:ahLst/>
            <a:cxnLst>
              <a:cxn ang="0">
                <a:pos x="408" y="8"/>
              </a:cxn>
              <a:cxn ang="0">
                <a:pos x="216" y="104"/>
              </a:cxn>
              <a:cxn ang="0">
                <a:pos x="24" y="296"/>
              </a:cxn>
              <a:cxn ang="0">
                <a:pos x="72" y="344"/>
              </a:cxn>
              <a:cxn ang="0">
                <a:pos x="312" y="488"/>
              </a:cxn>
              <a:cxn ang="0">
                <a:pos x="360" y="440"/>
              </a:cxn>
              <a:cxn ang="0">
                <a:pos x="360" y="296"/>
              </a:cxn>
              <a:cxn ang="0">
                <a:pos x="504" y="200"/>
              </a:cxn>
              <a:cxn ang="0">
                <a:pos x="552" y="152"/>
              </a:cxn>
              <a:cxn ang="0">
                <a:pos x="408" y="8"/>
              </a:cxn>
            </a:cxnLst>
            <a:rect l="0" t="0" r="r" b="b"/>
            <a:pathLst>
              <a:path w="568" h="504">
                <a:moveTo>
                  <a:pt x="408" y="8"/>
                </a:moveTo>
                <a:cubicBezTo>
                  <a:pt x="352" y="0"/>
                  <a:pt x="280" y="56"/>
                  <a:pt x="216" y="104"/>
                </a:cubicBezTo>
                <a:cubicBezTo>
                  <a:pt x="152" y="152"/>
                  <a:pt x="48" y="256"/>
                  <a:pt x="24" y="296"/>
                </a:cubicBezTo>
                <a:cubicBezTo>
                  <a:pt x="0" y="336"/>
                  <a:pt x="24" y="312"/>
                  <a:pt x="72" y="344"/>
                </a:cubicBezTo>
                <a:cubicBezTo>
                  <a:pt x="120" y="376"/>
                  <a:pt x="264" y="472"/>
                  <a:pt x="312" y="488"/>
                </a:cubicBezTo>
                <a:cubicBezTo>
                  <a:pt x="360" y="504"/>
                  <a:pt x="352" y="472"/>
                  <a:pt x="360" y="440"/>
                </a:cubicBezTo>
                <a:cubicBezTo>
                  <a:pt x="368" y="408"/>
                  <a:pt x="336" y="336"/>
                  <a:pt x="360" y="296"/>
                </a:cubicBezTo>
                <a:cubicBezTo>
                  <a:pt x="384" y="256"/>
                  <a:pt x="472" y="224"/>
                  <a:pt x="504" y="200"/>
                </a:cubicBezTo>
                <a:cubicBezTo>
                  <a:pt x="536" y="176"/>
                  <a:pt x="568" y="184"/>
                  <a:pt x="552" y="152"/>
                </a:cubicBezTo>
                <a:cubicBezTo>
                  <a:pt x="536" y="120"/>
                  <a:pt x="464" y="16"/>
                  <a:pt x="408" y="8"/>
                </a:cubicBezTo>
                <a:close/>
              </a:path>
            </a:pathLst>
          </a:custGeom>
          <a:gradFill rotWithShape="1">
            <a:gsLst>
              <a:gs pos="0">
                <a:schemeClr val="bg1">
                  <a:gamma/>
                  <a:tint val="0"/>
                  <a:invGamma/>
                  <a:alpha val="95000"/>
                </a:schemeClr>
              </a:gs>
              <a:gs pos="100000">
                <a:schemeClr val="bg1">
                  <a:alpha val="20000"/>
                </a:schemeClr>
              </a:gs>
            </a:gsLst>
            <a:lin ang="2700000" scaled="1"/>
          </a:gradFill>
          <a:ln w="9525">
            <a:noFill/>
            <a:round/>
            <a:headEnd/>
            <a:tailEnd/>
          </a:ln>
          <a:effectLst/>
        </p:spPr>
        <p:txBody>
          <a:bodyPr/>
          <a:lstStyle/>
          <a:p>
            <a:pPr>
              <a:defRPr/>
            </a:pPr>
            <a:endParaRPr lang="en-GB"/>
          </a:p>
        </p:txBody>
      </p:sp>
      <p:pic>
        <p:nvPicPr>
          <p:cNvPr id="125974" name="Picture 25">
            <a:extLst>
              <a:ext uri="{FF2B5EF4-FFF2-40B4-BE49-F238E27FC236}">
                <a16:creationId xmlns:a16="http://schemas.microsoft.com/office/drawing/2014/main" id="{ADD0AEA5-1375-3274-0EEA-5A76D354C5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1910">
            <a:off x="304800" y="5943600"/>
            <a:ext cx="530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5" name="Picture 26">
            <a:extLst>
              <a:ext uri="{FF2B5EF4-FFF2-40B4-BE49-F238E27FC236}">
                <a16:creationId xmlns:a16="http://schemas.microsoft.com/office/drawing/2014/main" id="{3D64EC0B-A96E-DF15-CE59-C33D0E7536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1910">
            <a:off x="1295400" y="5791200"/>
            <a:ext cx="533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6" name="Picture 30">
            <a:extLst>
              <a:ext uri="{FF2B5EF4-FFF2-40B4-BE49-F238E27FC236}">
                <a16:creationId xmlns:a16="http://schemas.microsoft.com/office/drawing/2014/main" id="{1161150C-C8CB-A8D7-4BD5-E512A5B91C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3200400"/>
            <a:ext cx="40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7" name="Picture 31">
            <a:extLst>
              <a:ext uri="{FF2B5EF4-FFF2-40B4-BE49-F238E27FC236}">
                <a16:creationId xmlns:a16="http://schemas.microsoft.com/office/drawing/2014/main" id="{A88EF54E-EE8B-89E7-29B8-3FA8B354F0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1813" y="3200400"/>
            <a:ext cx="40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8" name="WordArt 19">
            <a:extLst>
              <a:ext uri="{FF2B5EF4-FFF2-40B4-BE49-F238E27FC236}">
                <a16:creationId xmlns:a16="http://schemas.microsoft.com/office/drawing/2014/main" id="{2A9B3170-AF10-C3F7-51B6-A9DE26E8052F}"/>
              </a:ext>
            </a:extLst>
          </p:cNvPr>
          <p:cNvSpPr>
            <a:spLocks noChangeArrowheads="1" noChangeShapeType="1" noTextEdit="1"/>
          </p:cNvSpPr>
          <p:nvPr/>
        </p:nvSpPr>
        <p:spPr bwMode="auto">
          <a:xfrm>
            <a:off x="6019800" y="2667000"/>
            <a:ext cx="914400" cy="9906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H</a:t>
            </a:r>
          </a:p>
        </p:txBody>
      </p:sp>
      <p:pic>
        <p:nvPicPr>
          <p:cNvPr id="125979" name="Picture 34">
            <a:extLst>
              <a:ext uri="{FF2B5EF4-FFF2-40B4-BE49-F238E27FC236}">
                <a16:creationId xmlns:a16="http://schemas.microsoft.com/office/drawing/2014/main" id="{A0B12474-E3D8-F488-42C4-E45A3358A9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0"/>
            <a:ext cx="1543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0" name="Picture 33">
            <a:extLst>
              <a:ext uri="{FF2B5EF4-FFF2-40B4-BE49-F238E27FC236}">
                <a16:creationId xmlns:a16="http://schemas.microsoft.com/office/drawing/2014/main" id="{F7385686-ED43-F2B9-596C-B63FB786FF1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5050" y="1227138"/>
            <a:ext cx="7810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81" name="WordArt 23">
            <a:extLst>
              <a:ext uri="{FF2B5EF4-FFF2-40B4-BE49-F238E27FC236}">
                <a16:creationId xmlns:a16="http://schemas.microsoft.com/office/drawing/2014/main" id="{D481D908-3A07-93A2-80B0-78DBFA7E15AA}"/>
              </a:ext>
            </a:extLst>
          </p:cNvPr>
          <p:cNvSpPr>
            <a:spLocks noChangeArrowheads="1" noChangeShapeType="1" noTextEdit="1"/>
          </p:cNvSpPr>
          <p:nvPr/>
        </p:nvSpPr>
        <p:spPr bwMode="auto">
          <a:xfrm>
            <a:off x="-2286000" y="0"/>
            <a:ext cx="457200" cy="4572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WordArt 2">
            <a:extLst>
              <a:ext uri="{FF2B5EF4-FFF2-40B4-BE49-F238E27FC236}">
                <a16:creationId xmlns:a16="http://schemas.microsoft.com/office/drawing/2014/main" id="{C2A269E4-EF5F-E084-A2A9-F04635669D8A}"/>
              </a:ext>
            </a:extLst>
          </p:cNvPr>
          <p:cNvSpPr>
            <a:spLocks noChangeArrowheads="1" noChangeShapeType="1" noTextEdit="1"/>
          </p:cNvSpPr>
          <p:nvPr/>
        </p:nvSpPr>
        <p:spPr bwMode="auto">
          <a:xfrm>
            <a:off x="2971800" y="228600"/>
            <a:ext cx="3886200" cy="609600"/>
          </a:xfrm>
          <a:prstGeom prst="rect">
            <a:avLst/>
          </a:prstGeom>
        </p:spPr>
        <p:txBody>
          <a:bodyPr wrap="none" fromWordArt="1">
            <a:prstTxWarp prst="textSlantUp">
              <a:avLst>
                <a:gd name="adj" fmla="val 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Matter</a:t>
            </a:r>
          </a:p>
        </p:txBody>
      </p:sp>
      <p:sp>
        <p:nvSpPr>
          <p:cNvPr id="126979" name="Oval 3">
            <a:extLst>
              <a:ext uri="{FF2B5EF4-FFF2-40B4-BE49-F238E27FC236}">
                <a16:creationId xmlns:a16="http://schemas.microsoft.com/office/drawing/2014/main" id="{8FF5D83C-D841-BEFF-A465-A12F7E8A74AD}"/>
              </a:ext>
            </a:extLst>
          </p:cNvPr>
          <p:cNvSpPr>
            <a:spLocks noChangeArrowheads="1"/>
          </p:cNvSpPr>
          <p:nvPr/>
        </p:nvSpPr>
        <p:spPr bwMode="auto">
          <a:xfrm>
            <a:off x="685800" y="1905000"/>
            <a:ext cx="5334000" cy="1600200"/>
          </a:xfrm>
          <a:prstGeom prst="ellipse">
            <a:avLst/>
          </a:prstGeom>
          <a:gradFill rotWithShape="1">
            <a:gsLst>
              <a:gs pos="0">
                <a:srgbClr val="6699FF"/>
              </a:gs>
              <a:gs pos="100000">
                <a:srgbClr val="101929"/>
              </a:gs>
            </a:gsLst>
            <a:lin ang="2700000" scaled="1"/>
          </a:gradFill>
          <a:ln w="9525">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004" name="Freeform 4">
            <a:extLst>
              <a:ext uri="{FF2B5EF4-FFF2-40B4-BE49-F238E27FC236}">
                <a16:creationId xmlns:a16="http://schemas.microsoft.com/office/drawing/2014/main" id="{DB78ADB8-79A9-DA88-86B0-5B3EBE613572}"/>
              </a:ext>
            </a:extLst>
          </p:cNvPr>
          <p:cNvSpPr>
            <a:spLocks/>
          </p:cNvSpPr>
          <p:nvPr/>
        </p:nvSpPr>
        <p:spPr bwMode="auto">
          <a:xfrm rot="881069">
            <a:off x="914400" y="2122488"/>
            <a:ext cx="762000" cy="696912"/>
          </a:xfrm>
          <a:custGeom>
            <a:avLst/>
            <a:gdLst/>
            <a:ahLst/>
            <a:cxnLst>
              <a:cxn ang="0">
                <a:pos x="408" y="8"/>
              </a:cxn>
              <a:cxn ang="0">
                <a:pos x="216" y="104"/>
              </a:cxn>
              <a:cxn ang="0">
                <a:pos x="24" y="296"/>
              </a:cxn>
              <a:cxn ang="0">
                <a:pos x="72" y="344"/>
              </a:cxn>
              <a:cxn ang="0">
                <a:pos x="312" y="488"/>
              </a:cxn>
              <a:cxn ang="0">
                <a:pos x="360" y="440"/>
              </a:cxn>
              <a:cxn ang="0">
                <a:pos x="360" y="296"/>
              </a:cxn>
              <a:cxn ang="0">
                <a:pos x="504" y="200"/>
              </a:cxn>
              <a:cxn ang="0">
                <a:pos x="552" y="152"/>
              </a:cxn>
              <a:cxn ang="0">
                <a:pos x="408" y="8"/>
              </a:cxn>
            </a:cxnLst>
            <a:rect l="0" t="0" r="r" b="b"/>
            <a:pathLst>
              <a:path w="568" h="504">
                <a:moveTo>
                  <a:pt x="408" y="8"/>
                </a:moveTo>
                <a:cubicBezTo>
                  <a:pt x="352" y="0"/>
                  <a:pt x="280" y="56"/>
                  <a:pt x="216" y="104"/>
                </a:cubicBezTo>
                <a:cubicBezTo>
                  <a:pt x="152" y="152"/>
                  <a:pt x="48" y="256"/>
                  <a:pt x="24" y="296"/>
                </a:cubicBezTo>
                <a:cubicBezTo>
                  <a:pt x="0" y="336"/>
                  <a:pt x="24" y="312"/>
                  <a:pt x="72" y="344"/>
                </a:cubicBezTo>
                <a:cubicBezTo>
                  <a:pt x="120" y="376"/>
                  <a:pt x="264" y="472"/>
                  <a:pt x="312" y="488"/>
                </a:cubicBezTo>
                <a:cubicBezTo>
                  <a:pt x="360" y="504"/>
                  <a:pt x="352" y="472"/>
                  <a:pt x="360" y="440"/>
                </a:cubicBezTo>
                <a:cubicBezTo>
                  <a:pt x="368" y="408"/>
                  <a:pt x="336" y="336"/>
                  <a:pt x="360" y="296"/>
                </a:cubicBezTo>
                <a:cubicBezTo>
                  <a:pt x="384" y="256"/>
                  <a:pt x="472" y="224"/>
                  <a:pt x="504" y="200"/>
                </a:cubicBezTo>
                <a:cubicBezTo>
                  <a:pt x="536" y="176"/>
                  <a:pt x="568" y="184"/>
                  <a:pt x="552" y="152"/>
                </a:cubicBezTo>
                <a:cubicBezTo>
                  <a:pt x="536" y="120"/>
                  <a:pt x="464" y="16"/>
                  <a:pt x="408" y="8"/>
                </a:cubicBezTo>
                <a:close/>
              </a:path>
            </a:pathLst>
          </a:custGeom>
          <a:gradFill rotWithShape="1">
            <a:gsLst>
              <a:gs pos="0">
                <a:schemeClr val="bg1">
                  <a:gamma/>
                  <a:tint val="0"/>
                  <a:invGamma/>
                  <a:alpha val="95000"/>
                </a:schemeClr>
              </a:gs>
              <a:gs pos="100000">
                <a:schemeClr val="bg1">
                  <a:alpha val="20000"/>
                </a:schemeClr>
              </a:gs>
            </a:gsLst>
            <a:lin ang="2700000" scaled="1"/>
          </a:gradFill>
          <a:ln w="9525">
            <a:noFill/>
            <a:round/>
            <a:headEnd/>
            <a:tailEnd/>
          </a:ln>
          <a:effectLst/>
        </p:spPr>
        <p:txBody>
          <a:bodyPr/>
          <a:lstStyle/>
          <a:p>
            <a:pPr>
              <a:defRPr/>
            </a:pPr>
            <a:endParaRPr lang="en-GB"/>
          </a:p>
        </p:txBody>
      </p:sp>
      <p:pic>
        <p:nvPicPr>
          <p:cNvPr id="126981" name="Picture 5">
            <a:extLst>
              <a:ext uri="{FF2B5EF4-FFF2-40B4-BE49-F238E27FC236}">
                <a16:creationId xmlns:a16="http://schemas.microsoft.com/office/drawing/2014/main" id="{8B624D37-5B17-2A54-5AAA-8563436D1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800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6">
            <a:extLst>
              <a:ext uri="{FF2B5EF4-FFF2-40B4-BE49-F238E27FC236}">
                <a16:creationId xmlns:a16="http://schemas.microsoft.com/office/drawing/2014/main" id="{B3BC98F9-AF72-3CCC-396C-2DFB46BDF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9530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7">
            <a:extLst>
              <a:ext uri="{FF2B5EF4-FFF2-40B4-BE49-F238E27FC236}">
                <a16:creationId xmlns:a16="http://schemas.microsoft.com/office/drawing/2014/main" id="{318273FC-6AAF-8743-446C-40BD93903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419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8">
            <a:extLst>
              <a:ext uri="{FF2B5EF4-FFF2-40B4-BE49-F238E27FC236}">
                <a16:creationId xmlns:a16="http://schemas.microsoft.com/office/drawing/2014/main" id="{E567E648-6AE1-36ED-4AA9-3843AD1C04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9">
            <a:extLst>
              <a:ext uri="{FF2B5EF4-FFF2-40B4-BE49-F238E27FC236}">
                <a16:creationId xmlns:a16="http://schemas.microsoft.com/office/drawing/2014/main" id="{90A45643-AE18-02D1-339E-86040F2B83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10">
            <a:extLst>
              <a:ext uri="{FF2B5EF4-FFF2-40B4-BE49-F238E27FC236}">
                <a16:creationId xmlns:a16="http://schemas.microsoft.com/office/drawing/2014/main" id="{08E0AFDC-9923-8B76-AB16-6458AC108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28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7" name="WordArt 11">
            <a:extLst>
              <a:ext uri="{FF2B5EF4-FFF2-40B4-BE49-F238E27FC236}">
                <a16:creationId xmlns:a16="http://schemas.microsoft.com/office/drawing/2014/main" id="{45DD1D0D-C062-C9C4-DC53-036A61025029}"/>
              </a:ext>
            </a:extLst>
          </p:cNvPr>
          <p:cNvSpPr>
            <a:spLocks noChangeArrowheads="1" noChangeShapeType="1" noTextEdit="1"/>
          </p:cNvSpPr>
          <p:nvPr/>
        </p:nvSpPr>
        <p:spPr bwMode="auto">
          <a:xfrm>
            <a:off x="2819400" y="3810000"/>
            <a:ext cx="838200" cy="7620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He</a:t>
            </a:r>
          </a:p>
        </p:txBody>
      </p:sp>
      <p:pic>
        <p:nvPicPr>
          <p:cNvPr id="126988" name="Picture 12">
            <a:extLst>
              <a:ext uri="{FF2B5EF4-FFF2-40B4-BE49-F238E27FC236}">
                <a16:creationId xmlns:a16="http://schemas.microsoft.com/office/drawing/2014/main" id="{61FA4606-69A8-2FC1-8473-E72E25162E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038600"/>
            <a:ext cx="42672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9" name="Freeform 13">
            <a:extLst>
              <a:ext uri="{FF2B5EF4-FFF2-40B4-BE49-F238E27FC236}">
                <a16:creationId xmlns:a16="http://schemas.microsoft.com/office/drawing/2014/main" id="{E5E9DBF1-2ED8-A8E2-3D95-9C2DE8A0C7A4}"/>
              </a:ext>
            </a:extLst>
          </p:cNvPr>
          <p:cNvSpPr>
            <a:spLocks/>
          </p:cNvSpPr>
          <p:nvPr/>
        </p:nvSpPr>
        <p:spPr bwMode="auto">
          <a:xfrm>
            <a:off x="3355975" y="5334000"/>
            <a:ext cx="1981200" cy="381000"/>
          </a:xfrm>
          <a:custGeom>
            <a:avLst/>
            <a:gdLst>
              <a:gd name="T0" fmla="*/ 0 w 1296"/>
              <a:gd name="T1" fmla="*/ 48 h 440"/>
              <a:gd name="T2" fmla="*/ 384 w 1296"/>
              <a:gd name="T3" fmla="*/ 336 h 440"/>
              <a:gd name="T4" fmla="*/ 720 w 1296"/>
              <a:gd name="T5" fmla="*/ 432 h 440"/>
              <a:gd name="T6" fmla="*/ 1056 w 1296"/>
              <a:gd name="T7" fmla="*/ 288 h 440"/>
              <a:gd name="T8" fmla="*/ 1296 w 1296"/>
              <a:gd name="T9" fmla="*/ 0 h 440"/>
              <a:gd name="T10" fmla="*/ 0 60000 65536"/>
              <a:gd name="T11" fmla="*/ 0 60000 65536"/>
              <a:gd name="T12" fmla="*/ 0 60000 65536"/>
              <a:gd name="T13" fmla="*/ 0 60000 65536"/>
              <a:gd name="T14" fmla="*/ 0 60000 65536"/>
              <a:gd name="T15" fmla="*/ 0 w 1296"/>
              <a:gd name="T16" fmla="*/ 0 h 440"/>
              <a:gd name="T17" fmla="*/ 1296 w 1296"/>
              <a:gd name="T18" fmla="*/ 440 h 440"/>
            </a:gdLst>
            <a:ahLst/>
            <a:cxnLst>
              <a:cxn ang="T10">
                <a:pos x="T0" y="T1"/>
              </a:cxn>
              <a:cxn ang="T11">
                <a:pos x="T2" y="T3"/>
              </a:cxn>
              <a:cxn ang="T12">
                <a:pos x="T4" y="T5"/>
              </a:cxn>
              <a:cxn ang="T13">
                <a:pos x="T6" y="T7"/>
              </a:cxn>
              <a:cxn ang="T14">
                <a:pos x="T8" y="T9"/>
              </a:cxn>
            </a:cxnLst>
            <a:rect l="T15" t="T16" r="T17" b="T18"/>
            <a:pathLst>
              <a:path w="1296" h="440">
                <a:moveTo>
                  <a:pt x="0" y="48"/>
                </a:moveTo>
                <a:cubicBezTo>
                  <a:pt x="132" y="160"/>
                  <a:pt x="264" y="272"/>
                  <a:pt x="384" y="336"/>
                </a:cubicBezTo>
                <a:cubicBezTo>
                  <a:pt x="504" y="400"/>
                  <a:pt x="608" y="440"/>
                  <a:pt x="720" y="432"/>
                </a:cubicBezTo>
                <a:cubicBezTo>
                  <a:pt x="832" y="424"/>
                  <a:pt x="960" y="360"/>
                  <a:pt x="1056" y="288"/>
                </a:cubicBezTo>
                <a:cubicBezTo>
                  <a:pt x="1152" y="216"/>
                  <a:pt x="1224" y="108"/>
                  <a:pt x="1296" y="0"/>
                </a:cubicBez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26990" name="Picture 14">
            <a:extLst>
              <a:ext uri="{FF2B5EF4-FFF2-40B4-BE49-F238E27FC236}">
                <a16:creationId xmlns:a16="http://schemas.microsoft.com/office/drawing/2014/main" id="{06511A09-2479-B6F4-883F-1EC80CE806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10">
            <a:off x="3429000" y="4200525"/>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1" name="Picture 15">
            <a:extLst>
              <a:ext uri="{FF2B5EF4-FFF2-40B4-BE49-F238E27FC236}">
                <a16:creationId xmlns:a16="http://schemas.microsoft.com/office/drawing/2014/main" id="{8C25CD1A-EF71-96C3-767B-BF544FC376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10">
            <a:off x="4572000" y="4200525"/>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2" name="WordArt 16">
            <a:extLst>
              <a:ext uri="{FF2B5EF4-FFF2-40B4-BE49-F238E27FC236}">
                <a16:creationId xmlns:a16="http://schemas.microsoft.com/office/drawing/2014/main" id="{A66D5451-E589-572B-DCC7-D4A6E5489DCC}"/>
              </a:ext>
            </a:extLst>
          </p:cNvPr>
          <p:cNvSpPr>
            <a:spLocks noChangeArrowheads="1" noChangeShapeType="1" noTextEdit="1"/>
          </p:cNvSpPr>
          <p:nvPr/>
        </p:nvSpPr>
        <p:spPr bwMode="auto">
          <a:xfrm rot="-188177">
            <a:off x="1597025" y="2138363"/>
            <a:ext cx="3657600" cy="9144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880000" scaled="1"/>
                </a:gradFill>
                <a:latin typeface="Arial Black" panose="020B0A04020102020204" pitchFamily="34" charset="0"/>
              </a:rPr>
              <a:t>Ionic</a:t>
            </a:r>
          </a:p>
        </p:txBody>
      </p:sp>
      <p:sp>
        <p:nvSpPr>
          <p:cNvPr id="126993" name="Oval 17">
            <a:extLst>
              <a:ext uri="{FF2B5EF4-FFF2-40B4-BE49-F238E27FC236}">
                <a16:creationId xmlns:a16="http://schemas.microsoft.com/office/drawing/2014/main" id="{55D32D1A-8CAE-37B9-2B98-E086FE6395B3}"/>
              </a:ext>
            </a:extLst>
          </p:cNvPr>
          <p:cNvSpPr>
            <a:spLocks noChangeArrowheads="1"/>
          </p:cNvSpPr>
          <p:nvPr/>
        </p:nvSpPr>
        <p:spPr bwMode="auto">
          <a:xfrm>
            <a:off x="6324600" y="2133600"/>
            <a:ext cx="2209800" cy="2133600"/>
          </a:xfrm>
          <a:prstGeom prst="ellipse">
            <a:avLst/>
          </a:prstGeom>
          <a:gradFill rotWithShape="1">
            <a:gsLst>
              <a:gs pos="0">
                <a:srgbClr val="FF0000"/>
              </a:gs>
              <a:gs pos="100000">
                <a:srgbClr val="760000"/>
              </a:gs>
            </a:gsLst>
            <a:lin ang="2700000" scaled="1"/>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018" name="Freeform 18">
            <a:extLst>
              <a:ext uri="{FF2B5EF4-FFF2-40B4-BE49-F238E27FC236}">
                <a16:creationId xmlns:a16="http://schemas.microsoft.com/office/drawing/2014/main" id="{2056E023-D677-C02A-399E-9DE2FD683A12}"/>
              </a:ext>
            </a:extLst>
          </p:cNvPr>
          <p:cNvSpPr>
            <a:spLocks/>
          </p:cNvSpPr>
          <p:nvPr/>
        </p:nvSpPr>
        <p:spPr bwMode="auto">
          <a:xfrm rot="804971">
            <a:off x="6505575" y="2133600"/>
            <a:ext cx="806450" cy="1447800"/>
          </a:xfrm>
          <a:custGeom>
            <a:avLst/>
            <a:gdLst/>
            <a:ahLst/>
            <a:cxnLst>
              <a:cxn ang="0">
                <a:pos x="408" y="8"/>
              </a:cxn>
              <a:cxn ang="0">
                <a:pos x="216" y="104"/>
              </a:cxn>
              <a:cxn ang="0">
                <a:pos x="24" y="296"/>
              </a:cxn>
              <a:cxn ang="0">
                <a:pos x="72" y="344"/>
              </a:cxn>
              <a:cxn ang="0">
                <a:pos x="312" y="488"/>
              </a:cxn>
              <a:cxn ang="0">
                <a:pos x="360" y="440"/>
              </a:cxn>
              <a:cxn ang="0">
                <a:pos x="360" y="296"/>
              </a:cxn>
              <a:cxn ang="0">
                <a:pos x="504" y="200"/>
              </a:cxn>
              <a:cxn ang="0">
                <a:pos x="552" y="152"/>
              </a:cxn>
              <a:cxn ang="0">
                <a:pos x="408" y="8"/>
              </a:cxn>
            </a:cxnLst>
            <a:rect l="0" t="0" r="r" b="b"/>
            <a:pathLst>
              <a:path w="568" h="504">
                <a:moveTo>
                  <a:pt x="408" y="8"/>
                </a:moveTo>
                <a:cubicBezTo>
                  <a:pt x="352" y="0"/>
                  <a:pt x="280" y="56"/>
                  <a:pt x="216" y="104"/>
                </a:cubicBezTo>
                <a:cubicBezTo>
                  <a:pt x="152" y="152"/>
                  <a:pt x="48" y="256"/>
                  <a:pt x="24" y="296"/>
                </a:cubicBezTo>
                <a:cubicBezTo>
                  <a:pt x="0" y="336"/>
                  <a:pt x="24" y="312"/>
                  <a:pt x="72" y="344"/>
                </a:cubicBezTo>
                <a:cubicBezTo>
                  <a:pt x="120" y="376"/>
                  <a:pt x="264" y="472"/>
                  <a:pt x="312" y="488"/>
                </a:cubicBezTo>
                <a:cubicBezTo>
                  <a:pt x="360" y="504"/>
                  <a:pt x="352" y="472"/>
                  <a:pt x="360" y="440"/>
                </a:cubicBezTo>
                <a:cubicBezTo>
                  <a:pt x="368" y="408"/>
                  <a:pt x="336" y="336"/>
                  <a:pt x="360" y="296"/>
                </a:cubicBezTo>
                <a:cubicBezTo>
                  <a:pt x="384" y="256"/>
                  <a:pt x="472" y="224"/>
                  <a:pt x="504" y="200"/>
                </a:cubicBezTo>
                <a:cubicBezTo>
                  <a:pt x="536" y="176"/>
                  <a:pt x="568" y="184"/>
                  <a:pt x="552" y="152"/>
                </a:cubicBezTo>
                <a:cubicBezTo>
                  <a:pt x="536" y="120"/>
                  <a:pt x="464" y="16"/>
                  <a:pt x="408" y="8"/>
                </a:cubicBezTo>
                <a:close/>
              </a:path>
            </a:pathLst>
          </a:custGeom>
          <a:gradFill rotWithShape="1">
            <a:gsLst>
              <a:gs pos="0">
                <a:schemeClr val="bg1">
                  <a:gamma/>
                  <a:tint val="0"/>
                  <a:invGamma/>
                  <a:alpha val="95000"/>
                </a:schemeClr>
              </a:gs>
              <a:gs pos="100000">
                <a:schemeClr val="bg1">
                  <a:alpha val="20000"/>
                </a:schemeClr>
              </a:gs>
            </a:gsLst>
            <a:lin ang="2700000" scaled="1"/>
          </a:gradFill>
          <a:ln w="9525">
            <a:noFill/>
            <a:round/>
            <a:headEnd/>
            <a:tailEnd/>
          </a:ln>
          <a:effectLst/>
        </p:spPr>
        <p:txBody>
          <a:bodyPr/>
          <a:lstStyle/>
          <a:p>
            <a:pPr>
              <a:defRPr/>
            </a:pPr>
            <a:endParaRPr lang="en-GB"/>
          </a:p>
        </p:txBody>
      </p:sp>
      <p:sp>
        <p:nvSpPr>
          <p:cNvPr id="126995" name="WordArt 20">
            <a:extLst>
              <a:ext uri="{FF2B5EF4-FFF2-40B4-BE49-F238E27FC236}">
                <a16:creationId xmlns:a16="http://schemas.microsoft.com/office/drawing/2014/main" id="{6D1D93DD-D91B-73A4-AF12-BF59E3F815FF}"/>
              </a:ext>
            </a:extLst>
          </p:cNvPr>
          <p:cNvSpPr>
            <a:spLocks noChangeArrowheads="1" noChangeShapeType="1" noTextEdit="1"/>
          </p:cNvSpPr>
          <p:nvPr/>
        </p:nvSpPr>
        <p:spPr bwMode="auto">
          <a:xfrm>
            <a:off x="7543800" y="1219200"/>
            <a:ext cx="457200" cy="4572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-1</a:t>
            </a:r>
          </a:p>
        </p:txBody>
      </p:sp>
      <p:pic>
        <p:nvPicPr>
          <p:cNvPr id="126996" name="Picture 21">
            <a:extLst>
              <a:ext uri="{FF2B5EF4-FFF2-40B4-BE49-F238E27FC236}">
                <a16:creationId xmlns:a16="http://schemas.microsoft.com/office/drawing/2014/main" id="{843D3A7F-917A-D3C4-359C-1784FE81C0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7550" y="22860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7" name="WordArt 19">
            <a:extLst>
              <a:ext uri="{FF2B5EF4-FFF2-40B4-BE49-F238E27FC236}">
                <a16:creationId xmlns:a16="http://schemas.microsoft.com/office/drawing/2014/main" id="{D8367B12-E7BE-A6F8-5804-EA5BB7E01D2A}"/>
              </a:ext>
            </a:extLst>
          </p:cNvPr>
          <p:cNvSpPr>
            <a:spLocks noChangeArrowheads="1" noChangeShapeType="1" noTextEdit="1"/>
          </p:cNvSpPr>
          <p:nvPr/>
        </p:nvSpPr>
        <p:spPr bwMode="auto">
          <a:xfrm>
            <a:off x="6858000" y="2514600"/>
            <a:ext cx="1143000" cy="15240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O</a:t>
            </a:r>
          </a:p>
        </p:txBody>
      </p:sp>
      <p:sp>
        <p:nvSpPr>
          <p:cNvPr id="256029" name="Oval 29">
            <a:extLst>
              <a:ext uri="{FF2B5EF4-FFF2-40B4-BE49-F238E27FC236}">
                <a16:creationId xmlns:a16="http://schemas.microsoft.com/office/drawing/2014/main" id="{4D09E8B6-20A7-8079-91AC-157963793771}"/>
              </a:ext>
            </a:extLst>
          </p:cNvPr>
          <p:cNvSpPr>
            <a:spLocks noChangeArrowheads="1"/>
          </p:cNvSpPr>
          <p:nvPr/>
        </p:nvSpPr>
        <p:spPr bwMode="auto">
          <a:xfrm>
            <a:off x="7848600" y="3505200"/>
            <a:ext cx="1219200" cy="1066800"/>
          </a:xfrm>
          <a:prstGeom prst="ellipse">
            <a:avLst/>
          </a:prstGeom>
          <a:gradFill rotWithShape="1">
            <a:gsLst>
              <a:gs pos="0">
                <a:schemeClr val="bg1"/>
              </a:gs>
              <a:gs pos="100000">
                <a:schemeClr val="bg1">
                  <a:gamma/>
                  <a:shade val="46275"/>
                  <a:invGamma/>
                </a:schemeClr>
              </a:gs>
            </a:gsLst>
            <a:lin ang="2700000" scaled="1"/>
          </a:gradFill>
          <a:ln w="9525">
            <a:solidFill>
              <a:schemeClr val="bg2"/>
            </a:solidFill>
            <a:round/>
            <a:headEnd/>
            <a:tailEnd/>
          </a:ln>
          <a:effectLst/>
        </p:spPr>
        <p:txBody>
          <a:bodyPr wrap="none" anchor="ctr"/>
          <a:lstStyle/>
          <a:p>
            <a:pPr>
              <a:defRPr/>
            </a:pPr>
            <a:endParaRPr lang="en-GB"/>
          </a:p>
        </p:txBody>
      </p:sp>
      <p:sp>
        <p:nvSpPr>
          <p:cNvPr id="256030" name="Freeform 30">
            <a:extLst>
              <a:ext uri="{FF2B5EF4-FFF2-40B4-BE49-F238E27FC236}">
                <a16:creationId xmlns:a16="http://schemas.microsoft.com/office/drawing/2014/main" id="{6D5EB4A8-9DD8-8AC5-53EA-873425E5FBCE}"/>
              </a:ext>
            </a:extLst>
          </p:cNvPr>
          <p:cNvSpPr>
            <a:spLocks/>
          </p:cNvSpPr>
          <p:nvPr/>
        </p:nvSpPr>
        <p:spPr bwMode="auto">
          <a:xfrm rot="804971">
            <a:off x="8001000" y="3505200"/>
            <a:ext cx="425450" cy="838200"/>
          </a:xfrm>
          <a:custGeom>
            <a:avLst/>
            <a:gdLst/>
            <a:ahLst/>
            <a:cxnLst>
              <a:cxn ang="0">
                <a:pos x="408" y="8"/>
              </a:cxn>
              <a:cxn ang="0">
                <a:pos x="216" y="104"/>
              </a:cxn>
              <a:cxn ang="0">
                <a:pos x="24" y="296"/>
              </a:cxn>
              <a:cxn ang="0">
                <a:pos x="72" y="344"/>
              </a:cxn>
              <a:cxn ang="0">
                <a:pos x="312" y="488"/>
              </a:cxn>
              <a:cxn ang="0">
                <a:pos x="360" y="440"/>
              </a:cxn>
              <a:cxn ang="0">
                <a:pos x="360" y="296"/>
              </a:cxn>
              <a:cxn ang="0">
                <a:pos x="504" y="200"/>
              </a:cxn>
              <a:cxn ang="0">
                <a:pos x="552" y="152"/>
              </a:cxn>
              <a:cxn ang="0">
                <a:pos x="408" y="8"/>
              </a:cxn>
            </a:cxnLst>
            <a:rect l="0" t="0" r="r" b="b"/>
            <a:pathLst>
              <a:path w="568" h="504">
                <a:moveTo>
                  <a:pt x="408" y="8"/>
                </a:moveTo>
                <a:cubicBezTo>
                  <a:pt x="352" y="0"/>
                  <a:pt x="280" y="56"/>
                  <a:pt x="216" y="104"/>
                </a:cubicBezTo>
                <a:cubicBezTo>
                  <a:pt x="152" y="152"/>
                  <a:pt x="48" y="256"/>
                  <a:pt x="24" y="296"/>
                </a:cubicBezTo>
                <a:cubicBezTo>
                  <a:pt x="0" y="336"/>
                  <a:pt x="24" y="312"/>
                  <a:pt x="72" y="344"/>
                </a:cubicBezTo>
                <a:cubicBezTo>
                  <a:pt x="120" y="376"/>
                  <a:pt x="264" y="472"/>
                  <a:pt x="312" y="488"/>
                </a:cubicBezTo>
                <a:cubicBezTo>
                  <a:pt x="360" y="504"/>
                  <a:pt x="352" y="472"/>
                  <a:pt x="360" y="440"/>
                </a:cubicBezTo>
                <a:cubicBezTo>
                  <a:pt x="368" y="408"/>
                  <a:pt x="336" y="336"/>
                  <a:pt x="360" y="296"/>
                </a:cubicBezTo>
                <a:cubicBezTo>
                  <a:pt x="384" y="256"/>
                  <a:pt x="472" y="224"/>
                  <a:pt x="504" y="200"/>
                </a:cubicBezTo>
                <a:cubicBezTo>
                  <a:pt x="536" y="176"/>
                  <a:pt x="568" y="184"/>
                  <a:pt x="552" y="152"/>
                </a:cubicBezTo>
                <a:cubicBezTo>
                  <a:pt x="536" y="120"/>
                  <a:pt x="464" y="16"/>
                  <a:pt x="408" y="8"/>
                </a:cubicBezTo>
                <a:close/>
              </a:path>
            </a:pathLst>
          </a:custGeom>
          <a:gradFill rotWithShape="1">
            <a:gsLst>
              <a:gs pos="0">
                <a:schemeClr val="bg1">
                  <a:gamma/>
                  <a:tint val="0"/>
                  <a:invGamma/>
                  <a:alpha val="95000"/>
                </a:schemeClr>
              </a:gs>
              <a:gs pos="100000">
                <a:schemeClr val="bg1">
                  <a:alpha val="20000"/>
                </a:schemeClr>
              </a:gs>
            </a:gsLst>
            <a:lin ang="2700000" scaled="1"/>
          </a:gradFill>
          <a:ln w="9525">
            <a:noFill/>
            <a:round/>
            <a:headEnd/>
            <a:tailEnd/>
          </a:ln>
          <a:effectLst/>
        </p:spPr>
        <p:txBody>
          <a:bodyPr/>
          <a:lstStyle/>
          <a:p>
            <a:pPr>
              <a:defRPr/>
            </a:pPr>
            <a:endParaRPr lang="en-GB"/>
          </a:p>
        </p:txBody>
      </p:sp>
      <p:sp>
        <p:nvSpPr>
          <p:cNvPr id="127000" name="WordArt 31">
            <a:extLst>
              <a:ext uri="{FF2B5EF4-FFF2-40B4-BE49-F238E27FC236}">
                <a16:creationId xmlns:a16="http://schemas.microsoft.com/office/drawing/2014/main" id="{1E9BF7FB-C3AB-2F9C-BD4D-A5A31018CB99}"/>
              </a:ext>
            </a:extLst>
          </p:cNvPr>
          <p:cNvSpPr>
            <a:spLocks noChangeArrowheads="1" noChangeShapeType="1" noTextEdit="1"/>
          </p:cNvSpPr>
          <p:nvPr/>
        </p:nvSpPr>
        <p:spPr bwMode="auto">
          <a:xfrm>
            <a:off x="8229600" y="3581400"/>
            <a:ext cx="609600" cy="7620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H</a:t>
            </a:r>
          </a:p>
        </p:txBody>
      </p:sp>
      <p:sp>
        <p:nvSpPr>
          <p:cNvPr id="127001" name="WordArt 32">
            <a:extLst>
              <a:ext uri="{FF2B5EF4-FFF2-40B4-BE49-F238E27FC236}">
                <a16:creationId xmlns:a16="http://schemas.microsoft.com/office/drawing/2014/main" id="{A9653E94-E18B-90D5-984A-2FD75E4D51B2}"/>
              </a:ext>
            </a:extLst>
          </p:cNvPr>
          <p:cNvSpPr>
            <a:spLocks noChangeArrowheads="1" noChangeShapeType="1" noTextEdit="1"/>
          </p:cNvSpPr>
          <p:nvPr/>
        </p:nvSpPr>
        <p:spPr bwMode="auto">
          <a:xfrm>
            <a:off x="8001000" y="2514600"/>
            <a:ext cx="381000" cy="609600"/>
          </a:xfrm>
          <a:prstGeom prst="rect">
            <a:avLst/>
          </a:prstGeom>
        </p:spPr>
        <p:txBody>
          <a:bodyPr wrap="none" fromWordArt="1">
            <a:prstTxWarp prst="textDeflateBottom">
              <a:avLst>
                <a:gd name="adj" fmla="val 100000"/>
              </a:avLst>
            </a:prstTxWarp>
            <a:scene3d>
              <a:camera prst="legacyPerspectiveFront">
                <a:rot lat="19799998" lon="21239998" rev="0"/>
              </a:camera>
              <a:lightRig rig="legacyNormal2" dir="t"/>
            </a:scene3d>
            <a:sp3d extrusionH="125400" prstMaterial="legacyMatte">
              <a:extrusionClr>
                <a:srgbClr val="FFFF66"/>
              </a:extrusionClr>
              <a:contourClr>
                <a:srgbClr val="707070"/>
              </a:contour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Arial Black" panose="020B0A04020102020204" pitchFamily="34" charset="0"/>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50000">
              <a:srgbClr val="FF99CC"/>
            </a:gs>
            <a:gs pos="100000">
              <a:srgbClr val="FFCC66"/>
            </a:gs>
          </a:gsLst>
          <a:lin ang="18900000" scaled="1"/>
        </a:gradFill>
        <a:effectLst/>
      </p:bgPr>
    </p:bg>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DAB1AB7F-64FA-6831-89DF-E7F1690797BD}"/>
              </a:ext>
            </a:extLst>
          </p:cNvPr>
          <p:cNvSpPr>
            <a:spLocks noChangeArrowheads="1"/>
          </p:cNvSpPr>
          <p:nvPr/>
        </p:nvSpPr>
        <p:spPr bwMode="auto">
          <a:xfrm>
            <a:off x="533400" y="228600"/>
            <a:ext cx="7848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u="sng"/>
              <a:t>SALT</a:t>
            </a:r>
            <a:r>
              <a:rPr lang="en-US" altLang="en-US" sz="4000" b="1" u="sng"/>
              <a:t> </a:t>
            </a:r>
            <a:r>
              <a:rPr lang="en-US" altLang="en-US" sz="4000" b="1"/>
              <a:t>- a Cation and an Anion held together by an ionic bond.</a:t>
            </a:r>
            <a:endParaRPr lang="en-US" altLang="en-US" sz="4000" b="1" u="sng"/>
          </a:p>
        </p:txBody>
      </p:sp>
      <p:pic>
        <p:nvPicPr>
          <p:cNvPr id="321539" name="Picture 3">
            <a:extLst>
              <a:ext uri="{FF2B5EF4-FFF2-40B4-BE49-F238E27FC236}">
                <a16:creationId xmlns:a16="http://schemas.microsoft.com/office/drawing/2014/main" id="{892C3683-52B7-7E60-312F-05AECD19B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0" name="Picture 4">
            <a:extLst>
              <a:ext uri="{FF2B5EF4-FFF2-40B4-BE49-F238E27FC236}">
                <a16:creationId xmlns:a16="http://schemas.microsoft.com/office/drawing/2014/main" id="{F92CDC91-2242-834F-22DC-9C01FDD34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14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1541" name="AutoShape 5">
            <a:extLst>
              <a:ext uri="{FF2B5EF4-FFF2-40B4-BE49-F238E27FC236}">
                <a16:creationId xmlns:a16="http://schemas.microsoft.com/office/drawing/2014/main" id="{12A5C74F-8141-B370-D378-F4A49CF3B6ED}"/>
              </a:ext>
            </a:extLst>
          </p:cNvPr>
          <p:cNvSpPr>
            <a:spLocks noChangeArrowheads="1"/>
          </p:cNvSpPr>
          <p:nvPr/>
        </p:nvSpPr>
        <p:spPr bwMode="auto">
          <a:xfrm rot="-2644854">
            <a:off x="3587750" y="2606675"/>
            <a:ext cx="844550" cy="1330325"/>
          </a:xfrm>
          <a:prstGeom prst="lightningBolt">
            <a:avLst/>
          </a:prstGeom>
          <a:gradFill rotWithShape="1">
            <a:gsLst>
              <a:gs pos="0">
                <a:srgbClr val="D20000">
                  <a:alpha val="9000"/>
                </a:srgbClr>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21542" name="AutoShape 6">
            <a:extLst>
              <a:ext uri="{FF2B5EF4-FFF2-40B4-BE49-F238E27FC236}">
                <a16:creationId xmlns:a16="http://schemas.microsoft.com/office/drawing/2014/main" id="{6EFDEA2E-6771-4E66-4DA4-DC3517E8F4DC}"/>
              </a:ext>
            </a:extLst>
          </p:cNvPr>
          <p:cNvSpPr>
            <a:spLocks noChangeArrowheads="1"/>
          </p:cNvSpPr>
          <p:nvPr/>
        </p:nvSpPr>
        <p:spPr bwMode="auto">
          <a:xfrm rot="7658123">
            <a:off x="3730625" y="3249613"/>
            <a:ext cx="714375" cy="1431925"/>
          </a:xfrm>
          <a:prstGeom prst="lightningBolt">
            <a:avLst/>
          </a:prstGeom>
          <a:gradFill rotWithShape="1">
            <a:gsLst>
              <a:gs pos="0">
                <a:srgbClr val="D20000">
                  <a:alpha val="9000"/>
                </a:srgbClr>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21543" name="Picture 7" descr="j0239583">
            <a:extLst>
              <a:ext uri="{FF2B5EF4-FFF2-40B4-BE49-F238E27FC236}">
                <a16:creationId xmlns:a16="http://schemas.microsoft.com/office/drawing/2014/main" id="{591BC7BB-0EC2-9739-0788-B9F03BB79A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572000"/>
            <a:ext cx="1843087"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4" name="WordArt 8">
            <a:extLst>
              <a:ext uri="{FF2B5EF4-FFF2-40B4-BE49-F238E27FC236}">
                <a16:creationId xmlns:a16="http://schemas.microsoft.com/office/drawing/2014/main" id="{4C51D175-8B41-4C65-ACD6-570D3CE4A5B2}"/>
              </a:ext>
            </a:extLst>
          </p:cNvPr>
          <p:cNvSpPr>
            <a:spLocks noChangeArrowheads="1" noChangeShapeType="1" noTextEdit="1"/>
          </p:cNvSpPr>
          <p:nvPr/>
        </p:nvSpPr>
        <p:spPr bwMode="auto">
          <a:xfrm>
            <a:off x="2438400" y="5524500"/>
            <a:ext cx="6248400" cy="952500"/>
          </a:xfrm>
          <a:prstGeom prst="rect">
            <a:avLst/>
          </a:prstGeom>
        </p:spPr>
        <p:txBody>
          <a:bodyPr wrap="none" fromWordArt="1">
            <a:prstTxWarp prst="textPlain">
              <a:avLst>
                <a:gd name="adj" fmla="val 50000"/>
              </a:avLst>
            </a:prstTxWarp>
          </a:bodyPr>
          <a:lstStyle/>
          <a:p>
            <a:pPr algn="ctr"/>
            <a:r>
              <a:rPr lang="en-GB" sz="3600" kern="10">
                <a:ln w="9525">
                  <a:solidFill>
                    <a:schemeClr val="accent2"/>
                  </a:solidFill>
                  <a:round/>
                  <a:headEnd/>
                  <a:tailEnd/>
                </a:ln>
                <a:gradFill rotWithShape="1">
                  <a:gsLst>
                    <a:gs pos="0">
                      <a:srgbClr val="66FFFF"/>
                    </a:gs>
                    <a:gs pos="100000">
                      <a:schemeClr val="accent2"/>
                    </a:gs>
                  </a:gsLst>
                  <a:path path="rect">
                    <a:fillToRect l="50000" t="50000" r="50000" b="50000"/>
                  </a:path>
                </a:gradFill>
                <a:effectLst>
                  <a:outerShdw dist="35921" dir="2700000" algn="ctr" rotWithShape="0">
                    <a:schemeClr val="tx1">
                      <a:alpha val="79999"/>
                    </a:schemeClr>
                  </a:outerShdw>
                </a:effectLst>
                <a:latin typeface="Impact" panose="020B0806030902050204" pitchFamily="34" charset="0"/>
              </a:rPr>
              <a:t>opposites attract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321543"/>
                                        </p:tgtEl>
                                        <p:attrNameLst>
                                          <p:attrName>style.visibility</p:attrName>
                                        </p:attrNameLst>
                                      </p:cBhvr>
                                      <p:to>
                                        <p:strVal val="visible"/>
                                      </p:to>
                                    </p:set>
                                    <p:animEffect transition="in" filter="wipe(down)">
                                      <p:cBhvr>
                                        <p:cTn id="7" dur="145">
                                          <p:stCondLst>
                                            <p:cond delay="0"/>
                                          </p:stCondLst>
                                        </p:cTn>
                                        <p:tgtEl>
                                          <p:spTgt spid="321543"/>
                                        </p:tgtEl>
                                      </p:cBhvr>
                                    </p:animEffect>
                                    <p:anim calcmode="lin" valueType="num">
                                      <p:cBhvr>
                                        <p:cTn id="8" dur="456" tmFilter="0,0; 0.14,0.36; 0.43,0.73; 0.71,0.91; 1.0,1.0">
                                          <p:stCondLst>
                                            <p:cond delay="0"/>
                                          </p:stCondLst>
                                        </p:cTn>
                                        <p:tgtEl>
                                          <p:spTgt spid="32154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2154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2154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2154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21543"/>
                                        </p:tgtEl>
                                        <p:attrNameLst>
                                          <p:attrName>ppt_y</p:attrName>
                                        </p:attrNameLst>
                                      </p:cBhvr>
                                      <p:tavLst>
                                        <p:tav tm="0" fmla="#ppt_y-sin(pi*$)/81">
                                          <p:val>
                                            <p:fltVal val="0"/>
                                          </p:val>
                                        </p:tav>
                                        <p:tav tm="100000">
                                          <p:val>
                                            <p:fltVal val="1"/>
                                          </p:val>
                                        </p:tav>
                                      </p:tavLst>
                                    </p:anim>
                                    <p:animScale>
                                      <p:cBhvr>
                                        <p:cTn id="13" dur="7">
                                          <p:stCondLst>
                                            <p:cond delay="162"/>
                                          </p:stCondLst>
                                        </p:cTn>
                                        <p:tgtEl>
                                          <p:spTgt spid="321543"/>
                                        </p:tgtEl>
                                      </p:cBhvr>
                                      <p:to x="100000" y="60000"/>
                                    </p:animScale>
                                    <p:animScale>
                                      <p:cBhvr>
                                        <p:cTn id="14" dur="41" decel="50000">
                                          <p:stCondLst>
                                            <p:cond delay="169"/>
                                          </p:stCondLst>
                                        </p:cTn>
                                        <p:tgtEl>
                                          <p:spTgt spid="321543"/>
                                        </p:tgtEl>
                                      </p:cBhvr>
                                      <p:to x="100000" y="100000"/>
                                    </p:animScale>
                                    <p:animScale>
                                      <p:cBhvr>
                                        <p:cTn id="15" dur="7">
                                          <p:stCondLst>
                                            <p:cond delay="328"/>
                                          </p:stCondLst>
                                        </p:cTn>
                                        <p:tgtEl>
                                          <p:spTgt spid="321543"/>
                                        </p:tgtEl>
                                      </p:cBhvr>
                                      <p:to x="100000" y="80000"/>
                                    </p:animScale>
                                    <p:animScale>
                                      <p:cBhvr>
                                        <p:cTn id="16" dur="41" decel="50000">
                                          <p:stCondLst>
                                            <p:cond delay="335"/>
                                          </p:stCondLst>
                                        </p:cTn>
                                        <p:tgtEl>
                                          <p:spTgt spid="321543"/>
                                        </p:tgtEl>
                                      </p:cBhvr>
                                      <p:to x="100000" y="100000"/>
                                    </p:animScale>
                                    <p:animScale>
                                      <p:cBhvr>
                                        <p:cTn id="17" dur="7">
                                          <p:stCondLst>
                                            <p:cond delay="410"/>
                                          </p:stCondLst>
                                        </p:cTn>
                                        <p:tgtEl>
                                          <p:spTgt spid="321543"/>
                                        </p:tgtEl>
                                      </p:cBhvr>
                                      <p:to x="100000" y="90000"/>
                                    </p:animScale>
                                    <p:animScale>
                                      <p:cBhvr>
                                        <p:cTn id="18" dur="41" decel="50000">
                                          <p:stCondLst>
                                            <p:cond delay="417"/>
                                          </p:stCondLst>
                                        </p:cTn>
                                        <p:tgtEl>
                                          <p:spTgt spid="321543"/>
                                        </p:tgtEl>
                                      </p:cBhvr>
                                      <p:to x="100000" y="100000"/>
                                    </p:animScale>
                                    <p:animScale>
                                      <p:cBhvr>
                                        <p:cTn id="19" dur="7">
                                          <p:stCondLst>
                                            <p:cond delay="452"/>
                                          </p:stCondLst>
                                        </p:cTn>
                                        <p:tgtEl>
                                          <p:spTgt spid="321543"/>
                                        </p:tgtEl>
                                      </p:cBhvr>
                                      <p:to x="100000" y="95000"/>
                                    </p:animScale>
                                    <p:animScale>
                                      <p:cBhvr>
                                        <p:cTn id="20" dur="41" decel="50000">
                                          <p:stCondLst>
                                            <p:cond delay="458"/>
                                          </p:stCondLst>
                                        </p:cTn>
                                        <p:tgtEl>
                                          <p:spTgt spid="321543"/>
                                        </p:tgtEl>
                                      </p:cBhvr>
                                      <p:to x="100000" y="100000"/>
                                    </p:animScale>
                                  </p:childTnLst>
                                </p:cTn>
                              </p:par>
                              <p:par>
                                <p:cTn id="21" presetID="35" presetClass="entr" presetSubtype="0" fill="hold" nodeType="withEffect">
                                  <p:stCondLst>
                                    <p:cond delay="0"/>
                                  </p:stCondLst>
                                  <p:childTnLst>
                                    <p:set>
                                      <p:cBhvr>
                                        <p:cTn id="22" dur="1" fill="hold">
                                          <p:stCondLst>
                                            <p:cond delay="0"/>
                                          </p:stCondLst>
                                        </p:cTn>
                                        <p:tgtEl>
                                          <p:spTgt spid="321538">
                                            <p:txEl>
                                              <p:pRg st="0" end="0"/>
                                            </p:txEl>
                                          </p:spTgt>
                                        </p:tgtEl>
                                        <p:attrNameLst>
                                          <p:attrName>style.visibility</p:attrName>
                                        </p:attrNameLst>
                                      </p:cBhvr>
                                      <p:to>
                                        <p:strVal val="visible"/>
                                      </p:to>
                                    </p:set>
                                    <p:animEffect transition="in" filter="fade">
                                      <p:cBhvr>
                                        <p:cTn id="23" dur="3000"/>
                                        <p:tgtEl>
                                          <p:spTgt spid="321538">
                                            <p:txEl>
                                              <p:pRg st="0" end="0"/>
                                            </p:txEl>
                                          </p:spTgt>
                                        </p:tgtEl>
                                      </p:cBhvr>
                                    </p:animEffect>
                                    <p:anim calcmode="lin" valueType="num">
                                      <p:cBhvr>
                                        <p:cTn id="24" dur="3000" fill="hold"/>
                                        <p:tgtEl>
                                          <p:spTgt spid="321538">
                                            <p:txEl>
                                              <p:pRg st="0" end="0"/>
                                            </p:txEl>
                                          </p:spTgt>
                                        </p:tgtEl>
                                        <p:attrNameLst>
                                          <p:attrName>style.rotation</p:attrName>
                                        </p:attrNameLst>
                                      </p:cBhvr>
                                      <p:tavLst>
                                        <p:tav tm="0">
                                          <p:val>
                                            <p:fltVal val="720"/>
                                          </p:val>
                                        </p:tav>
                                        <p:tav tm="100000">
                                          <p:val>
                                            <p:fltVal val="0"/>
                                          </p:val>
                                        </p:tav>
                                      </p:tavLst>
                                    </p:anim>
                                    <p:anim calcmode="lin" valueType="num">
                                      <p:cBhvr>
                                        <p:cTn id="25" dur="3000" fill="hold"/>
                                        <p:tgtEl>
                                          <p:spTgt spid="321538">
                                            <p:txEl>
                                              <p:pRg st="0" end="0"/>
                                            </p:txEl>
                                          </p:spTgt>
                                        </p:tgtEl>
                                        <p:attrNameLst>
                                          <p:attrName>ppt_h</p:attrName>
                                        </p:attrNameLst>
                                      </p:cBhvr>
                                      <p:tavLst>
                                        <p:tav tm="0">
                                          <p:val>
                                            <p:fltVal val="0"/>
                                          </p:val>
                                        </p:tav>
                                        <p:tav tm="100000">
                                          <p:val>
                                            <p:strVal val="#ppt_h"/>
                                          </p:val>
                                        </p:tav>
                                      </p:tavLst>
                                    </p:anim>
                                    <p:anim calcmode="lin" valueType="num">
                                      <p:cBhvr>
                                        <p:cTn id="26" dur="3000" fill="hold"/>
                                        <p:tgtEl>
                                          <p:spTgt spid="321538">
                                            <p:txEl>
                                              <p:pRg st="0" end="0"/>
                                            </p:txEl>
                                          </p:spTgt>
                                        </p:tgtEl>
                                        <p:attrNameLst>
                                          <p:attrName>ppt_w</p:attrName>
                                        </p:attrNameLst>
                                      </p:cBhvr>
                                      <p:tavLst>
                                        <p:tav tm="0">
                                          <p:val>
                                            <p:fltVal val="0"/>
                                          </p:val>
                                        </p:tav>
                                        <p:tav tm="100000">
                                          <p:val>
                                            <p:strVal val="#ppt_w"/>
                                          </p:val>
                                        </p:tav>
                                      </p:tavLst>
                                    </p:anim>
                                  </p:childTnLst>
                                </p:cTn>
                              </p:par>
                              <p:par>
                                <p:cTn id="27" presetID="42" presetClass="path" presetSubtype="0" repeatCount="indefinite" accel="50000" decel="50000" autoRev="1" fill="hold" nodeType="withEffect">
                                  <p:stCondLst>
                                    <p:cond delay="0"/>
                                  </p:stCondLst>
                                  <p:childTnLst>
                                    <p:animMotion origin="layout" path="M -3.33333E-6 4.44444E-6 L 0.00834 -0.04445 " pathEditMode="relative" rAng="0" ptsTypes="AA">
                                      <p:cBhvr>
                                        <p:cTn id="28" dur="2000" fill="hold"/>
                                        <p:tgtEl>
                                          <p:spTgt spid="321540"/>
                                        </p:tgtEl>
                                        <p:attrNameLst>
                                          <p:attrName>ppt_x</p:attrName>
                                          <p:attrName>ppt_y</p:attrName>
                                        </p:attrNameLst>
                                      </p:cBhvr>
                                      <p:rCtr x="417" y="-2222"/>
                                    </p:animMotion>
                                  </p:childTnLst>
                                </p:cTn>
                              </p:par>
                              <p:par>
                                <p:cTn id="29" presetID="42" presetClass="path" presetSubtype="0" repeatCount="indefinite" accel="50000" decel="50000" autoRev="1" fill="hold" nodeType="withEffect">
                                  <p:stCondLst>
                                    <p:cond delay="0"/>
                                  </p:stCondLst>
                                  <p:childTnLst>
                                    <p:animMotion origin="layout" path="M 0 0.04444 L 0 4.44444E-6 " pathEditMode="relative" rAng="0" ptsTypes="AA">
                                      <p:cBhvr>
                                        <p:cTn id="30" dur="3000" fill="hold"/>
                                        <p:tgtEl>
                                          <p:spTgt spid="321539"/>
                                        </p:tgtEl>
                                        <p:attrNameLst>
                                          <p:attrName>ppt_x</p:attrName>
                                          <p:attrName>ppt_y</p:attrName>
                                        </p:attrNameLst>
                                      </p:cBhvr>
                                      <p:rCtr x="0" y="-2222"/>
                                    </p:animMotion>
                                  </p:childTnLst>
                                </p:cTn>
                              </p:par>
                            </p:childTnLst>
                          </p:cTn>
                        </p:par>
                        <p:par>
                          <p:cTn id="31" fill="hold" nodeType="afterGroup">
                            <p:stCondLst>
                              <p:cond delay="6000"/>
                            </p:stCondLst>
                            <p:childTnLst>
                              <p:par>
                                <p:cTn id="32" presetID="23" presetClass="entr" presetSubtype="16" fill="hold" nodeType="afterEffect">
                                  <p:stCondLst>
                                    <p:cond delay="0"/>
                                  </p:stCondLst>
                                  <p:childTnLst>
                                    <p:set>
                                      <p:cBhvr>
                                        <p:cTn id="33" dur="1" fill="hold">
                                          <p:stCondLst>
                                            <p:cond delay="0"/>
                                          </p:stCondLst>
                                        </p:cTn>
                                        <p:tgtEl>
                                          <p:spTgt spid="321541"/>
                                        </p:tgtEl>
                                        <p:attrNameLst>
                                          <p:attrName>style.visibility</p:attrName>
                                        </p:attrNameLst>
                                      </p:cBhvr>
                                      <p:to>
                                        <p:strVal val="visible"/>
                                      </p:to>
                                    </p:set>
                                    <p:anim calcmode="lin" valueType="num">
                                      <p:cBhvr>
                                        <p:cTn id="34" dur="500" fill="hold"/>
                                        <p:tgtEl>
                                          <p:spTgt spid="321541"/>
                                        </p:tgtEl>
                                        <p:attrNameLst>
                                          <p:attrName>ppt_w</p:attrName>
                                        </p:attrNameLst>
                                      </p:cBhvr>
                                      <p:tavLst>
                                        <p:tav tm="0">
                                          <p:val>
                                            <p:fltVal val="0"/>
                                          </p:val>
                                        </p:tav>
                                        <p:tav tm="100000">
                                          <p:val>
                                            <p:strVal val="#ppt_w"/>
                                          </p:val>
                                        </p:tav>
                                      </p:tavLst>
                                    </p:anim>
                                    <p:anim calcmode="lin" valueType="num">
                                      <p:cBhvr>
                                        <p:cTn id="35" dur="500" fill="hold"/>
                                        <p:tgtEl>
                                          <p:spTgt spid="321541"/>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321542"/>
                                        </p:tgtEl>
                                        <p:attrNameLst>
                                          <p:attrName>style.visibility</p:attrName>
                                        </p:attrNameLst>
                                      </p:cBhvr>
                                      <p:to>
                                        <p:strVal val="visible"/>
                                      </p:to>
                                    </p:set>
                                    <p:anim calcmode="lin" valueType="num">
                                      <p:cBhvr>
                                        <p:cTn id="38" dur="500" fill="hold"/>
                                        <p:tgtEl>
                                          <p:spTgt spid="321542"/>
                                        </p:tgtEl>
                                        <p:attrNameLst>
                                          <p:attrName>ppt_w</p:attrName>
                                        </p:attrNameLst>
                                      </p:cBhvr>
                                      <p:tavLst>
                                        <p:tav tm="0">
                                          <p:val>
                                            <p:fltVal val="0"/>
                                          </p:val>
                                        </p:tav>
                                        <p:tav tm="100000">
                                          <p:val>
                                            <p:strVal val="#ppt_w"/>
                                          </p:val>
                                        </p:tav>
                                      </p:tavLst>
                                    </p:anim>
                                    <p:anim calcmode="lin" valueType="num">
                                      <p:cBhvr>
                                        <p:cTn id="39" dur="500" fill="hold"/>
                                        <p:tgtEl>
                                          <p:spTgt spid="321542"/>
                                        </p:tgtEl>
                                        <p:attrNameLst>
                                          <p:attrName>ppt_h</p:attrName>
                                        </p:attrNameLst>
                                      </p:cBhvr>
                                      <p:tavLst>
                                        <p:tav tm="0">
                                          <p:val>
                                            <p:fltVal val="0"/>
                                          </p:val>
                                        </p:tav>
                                        <p:tav tm="100000">
                                          <p:val>
                                            <p:strVal val="#ppt_h"/>
                                          </p:val>
                                        </p:tav>
                                      </p:tavLst>
                                    </p:anim>
                                  </p:childTnLst>
                                </p:cTn>
                              </p:par>
                              <p:par>
                                <p:cTn id="40" presetID="26" presetClass="emph" presetSubtype="0" repeatCount="indefinite" fill="hold" nodeType="withEffect">
                                  <p:stCondLst>
                                    <p:cond delay="0"/>
                                  </p:stCondLst>
                                  <p:endCondLst>
                                    <p:cond evt="onNext" delay="0">
                                      <p:tgtEl>
                                        <p:sldTgt/>
                                      </p:tgtEl>
                                    </p:cond>
                                  </p:endCondLst>
                                  <p:childTnLst>
                                    <p:animEffect transition="out" filter="fade">
                                      <p:cBhvr>
                                        <p:cTn id="41" dur="500" tmFilter="0, 0; .2, .5; .8, .5; 1, 0"/>
                                        <p:tgtEl>
                                          <p:spTgt spid="321541"/>
                                        </p:tgtEl>
                                      </p:cBhvr>
                                    </p:animEffect>
                                    <p:animScale>
                                      <p:cBhvr>
                                        <p:cTn id="42" dur="250" autoRev="1" fill="hold"/>
                                        <p:tgtEl>
                                          <p:spTgt spid="321541"/>
                                        </p:tgtEl>
                                      </p:cBhvr>
                                      <p:by x="105000" y="105000"/>
                                    </p:animScale>
                                  </p:childTnLst>
                                </p:cTn>
                              </p:par>
                              <p:par>
                                <p:cTn id="43" presetID="26" presetClass="emph" presetSubtype="0" repeatCount="indefinite" fill="hold" nodeType="withEffect">
                                  <p:stCondLst>
                                    <p:cond delay="0"/>
                                  </p:stCondLst>
                                  <p:endCondLst>
                                    <p:cond evt="onNext" delay="0">
                                      <p:tgtEl>
                                        <p:sldTgt/>
                                      </p:tgtEl>
                                    </p:cond>
                                  </p:endCondLst>
                                  <p:childTnLst>
                                    <p:animEffect transition="out" filter="fade">
                                      <p:cBhvr>
                                        <p:cTn id="44" dur="500" tmFilter="0, 0; .2, .5; .8, .5; 1, 0"/>
                                        <p:tgtEl>
                                          <p:spTgt spid="321542"/>
                                        </p:tgtEl>
                                      </p:cBhvr>
                                    </p:animEffect>
                                    <p:animScale>
                                      <p:cBhvr>
                                        <p:cTn id="45" dur="250" autoRev="1" fill="hold"/>
                                        <p:tgtEl>
                                          <p:spTgt spid="321542"/>
                                        </p:tgtEl>
                                      </p:cBhvr>
                                      <p:by x="105000" y="105000"/>
                                    </p:animScale>
                                  </p:childTnLst>
                                </p:cTn>
                              </p:par>
                              <p:par>
                                <p:cTn id="46" presetID="53" presetClass="entr" presetSubtype="0" fill="hold" nodeType="withEffect">
                                  <p:stCondLst>
                                    <p:cond delay="0"/>
                                  </p:stCondLst>
                                  <p:childTnLst>
                                    <p:set>
                                      <p:cBhvr>
                                        <p:cTn id="47" dur="1" fill="hold">
                                          <p:stCondLst>
                                            <p:cond delay="0"/>
                                          </p:stCondLst>
                                        </p:cTn>
                                        <p:tgtEl>
                                          <p:spTgt spid="321544"/>
                                        </p:tgtEl>
                                        <p:attrNameLst>
                                          <p:attrName>style.visibility</p:attrName>
                                        </p:attrNameLst>
                                      </p:cBhvr>
                                      <p:to>
                                        <p:strVal val="visible"/>
                                      </p:to>
                                    </p:set>
                                    <p:anim calcmode="lin" valueType="num">
                                      <p:cBhvr>
                                        <p:cTn id="48" dur="5000" fill="hold"/>
                                        <p:tgtEl>
                                          <p:spTgt spid="321544"/>
                                        </p:tgtEl>
                                        <p:attrNameLst>
                                          <p:attrName>ppt_w</p:attrName>
                                        </p:attrNameLst>
                                      </p:cBhvr>
                                      <p:tavLst>
                                        <p:tav tm="0">
                                          <p:val>
                                            <p:fltVal val="0"/>
                                          </p:val>
                                        </p:tav>
                                        <p:tav tm="100000">
                                          <p:val>
                                            <p:strVal val="#ppt_w"/>
                                          </p:val>
                                        </p:tav>
                                      </p:tavLst>
                                    </p:anim>
                                    <p:anim calcmode="lin" valueType="num">
                                      <p:cBhvr>
                                        <p:cTn id="49" dur="5000" fill="hold"/>
                                        <p:tgtEl>
                                          <p:spTgt spid="321544"/>
                                        </p:tgtEl>
                                        <p:attrNameLst>
                                          <p:attrName>ppt_h</p:attrName>
                                        </p:attrNameLst>
                                      </p:cBhvr>
                                      <p:tavLst>
                                        <p:tav tm="0">
                                          <p:val>
                                            <p:fltVal val="0"/>
                                          </p:val>
                                        </p:tav>
                                        <p:tav tm="100000">
                                          <p:val>
                                            <p:strVal val="#ppt_h"/>
                                          </p:val>
                                        </p:tav>
                                      </p:tavLst>
                                    </p:anim>
                                    <p:animEffect transition="in" filter="fade">
                                      <p:cBhvr>
                                        <p:cTn id="50" dur="5000"/>
                                        <p:tgtEl>
                                          <p:spTgt spid="321544"/>
                                        </p:tgtEl>
                                      </p:cBhvr>
                                    </p:animEffect>
                                  </p:childTnLst>
                                </p:cTn>
                              </p:par>
                              <p:par>
                                <p:cTn id="51" presetID="3" presetClass="emph" presetSubtype="10" repeatCount="3000" autoRev="1" fill="hold" nodeType="withEffect">
                                  <p:stCondLst>
                                    <p:cond delay="0"/>
                                  </p:stCondLst>
                                  <p:childTnLst>
                                    <p:animClr clrSpc="hsl" dir="ccw">
                                      <p:cBhvr override="childStyle">
                                        <p:cTn id="52" dur="1000" fill="hold"/>
                                        <p:tgtEl>
                                          <p:spTgt spid="321538">
                                            <p:txEl>
                                              <p:pRg st="0" end="0"/>
                                            </p:txEl>
                                          </p:spTgt>
                                        </p:tgtEl>
                                        <p:attrNameLst>
                                          <p:attrName>style.color</p:attrName>
                                        </p:attrNameLst>
                                      </p:cBhvr>
                                      <p:to>
                                        <a:srgbClr val="FFFF00"/>
                                      </p:to>
                                    </p:animClr>
                                  </p:childTnLst>
                                </p:cTn>
                              </p:par>
                            </p:childTnLst>
                          </p:cTn>
                        </p:par>
                        <p:par>
                          <p:cTn id="53" fill="hold" nodeType="afterGroup">
                            <p:stCondLst>
                              <p:cond delay="12000"/>
                            </p:stCondLst>
                            <p:childTnLst>
                              <p:par>
                                <p:cTn id="54" presetID="32" presetClass="emph" presetSubtype="0" repeatCount="5000" fill="hold" nodeType="afterEffect">
                                  <p:stCondLst>
                                    <p:cond delay="0"/>
                                  </p:stCondLst>
                                  <p:childTnLst>
                                    <p:animClr clrSpc="rgb" dir="cw">
                                      <p:cBhvr override="childStyle">
                                        <p:cTn id="55" dur="100" fill="hold"/>
                                        <p:tgtEl>
                                          <p:spTgt spid="321544"/>
                                        </p:tgtEl>
                                        <p:attrNameLst>
                                          <p:attrName>style.color</p:attrName>
                                        </p:attrNameLst>
                                      </p:cBhvr>
                                      <p:to>
                                        <a:schemeClr val="accent2"/>
                                      </p:to>
                                    </p:animClr>
                                    <p:animClr clrSpc="rgb" dir="cw">
                                      <p:cBhvr>
                                        <p:cTn id="56" dur="100" fill="hold"/>
                                        <p:tgtEl>
                                          <p:spTgt spid="321544"/>
                                        </p:tgtEl>
                                        <p:attrNameLst>
                                          <p:attrName>fillcolor</p:attrName>
                                        </p:attrNameLst>
                                      </p:cBhvr>
                                      <p:to>
                                        <a:schemeClr val="accent2"/>
                                      </p:to>
                                    </p:animClr>
                                    <p:set>
                                      <p:cBhvr>
                                        <p:cTn id="57" dur="100" fill="hold"/>
                                        <p:tgtEl>
                                          <p:spTgt spid="321544"/>
                                        </p:tgtEl>
                                        <p:attrNameLst>
                                          <p:attrName>fill.type</p:attrName>
                                        </p:attrNameLst>
                                      </p:cBhvr>
                                      <p:to>
                                        <p:strVal val="solid"/>
                                      </p:to>
                                    </p:set>
                                    <p:set>
                                      <p:cBhvr>
                                        <p:cTn id="58" dur="100" fill="hold"/>
                                        <p:tgtEl>
                                          <p:spTgt spid="321544"/>
                                        </p:tgtEl>
                                        <p:attrNameLst>
                                          <p:attrName>fill.on</p:attrName>
                                        </p:attrNameLst>
                                      </p:cBhvr>
                                      <p:to>
                                        <p:strVal val="true"/>
                                      </p:to>
                                    </p:set>
                                    <p:animRot by="120000">
                                      <p:cBhvr>
                                        <p:cTn id="59" dur="100" fill="hold">
                                          <p:stCondLst>
                                            <p:cond delay="0"/>
                                          </p:stCondLst>
                                        </p:cTn>
                                        <p:tgtEl>
                                          <p:spTgt spid="321544"/>
                                        </p:tgtEl>
                                        <p:attrNameLst>
                                          <p:attrName>r</p:attrName>
                                        </p:attrNameLst>
                                      </p:cBhvr>
                                    </p:animRot>
                                    <p:animRot by="-240000">
                                      <p:cBhvr>
                                        <p:cTn id="60" dur="200" fill="hold">
                                          <p:stCondLst>
                                            <p:cond delay="200"/>
                                          </p:stCondLst>
                                        </p:cTn>
                                        <p:tgtEl>
                                          <p:spTgt spid="321544"/>
                                        </p:tgtEl>
                                        <p:attrNameLst>
                                          <p:attrName>r</p:attrName>
                                        </p:attrNameLst>
                                      </p:cBhvr>
                                    </p:animRot>
                                    <p:animRot by="240000">
                                      <p:cBhvr>
                                        <p:cTn id="61" dur="200" fill="hold">
                                          <p:stCondLst>
                                            <p:cond delay="400"/>
                                          </p:stCondLst>
                                        </p:cTn>
                                        <p:tgtEl>
                                          <p:spTgt spid="321544"/>
                                        </p:tgtEl>
                                        <p:attrNameLst>
                                          <p:attrName>r</p:attrName>
                                        </p:attrNameLst>
                                      </p:cBhvr>
                                    </p:animRot>
                                    <p:animRot by="-240000">
                                      <p:cBhvr>
                                        <p:cTn id="62" dur="200" fill="hold">
                                          <p:stCondLst>
                                            <p:cond delay="600"/>
                                          </p:stCondLst>
                                        </p:cTn>
                                        <p:tgtEl>
                                          <p:spTgt spid="321544"/>
                                        </p:tgtEl>
                                        <p:attrNameLst>
                                          <p:attrName>r</p:attrName>
                                        </p:attrNameLst>
                                      </p:cBhvr>
                                    </p:animRot>
                                    <p:animRot by="120000">
                                      <p:cBhvr>
                                        <p:cTn id="63" dur="200" fill="hold">
                                          <p:stCondLst>
                                            <p:cond delay="800"/>
                                          </p:stCondLst>
                                        </p:cTn>
                                        <p:tgtEl>
                                          <p:spTgt spid="321544"/>
                                        </p:tgtEl>
                                        <p:attrNameLst>
                                          <p:attrName>r</p:attrName>
                                        </p:attrNameLst>
                                      </p:cBhvr>
                                    </p:animRot>
                                  </p:childTnLst>
                                </p:cTn>
                              </p:par>
                              <p:par>
                                <p:cTn id="64" presetID="42" presetClass="path" presetSubtype="0" repeatCount="5000" accel="50000" decel="50000" autoRev="1" fill="hold" nodeType="withEffect">
                                  <p:stCondLst>
                                    <p:cond delay="0"/>
                                  </p:stCondLst>
                                  <p:childTnLst>
                                    <p:animMotion origin="layout" path="M -3.33333E-6 -1.11111E-6 L -3.33333E-6 -0.03611 " pathEditMode="relative" rAng="0" ptsTypes="AA">
                                      <p:cBhvr>
                                        <p:cTn id="65" dur="500" fill="hold"/>
                                        <p:tgtEl>
                                          <p:spTgt spid="321544"/>
                                        </p:tgtEl>
                                        <p:attrNameLst>
                                          <p:attrName>ppt_x</p:attrName>
                                          <p:attrName>ppt_y</p:attrName>
                                        </p:attrNameLst>
                                      </p:cBhvr>
                                      <p:rCtr x="0"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build="allAtOnce"/>
      <p:bldP spid="321538" grpId="1" build="p"/>
      <p:bldP spid="321541" grpId="0" animBg="1"/>
      <p:bldP spid="321541" grpId="1" animBg="1"/>
      <p:bldP spid="321542" grpId="0" animBg="1"/>
      <p:bldP spid="321542" grpId="1"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9615D42F-94F3-ED1D-09A5-2D07C007F290}"/>
              </a:ext>
            </a:extLst>
          </p:cNvPr>
          <p:cNvSpPr txBox="1">
            <a:spLocks noChangeArrowheads="1"/>
          </p:cNvSpPr>
          <p:nvPr/>
        </p:nvSpPr>
        <p:spPr bwMode="auto">
          <a:xfrm>
            <a:off x="684213" y="1052513"/>
            <a:ext cx="79200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This powerpoint was kindly donated to </a:t>
            </a:r>
            <a:r>
              <a:rPr lang="en-GB" altLang="en-US" sz="2400">
                <a:hlinkClick r:id="rId3"/>
              </a:rPr>
              <a:t>www.worldofteaching.com</a:t>
            </a:r>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r>
              <a:rPr lang="en-GB" altLang="en-US" sz="2400">
                <a:hlinkClick r:id="rId3"/>
              </a:rPr>
              <a:t>http://www.worldofteaching.com</a:t>
            </a:r>
            <a:r>
              <a:rPr lang="en-GB" altLang="en-US" sz="2400"/>
              <a:t> is home to over a thousand powerpoints submitted by teachers. This is a completely free site and requires no registration. Please visit and I hope it will help in your teaching.</a:t>
            </a:r>
            <a:endParaRPr lang="en-US" altLang="en-US" sz="2400"/>
          </a:p>
        </p:txBody>
      </p:sp>
    </p:spTree>
  </p:cSld>
  <p:clrMapOvr>
    <a:masterClrMapping/>
  </p:clrMapOvr>
  <p:transition advTm="7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j0262812">
            <a:extLst>
              <a:ext uri="{FF2B5EF4-FFF2-40B4-BE49-F238E27FC236}">
                <a16:creationId xmlns:a16="http://schemas.microsoft.com/office/drawing/2014/main" id="{132D3530-B368-1BA0-D617-1987893ABE4A}"/>
              </a:ext>
            </a:extLst>
          </p:cNvPr>
          <p:cNvPicPr>
            <a:picLocks noChangeAspect="1" noChangeArrowheads="1"/>
          </p:cNvPicPr>
          <p:nvPr/>
        </p:nvPicPr>
        <p:blipFill>
          <a:blip r:embed="rId3">
            <a:lum bright="54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3" name="Rectangle 3">
            <a:extLst>
              <a:ext uri="{FF2B5EF4-FFF2-40B4-BE49-F238E27FC236}">
                <a16:creationId xmlns:a16="http://schemas.microsoft.com/office/drawing/2014/main" id="{DBAAE24E-0830-A0F9-6FE9-D7822106F71C}"/>
              </a:ext>
            </a:extLst>
          </p:cNvPr>
          <p:cNvSpPr>
            <a:spLocks noChangeArrowheads="1"/>
          </p:cNvSpPr>
          <p:nvPr/>
        </p:nvSpPr>
        <p:spPr bwMode="auto">
          <a:xfrm>
            <a:off x="0" y="0"/>
            <a:ext cx="9144000" cy="6683375"/>
          </a:xfrm>
          <a:prstGeom prst="rect">
            <a:avLst/>
          </a:prstGeom>
          <a:noFill/>
          <a:ln w="9525">
            <a:noFill/>
            <a:miter lim="800000"/>
            <a:headEnd/>
            <a:tailEnd/>
          </a:ln>
          <a:effectLst>
            <a:outerShdw dist="35921" dir="2700000" algn="ctr" rotWithShape="0">
              <a:srgbClr val="FFFF00"/>
            </a:outerShdw>
          </a:effectLst>
        </p:spPr>
        <p:txBody>
          <a:bodyPr>
            <a:spAutoFit/>
          </a:bodyPr>
          <a:lstStyle/>
          <a:p>
            <a:pPr marL="342900" indent="-342900">
              <a:defRPr/>
            </a:pPr>
            <a:r>
              <a:rPr lang="en-US" sz="3600" b="1"/>
              <a:t>An engineer searching for a material to develop a new kind of “indestructible” eyeglass frame would desire what characteristics?</a:t>
            </a:r>
          </a:p>
          <a:p>
            <a:pPr marL="342900" indent="-342900">
              <a:buFont typeface="Wingdings" pitchFamily="2" charset="2"/>
              <a:buChar char="§"/>
              <a:defRPr/>
            </a:pPr>
            <a:r>
              <a:rPr lang="en-US" sz="3600" b="1"/>
              <a:t> High hardness, high elasticity, high brittleness.</a:t>
            </a:r>
          </a:p>
          <a:p>
            <a:pPr marL="342900" indent="-342900">
              <a:buFont typeface="Wingdings" pitchFamily="2" charset="2"/>
              <a:buChar char="§"/>
              <a:defRPr/>
            </a:pPr>
            <a:r>
              <a:rPr lang="en-US" sz="3600" b="1"/>
              <a:t> Low elasticity, high brittleness.</a:t>
            </a:r>
          </a:p>
          <a:p>
            <a:pPr marL="342900" indent="-342900">
              <a:buFont typeface="Wingdings" pitchFamily="2" charset="2"/>
              <a:buChar char="§"/>
              <a:defRPr/>
            </a:pPr>
            <a:r>
              <a:rPr lang="en-US" sz="3600" b="1"/>
              <a:t> Low brittleness, high hardness, high elasticity.</a:t>
            </a:r>
          </a:p>
          <a:p>
            <a:pPr marL="342900" indent="-342900">
              <a:buFont typeface="Wingdings" pitchFamily="2" charset="2"/>
              <a:buChar char="§"/>
              <a:defRPr/>
            </a:pPr>
            <a:r>
              <a:rPr lang="en-US" sz="3600" b="1"/>
              <a:t> High brittleness, low hardness, low elasticity.</a:t>
            </a:r>
          </a:p>
          <a:p>
            <a:pPr marL="342900" indent="-342900">
              <a:buFont typeface="Wingdings" pitchFamily="2" charset="2"/>
              <a:buChar char="§"/>
              <a:defRPr/>
            </a:pPr>
            <a:r>
              <a:rPr lang="en-US" sz="3600" b="1"/>
              <a:t> None of the above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0201637">
            <a:extLst>
              <a:ext uri="{FF2B5EF4-FFF2-40B4-BE49-F238E27FC236}">
                <a16:creationId xmlns:a16="http://schemas.microsoft.com/office/drawing/2014/main" id="{E8D3888B-11F5-EDBD-5574-3EEE8A8E2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0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87" name="Rectangle 3">
            <a:extLst>
              <a:ext uri="{FF2B5EF4-FFF2-40B4-BE49-F238E27FC236}">
                <a16:creationId xmlns:a16="http://schemas.microsoft.com/office/drawing/2014/main" id="{052E0CED-341B-8DF2-F8C4-5B351715C77C}"/>
              </a:ext>
            </a:extLst>
          </p:cNvPr>
          <p:cNvSpPr>
            <a:spLocks noChangeArrowheads="1"/>
          </p:cNvSpPr>
          <p:nvPr/>
        </p:nvSpPr>
        <p:spPr bwMode="auto">
          <a:xfrm>
            <a:off x="152400" y="6350"/>
            <a:ext cx="8991600" cy="6819900"/>
          </a:xfrm>
          <a:prstGeom prst="rect">
            <a:avLst/>
          </a:prstGeom>
          <a:noFill/>
          <a:ln w="9525">
            <a:noFill/>
            <a:miter lim="800000"/>
            <a:headEnd/>
            <a:tailEnd/>
          </a:ln>
          <a:effectLst>
            <a:outerShdw dist="53882" dir="2700000" algn="ctr" rotWithShape="0">
              <a:schemeClr val="tx1"/>
            </a:outerShdw>
          </a:effectLst>
        </p:spPr>
        <p:txBody>
          <a:bodyPr>
            <a:spAutoFit/>
          </a:bodyPr>
          <a:lstStyle/>
          <a:p>
            <a:pPr marL="342900" indent="-342900">
              <a:defRPr/>
            </a:pPr>
            <a:r>
              <a:rPr lang="en-US" sz="3400" b="1">
                <a:solidFill>
                  <a:srgbClr val="FFFF00"/>
                </a:solidFill>
              </a:rPr>
              <a:t>Ice cubes float in a glass of water because:</a:t>
            </a:r>
          </a:p>
          <a:p>
            <a:pPr marL="342900" indent="-342900">
              <a:defRPr/>
            </a:pPr>
            <a:endParaRPr lang="en-US" sz="3400" b="1">
              <a:solidFill>
                <a:srgbClr val="FFFF00"/>
              </a:solidFill>
            </a:endParaRPr>
          </a:p>
          <a:p>
            <a:pPr marL="342900" indent="-342900">
              <a:defRPr/>
            </a:pPr>
            <a:r>
              <a:rPr lang="en-US" sz="3400" b="1">
                <a:solidFill>
                  <a:srgbClr val="FFFF00"/>
                </a:solidFill>
              </a:rPr>
              <a:t>a.the ice is losing mass through the melting process.</a:t>
            </a:r>
          </a:p>
          <a:p>
            <a:pPr marL="342900" indent="-342900">
              <a:defRPr/>
            </a:pPr>
            <a:r>
              <a:rPr lang="en-US" sz="3400" b="1">
                <a:solidFill>
                  <a:srgbClr val="FFFF00"/>
                </a:solidFill>
              </a:rPr>
              <a:t>b.the colder ice is more dense.</a:t>
            </a:r>
          </a:p>
          <a:p>
            <a:pPr marL="342900" indent="-342900">
              <a:defRPr/>
            </a:pPr>
            <a:r>
              <a:rPr lang="en-US" sz="3400" b="1">
                <a:solidFill>
                  <a:srgbClr val="FFFF00"/>
                </a:solidFill>
              </a:rPr>
              <a:t>c.liquid water is less dense than ice cubes.</a:t>
            </a:r>
          </a:p>
          <a:p>
            <a:pPr marL="342900" indent="-342900">
              <a:defRPr/>
            </a:pPr>
            <a:r>
              <a:rPr lang="en-US" sz="3400" b="1">
                <a:solidFill>
                  <a:srgbClr val="FFFF00"/>
                </a:solidFill>
              </a:rPr>
              <a:t>d.the molecules of ice are arranged in an orderly way so that there is an unusually large amount of empty space in the ice cubes.</a:t>
            </a:r>
          </a:p>
          <a:p>
            <a:pPr marL="342900" indent="-342900">
              <a:defRPr/>
            </a:pPr>
            <a:r>
              <a:rPr lang="en-US" sz="3400" b="1">
                <a:solidFill>
                  <a:srgbClr val="FFFF00"/>
                </a:solidFill>
              </a:rPr>
              <a:t>e.None of the above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482" name="Picture 2" descr="j0297707">
            <a:extLst>
              <a:ext uri="{FF2B5EF4-FFF2-40B4-BE49-F238E27FC236}">
                <a16:creationId xmlns:a16="http://schemas.microsoft.com/office/drawing/2014/main" id="{A0B3DAF5-C2F3-183E-24FF-F70E71553118}"/>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97A1CFD1-1C1C-60AF-0611-5F71E936671B}"/>
              </a:ext>
            </a:extLst>
          </p:cNvPr>
          <p:cNvSpPr>
            <a:spLocks noChangeArrowheads="1"/>
          </p:cNvSpPr>
          <p:nvPr/>
        </p:nvSpPr>
        <p:spPr bwMode="auto">
          <a:xfrm>
            <a:off x="1371600" y="0"/>
            <a:ext cx="8077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A hot air balloon rises because</a:t>
            </a:r>
          </a:p>
          <a:p>
            <a:pPr eaLnBrk="1" hangingPunct="1">
              <a:spcBef>
                <a:spcPct val="50000"/>
              </a:spcBef>
            </a:pPr>
            <a:r>
              <a:rPr lang="en-US" altLang="en-US" sz="3600" b="1"/>
              <a:t> molecules become lighter when heated. </a:t>
            </a:r>
          </a:p>
          <a:p>
            <a:pPr eaLnBrk="1" hangingPunct="1">
              <a:spcBef>
                <a:spcPct val="50000"/>
              </a:spcBef>
            </a:pPr>
            <a:r>
              <a:rPr lang="en-US" altLang="en-US" sz="3600" b="1"/>
              <a:t> molecules move faster and farther apart when heated. </a:t>
            </a:r>
          </a:p>
          <a:p>
            <a:pPr eaLnBrk="1" hangingPunct="1">
              <a:spcBef>
                <a:spcPct val="50000"/>
              </a:spcBef>
            </a:pPr>
            <a:r>
              <a:rPr lang="en-US" altLang="en-US" sz="3600" b="1"/>
              <a:t> molecules are less attracted by gravity when heated. </a:t>
            </a:r>
          </a:p>
          <a:p>
            <a:pPr eaLnBrk="1" hangingPunct="1">
              <a:spcBef>
                <a:spcPct val="50000"/>
              </a:spcBef>
            </a:pPr>
            <a:r>
              <a:rPr lang="en-US" altLang="en-US" sz="3600" b="1"/>
              <a:t> molecules become charged and repel each other when heated.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0282867">
            <a:extLst>
              <a:ext uri="{FF2B5EF4-FFF2-40B4-BE49-F238E27FC236}">
                <a16:creationId xmlns:a16="http://schemas.microsoft.com/office/drawing/2014/main" id="{FEDFC4DB-77A3-3C11-A10B-2DADE9551B3F}"/>
              </a:ext>
            </a:extLst>
          </p:cNvPr>
          <p:cNvPicPr>
            <a:picLocks noChangeAspect="1" noChangeArrowheads="1" noCrop="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3" name="Rectangle 3">
            <a:extLst>
              <a:ext uri="{FF2B5EF4-FFF2-40B4-BE49-F238E27FC236}">
                <a16:creationId xmlns:a16="http://schemas.microsoft.com/office/drawing/2014/main" id="{422647D2-C8B2-E847-5AF6-DAA2C4E98F8F}"/>
              </a:ext>
            </a:extLst>
          </p:cNvPr>
          <p:cNvSpPr>
            <a:spLocks noChangeArrowheads="1"/>
          </p:cNvSpPr>
          <p:nvPr/>
        </p:nvSpPr>
        <p:spPr bwMode="auto">
          <a:xfrm>
            <a:off x="76200" y="182563"/>
            <a:ext cx="8229600" cy="6294437"/>
          </a:xfrm>
          <a:prstGeom prst="rect">
            <a:avLst/>
          </a:prstGeom>
          <a:noFill/>
          <a:ln w="9525">
            <a:noFill/>
            <a:miter lim="800000"/>
            <a:headEnd/>
            <a:tailEnd/>
          </a:ln>
          <a:effectLst>
            <a:outerShdw dist="35921" dir="2700000" algn="ctr" rotWithShape="0">
              <a:srgbClr val="FFFF00"/>
            </a:outerShdw>
          </a:effectLst>
        </p:spPr>
        <p:txBody>
          <a:bodyPr>
            <a:spAutoFit/>
          </a:bodyPr>
          <a:lstStyle/>
          <a:p>
            <a:pPr>
              <a:spcBef>
                <a:spcPct val="50000"/>
              </a:spcBef>
              <a:defRPr/>
            </a:pPr>
            <a:r>
              <a:rPr lang="en-US" sz="3700" b="1"/>
              <a:t>The solid, liquid, and gaseous states of water differ from each other in</a:t>
            </a:r>
          </a:p>
          <a:p>
            <a:pPr>
              <a:spcBef>
                <a:spcPct val="50000"/>
              </a:spcBef>
              <a:buFontTx/>
              <a:buBlip>
                <a:blip r:embed="rId4"/>
              </a:buBlip>
              <a:defRPr/>
            </a:pPr>
            <a:r>
              <a:rPr lang="en-US" sz="3700" b="1"/>
              <a:t> the mass of the individual atoms. </a:t>
            </a:r>
          </a:p>
          <a:p>
            <a:pPr>
              <a:spcBef>
                <a:spcPct val="50000"/>
              </a:spcBef>
              <a:buFontTx/>
              <a:buBlip>
                <a:blip r:embed="rId4"/>
              </a:buBlip>
              <a:defRPr/>
            </a:pPr>
            <a:r>
              <a:rPr lang="en-US" sz="3700" b="1"/>
              <a:t> the size of the individual atoms. </a:t>
            </a:r>
          </a:p>
          <a:p>
            <a:pPr>
              <a:spcBef>
                <a:spcPct val="50000"/>
              </a:spcBef>
              <a:buFontTx/>
              <a:buBlip>
                <a:blip r:embed="rId4"/>
              </a:buBlip>
              <a:defRPr/>
            </a:pPr>
            <a:r>
              <a:rPr lang="en-US" sz="3700" b="1"/>
              <a:t> the net electrical charge of the individual molecules. </a:t>
            </a:r>
          </a:p>
          <a:p>
            <a:pPr>
              <a:spcBef>
                <a:spcPct val="50000"/>
              </a:spcBef>
              <a:buFontTx/>
              <a:buBlip>
                <a:blip r:embed="rId4"/>
              </a:buBlip>
              <a:defRPr/>
            </a:pPr>
            <a:r>
              <a:rPr lang="en-US" sz="3700" b="1"/>
              <a:t> the average speed of movement of the individual molecules.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j0216057">
            <a:extLst>
              <a:ext uri="{FF2B5EF4-FFF2-40B4-BE49-F238E27FC236}">
                <a16:creationId xmlns:a16="http://schemas.microsoft.com/office/drawing/2014/main" id="{1D1CE7E5-0261-7EF5-C2A2-7ADE947B12EE}"/>
              </a:ext>
            </a:extLst>
          </p:cNvPr>
          <p:cNvPicPr>
            <a:picLocks noChangeAspect="1" noChangeArrowheads="1"/>
          </p:cNvPicPr>
          <p:nvPr/>
        </p:nvPicPr>
        <p:blipFill>
          <a:blip r:embed="rId3">
            <a:lum bright="48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07" name="Rectangle 3">
            <a:extLst>
              <a:ext uri="{FF2B5EF4-FFF2-40B4-BE49-F238E27FC236}">
                <a16:creationId xmlns:a16="http://schemas.microsoft.com/office/drawing/2014/main" id="{E41638A4-7BB0-538D-D210-6EDBA257A259}"/>
              </a:ext>
            </a:extLst>
          </p:cNvPr>
          <p:cNvSpPr>
            <a:spLocks noChangeArrowheads="1"/>
          </p:cNvSpPr>
          <p:nvPr/>
        </p:nvSpPr>
        <p:spPr bwMode="auto">
          <a:xfrm>
            <a:off x="0" y="0"/>
            <a:ext cx="9144000" cy="6469063"/>
          </a:xfrm>
          <a:prstGeom prst="rect">
            <a:avLst/>
          </a:prstGeom>
          <a:noFill/>
          <a:ln w="9525">
            <a:noFill/>
            <a:miter lim="800000"/>
            <a:headEnd/>
            <a:tailEnd/>
          </a:ln>
          <a:effectLst>
            <a:outerShdw dist="35921" dir="2700000" algn="ctr" rotWithShape="0">
              <a:srgbClr val="FFFF00"/>
            </a:outerShdw>
          </a:effectLst>
        </p:spPr>
        <p:txBody>
          <a:bodyPr>
            <a:spAutoFit/>
          </a:bodyPr>
          <a:lstStyle/>
          <a:p>
            <a:pPr>
              <a:spcBef>
                <a:spcPct val="50000"/>
              </a:spcBef>
              <a:defRPr/>
            </a:pPr>
            <a:r>
              <a:rPr lang="en-US" sz="3800" b="1"/>
              <a:t>The molecules in a test tube filled with cold water move more slowly than the molecules in a large tank of warm water. What is responsible for this difference in molecule speed?</a:t>
            </a:r>
          </a:p>
          <a:p>
            <a:pPr>
              <a:spcBef>
                <a:spcPct val="50000"/>
              </a:spcBef>
              <a:defRPr/>
            </a:pPr>
            <a:r>
              <a:rPr lang="en-US" sz="3800" b="1"/>
              <a:t> pressure </a:t>
            </a:r>
          </a:p>
          <a:p>
            <a:pPr>
              <a:spcBef>
                <a:spcPct val="50000"/>
              </a:spcBef>
              <a:defRPr/>
            </a:pPr>
            <a:r>
              <a:rPr lang="en-US" sz="3800" b="1"/>
              <a:t> volume </a:t>
            </a:r>
          </a:p>
          <a:p>
            <a:pPr>
              <a:spcBef>
                <a:spcPct val="50000"/>
              </a:spcBef>
              <a:defRPr/>
            </a:pPr>
            <a:r>
              <a:rPr lang="en-US" sz="3800" b="1"/>
              <a:t> weight </a:t>
            </a:r>
          </a:p>
          <a:p>
            <a:pPr>
              <a:spcBef>
                <a:spcPct val="50000"/>
              </a:spcBef>
              <a:defRPr/>
            </a:pPr>
            <a:r>
              <a:rPr lang="en-US" sz="3800" b="1"/>
              <a:t> heat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j0289659">
            <a:extLst>
              <a:ext uri="{FF2B5EF4-FFF2-40B4-BE49-F238E27FC236}">
                <a16:creationId xmlns:a16="http://schemas.microsoft.com/office/drawing/2014/main" id="{087116FC-FC99-8922-F097-5A66A8809366}"/>
              </a:ext>
            </a:extLst>
          </p:cNvPr>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1" name="Rectangle 3">
            <a:extLst>
              <a:ext uri="{FF2B5EF4-FFF2-40B4-BE49-F238E27FC236}">
                <a16:creationId xmlns:a16="http://schemas.microsoft.com/office/drawing/2014/main" id="{2938F399-139D-EA0B-93FE-6D6594E2227C}"/>
              </a:ext>
            </a:extLst>
          </p:cNvPr>
          <p:cNvSpPr>
            <a:spLocks noChangeArrowheads="1"/>
          </p:cNvSpPr>
          <p:nvPr/>
        </p:nvSpPr>
        <p:spPr bwMode="auto">
          <a:xfrm>
            <a:off x="0" y="0"/>
            <a:ext cx="9144000" cy="6469063"/>
          </a:xfrm>
          <a:prstGeom prst="rect">
            <a:avLst/>
          </a:prstGeom>
          <a:noFill/>
          <a:ln w="9525">
            <a:noFill/>
            <a:miter lim="800000"/>
            <a:headEnd/>
            <a:tailEnd/>
          </a:ln>
          <a:effectLst>
            <a:outerShdw dist="35921" dir="2700000" algn="ctr" rotWithShape="0">
              <a:schemeClr val="accent1"/>
            </a:outerShdw>
          </a:effectLst>
        </p:spPr>
        <p:txBody>
          <a:bodyPr>
            <a:spAutoFit/>
          </a:bodyPr>
          <a:lstStyle/>
          <a:p>
            <a:pPr>
              <a:spcBef>
                <a:spcPct val="50000"/>
              </a:spcBef>
              <a:defRPr/>
            </a:pPr>
            <a:r>
              <a:rPr lang="en-US" sz="3800" b="1"/>
              <a:t>Heat can cause ice to change to liquid water by</a:t>
            </a:r>
          </a:p>
          <a:p>
            <a:pPr>
              <a:spcBef>
                <a:spcPct val="50000"/>
              </a:spcBef>
              <a:defRPr/>
            </a:pPr>
            <a:r>
              <a:rPr lang="en-US" sz="3800" b="1"/>
              <a:t>filling the spaces between molecules. </a:t>
            </a:r>
          </a:p>
          <a:p>
            <a:pPr>
              <a:spcBef>
                <a:spcPct val="50000"/>
              </a:spcBef>
              <a:defRPr/>
            </a:pPr>
            <a:r>
              <a:rPr lang="en-US" sz="3800" b="1"/>
              <a:t>causing molecules to move faster and farther apart. </a:t>
            </a:r>
          </a:p>
          <a:p>
            <a:pPr>
              <a:spcBef>
                <a:spcPct val="50000"/>
              </a:spcBef>
              <a:defRPr/>
            </a:pPr>
            <a:r>
              <a:rPr lang="en-US" sz="3800" b="1"/>
              <a:t>increasing the distance between electrons within molecules. </a:t>
            </a:r>
          </a:p>
          <a:p>
            <a:pPr>
              <a:spcBef>
                <a:spcPct val="50000"/>
              </a:spcBef>
              <a:defRPr/>
            </a:pPr>
            <a:r>
              <a:rPr lang="en-US" sz="3800" b="1"/>
              <a:t>increasing the attraction between molecules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0201637">
            <a:extLst>
              <a:ext uri="{FF2B5EF4-FFF2-40B4-BE49-F238E27FC236}">
                <a16:creationId xmlns:a16="http://schemas.microsoft.com/office/drawing/2014/main" id="{6FBB4671-FD8E-8B9D-594C-BB3439A3A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5" name="Rectangle 3">
            <a:extLst>
              <a:ext uri="{FF2B5EF4-FFF2-40B4-BE49-F238E27FC236}">
                <a16:creationId xmlns:a16="http://schemas.microsoft.com/office/drawing/2014/main" id="{959CB989-03DC-F1DB-D9C7-F680D19347B2}"/>
              </a:ext>
            </a:extLst>
          </p:cNvPr>
          <p:cNvSpPr>
            <a:spLocks noChangeArrowheads="1"/>
          </p:cNvSpPr>
          <p:nvPr/>
        </p:nvSpPr>
        <p:spPr bwMode="auto">
          <a:xfrm>
            <a:off x="0" y="-53975"/>
            <a:ext cx="9144000" cy="7712075"/>
          </a:xfrm>
          <a:prstGeom prst="rect">
            <a:avLst/>
          </a:prstGeom>
          <a:noFill/>
          <a:ln w="9525">
            <a:noFill/>
            <a:miter lim="800000"/>
            <a:headEnd/>
            <a:tailEnd/>
          </a:ln>
          <a:effectLst>
            <a:outerShdw dist="35921" dir="2700000" algn="ctr" rotWithShape="0">
              <a:srgbClr val="CC0000"/>
            </a:outerShdw>
          </a:effectLst>
        </p:spPr>
        <p:txBody>
          <a:bodyPr>
            <a:spAutoFit/>
          </a:bodyPr>
          <a:lstStyle/>
          <a:p>
            <a:pPr>
              <a:spcBef>
                <a:spcPct val="50000"/>
              </a:spcBef>
              <a:defRPr/>
            </a:pPr>
            <a:r>
              <a:rPr lang="en-US" sz="4000" b="1">
                <a:solidFill>
                  <a:srgbClr val="FFFF00"/>
                </a:solidFill>
              </a:rPr>
              <a:t>If you saw an ice cube sink after it was placed in what you thought was a glass of water, which question should you probably ask?</a:t>
            </a:r>
          </a:p>
          <a:p>
            <a:pPr>
              <a:spcBef>
                <a:spcPct val="50000"/>
              </a:spcBef>
              <a:defRPr/>
            </a:pPr>
            <a:r>
              <a:rPr lang="en-US" sz="4000" b="1">
                <a:solidFill>
                  <a:srgbClr val="FFFF00"/>
                </a:solidFill>
              </a:rPr>
              <a:t> What kind of liquid is in the glass? </a:t>
            </a:r>
          </a:p>
          <a:p>
            <a:pPr>
              <a:spcBef>
                <a:spcPct val="50000"/>
              </a:spcBef>
              <a:defRPr/>
            </a:pPr>
            <a:r>
              <a:rPr lang="en-US" sz="4000" b="1">
                <a:solidFill>
                  <a:srgbClr val="FFFF00"/>
                </a:solidFill>
              </a:rPr>
              <a:t> Will the ice melt slower or quicker? </a:t>
            </a:r>
          </a:p>
          <a:p>
            <a:pPr>
              <a:spcBef>
                <a:spcPct val="50000"/>
              </a:spcBef>
              <a:defRPr/>
            </a:pPr>
            <a:r>
              <a:rPr lang="en-US" sz="4000" b="1">
                <a:solidFill>
                  <a:srgbClr val="FFFF00"/>
                </a:solidFill>
              </a:rPr>
              <a:t> How fast did the ice cube sink? </a:t>
            </a:r>
          </a:p>
          <a:p>
            <a:pPr>
              <a:spcBef>
                <a:spcPct val="50000"/>
              </a:spcBef>
              <a:defRPr/>
            </a:pPr>
            <a:r>
              <a:rPr lang="en-US" sz="4000" b="1">
                <a:solidFill>
                  <a:srgbClr val="FFFF00"/>
                </a:solidFill>
              </a:rPr>
              <a:t> How soon would the ice cube start to float? </a:t>
            </a:r>
          </a:p>
          <a:p>
            <a:pPr>
              <a:spcBef>
                <a:spcPct val="50000"/>
              </a:spcBef>
              <a:defRPr/>
            </a:pPr>
            <a:endParaRPr lang="en-US" sz="4000" b="1">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E543AAB-9EE6-8864-C69F-7B4025DF6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27" name="Text Box 3">
            <a:extLst>
              <a:ext uri="{FF2B5EF4-FFF2-40B4-BE49-F238E27FC236}">
                <a16:creationId xmlns:a16="http://schemas.microsoft.com/office/drawing/2014/main" id="{EE6BEEBF-76D9-28FC-82C7-5B9E165383F1}"/>
              </a:ext>
            </a:extLst>
          </p:cNvPr>
          <p:cNvSpPr txBox="1">
            <a:spLocks noChangeArrowheads="1"/>
          </p:cNvSpPr>
          <p:nvPr/>
        </p:nvSpPr>
        <p:spPr bwMode="auto">
          <a:xfrm>
            <a:off x="3573463" y="1493838"/>
            <a:ext cx="1989137" cy="57943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3200" b="1">
                <a:solidFill>
                  <a:srgbClr val="FFFF66"/>
                </a:solidFill>
              </a:rPr>
              <a:t>Chemical</a:t>
            </a:r>
          </a:p>
        </p:txBody>
      </p:sp>
      <p:sp>
        <p:nvSpPr>
          <p:cNvPr id="333828" name="Text Box 4">
            <a:extLst>
              <a:ext uri="{FF2B5EF4-FFF2-40B4-BE49-F238E27FC236}">
                <a16:creationId xmlns:a16="http://schemas.microsoft.com/office/drawing/2014/main" id="{D7107E20-C9BC-6982-A4D8-CE4C4E38A299}"/>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defRPr/>
            </a:pPr>
            <a:r>
              <a:rPr lang="en-US" sz="4000" b="1" i="1" u="sng">
                <a:solidFill>
                  <a:srgbClr val="000066"/>
                </a:solidFill>
              </a:rPr>
              <a:t>Reaction Types</a:t>
            </a:r>
          </a:p>
        </p:txBody>
      </p:sp>
      <p:sp>
        <p:nvSpPr>
          <p:cNvPr id="333829" name="Text Box 5">
            <a:extLst>
              <a:ext uri="{FF2B5EF4-FFF2-40B4-BE49-F238E27FC236}">
                <a16:creationId xmlns:a16="http://schemas.microsoft.com/office/drawing/2014/main" id="{FD3844F3-25CE-1841-10BA-D79390BCCBD0}"/>
              </a:ext>
            </a:extLst>
          </p:cNvPr>
          <p:cNvSpPr txBox="1">
            <a:spLocks noChangeArrowheads="1"/>
          </p:cNvSpPr>
          <p:nvPr/>
        </p:nvSpPr>
        <p:spPr bwMode="auto">
          <a:xfrm>
            <a:off x="304800" y="2971800"/>
            <a:ext cx="9144000" cy="1066800"/>
          </a:xfrm>
          <a:prstGeom prst="rect">
            <a:avLst/>
          </a:prstGeom>
          <a:noFill/>
          <a:ln w="9525">
            <a:noFill/>
            <a:miter lim="800000"/>
            <a:headEnd/>
            <a:tailEnd/>
          </a:ln>
          <a:effectLst>
            <a:outerShdw dist="64758" dir="4721404" algn="ctr" rotWithShape="0">
              <a:schemeClr val="accent2">
                <a:alpha val="50000"/>
              </a:schemeClr>
            </a:outerShdw>
          </a:effectLst>
        </p:spPr>
        <p:txBody>
          <a:bodyPr>
            <a:spAutoFit/>
          </a:bodyPr>
          <a:lstStyle/>
          <a:p>
            <a:pPr>
              <a:buFontTx/>
              <a:buBlip>
                <a:blip r:embed="rId4"/>
              </a:buBlip>
              <a:defRPr/>
            </a:pPr>
            <a:r>
              <a:rPr lang="en-US" sz="3200" b="1">
                <a:solidFill>
                  <a:srgbClr val="FF9966"/>
                </a:solidFill>
                <a:latin typeface="Verdana" pitchFamily="34" charset="0"/>
              </a:rPr>
              <a:t> </a:t>
            </a:r>
            <a:r>
              <a:rPr lang="en-US" sz="3200" b="1">
                <a:solidFill>
                  <a:schemeClr val="accent1"/>
                </a:solidFill>
                <a:latin typeface="Verdana" pitchFamily="34" charset="0"/>
              </a:rPr>
              <a:t>Bonds are made / broken</a:t>
            </a:r>
          </a:p>
          <a:p>
            <a:pPr>
              <a:buFontTx/>
              <a:buBlip>
                <a:blip r:embed="rId4"/>
              </a:buBlip>
              <a:defRPr/>
            </a:pPr>
            <a:r>
              <a:rPr lang="en-US" sz="3200" b="1">
                <a:solidFill>
                  <a:schemeClr val="accent1"/>
                </a:solidFill>
                <a:latin typeface="Verdana" pitchFamily="34" charset="0"/>
              </a:rPr>
              <a:t> Change in oxidation states</a:t>
            </a:r>
          </a:p>
        </p:txBody>
      </p:sp>
      <p:sp>
        <p:nvSpPr>
          <p:cNvPr id="7174" name="Oval 6">
            <a:extLst>
              <a:ext uri="{FF2B5EF4-FFF2-40B4-BE49-F238E27FC236}">
                <a16:creationId xmlns:a16="http://schemas.microsoft.com/office/drawing/2014/main" id="{44A81BE6-02EA-0DD5-B551-0E02BC6CB400}"/>
              </a:ext>
            </a:extLst>
          </p:cNvPr>
          <p:cNvSpPr>
            <a:spLocks noChangeArrowheads="1"/>
          </p:cNvSpPr>
          <p:nvPr/>
        </p:nvSpPr>
        <p:spPr bwMode="auto">
          <a:xfrm>
            <a:off x="22558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7175" name="Oval 7">
            <a:extLst>
              <a:ext uri="{FF2B5EF4-FFF2-40B4-BE49-F238E27FC236}">
                <a16:creationId xmlns:a16="http://schemas.microsoft.com/office/drawing/2014/main" id="{4EC26CD6-2620-CB7E-B507-34FE0E678241}"/>
              </a:ext>
            </a:extLst>
          </p:cNvPr>
          <p:cNvSpPr>
            <a:spLocks noChangeArrowheads="1"/>
          </p:cNvSpPr>
          <p:nvPr/>
        </p:nvSpPr>
        <p:spPr bwMode="auto">
          <a:xfrm>
            <a:off x="54562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333832" name="Oval 8">
            <a:extLst>
              <a:ext uri="{FF2B5EF4-FFF2-40B4-BE49-F238E27FC236}">
                <a16:creationId xmlns:a16="http://schemas.microsoft.com/office/drawing/2014/main" id="{25656308-ACC4-E4B4-B1EF-FAF0DA19D659}"/>
              </a:ext>
            </a:extLst>
          </p:cNvPr>
          <p:cNvSpPr>
            <a:spLocks noChangeArrowheads="1"/>
          </p:cNvSpPr>
          <p:nvPr/>
        </p:nvSpPr>
        <p:spPr bwMode="auto">
          <a:xfrm>
            <a:off x="7970838" y="5495925"/>
            <a:ext cx="182562"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33833" name="Oval 9">
            <a:extLst>
              <a:ext uri="{FF2B5EF4-FFF2-40B4-BE49-F238E27FC236}">
                <a16:creationId xmlns:a16="http://schemas.microsoft.com/office/drawing/2014/main" id="{2009A38F-2427-ABC2-D610-F2D123CD4A71}"/>
              </a:ext>
            </a:extLst>
          </p:cNvPr>
          <p:cNvSpPr>
            <a:spLocks noChangeArrowheads="1"/>
          </p:cNvSpPr>
          <p:nvPr/>
        </p:nvSpPr>
        <p:spPr bwMode="auto">
          <a:xfrm>
            <a:off x="1112838" y="5529263"/>
            <a:ext cx="182562"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7178" name="Oval 10">
            <a:extLst>
              <a:ext uri="{FF2B5EF4-FFF2-40B4-BE49-F238E27FC236}">
                <a16:creationId xmlns:a16="http://schemas.microsoft.com/office/drawing/2014/main" id="{E2A924D8-28D8-1B11-B9F9-48B0008AECF2}"/>
              </a:ext>
            </a:extLst>
          </p:cNvPr>
          <p:cNvSpPr>
            <a:spLocks noChangeArrowheads="1"/>
          </p:cNvSpPr>
          <p:nvPr/>
        </p:nvSpPr>
        <p:spPr bwMode="auto">
          <a:xfrm rot="7946174">
            <a:off x="7391400" y="1828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179" name="Oval 11">
            <a:extLst>
              <a:ext uri="{FF2B5EF4-FFF2-40B4-BE49-F238E27FC236}">
                <a16:creationId xmlns:a16="http://schemas.microsoft.com/office/drawing/2014/main" id="{9E5FADB6-B730-F1A0-82B5-6D041A400672}"/>
              </a:ext>
            </a:extLst>
          </p:cNvPr>
          <p:cNvSpPr>
            <a:spLocks noChangeArrowheads="1"/>
          </p:cNvSpPr>
          <p:nvPr/>
        </p:nvSpPr>
        <p:spPr bwMode="auto">
          <a:xfrm>
            <a:off x="7696200" y="1600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7180" name="Oval 12">
            <a:extLst>
              <a:ext uri="{FF2B5EF4-FFF2-40B4-BE49-F238E27FC236}">
                <a16:creationId xmlns:a16="http://schemas.microsoft.com/office/drawing/2014/main" id="{2257046E-E775-9096-77C1-FF95CF56C036}"/>
              </a:ext>
            </a:extLst>
          </p:cNvPr>
          <p:cNvSpPr>
            <a:spLocks noChangeArrowheads="1"/>
          </p:cNvSpPr>
          <p:nvPr/>
        </p:nvSpPr>
        <p:spPr bwMode="auto">
          <a:xfrm>
            <a:off x="7467600" y="1676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181" name="Oval 13">
            <a:extLst>
              <a:ext uri="{FF2B5EF4-FFF2-40B4-BE49-F238E27FC236}">
                <a16:creationId xmlns:a16="http://schemas.microsoft.com/office/drawing/2014/main" id="{2938E9DC-1AF1-BD3B-CFC5-3084E5019ABB}"/>
              </a:ext>
            </a:extLst>
          </p:cNvPr>
          <p:cNvSpPr>
            <a:spLocks noChangeArrowheads="1"/>
          </p:cNvSpPr>
          <p:nvPr/>
        </p:nvSpPr>
        <p:spPr bwMode="auto">
          <a:xfrm>
            <a:off x="7315200" y="1752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7182" name="Oval 14">
            <a:extLst>
              <a:ext uri="{FF2B5EF4-FFF2-40B4-BE49-F238E27FC236}">
                <a16:creationId xmlns:a16="http://schemas.microsoft.com/office/drawing/2014/main" id="{37C7B3F3-D8C5-31CE-691C-8BADC8563FD9}"/>
              </a:ext>
            </a:extLst>
          </p:cNvPr>
          <p:cNvSpPr>
            <a:spLocks noChangeArrowheads="1"/>
          </p:cNvSpPr>
          <p:nvPr/>
        </p:nvSpPr>
        <p:spPr bwMode="auto">
          <a:xfrm>
            <a:off x="73152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183" name="Oval 15">
            <a:extLst>
              <a:ext uri="{FF2B5EF4-FFF2-40B4-BE49-F238E27FC236}">
                <a16:creationId xmlns:a16="http://schemas.microsoft.com/office/drawing/2014/main" id="{68E46AB2-F2EA-EE7A-B620-FA8F0CE8CE7B}"/>
              </a:ext>
            </a:extLst>
          </p:cNvPr>
          <p:cNvSpPr>
            <a:spLocks noChangeArrowheads="1"/>
          </p:cNvSpPr>
          <p:nvPr/>
        </p:nvSpPr>
        <p:spPr bwMode="auto">
          <a:xfrm rot="7946174">
            <a:off x="75438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184" name="Oval 16">
            <a:extLst>
              <a:ext uri="{FF2B5EF4-FFF2-40B4-BE49-F238E27FC236}">
                <a16:creationId xmlns:a16="http://schemas.microsoft.com/office/drawing/2014/main" id="{9599C255-17C9-6F55-E8A7-08E6069C8798}"/>
              </a:ext>
            </a:extLst>
          </p:cNvPr>
          <p:cNvSpPr>
            <a:spLocks noChangeArrowheads="1"/>
          </p:cNvSpPr>
          <p:nvPr/>
        </p:nvSpPr>
        <p:spPr bwMode="auto">
          <a:xfrm rot="7946174">
            <a:off x="7543800" y="1676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7185" name="Oval 17">
            <a:extLst>
              <a:ext uri="{FF2B5EF4-FFF2-40B4-BE49-F238E27FC236}">
                <a16:creationId xmlns:a16="http://schemas.microsoft.com/office/drawing/2014/main" id="{01C931B2-320D-FBA6-950E-C951589B788C}"/>
              </a:ext>
            </a:extLst>
          </p:cNvPr>
          <p:cNvSpPr>
            <a:spLocks noChangeArrowheads="1"/>
          </p:cNvSpPr>
          <p:nvPr/>
        </p:nvSpPr>
        <p:spPr bwMode="auto">
          <a:xfrm>
            <a:off x="7620000" y="1752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186" name="Oval 18">
            <a:extLst>
              <a:ext uri="{FF2B5EF4-FFF2-40B4-BE49-F238E27FC236}">
                <a16:creationId xmlns:a16="http://schemas.microsoft.com/office/drawing/2014/main" id="{07557613-D4E1-8E57-6B8E-7CDDA79C6237}"/>
              </a:ext>
            </a:extLst>
          </p:cNvPr>
          <p:cNvSpPr>
            <a:spLocks noChangeArrowheads="1"/>
          </p:cNvSpPr>
          <p:nvPr/>
        </p:nvSpPr>
        <p:spPr bwMode="auto">
          <a:xfrm>
            <a:off x="6705600" y="9144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87" name="Oval 19">
            <a:extLst>
              <a:ext uri="{FF2B5EF4-FFF2-40B4-BE49-F238E27FC236}">
                <a16:creationId xmlns:a16="http://schemas.microsoft.com/office/drawing/2014/main" id="{27DA5B7A-6868-0F1E-2E8E-E52ED3659622}"/>
              </a:ext>
            </a:extLst>
          </p:cNvPr>
          <p:cNvSpPr>
            <a:spLocks noChangeArrowheads="1"/>
          </p:cNvSpPr>
          <p:nvPr/>
        </p:nvSpPr>
        <p:spPr bwMode="auto">
          <a:xfrm>
            <a:off x="6249988" y="4572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88" name="Text Box 20">
            <a:extLst>
              <a:ext uri="{FF2B5EF4-FFF2-40B4-BE49-F238E27FC236}">
                <a16:creationId xmlns:a16="http://schemas.microsoft.com/office/drawing/2014/main" id="{2CD13ABE-73A8-1C8F-9F94-DDA446CF5033}"/>
              </a:ext>
            </a:extLst>
          </p:cNvPr>
          <p:cNvSpPr txBox="1">
            <a:spLocks noChangeArrowheads="1"/>
          </p:cNvSpPr>
          <p:nvPr/>
        </p:nvSpPr>
        <p:spPr bwMode="auto">
          <a:xfrm>
            <a:off x="7391400" y="2286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99FF"/>
                </a:solidFill>
              </a:rPr>
              <a:t>2</a:t>
            </a:r>
          </a:p>
          <a:p>
            <a:pPr eaLnBrk="1" hangingPunct="1"/>
            <a:r>
              <a:rPr lang="en-US" altLang="en-US" sz="3200" b="1">
                <a:solidFill>
                  <a:srgbClr val="CC99FF"/>
                </a:solidFill>
              </a:rPr>
              <a:t>1</a:t>
            </a:r>
          </a:p>
        </p:txBody>
      </p:sp>
      <p:pic>
        <p:nvPicPr>
          <p:cNvPr id="333845" name="Picture 21">
            <a:extLst>
              <a:ext uri="{FF2B5EF4-FFF2-40B4-BE49-F238E27FC236}">
                <a16:creationId xmlns:a16="http://schemas.microsoft.com/office/drawing/2014/main" id="{6EAAA2F1-A162-739E-6643-FFCACE523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16922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46" name="Oval 22">
            <a:extLst>
              <a:ext uri="{FF2B5EF4-FFF2-40B4-BE49-F238E27FC236}">
                <a16:creationId xmlns:a16="http://schemas.microsoft.com/office/drawing/2014/main" id="{33669E90-419F-6283-055E-8B4ABF2FF0AA}"/>
              </a:ext>
            </a:extLst>
          </p:cNvPr>
          <p:cNvSpPr>
            <a:spLocks noChangeArrowheads="1"/>
          </p:cNvSpPr>
          <p:nvPr/>
        </p:nvSpPr>
        <p:spPr bwMode="auto">
          <a:xfrm>
            <a:off x="6308725" y="1219200"/>
            <a:ext cx="182563"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7191" name="Text Box 23">
            <a:extLst>
              <a:ext uri="{FF2B5EF4-FFF2-40B4-BE49-F238E27FC236}">
                <a16:creationId xmlns:a16="http://schemas.microsoft.com/office/drawing/2014/main" id="{CCC24234-45D1-E2DA-260D-D5AEB931FE1E}"/>
              </a:ext>
            </a:extLst>
          </p:cNvPr>
          <p:cNvSpPr txBox="1">
            <a:spLocks noChangeArrowheads="1"/>
          </p:cNvSpPr>
          <p:nvPr/>
        </p:nvSpPr>
        <p:spPr bwMode="auto">
          <a:xfrm>
            <a:off x="7543800" y="3276600"/>
            <a:ext cx="860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FF66"/>
                </a:solidFill>
              </a:rPr>
              <a:t>Li</a:t>
            </a:r>
            <a:endParaRPr lang="en-US" altLang="en-US" sz="6000" b="1" baseline="30000">
              <a:solidFill>
                <a:srgbClr val="FFFF66"/>
              </a:solidFill>
            </a:endParaRPr>
          </a:p>
        </p:txBody>
      </p:sp>
      <p:sp>
        <p:nvSpPr>
          <p:cNvPr id="333848" name="Text Box 24">
            <a:extLst>
              <a:ext uri="{FF2B5EF4-FFF2-40B4-BE49-F238E27FC236}">
                <a16:creationId xmlns:a16="http://schemas.microsoft.com/office/drawing/2014/main" id="{07D099DF-1999-7D1C-05E7-CE89BB280043}"/>
              </a:ext>
            </a:extLst>
          </p:cNvPr>
          <p:cNvSpPr txBox="1">
            <a:spLocks noChangeArrowheads="1"/>
          </p:cNvSpPr>
          <p:nvPr/>
        </p:nvSpPr>
        <p:spPr bwMode="auto">
          <a:xfrm>
            <a:off x="8228013" y="3352800"/>
            <a:ext cx="763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baseline="30000">
                <a:solidFill>
                  <a:srgbClr val="FFFF66"/>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repeatCount="indefinite" fill="hold" nodeType="withEffect">
                                  <p:stCondLst>
                                    <p:cond delay="0"/>
                                  </p:stCondLst>
                                  <p:childTnLst>
                                    <p:animMotion origin="layout" path="M 1.94444E-6 1.85185E-6 C 1.94444E-6 0.0912 -0.08143 0.16713 -0.18004 0.16713 C -0.29601 0.16713 -0.3382 0.08333 -0.3559 0.03333 L -0.37379 -0.03334 C -0.39167 -0.08357 -0.43646 -0.16621 -0.56754 -0.16621 C -0.65174 -0.16621 -0.7467 -0.09144 -0.7467 1.85185E-6 C -0.7467 0.0912 -0.65174 0.16713 -0.56754 0.16713 C -0.43646 0.16713 -0.39167 0.08333 -0.37379 0.03333 L -0.3559 -0.03334 C -0.3382 -0.08357 -0.29601 -0.16621 -0.18004 -0.16621 C -0.08143 -0.16621 1.94444E-6 -0.09144 1.94444E-6 1.85185E-6 Z " pathEditMode="relative" rAng="0" ptsTypes="ffFffffFfff">
                                      <p:cBhvr>
                                        <p:cTn id="6" dur="2000" fill="hold"/>
                                        <p:tgtEl>
                                          <p:spTgt spid="333832"/>
                                        </p:tgtEl>
                                        <p:attrNameLst>
                                          <p:attrName>ppt_x</p:attrName>
                                          <p:attrName>ppt_y</p:attrName>
                                        </p:attrNameLst>
                                      </p:cBhvr>
                                      <p:rCtr x="-37344" y="46"/>
                                    </p:animMotion>
                                  </p:childTnLst>
                                </p:cTn>
                              </p:par>
                              <p:par>
                                <p:cTn id="7" presetID="26" presetClass="path" presetSubtype="0" repeatCount="indefinite" fill="hold" nodeType="withEffect">
                                  <p:stCondLst>
                                    <p:cond delay="100"/>
                                  </p:stCondLst>
                                  <p:childTnLst>
                                    <p:animMotion origin="layout" path="M 0.0033 -0.00185 C 0.0033 0.08843 0.08403 0.16366 0.18316 0.16366 C 0.29965 0.16366 0.34201 0.08079 0.35989 0.03102 L 0.37778 -0.03542 C 0.39601 -0.08426 0.44097 -0.16644 0.57239 -0.16644 C 0.65694 -0.16644 0.7533 -0.09282 0.7533 -0.00185 C 0.7533 0.08843 0.65694 0.16366 0.57239 0.16366 C 0.44097 0.16366 0.39601 0.08079 0.37778 0.03102 L 0.35989 -0.03542 C 0.34201 -0.08426 0.29965 -0.16644 0.18316 -0.16644 C 0.08403 -0.16644 0.0033 -0.09282 0.0033 -0.00185 Z " pathEditMode="relative" rAng="0" ptsTypes="ffFffffFfff">
                                      <p:cBhvr>
                                        <p:cTn id="8" dur="2000" fill="hold"/>
                                        <p:tgtEl>
                                          <p:spTgt spid="333833"/>
                                        </p:tgtEl>
                                        <p:attrNameLst>
                                          <p:attrName>ppt_x</p:attrName>
                                          <p:attrName>ppt_y</p:attrName>
                                        </p:attrNameLst>
                                      </p:cBhvr>
                                      <p:rCtr x="37500" y="46"/>
                                    </p:animMotion>
                                  </p:childTnLst>
                                </p:cTn>
                              </p:par>
                              <p:par>
                                <p:cTn id="9" presetID="8" presetClass="emph" presetSubtype="0" repeatCount="indefinite" fill="hold" nodeType="withEffect">
                                  <p:stCondLst>
                                    <p:cond delay="0"/>
                                  </p:stCondLst>
                                  <p:childTnLst>
                                    <p:animRot by="21600000">
                                      <p:cBhvr>
                                        <p:cTn id="10" dur="2000" fill="hold"/>
                                        <p:tgtEl>
                                          <p:spTgt spid="333845"/>
                                        </p:tgtEl>
                                        <p:attrNameLst>
                                          <p:attrName>r</p:attrName>
                                        </p:attrNameLst>
                                      </p:cBhvr>
                                    </p:animRot>
                                  </p:childTnLst>
                                </p:cTn>
                              </p:par>
                              <p:par>
                                <p:cTn id="11" presetID="1" presetClass="path" presetSubtype="0" repeatCount="indefinite" fill="hold" nodeType="withEffect">
                                  <p:stCondLst>
                                    <p:cond delay="0"/>
                                  </p:stCondLst>
                                  <p:childTnLst>
                                    <p:animMotion origin="layout" path="M 0.13664 -0.11898 C 0.2191 -0.11898 0.28664 -0.0294 0.28664 0.08102 C 0.28664 0.1912 0.2191 0.28102 0.13664 0.28102 C 0.05382 0.28102 -0.01336 0.1912 -0.01336 0.08102 C -0.01336 -0.0294 0.05382 -0.11898 0.13664 -0.11898 Z " pathEditMode="relative" rAng="0" ptsTypes="fffff">
                                      <p:cBhvr>
                                        <p:cTn id="12" dur="2000" fill="hold"/>
                                        <p:tgtEl>
                                          <p:spTgt spid="333846"/>
                                        </p:tgtEl>
                                        <p:attrNameLst>
                                          <p:attrName>ppt_x</p:attrName>
                                          <p:attrName>ppt_y</p:attrName>
                                        </p:attrNameLst>
                                      </p:cBhvr>
                                      <p:rCtr x="0" y="200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333846"/>
                                        </p:tgtEl>
                                        <p:attrNameLst>
                                          <p:attrName>ppt_x</p:attrName>
                                        </p:attrNameLst>
                                      </p:cBhvr>
                                      <p:tavLst>
                                        <p:tav tm="0">
                                          <p:val>
                                            <p:strVal val="ppt_x"/>
                                          </p:val>
                                        </p:tav>
                                        <p:tav tm="100000">
                                          <p:val>
                                            <p:strVal val="ppt_x"/>
                                          </p:val>
                                        </p:tav>
                                      </p:tavLst>
                                    </p:anim>
                                    <p:anim calcmode="lin" valueType="num">
                                      <p:cBhvr additive="base">
                                        <p:cTn id="17" dur="500"/>
                                        <p:tgtEl>
                                          <p:spTgt spid="333846"/>
                                        </p:tgtEl>
                                        <p:attrNameLst>
                                          <p:attrName>ppt_y</p:attrName>
                                        </p:attrNameLst>
                                      </p:cBhvr>
                                      <p:tavLst>
                                        <p:tav tm="0">
                                          <p:val>
                                            <p:strVal val="ppt_y"/>
                                          </p:val>
                                        </p:tav>
                                        <p:tav tm="100000">
                                          <p:val>
                                            <p:strVal val="1+ppt_h/2"/>
                                          </p:val>
                                        </p:tav>
                                      </p:tavLst>
                                    </p:anim>
                                    <p:set>
                                      <p:cBhvr>
                                        <p:cTn id="18" dur="1" fill="hold">
                                          <p:stCondLst>
                                            <p:cond delay="499"/>
                                          </p:stCondLst>
                                        </p:cTn>
                                        <p:tgtEl>
                                          <p:spTgt spid="333846"/>
                                        </p:tgtEl>
                                        <p:attrNameLst>
                                          <p:attrName>style.visibility</p:attrName>
                                        </p:attrNameLst>
                                      </p:cBhvr>
                                      <p:to>
                                        <p:strVal val="hidden"/>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333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3" grpId="0" animBg="1"/>
      <p:bldP spid="333846" grpId="0" animBg="1"/>
      <p:bldP spid="333846" grpId="1" animBg="1"/>
      <p:bldP spid="3338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j0182699">
            <a:extLst>
              <a:ext uri="{FF2B5EF4-FFF2-40B4-BE49-F238E27FC236}">
                <a16:creationId xmlns:a16="http://schemas.microsoft.com/office/drawing/2014/main" id="{C3E192F6-8B3A-1232-F029-21CEFE00F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79" name="Rectangle 3">
            <a:extLst>
              <a:ext uri="{FF2B5EF4-FFF2-40B4-BE49-F238E27FC236}">
                <a16:creationId xmlns:a16="http://schemas.microsoft.com/office/drawing/2014/main" id="{55727334-5D12-BF02-4B83-F5FD9BE73B49}"/>
              </a:ext>
            </a:extLst>
          </p:cNvPr>
          <p:cNvSpPr>
            <a:spLocks noChangeArrowheads="1"/>
          </p:cNvSpPr>
          <p:nvPr/>
        </p:nvSpPr>
        <p:spPr bwMode="auto">
          <a:xfrm>
            <a:off x="304800" y="228600"/>
            <a:ext cx="8686800" cy="6034088"/>
          </a:xfrm>
          <a:prstGeom prst="rect">
            <a:avLst/>
          </a:prstGeom>
          <a:noFill/>
          <a:ln w="9525">
            <a:noFill/>
            <a:miter lim="800000"/>
            <a:headEnd/>
            <a:tailEnd/>
          </a:ln>
          <a:effectLst>
            <a:outerShdw dist="53882" dir="2700000" algn="ctr" rotWithShape="0">
              <a:schemeClr val="tx1"/>
            </a:outerShdw>
          </a:effectLst>
        </p:spPr>
        <p:txBody>
          <a:bodyPr>
            <a:spAutoFit/>
          </a:bodyPr>
          <a:lstStyle/>
          <a:p>
            <a:pPr>
              <a:spcBef>
                <a:spcPct val="50000"/>
              </a:spcBef>
              <a:defRPr/>
            </a:pPr>
            <a:r>
              <a:rPr lang="en-US" sz="4100" b="1">
                <a:solidFill>
                  <a:srgbClr val="FFFF00"/>
                </a:solidFill>
              </a:rPr>
              <a:t>What will happen if you mix vinegar and baking soda?</a:t>
            </a:r>
          </a:p>
          <a:p>
            <a:pPr>
              <a:spcBef>
                <a:spcPct val="50000"/>
              </a:spcBef>
              <a:defRPr/>
            </a:pPr>
            <a:endParaRPr lang="en-US" sz="4100" b="1">
              <a:solidFill>
                <a:srgbClr val="FFFF00"/>
              </a:solidFill>
            </a:endParaRPr>
          </a:p>
          <a:p>
            <a:pPr>
              <a:spcBef>
                <a:spcPct val="50000"/>
              </a:spcBef>
              <a:defRPr/>
            </a:pPr>
            <a:r>
              <a:rPr lang="en-US" sz="4100" b="1">
                <a:solidFill>
                  <a:srgbClr val="FFFF00"/>
                </a:solidFill>
              </a:rPr>
              <a:t> It will explode. </a:t>
            </a:r>
          </a:p>
          <a:p>
            <a:pPr>
              <a:spcBef>
                <a:spcPct val="50000"/>
              </a:spcBef>
              <a:defRPr/>
            </a:pPr>
            <a:r>
              <a:rPr lang="en-US" sz="4100" b="1">
                <a:solidFill>
                  <a:srgbClr val="FFFF00"/>
                </a:solidFill>
              </a:rPr>
              <a:t> Nothing will happen. </a:t>
            </a:r>
          </a:p>
          <a:p>
            <a:pPr>
              <a:spcBef>
                <a:spcPct val="50000"/>
              </a:spcBef>
              <a:defRPr/>
            </a:pPr>
            <a:r>
              <a:rPr lang="en-US" sz="4100" b="1">
                <a:solidFill>
                  <a:srgbClr val="FFFF00"/>
                </a:solidFill>
              </a:rPr>
              <a:t> It will bubble up rapidly. </a:t>
            </a:r>
          </a:p>
          <a:p>
            <a:pPr>
              <a:spcBef>
                <a:spcPct val="50000"/>
              </a:spcBef>
              <a:defRPr/>
            </a:pPr>
            <a:r>
              <a:rPr lang="en-US" sz="4100" b="1">
                <a:solidFill>
                  <a:srgbClr val="FFFF00"/>
                </a:solidFill>
              </a:rPr>
              <a:t> It will turn bright red.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BAADEA-9C14-1271-FE80-4C084748C0F3}"/>
              </a:ext>
            </a:extLst>
          </p:cNvPr>
          <p:cNvSpPr>
            <a:spLocks noChangeArrowheads="1"/>
          </p:cNvSpPr>
          <p:nvPr/>
        </p:nvSpPr>
        <p:spPr bwMode="auto">
          <a:xfrm>
            <a:off x="0" y="30480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t> Which is a metric unit for density?</a:t>
            </a:r>
          </a:p>
          <a:p>
            <a:pPr eaLnBrk="1" hangingPunct="1">
              <a:spcBef>
                <a:spcPct val="50000"/>
              </a:spcBef>
            </a:pPr>
            <a:r>
              <a:rPr lang="en-US" altLang="en-US" sz="4800" b="1"/>
              <a:t> g/cm </a:t>
            </a:r>
          </a:p>
          <a:p>
            <a:pPr eaLnBrk="1" hangingPunct="1">
              <a:spcBef>
                <a:spcPct val="50000"/>
              </a:spcBef>
            </a:pPr>
            <a:r>
              <a:rPr lang="en-US" altLang="en-US" sz="4800" b="1"/>
              <a:t> cm/g </a:t>
            </a:r>
          </a:p>
          <a:p>
            <a:pPr eaLnBrk="1" hangingPunct="1">
              <a:spcBef>
                <a:spcPct val="50000"/>
              </a:spcBef>
            </a:pPr>
            <a:r>
              <a:rPr lang="en-US" altLang="en-US" sz="4800" b="1"/>
              <a:t> g/cm</a:t>
            </a:r>
            <a:r>
              <a:rPr lang="en-US" altLang="en-US" sz="4800" b="1" baseline="30000"/>
              <a:t>3</a:t>
            </a:r>
            <a:r>
              <a:rPr lang="en-US" altLang="en-US" sz="4800" b="1"/>
              <a:t> </a:t>
            </a:r>
          </a:p>
          <a:p>
            <a:pPr eaLnBrk="1" hangingPunct="1">
              <a:spcBef>
                <a:spcPct val="50000"/>
              </a:spcBef>
            </a:pPr>
            <a:r>
              <a:rPr lang="en-US" altLang="en-US" sz="4800" b="1"/>
              <a:t> cm</a:t>
            </a:r>
            <a:r>
              <a:rPr lang="en-US" altLang="en-US" sz="4800" b="1" baseline="30000"/>
              <a:t>3</a:t>
            </a:r>
            <a:r>
              <a:rPr lang="en-US" altLang="en-US" sz="4800" b="1"/>
              <a:t>/g </a:t>
            </a:r>
          </a:p>
        </p:txBody>
      </p:sp>
      <p:pic>
        <p:nvPicPr>
          <p:cNvPr id="26627" name="Picture 3" descr="j0239641">
            <a:extLst>
              <a:ext uri="{FF2B5EF4-FFF2-40B4-BE49-F238E27FC236}">
                <a16:creationId xmlns:a16="http://schemas.microsoft.com/office/drawing/2014/main" id="{D542AFF3-1F0B-B16F-BBFE-72F95281B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0600"/>
            <a:ext cx="178117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5D5FF"/>
            </a:gs>
            <a:gs pos="100000">
              <a:srgbClr val="663300"/>
            </a:gs>
          </a:gsLst>
          <a:lin ang="5400000" scaled="1"/>
        </a:gra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5493D8B-C477-2C1B-0D29-44C9A9D668BD}"/>
              </a:ext>
            </a:extLst>
          </p:cNvPr>
          <p:cNvSpPr>
            <a:spLocks noChangeArrowheads="1"/>
          </p:cNvSpPr>
          <p:nvPr/>
        </p:nvSpPr>
        <p:spPr bwMode="auto">
          <a:xfrm>
            <a:off x="0" y="76200"/>
            <a:ext cx="92202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When a gas forms a liquid, which process is taking place?</a:t>
            </a:r>
          </a:p>
          <a:p>
            <a:pPr eaLnBrk="1" hangingPunct="1">
              <a:spcBef>
                <a:spcPct val="50000"/>
              </a:spcBef>
            </a:pPr>
            <a:r>
              <a:rPr lang="en-US" altLang="en-US" sz="4400" b="1"/>
              <a:t> freezing </a:t>
            </a:r>
          </a:p>
          <a:p>
            <a:pPr eaLnBrk="1" hangingPunct="1">
              <a:spcBef>
                <a:spcPct val="50000"/>
              </a:spcBef>
            </a:pPr>
            <a:r>
              <a:rPr lang="en-US" altLang="en-US" sz="4400" b="1"/>
              <a:t> condensation </a:t>
            </a:r>
          </a:p>
          <a:p>
            <a:pPr eaLnBrk="1" hangingPunct="1">
              <a:spcBef>
                <a:spcPct val="50000"/>
              </a:spcBef>
            </a:pPr>
            <a:r>
              <a:rPr lang="en-US" altLang="en-US" sz="4400" b="1"/>
              <a:t> boiling </a:t>
            </a:r>
          </a:p>
          <a:p>
            <a:pPr eaLnBrk="1" hangingPunct="1">
              <a:spcBef>
                <a:spcPct val="50000"/>
              </a:spcBef>
            </a:pPr>
            <a:r>
              <a:rPr lang="en-US" altLang="en-US" sz="4400" b="1"/>
              <a:t> evaporation </a:t>
            </a:r>
          </a:p>
          <a:p>
            <a:pPr eaLnBrk="1" hangingPunct="1">
              <a:spcBef>
                <a:spcPct val="50000"/>
              </a:spcBef>
            </a:pPr>
            <a:endParaRPr lang="en-US" altLang="en-US" sz="4400" b="1"/>
          </a:p>
        </p:txBody>
      </p:sp>
      <p:pic>
        <p:nvPicPr>
          <p:cNvPr id="27651" name="Picture 3" descr="j0215565">
            <a:extLst>
              <a:ext uri="{FF2B5EF4-FFF2-40B4-BE49-F238E27FC236}">
                <a16:creationId xmlns:a16="http://schemas.microsoft.com/office/drawing/2014/main" id="{1B2F8477-7E77-212D-E163-A2B370A35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188" y="3506788"/>
            <a:ext cx="1039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j0215565">
            <a:extLst>
              <a:ext uri="{FF2B5EF4-FFF2-40B4-BE49-F238E27FC236}">
                <a16:creationId xmlns:a16="http://schemas.microsoft.com/office/drawing/2014/main" id="{2DD151D2-04BF-6AEA-5070-245D5D877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3430588"/>
            <a:ext cx="1039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j0215565">
            <a:extLst>
              <a:ext uri="{FF2B5EF4-FFF2-40B4-BE49-F238E27FC236}">
                <a16:creationId xmlns:a16="http://schemas.microsoft.com/office/drawing/2014/main" id="{170686D6-5FB3-D919-C05E-85AA1633D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3429000"/>
            <a:ext cx="1039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78" name="Picture 6" descr="AG00152_">
            <a:extLst>
              <a:ext uri="{FF2B5EF4-FFF2-40B4-BE49-F238E27FC236}">
                <a16:creationId xmlns:a16="http://schemas.microsoft.com/office/drawing/2014/main" id="{E91D79E5-9695-DE58-7329-CD85930A8CE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3962400"/>
            <a:ext cx="3124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decel="50000" fill="hold" nodeType="withEffect">
                                  <p:stCondLst>
                                    <p:cond delay="0"/>
                                  </p:stCondLst>
                                  <p:childTnLst>
                                    <p:animMotion origin="layout" path="M -0.00417 0.00787 L -0.41667 -0.01111 " pathEditMode="relative" rAng="0" ptsTypes="AA">
                                      <p:cBhvr>
                                        <p:cTn id="6" dur="3000" fill="hold"/>
                                        <p:tgtEl>
                                          <p:spTgt spid="412678"/>
                                        </p:tgtEl>
                                        <p:attrNameLst>
                                          <p:attrName>ppt_x</p:attrName>
                                          <p:attrName>ppt_y</p:attrName>
                                        </p:attrNameLst>
                                      </p:cBhvr>
                                      <p:rCtr x="-20625" y="-949"/>
                                    </p:animMotion>
                                  </p:childTnLst>
                                </p:cTn>
                              </p:par>
                              <p:par>
                                <p:cTn id="7" presetID="35" presetClass="path" presetSubtype="0" decel="50000" fill="hold" nodeType="withEffect">
                                  <p:stCondLst>
                                    <p:cond delay="9000"/>
                                  </p:stCondLst>
                                  <p:childTnLst>
                                    <p:animMotion origin="layout" path="M -0.41666 -0.01111 L -1.7875 -0.0301 " pathEditMode="relative" rAng="0" ptsTypes="AA">
                                      <p:cBhvr>
                                        <p:cTn id="8" dur="3000" fill="hold"/>
                                        <p:tgtEl>
                                          <p:spTgt spid="412678"/>
                                        </p:tgtEl>
                                        <p:attrNameLst>
                                          <p:attrName>ppt_x</p:attrName>
                                          <p:attrName>ppt_y</p:attrName>
                                        </p:attrNameLst>
                                      </p:cBhvr>
                                      <p:rCtr x="-68542"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2648E25-8F80-1BF5-AF38-1C8622043994}"/>
              </a:ext>
            </a:extLst>
          </p:cNvPr>
          <p:cNvSpPr>
            <a:spLocks noChangeArrowheads="1"/>
          </p:cNvSpPr>
          <p:nvPr/>
        </p:nvSpPr>
        <p:spPr bwMode="auto">
          <a:xfrm>
            <a:off x="304800" y="0"/>
            <a:ext cx="8763000"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t>Which unit correctly describes density?</a:t>
            </a:r>
          </a:p>
          <a:p>
            <a:pPr eaLnBrk="1" hangingPunct="1">
              <a:spcBef>
                <a:spcPct val="50000"/>
              </a:spcBef>
            </a:pPr>
            <a:r>
              <a:rPr lang="en-US" altLang="en-US" sz="4800" b="1"/>
              <a:t> pounds/square inch </a:t>
            </a:r>
          </a:p>
          <a:p>
            <a:pPr eaLnBrk="1" hangingPunct="1">
              <a:spcBef>
                <a:spcPct val="50000"/>
              </a:spcBef>
            </a:pPr>
            <a:r>
              <a:rPr lang="en-US" altLang="en-US" sz="4800" b="1"/>
              <a:t> kilograms/square meter </a:t>
            </a:r>
          </a:p>
          <a:p>
            <a:pPr eaLnBrk="1" hangingPunct="1">
              <a:spcBef>
                <a:spcPct val="50000"/>
              </a:spcBef>
            </a:pPr>
            <a:r>
              <a:rPr lang="en-US" altLang="en-US" sz="4800" b="1"/>
              <a:t> milligrams/square centimeter </a:t>
            </a:r>
          </a:p>
          <a:p>
            <a:pPr eaLnBrk="1" hangingPunct="1">
              <a:spcBef>
                <a:spcPct val="50000"/>
              </a:spcBef>
            </a:pPr>
            <a:r>
              <a:rPr lang="en-US" altLang="en-US" sz="4800" b="1"/>
              <a:t> grams/milliliter </a:t>
            </a:r>
          </a:p>
        </p:txBody>
      </p:sp>
      <p:pic>
        <p:nvPicPr>
          <p:cNvPr id="28675" name="Picture 3" descr="j0356710">
            <a:extLst>
              <a:ext uri="{FF2B5EF4-FFF2-40B4-BE49-F238E27FC236}">
                <a16:creationId xmlns:a16="http://schemas.microsoft.com/office/drawing/2014/main" id="{D9E683A6-3E57-0D8D-7D4B-CA02F41A84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686300"/>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0289457">
            <a:extLst>
              <a:ext uri="{FF2B5EF4-FFF2-40B4-BE49-F238E27FC236}">
                <a16:creationId xmlns:a16="http://schemas.microsoft.com/office/drawing/2014/main" id="{EE3B6600-FEED-2D30-3592-95C8378AA21C}"/>
              </a:ext>
            </a:extLst>
          </p:cNvPr>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771" name="Rectangle 3">
            <a:extLst>
              <a:ext uri="{FF2B5EF4-FFF2-40B4-BE49-F238E27FC236}">
                <a16:creationId xmlns:a16="http://schemas.microsoft.com/office/drawing/2014/main" id="{653763D7-192D-337A-FEFE-694D7557AD5F}"/>
              </a:ext>
            </a:extLst>
          </p:cNvPr>
          <p:cNvSpPr>
            <a:spLocks noChangeArrowheads="1"/>
          </p:cNvSpPr>
          <p:nvPr/>
        </p:nvSpPr>
        <p:spPr bwMode="auto">
          <a:xfrm>
            <a:off x="0" y="0"/>
            <a:ext cx="8686800" cy="6791325"/>
          </a:xfrm>
          <a:prstGeom prst="rect">
            <a:avLst/>
          </a:prstGeom>
          <a:noFill/>
          <a:ln w="9525">
            <a:noFill/>
            <a:miter lim="800000"/>
            <a:headEnd/>
            <a:tailEnd/>
          </a:ln>
          <a:effectLst>
            <a:outerShdw dist="45791" dir="2021404" algn="ctr" rotWithShape="0">
              <a:srgbClr val="663300"/>
            </a:outerShdw>
          </a:effectLst>
        </p:spPr>
        <p:txBody>
          <a:bodyPr>
            <a:spAutoFit/>
          </a:bodyPr>
          <a:lstStyle/>
          <a:p>
            <a:pPr>
              <a:spcBef>
                <a:spcPct val="50000"/>
              </a:spcBef>
              <a:defRPr/>
            </a:pPr>
            <a:r>
              <a:rPr lang="en-US" sz="4400" b="1">
                <a:solidFill>
                  <a:srgbClr val="FFFF00"/>
                </a:solidFill>
              </a:rPr>
              <a:t> Based on the melting points shown in the table, which material would still be a solid at 400°C?</a:t>
            </a:r>
          </a:p>
          <a:p>
            <a:pPr>
              <a:spcBef>
                <a:spcPct val="50000"/>
              </a:spcBef>
              <a:defRPr/>
            </a:pPr>
            <a:r>
              <a:rPr lang="en-US" sz="4400" b="1">
                <a:solidFill>
                  <a:srgbClr val="FFFF00"/>
                </a:solidFill>
              </a:rPr>
              <a:t> beeswax </a:t>
            </a:r>
          </a:p>
          <a:p>
            <a:pPr>
              <a:spcBef>
                <a:spcPct val="50000"/>
              </a:spcBef>
              <a:defRPr/>
            </a:pPr>
            <a:r>
              <a:rPr lang="en-US" sz="4400" b="1">
                <a:solidFill>
                  <a:srgbClr val="FFFF00"/>
                </a:solidFill>
              </a:rPr>
              <a:t> gold </a:t>
            </a:r>
          </a:p>
          <a:p>
            <a:pPr>
              <a:spcBef>
                <a:spcPct val="50000"/>
              </a:spcBef>
              <a:defRPr/>
            </a:pPr>
            <a:r>
              <a:rPr lang="en-US" sz="4400" b="1">
                <a:solidFill>
                  <a:srgbClr val="FFFF00"/>
                </a:solidFill>
              </a:rPr>
              <a:t> lead </a:t>
            </a:r>
          </a:p>
          <a:p>
            <a:pPr>
              <a:spcBef>
                <a:spcPct val="50000"/>
              </a:spcBef>
              <a:defRPr/>
            </a:pPr>
            <a:r>
              <a:rPr lang="en-US" sz="4400" b="1">
                <a:solidFill>
                  <a:srgbClr val="FFFF00"/>
                </a:solidFill>
              </a:rPr>
              <a:t> oxygen </a:t>
            </a:r>
          </a:p>
        </p:txBody>
      </p:sp>
      <p:sp>
        <p:nvSpPr>
          <p:cNvPr id="416772" name="Rectangle 4">
            <a:extLst>
              <a:ext uri="{FF2B5EF4-FFF2-40B4-BE49-F238E27FC236}">
                <a16:creationId xmlns:a16="http://schemas.microsoft.com/office/drawing/2014/main" id="{DD2365D7-2A4F-FB71-6EC4-ABE3C74E0C4B}"/>
              </a:ext>
            </a:extLst>
          </p:cNvPr>
          <p:cNvSpPr>
            <a:spLocks noChangeArrowheads="1"/>
          </p:cNvSpPr>
          <p:nvPr/>
        </p:nvSpPr>
        <p:spPr bwMode="auto">
          <a:xfrm>
            <a:off x="3505200" y="2366963"/>
            <a:ext cx="5791200" cy="4491037"/>
          </a:xfrm>
          <a:prstGeom prst="rect">
            <a:avLst/>
          </a:prstGeom>
          <a:noFill/>
          <a:ln w="9525">
            <a:noFill/>
            <a:miter lim="800000"/>
            <a:headEnd/>
            <a:tailEnd/>
          </a:ln>
          <a:effectLst>
            <a:outerShdw dist="35921" dir="2700000" algn="ctr" rotWithShape="0">
              <a:srgbClr val="3333FF"/>
            </a:outerShdw>
          </a:effectLst>
        </p:spPr>
        <p:txBody>
          <a:bodyPr>
            <a:spAutoFit/>
          </a:bodyPr>
          <a:lstStyle/>
          <a:p>
            <a:pPr>
              <a:spcBef>
                <a:spcPct val="50000"/>
              </a:spcBef>
              <a:spcAft>
                <a:spcPts val="500"/>
              </a:spcAft>
              <a:defRPr/>
            </a:pPr>
            <a:r>
              <a:rPr lang="en-US" sz="3200" b="1" u="sng">
                <a:solidFill>
                  <a:srgbClr val="FF00FF"/>
                </a:solidFill>
                <a:latin typeface="Berlin Sans FB Demi" pitchFamily="34" charset="0"/>
              </a:rPr>
              <a:t>Substance	    Melting Point (°C)</a:t>
            </a:r>
          </a:p>
          <a:p>
            <a:pPr>
              <a:spcBef>
                <a:spcPct val="50000"/>
              </a:spcBef>
              <a:spcAft>
                <a:spcPts val="500"/>
              </a:spcAft>
              <a:defRPr/>
            </a:pPr>
            <a:r>
              <a:rPr lang="en-US" sz="4000" b="1">
                <a:solidFill>
                  <a:srgbClr val="FF00FF"/>
                </a:solidFill>
                <a:latin typeface="Arial Rounded MT Bold" pitchFamily="34" charset="0"/>
              </a:rPr>
              <a:t>Beeswax       62</a:t>
            </a:r>
          </a:p>
          <a:p>
            <a:pPr>
              <a:spcBef>
                <a:spcPct val="50000"/>
              </a:spcBef>
              <a:spcAft>
                <a:spcPts val="500"/>
              </a:spcAft>
              <a:defRPr/>
            </a:pPr>
            <a:r>
              <a:rPr lang="en-US" sz="4000" b="1">
                <a:solidFill>
                  <a:srgbClr val="FF00FF"/>
                </a:solidFill>
                <a:latin typeface="Arial Rounded MT Bold" pitchFamily="34" charset="0"/>
              </a:rPr>
              <a:t>gold	      1,063</a:t>
            </a:r>
          </a:p>
          <a:p>
            <a:pPr>
              <a:spcBef>
                <a:spcPct val="50000"/>
              </a:spcBef>
              <a:spcAft>
                <a:spcPts val="500"/>
              </a:spcAft>
              <a:defRPr/>
            </a:pPr>
            <a:r>
              <a:rPr lang="en-US" sz="4000" b="1">
                <a:solidFill>
                  <a:srgbClr val="FF00FF"/>
                </a:solidFill>
                <a:latin typeface="Arial Rounded MT Bold" pitchFamily="34" charset="0"/>
              </a:rPr>
              <a:t>lead	       327</a:t>
            </a:r>
          </a:p>
          <a:p>
            <a:pPr>
              <a:spcBef>
                <a:spcPct val="50000"/>
              </a:spcBef>
              <a:spcAft>
                <a:spcPts val="500"/>
              </a:spcAft>
              <a:defRPr/>
            </a:pPr>
            <a:r>
              <a:rPr lang="en-US" sz="4000" b="1">
                <a:solidFill>
                  <a:srgbClr val="FF00FF"/>
                </a:solidFill>
                <a:latin typeface="Arial Rounded MT Bold" pitchFamily="34" charset="0"/>
              </a:rPr>
              <a:t>oxygen        –218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D16977F-6FB4-2F7A-693F-518CCD10CF83}"/>
              </a:ext>
            </a:extLst>
          </p:cNvPr>
          <p:cNvSpPr>
            <a:spLocks noChangeArrowheads="1"/>
          </p:cNvSpPr>
          <p:nvPr/>
        </p:nvSpPr>
        <p:spPr bwMode="auto">
          <a:xfrm>
            <a:off x="304800" y="0"/>
            <a:ext cx="81534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A chemical change for a piece of metal would be</a:t>
            </a:r>
          </a:p>
          <a:p>
            <a:pPr eaLnBrk="1" hangingPunct="1">
              <a:spcBef>
                <a:spcPct val="50000"/>
              </a:spcBef>
            </a:pPr>
            <a:endParaRPr lang="en-US" altLang="en-US" sz="4400" b="1"/>
          </a:p>
          <a:p>
            <a:pPr eaLnBrk="1" hangingPunct="1">
              <a:spcBef>
                <a:spcPct val="50000"/>
              </a:spcBef>
            </a:pPr>
            <a:r>
              <a:rPr lang="en-US" altLang="en-US" sz="4400" b="1"/>
              <a:t> being bent in half. </a:t>
            </a:r>
          </a:p>
          <a:p>
            <a:pPr eaLnBrk="1" hangingPunct="1">
              <a:spcBef>
                <a:spcPct val="50000"/>
              </a:spcBef>
            </a:pPr>
            <a:r>
              <a:rPr lang="en-US" altLang="en-US" sz="4400" b="1"/>
              <a:t> getting cut into two pieces. </a:t>
            </a:r>
          </a:p>
          <a:p>
            <a:pPr eaLnBrk="1" hangingPunct="1">
              <a:spcBef>
                <a:spcPct val="50000"/>
              </a:spcBef>
            </a:pPr>
            <a:r>
              <a:rPr lang="en-US" altLang="en-US" sz="4400" b="1"/>
              <a:t> being painted. </a:t>
            </a:r>
          </a:p>
          <a:p>
            <a:pPr eaLnBrk="1" hangingPunct="1">
              <a:spcBef>
                <a:spcPct val="50000"/>
              </a:spcBef>
            </a:pPr>
            <a:r>
              <a:rPr lang="en-US" altLang="en-US" sz="4400" b="1"/>
              <a:t> getting rusty.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8A212B7-1DFF-BCA5-E746-846C96E970AB}"/>
              </a:ext>
            </a:extLst>
          </p:cNvPr>
          <p:cNvSpPr>
            <a:spLocks noChangeArrowheads="1"/>
          </p:cNvSpPr>
          <p:nvPr/>
        </p:nvSpPr>
        <p:spPr bwMode="auto">
          <a:xfrm>
            <a:off x="228600" y="76200"/>
            <a:ext cx="9144000"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5200" b="1"/>
              <a:t>Which symbolizes a molecule of a compound?</a:t>
            </a:r>
          </a:p>
          <a:p>
            <a:pPr eaLnBrk="1" hangingPunct="1">
              <a:spcBef>
                <a:spcPct val="50000"/>
              </a:spcBef>
            </a:pPr>
            <a:r>
              <a:rPr lang="en-US" altLang="en-US" sz="5200" b="1"/>
              <a:t>He </a:t>
            </a:r>
          </a:p>
          <a:p>
            <a:pPr eaLnBrk="1" hangingPunct="1">
              <a:spcBef>
                <a:spcPct val="50000"/>
              </a:spcBef>
            </a:pPr>
            <a:r>
              <a:rPr lang="en-US" altLang="en-US" sz="5200" b="1"/>
              <a:t> Be </a:t>
            </a:r>
          </a:p>
          <a:p>
            <a:pPr eaLnBrk="1" hangingPunct="1">
              <a:spcBef>
                <a:spcPct val="50000"/>
              </a:spcBef>
            </a:pPr>
            <a:r>
              <a:rPr lang="en-US" altLang="en-US" sz="5200" b="1"/>
              <a:t> N</a:t>
            </a:r>
            <a:r>
              <a:rPr lang="en-US" altLang="en-US" sz="5200" b="1" baseline="-25000"/>
              <a:t>2</a:t>
            </a:r>
            <a:r>
              <a:rPr lang="en-US" altLang="en-US" sz="5200" b="1"/>
              <a:t> </a:t>
            </a:r>
          </a:p>
          <a:p>
            <a:pPr eaLnBrk="1" hangingPunct="1">
              <a:spcBef>
                <a:spcPct val="50000"/>
              </a:spcBef>
            </a:pPr>
            <a:r>
              <a:rPr lang="en-US" altLang="en-US" sz="5200" b="1"/>
              <a:t> NaCl </a:t>
            </a:r>
          </a:p>
          <a:p>
            <a:pPr eaLnBrk="1" hangingPunct="1">
              <a:spcBef>
                <a:spcPct val="50000"/>
              </a:spcBef>
            </a:pPr>
            <a:endParaRPr lang="en-US" altLang="en-US" sz="52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82C2A33-CBEF-F6DC-3109-5ECD75C5013D}"/>
              </a:ext>
            </a:extLst>
          </p:cNvPr>
          <p:cNvSpPr>
            <a:spLocks noChangeArrowheads="1"/>
          </p:cNvSpPr>
          <p:nvPr/>
        </p:nvSpPr>
        <p:spPr bwMode="auto">
          <a:xfrm>
            <a:off x="1905000" y="152400"/>
            <a:ext cx="77724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Putting sand and salt together makes</a:t>
            </a:r>
          </a:p>
          <a:p>
            <a:pPr eaLnBrk="1" hangingPunct="1">
              <a:spcBef>
                <a:spcPct val="50000"/>
              </a:spcBef>
            </a:pPr>
            <a:endParaRPr lang="en-US" altLang="en-US" sz="4400" b="1"/>
          </a:p>
          <a:p>
            <a:pPr eaLnBrk="1" hangingPunct="1">
              <a:spcBef>
                <a:spcPct val="50000"/>
              </a:spcBef>
            </a:pPr>
            <a:r>
              <a:rPr lang="en-US" altLang="en-US" sz="4400" b="1"/>
              <a:t> a compound. </a:t>
            </a:r>
          </a:p>
          <a:p>
            <a:pPr eaLnBrk="1" hangingPunct="1">
              <a:spcBef>
                <a:spcPct val="50000"/>
              </a:spcBef>
            </a:pPr>
            <a:r>
              <a:rPr lang="en-US" altLang="en-US" sz="4400" b="1"/>
              <a:t> an element. </a:t>
            </a:r>
          </a:p>
          <a:p>
            <a:pPr eaLnBrk="1" hangingPunct="1">
              <a:spcBef>
                <a:spcPct val="50000"/>
              </a:spcBef>
            </a:pPr>
            <a:r>
              <a:rPr lang="en-US" altLang="en-US" sz="4400" b="1"/>
              <a:t> a mixture. </a:t>
            </a:r>
          </a:p>
          <a:p>
            <a:pPr eaLnBrk="1" hangingPunct="1">
              <a:spcBef>
                <a:spcPct val="50000"/>
              </a:spcBef>
            </a:pPr>
            <a:r>
              <a:rPr lang="en-US" altLang="en-US" sz="4400" b="1"/>
              <a:t> a solution. </a:t>
            </a:r>
          </a:p>
        </p:txBody>
      </p:sp>
      <p:pic>
        <p:nvPicPr>
          <p:cNvPr id="32771" name="Picture 4" descr="j0254448">
            <a:extLst>
              <a:ext uri="{FF2B5EF4-FFF2-40B4-BE49-F238E27FC236}">
                <a16:creationId xmlns:a16="http://schemas.microsoft.com/office/drawing/2014/main" id="{F116789C-DD96-7CD9-DB50-E7E8DF6679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4343400"/>
            <a:ext cx="2063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CFCF"/>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D4FC0E2-F017-C677-E984-C401CFE5FEB3}"/>
              </a:ext>
            </a:extLst>
          </p:cNvPr>
          <p:cNvSpPr>
            <a:spLocks noChangeArrowheads="1"/>
          </p:cNvSpPr>
          <p:nvPr/>
        </p:nvSpPr>
        <p:spPr bwMode="auto">
          <a:xfrm>
            <a:off x="990600" y="6350"/>
            <a:ext cx="8534400"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Plastic, wood, and iron are all made up of</a:t>
            </a:r>
          </a:p>
          <a:p>
            <a:pPr eaLnBrk="1" hangingPunct="1">
              <a:spcBef>
                <a:spcPct val="50000"/>
              </a:spcBef>
            </a:pPr>
            <a:endParaRPr lang="en-US" altLang="en-US" sz="4400" b="1"/>
          </a:p>
          <a:p>
            <a:pPr eaLnBrk="1" hangingPunct="1">
              <a:spcBef>
                <a:spcPct val="50000"/>
              </a:spcBef>
            </a:pPr>
            <a:r>
              <a:rPr lang="en-US" altLang="en-US" sz="4400" b="1"/>
              <a:t> cells. </a:t>
            </a:r>
          </a:p>
          <a:p>
            <a:pPr eaLnBrk="1" hangingPunct="1">
              <a:spcBef>
                <a:spcPct val="50000"/>
              </a:spcBef>
            </a:pPr>
            <a:r>
              <a:rPr lang="en-US" altLang="en-US" sz="4400" b="1"/>
              <a:t> atoms. </a:t>
            </a:r>
          </a:p>
          <a:p>
            <a:pPr eaLnBrk="1" hangingPunct="1">
              <a:spcBef>
                <a:spcPct val="50000"/>
              </a:spcBef>
            </a:pPr>
            <a:r>
              <a:rPr lang="en-US" altLang="en-US" sz="4400" b="1"/>
              <a:t> carbon. </a:t>
            </a:r>
          </a:p>
          <a:p>
            <a:pPr eaLnBrk="1" hangingPunct="1">
              <a:spcBef>
                <a:spcPct val="50000"/>
              </a:spcBef>
            </a:pPr>
            <a:r>
              <a:rPr lang="en-US" altLang="en-US" sz="4400" b="1"/>
              <a:t> plants. </a:t>
            </a:r>
          </a:p>
          <a:p>
            <a:pPr eaLnBrk="1" hangingPunct="1">
              <a:spcBef>
                <a:spcPct val="50000"/>
              </a:spcBef>
            </a:pPr>
            <a:endParaRPr lang="en-US" altLang="en-US" sz="4400" b="1"/>
          </a:p>
        </p:txBody>
      </p:sp>
      <p:pic>
        <p:nvPicPr>
          <p:cNvPr id="33795" name="Picture 3" descr="j0297004">
            <a:extLst>
              <a:ext uri="{FF2B5EF4-FFF2-40B4-BE49-F238E27FC236}">
                <a16:creationId xmlns:a16="http://schemas.microsoft.com/office/drawing/2014/main" id="{692D89A2-04C2-7E6D-A25B-B164FE82CA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68600"/>
            <a:ext cx="4648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j0201746">
            <a:extLst>
              <a:ext uri="{FF2B5EF4-FFF2-40B4-BE49-F238E27FC236}">
                <a16:creationId xmlns:a16="http://schemas.microsoft.com/office/drawing/2014/main" id="{FCD9BD36-13F2-5EB8-735B-5D733B6206B4}"/>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14" name="Rectangle 2">
            <a:extLst>
              <a:ext uri="{FF2B5EF4-FFF2-40B4-BE49-F238E27FC236}">
                <a16:creationId xmlns:a16="http://schemas.microsoft.com/office/drawing/2014/main" id="{C64EE726-7A0C-9B79-AEE6-A638832CF174}"/>
              </a:ext>
            </a:extLst>
          </p:cNvPr>
          <p:cNvSpPr>
            <a:spLocks noChangeArrowheads="1"/>
          </p:cNvSpPr>
          <p:nvPr/>
        </p:nvSpPr>
        <p:spPr bwMode="auto">
          <a:xfrm>
            <a:off x="304800" y="80963"/>
            <a:ext cx="8686800" cy="6492875"/>
          </a:xfrm>
          <a:prstGeom prst="rect">
            <a:avLst/>
          </a:prstGeom>
          <a:noFill/>
          <a:ln w="9525">
            <a:noFill/>
            <a:miter lim="800000"/>
            <a:headEnd/>
            <a:tailEnd/>
          </a:ln>
          <a:effectLst>
            <a:outerShdw dist="35921" dir="2700000" algn="ctr" rotWithShape="0">
              <a:srgbClr val="FCFF8F"/>
            </a:outerShdw>
          </a:effectLst>
        </p:spPr>
        <p:txBody>
          <a:bodyPr>
            <a:spAutoFit/>
          </a:bodyPr>
          <a:lstStyle/>
          <a:p>
            <a:pPr>
              <a:spcBef>
                <a:spcPct val="50000"/>
              </a:spcBef>
              <a:defRPr/>
            </a:pPr>
            <a:r>
              <a:rPr lang="en-US" sz="6000" b="1"/>
              <a:t>Water is  </a:t>
            </a:r>
          </a:p>
          <a:p>
            <a:pPr>
              <a:spcBef>
                <a:spcPct val="50000"/>
              </a:spcBef>
              <a:defRPr/>
            </a:pPr>
            <a:r>
              <a:rPr lang="en-US" sz="6000" b="1"/>
              <a:t> a compound.   </a:t>
            </a:r>
          </a:p>
          <a:p>
            <a:pPr>
              <a:spcBef>
                <a:spcPct val="50000"/>
              </a:spcBef>
              <a:defRPr/>
            </a:pPr>
            <a:r>
              <a:rPr lang="en-US" sz="6000" b="1"/>
              <a:t> an element.   </a:t>
            </a:r>
          </a:p>
          <a:p>
            <a:pPr>
              <a:spcBef>
                <a:spcPct val="50000"/>
              </a:spcBef>
              <a:defRPr/>
            </a:pPr>
            <a:r>
              <a:rPr lang="en-US" sz="6000" b="1"/>
              <a:t> a solution.   </a:t>
            </a:r>
          </a:p>
          <a:p>
            <a:pPr>
              <a:spcBef>
                <a:spcPct val="50000"/>
              </a:spcBef>
              <a:defRPr/>
            </a:pPr>
            <a:r>
              <a:rPr lang="en-US" sz="6000" b="1"/>
              <a:t> a mixture.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9428" name="Text Box 4">
            <a:extLst>
              <a:ext uri="{FF2B5EF4-FFF2-40B4-BE49-F238E27FC236}">
                <a16:creationId xmlns:a16="http://schemas.microsoft.com/office/drawing/2014/main" id="{F9D70C92-CD42-EC94-7C67-660C20868AB8}"/>
              </a:ext>
            </a:extLst>
          </p:cNvPr>
          <p:cNvSpPr txBox="1">
            <a:spLocks noChangeArrowheads="1"/>
          </p:cNvSpPr>
          <p:nvPr/>
        </p:nvSpPr>
        <p:spPr bwMode="auto">
          <a:xfrm>
            <a:off x="1390650" y="-228600"/>
            <a:ext cx="6153150" cy="1006475"/>
          </a:xfrm>
          <a:prstGeom prst="rect">
            <a:avLst/>
          </a:prstGeom>
          <a:noFill/>
          <a:ln w="9525">
            <a:noFill/>
            <a:miter lim="800000"/>
            <a:headEnd/>
            <a:tailEnd/>
          </a:ln>
          <a:effectLst>
            <a:outerShdw dist="28398" dir="3806097" algn="ctr" rotWithShape="0">
              <a:srgbClr val="FF00FF"/>
            </a:outerShdw>
          </a:effectLst>
        </p:spPr>
        <p:txBody>
          <a:bodyPr wrap="none">
            <a:spAutoFit/>
          </a:bodyPr>
          <a:lstStyle/>
          <a:p>
            <a:pPr>
              <a:defRPr/>
            </a:pPr>
            <a:r>
              <a:rPr lang="en-US" sz="6000" b="1" i="1" u="sng">
                <a:solidFill>
                  <a:srgbClr val="0000CC"/>
                </a:solidFill>
              </a:rPr>
              <a:t>Chemical Bonds</a:t>
            </a:r>
          </a:p>
        </p:txBody>
      </p:sp>
      <p:sp>
        <p:nvSpPr>
          <p:cNvPr id="359429" name="Text Box 5">
            <a:extLst>
              <a:ext uri="{FF2B5EF4-FFF2-40B4-BE49-F238E27FC236}">
                <a16:creationId xmlns:a16="http://schemas.microsoft.com/office/drawing/2014/main" id="{DB7EC8AD-E5B0-448F-EC70-2B338F248045}"/>
              </a:ext>
            </a:extLst>
          </p:cNvPr>
          <p:cNvSpPr txBox="1">
            <a:spLocks noChangeArrowheads="1"/>
          </p:cNvSpPr>
          <p:nvPr/>
        </p:nvSpPr>
        <p:spPr bwMode="auto">
          <a:xfrm>
            <a:off x="228600" y="6096000"/>
            <a:ext cx="8839200" cy="701675"/>
          </a:xfrm>
          <a:prstGeom prst="rect">
            <a:avLst/>
          </a:prstGeom>
          <a:noFill/>
          <a:ln w="9525">
            <a:noFill/>
            <a:miter lim="800000"/>
            <a:headEnd/>
            <a:tailEnd/>
          </a:ln>
          <a:effectLst>
            <a:outerShdw dist="64758" dir="4721404" algn="ctr" rotWithShape="0">
              <a:schemeClr val="accent2">
                <a:alpha val="50000"/>
              </a:schemeClr>
            </a:outerShdw>
          </a:effectLst>
        </p:spPr>
        <p:txBody>
          <a:bodyPr>
            <a:spAutoFit/>
          </a:bodyPr>
          <a:lstStyle/>
          <a:p>
            <a:pPr algn="ctr">
              <a:defRPr/>
            </a:pPr>
            <a:r>
              <a:rPr lang="en-US" sz="4000" b="1">
                <a:solidFill>
                  <a:schemeClr val="accent1"/>
                </a:solidFill>
                <a:latin typeface="Verdana" pitchFamily="34" charset="0"/>
              </a:rPr>
              <a:t>Strong &lt;----------------&gt; Weak</a:t>
            </a:r>
          </a:p>
        </p:txBody>
      </p:sp>
      <p:pic>
        <p:nvPicPr>
          <p:cNvPr id="8196" name="Picture 25">
            <a:extLst>
              <a:ext uri="{FF2B5EF4-FFF2-40B4-BE49-F238E27FC236}">
                <a16:creationId xmlns:a16="http://schemas.microsoft.com/office/drawing/2014/main" id="{5CDA9238-E38A-852D-AF76-1D972318B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4210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6">
            <a:extLst>
              <a:ext uri="{FF2B5EF4-FFF2-40B4-BE49-F238E27FC236}">
                <a16:creationId xmlns:a16="http://schemas.microsoft.com/office/drawing/2014/main" id="{833FF671-0673-7CBD-0BD0-52364FC2C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4210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7">
            <a:extLst>
              <a:ext uri="{FF2B5EF4-FFF2-40B4-BE49-F238E27FC236}">
                <a16:creationId xmlns:a16="http://schemas.microsoft.com/office/drawing/2014/main" id="{9E223C75-2E99-2DAC-E26C-36812A216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4572000"/>
            <a:ext cx="4210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28">
            <a:extLst>
              <a:ext uri="{FF2B5EF4-FFF2-40B4-BE49-F238E27FC236}">
                <a16:creationId xmlns:a16="http://schemas.microsoft.com/office/drawing/2014/main" id="{9B3F5E00-DDA5-45C8-EE00-A208EC10D1CB}"/>
              </a:ext>
            </a:extLst>
          </p:cNvPr>
          <p:cNvSpPr>
            <a:spLocks/>
          </p:cNvSpPr>
          <p:nvPr/>
        </p:nvSpPr>
        <p:spPr bwMode="auto">
          <a:xfrm rot="5400000">
            <a:off x="4076700" y="-3162300"/>
            <a:ext cx="990600" cy="9144000"/>
          </a:xfrm>
          <a:prstGeom prst="leftBrace">
            <a:avLst>
              <a:gd name="adj1" fmla="val 76923"/>
              <a:gd name="adj2" fmla="val 50000"/>
            </a:avLst>
          </a:prstGeom>
          <a:noFill/>
          <a:ln w="7302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1C21DDB-1036-56F9-C044-61AECEA5614B}"/>
              </a:ext>
            </a:extLst>
          </p:cNvPr>
          <p:cNvSpPr>
            <a:spLocks noChangeArrowheads="1"/>
          </p:cNvSpPr>
          <p:nvPr/>
        </p:nvSpPr>
        <p:spPr bwMode="auto">
          <a:xfrm>
            <a:off x="1219200" y="228600"/>
            <a:ext cx="79248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An atom is to an element, as a molecule is to a</a:t>
            </a:r>
          </a:p>
          <a:p>
            <a:pPr eaLnBrk="1" hangingPunct="1">
              <a:spcBef>
                <a:spcPct val="50000"/>
              </a:spcBef>
            </a:pPr>
            <a:endParaRPr lang="en-US" altLang="en-US" sz="4400" b="1"/>
          </a:p>
          <a:p>
            <a:pPr eaLnBrk="1" hangingPunct="1">
              <a:spcBef>
                <a:spcPct val="50000"/>
              </a:spcBef>
            </a:pPr>
            <a:r>
              <a:rPr lang="en-US" altLang="en-US" sz="4400" b="1"/>
              <a:t> metal. </a:t>
            </a:r>
          </a:p>
          <a:p>
            <a:pPr eaLnBrk="1" hangingPunct="1">
              <a:spcBef>
                <a:spcPct val="50000"/>
              </a:spcBef>
            </a:pPr>
            <a:r>
              <a:rPr lang="en-US" altLang="en-US" sz="4400" b="1"/>
              <a:t> nonmetal. </a:t>
            </a:r>
          </a:p>
          <a:p>
            <a:pPr eaLnBrk="1" hangingPunct="1">
              <a:spcBef>
                <a:spcPct val="50000"/>
              </a:spcBef>
            </a:pPr>
            <a:r>
              <a:rPr lang="en-US" altLang="en-US" sz="4400" b="1"/>
              <a:t> metalloid. </a:t>
            </a:r>
          </a:p>
          <a:p>
            <a:pPr eaLnBrk="1" hangingPunct="1">
              <a:spcBef>
                <a:spcPct val="50000"/>
              </a:spcBef>
            </a:pPr>
            <a:r>
              <a:rPr lang="en-US" altLang="en-US" sz="4400" b="1"/>
              <a:t> compound.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8">
            <a:extLst>
              <a:ext uri="{FF2B5EF4-FFF2-40B4-BE49-F238E27FC236}">
                <a16:creationId xmlns:a16="http://schemas.microsoft.com/office/drawing/2014/main" id="{193D575F-338C-0A8B-3AA3-4FCC5B4A7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6" descr="j0316885">
            <a:extLst>
              <a:ext uri="{FF2B5EF4-FFF2-40B4-BE49-F238E27FC236}">
                <a16:creationId xmlns:a16="http://schemas.microsoft.com/office/drawing/2014/main" id="{BC570BB1-3489-29C9-E124-201AF23FE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1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5003" name="Group 43">
            <a:extLst>
              <a:ext uri="{FF2B5EF4-FFF2-40B4-BE49-F238E27FC236}">
                <a16:creationId xmlns:a16="http://schemas.microsoft.com/office/drawing/2014/main" id="{ECEA77D3-C1B6-ADC9-4508-ECD6A79C9BFE}"/>
              </a:ext>
            </a:extLst>
          </p:cNvPr>
          <p:cNvGraphicFramePr>
            <a:graphicFrameLocks noGrp="1"/>
          </p:cNvGraphicFramePr>
          <p:nvPr/>
        </p:nvGraphicFramePr>
        <p:xfrm>
          <a:off x="3581400" y="1676400"/>
          <a:ext cx="5410200" cy="1692275"/>
        </p:xfrm>
        <a:graphic>
          <a:graphicData uri="http://schemas.openxmlformats.org/drawingml/2006/table">
            <a:tbl>
              <a:tblPr/>
              <a:tblGrid>
                <a:gridCol w="2705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1981 Pennies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1985 Pennies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extLst>
                  <a:ext uri="{0D108BD9-81ED-4DB2-BD59-A6C34878D82A}">
                    <a16:rowId xmlns:a16="http://schemas.microsoft.com/office/drawing/2014/main" val="10000"/>
                  </a:ext>
                </a:extLst>
              </a:tr>
              <a:tr h="1165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extLst>
                  <a:ext uri="{0D108BD9-81ED-4DB2-BD59-A6C34878D82A}">
                    <a16:rowId xmlns:a16="http://schemas.microsoft.com/office/drawing/2014/main" val="10001"/>
                  </a:ext>
                </a:extLst>
              </a:tr>
            </a:tbl>
          </a:graphicData>
        </a:graphic>
      </p:graphicFrame>
      <p:graphicFrame>
        <p:nvGraphicFramePr>
          <p:cNvPr id="425002" name="Group 42">
            <a:extLst>
              <a:ext uri="{FF2B5EF4-FFF2-40B4-BE49-F238E27FC236}">
                <a16:creationId xmlns:a16="http://schemas.microsoft.com/office/drawing/2014/main" id="{4200D67B-39C7-63D8-E5B4-34EB18ECCC15}"/>
              </a:ext>
            </a:extLst>
          </p:cNvPr>
          <p:cNvGraphicFramePr>
            <a:graphicFrameLocks noGrp="1"/>
          </p:cNvGraphicFramePr>
          <p:nvPr/>
        </p:nvGraphicFramePr>
        <p:xfrm>
          <a:off x="3657600" y="2081213"/>
          <a:ext cx="2867025" cy="1476375"/>
        </p:xfrm>
        <a:graphic>
          <a:graphicData uri="http://schemas.openxmlformats.org/drawingml/2006/table">
            <a:tbl>
              <a:tblPr/>
              <a:tblGrid>
                <a:gridCol w="1241425">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tblGrid>
              <a:tr h="949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Mass</a:t>
                      </a:r>
                      <a:br>
                        <a:rPr kumimoji="0" lang="en-US" sz="2400" b="1" i="0" u="none" strike="noStrike" cap="none" normalizeH="0" baseline="0">
                          <a:ln>
                            <a:noFill/>
                          </a:ln>
                          <a:solidFill>
                            <a:schemeClr val="tx1"/>
                          </a:solidFill>
                          <a:effectLst/>
                          <a:latin typeface="Arial" pitchFamily="34" charset="0"/>
                        </a:rPr>
                      </a:br>
                      <a:r>
                        <a:rPr kumimoji="0" lang="en-US" sz="2400" b="1" i="0" u="none" strike="noStrike" cap="none" normalizeH="0" baseline="0">
                          <a:ln>
                            <a:noFill/>
                          </a:ln>
                          <a:solidFill>
                            <a:schemeClr val="tx1"/>
                          </a:solidFill>
                          <a:effectLst/>
                          <a:latin typeface="Arial" pitchFamily="34" charset="0"/>
                        </a:rPr>
                        <a:t>(g)</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Volume</a:t>
                      </a:r>
                      <a:br>
                        <a:rPr kumimoji="0" lang="en-US" sz="2400" b="1" i="0" u="none" strike="noStrike" cap="none" normalizeH="0" baseline="0">
                          <a:ln>
                            <a:noFill/>
                          </a:ln>
                          <a:solidFill>
                            <a:schemeClr val="tx1"/>
                          </a:solidFill>
                          <a:effectLst/>
                          <a:latin typeface="Arial" pitchFamily="34" charset="0"/>
                        </a:rPr>
                      </a:br>
                      <a:r>
                        <a:rPr kumimoji="0" lang="en-US" sz="2400" b="1" i="0" u="none" strike="noStrike" cap="none" normalizeH="0" baseline="0">
                          <a:ln>
                            <a:noFill/>
                          </a:ln>
                          <a:solidFill>
                            <a:schemeClr val="tx1"/>
                          </a:solidFill>
                          <a:effectLst/>
                          <a:latin typeface="Arial" pitchFamily="34" charset="0"/>
                        </a:rPr>
                        <a:t>(cm</a:t>
                      </a:r>
                      <a:r>
                        <a:rPr kumimoji="0" lang="en-US" sz="2400" b="1" i="0" u="none" strike="noStrike" cap="none" normalizeH="0" baseline="30000">
                          <a:ln>
                            <a:noFill/>
                          </a:ln>
                          <a:solidFill>
                            <a:schemeClr val="tx1"/>
                          </a:solidFill>
                          <a:effectLst/>
                          <a:latin typeface="Arial" pitchFamily="34" charset="0"/>
                        </a:rPr>
                        <a:t>3</a:t>
                      </a:r>
                      <a:r>
                        <a:rPr kumimoji="0" lang="en-US" sz="2400" b="1" i="0" u="none" strike="noStrike" cap="none" normalizeH="0" baseline="0">
                          <a:ln>
                            <a:noFill/>
                          </a:ln>
                          <a:solidFill>
                            <a:schemeClr val="tx1"/>
                          </a:solidFill>
                          <a:effectLst/>
                          <a:latin typeface="Arial" pitchFamily="34"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extLst>
                  <a:ext uri="{0D108BD9-81ED-4DB2-BD59-A6C34878D82A}">
                    <a16:rowId xmlns:a16="http://schemas.microsoft.com/office/drawing/2014/main" val="10000"/>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3.5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0.9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extLst>
                  <a:ext uri="{0D108BD9-81ED-4DB2-BD59-A6C34878D82A}">
                    <a16:rowId xmlns:a16="http://schemas.microsoft.com/office/drawing/2014/main" val="10001"/>
                  </a:ext>
                </a:extLst>
              </a:tr>
            </a:tbl>
          </a:graphicData>
        </a:graphic>
      </p:graphicFrame>
      <p:graphicFrame>
        <p:nvGraphicFramePr>
          <p:cNvPr id="425001" name="Group 41">
            <a:extLst>
              <a:ext uri="{FF2B5EF4-FFF2-40B4-BE49-F238E27FC236}">
                <a16:creationId xmlns:a16="http://schemas.microsoft.com/office/drawing/2014/main" id="{DD9E5D72-AE66-7637-1010-661FAD49A502}"/>
              </a:ext>
            </a:extLst>
          </p:cNvPr>
          <p:cNvGraphicFramePr>
            <a:graphicFrameLocks noGrp="1"/>
          </p:cNvGraphicFramePr>
          <p:nvPr/>
        </p:nvGraphicFramePr>
        <p:xfrm>
          <a:off x="6115050" y="2081213"/>
          <a:ext cx="2867025" cy="1476375"/>
        </p:xfrm>
        <a:graphic>
          <a:graphicData uri="http://schemas.openxmlformats.org/drawingml/2006/table">
            <a:tbl>
              <a:tblPr/>
              <a:tblGrid>
                <a:gridCol w="1241425">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tblGrid>
              <a:tr h="949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Mass</a:t>
                      </a:r>
                      <a:br>
                        <a:rPr kumimoji="0" lang="en-US" sz="2400" b="1" i="0" u="none" strike="noStrike" cap="none" normalizeH="0" baseline="0">
                          <a:ln>
                            <a:noFill/>
                          </a:ln>
                          <a:solidFill>
                            <a:schemeClr val="tx1"/>
                          </a:solidFill>
                          <a:effectLst/>
                          <a:latin typeface="Arial" pitchFamily="34" charset="0"/>
                        </a:rPr>
                      </a:br>
                      <a:r>
                        <a:rPr kumimoji="0" lang="en-US" sz="2400" b="1" i="0" u="none" strike="noStrike" cap="none" normalizeH="0" baseline="0">
                          <a:ln>
                            <a:noFill/>
                          </a:ln>
                          <a:solidFill>
                            <a:schemeClr val="tx1"/>
                          </a:solidFill>
                          <a:effectLst/>
                          <a:latin typeface="Arial" pitchFamily="34" charset="0"/>
                        </a:rPr>
                        <a:t>(g)</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Volume</a:t>
                      </a:r>
                      <a:br>
                        <a:rPr kumimoji="0" lang="en-US" sz="2400" b="1" i="0" u="none" strike="noStrike" cap="none" normalizeH="0" baseline="0">
                          <a:ln>
                            <a:noFill/>
                          </a:ln>
                          <a:solidFill>
                            <a:schemeClr val="tx1"/>
                          </a:solidFill>
                          <a:effectLst/>
                          <a:latin typeface="Arial" pitchFamily="34" charset="0"/>
                        </a:rPr>
                      </a:br>
                      <a:r>
                        <a:rPr kumimoji="0" lang="en-US" sz="2400" b="1" i="0" u="none" strike="noStrike" cap="none" normalizeH="0" baseline="0">
                          <a:ln>
                            <a:noFill/>
                          </a:ln>
                          <a:solidFill>
                            <a:schemeClr val="tx1"/>
                          </a:solidFill>
                          <a:effectLst/>
                          <a:latin typeface="Arial" pitchFamily="34" charset="0"/>
                        </a:rPr>
                        <a:t>(cm</a:t>
                      </a:r>
                      <a:r>
                        <a:rPr kumimoji="0" lang="en-US" sz="2400" b="1" i="0" u="none" strike="noStrike" cap="none" normalizeH="0" baseline="30000">
                          <a:ln>
                            <a:noFill/>
                          </a:ln>
                          <a:solidFill>
                            <a:schemeClr val="tx1"/>
                          </a:solidFill>
                          <a:effectLst/>
                          <a:latin typeface="Arial" pitchFamily="34" charset="0"/>
                        </a:rPr>
                        <a:t>3</a:t>
                      </a:r>
                      <a:r>
                        <a:rPr kumimoji="0" lang="en-US" sz="2400" b="1" i="0" u="none" strike="noStrike" cap="none" normalizeH="0" baseline="0">
                          <a:ln>
                            <a:noFill/>
                          </a:ln>
                          <a:solidFill>
                            <a:schemeClr val="tx1"/>
                          </a:solidFill>
                          <a:effectLst/>
                          <a:latin typeface="Arial" pitchFamily="34"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extLst>
                  <a:ext uri="{0D108BD9-81ED-4DB2-BD59-A6C34878D82A}">
                    <a16:rowId xmlns:a16="http://schemas.microsoft.com/office/drawing/2014/main" val="10000"/>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2.5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rPr>
                        <a:t>0.9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rgbClr val="FDFD87"/>
                        </a:gs>
                        <a:gs pos="100000">
                          <a:srgbClr val="FF5050"/>
                        </a:gs>
                      </a:gsLst>
                      <a:lin ang="5400000" scaled="1"/>
                    </a:gradFill>
                  </a:tcPr>
                </a:tc>
                <a:extLst>
                  <a:ext uri="{0D108BD9-81ED-4DB2-BD59-A6C34878D82A}">
                    <a16:rowId xmlns:a16="http://schemas.microsoft.com/office/drawing/2014/main" val="10001"/>
                  </a:ext>
                </a:extLst>
              </a:tr>
            </a:tbl>
          </a:graphicData>
        </a:graphic>
      </p:graphicFrame>
      <p:sp>
        <p:nvSpPr>
          <p:cNvPr id="424995" name="Rectangle 35">
            <a:extLst>
              <a:ext uri="{FF2B5EF4-FFF2-40B4-BE49-F238E27FC236}">
                <a16:creationId xmlns:a16="http://schemas.microsoft.com/office/drawing/2014/main" id="{52149289-A126-2AB6-4E0A-0318B8CAC2D6}"/>
              </a:ext>
            </a:extLst>
          </p:cNvPr>
          <p:cNvSpPr>
            <a:spLocks noChangeArrowheads="1"/>
          </p:cNvSpPr>
          <p:nvPr/>
        </p:nvSpPr>
        <p:spPr bwMode="auto">
          <a:xfrm>
            <a:off x="0" y="22225"/>
            <a:ext cx="9296400" cy="6683375"/>
          </a:xfrm>
          <a:prstGeom prst="rect">
            <a:avLst/>
          </a:prstGeom>
          <a:noFill/>
          <a:ln w="9525">
            <a:noFill/>
            <a:miter lim="800000"/>
            <a:headEnd/>
            <a:tailEnd/>
          </a:ln>
          <a:effectLst>
            <a:outerShdw dist="35921" dir="2700000" algn="ctr" rotWithShape="0">
              <a:srgbClr val="FCFF8F"/>
            </a:outerShdw>
          </a:effectLst>
        </p:spPr>
        <p:txBody>
          <a:bodyPr>
            <a:spAutoFit/>
          </a:bodyPr>
          <a:lstStyle/>
          <a:p>
            <a:pPr>
              <a:spcBef>
                <a:spcPct val="50000"/>
              </a:spcBef>
              <a:defRPr/>
            </a:pPr>
            <a:r>
              <a:rPr lang="en-US" sz="3600" b="1"/>
              <a:t>In 1982, the composition of US pennies was changed. According to the information in the table, 1985 pennies</a:t>
            </a:r>
          </a:p>
          <a:p>
            <a:pPr>
              <a:spcBef>
                <a:spcPct val="50000"/>
              </a:spcBef>
              <a:defRPr/>
            </a:pPr>
            <a:endParaRPr lang="en-US" sz="3600" b="1"/>
          </a:p>
          <a:p>
            <a:pPr>
              <a:spcBef>
                <a:spcPct val="50000"/>
              </a:spcBef>
              <a:defRPr/>
            </a:pPr>
            <a:endParaRPr lang="en-US" sz="3600" b="1"/>
          </a:p>
          <a:p>
            <a:pPr>
              <a:spcBef>
                <a:spcPct val="50000"/>
              </a:spcBef>
              <a:defRPr/>
            </a:pPr>
            <a:r>
              <a:rPr lang="en-US" sz="3600" b="1"/>
              <a:t> are more dense than 1981 pennies. </a:t>
            </a:r>
          </a:p>
          <a:p>
            <a:pPr>
              <a:spcBef>
                <a:spcPct val="50000"/>
              </a:spcBef>
              <a:defRPr/>
            </a:pPr>
            <a:r>
              <a:rPr lang="en-US" sz="3600" b="1"/>
              <a:t> are less dense than 1981 pennies. </a:t>
            </a:r>
          </a:p>
          <a:p>
            <a:pPr>
              <a:spcBef>
                <a:spcPct val="50000"/>
              </a:spcBef>
              <a:defRPr/>
            </a:pPr>
            <a:r>
              <a:rPr lang="en-US" sz="3600" b="1"/>
              <a:t> are equal in density to 1981 pennies. </a:t>
            </a:r>
          </a:p>
          <a:p>
            <a:pPr>
              <a:spcBef>
                <a:spcPct val="50000"/>
              </a:spcBef>
              <a:defRPr/>
            </a:pPr>
            <a:r>
              <a:rPr lang="en-US" sz="3600" b="1"/>
              <a:t> cannot be compared to 1981 pennies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F975D96-4256-C7C8-8C0A-6F492B2A8137}"/>
              </a:ext>
            </a:extLst>
          </p:cNvPr>
          <p:cNvSpPr>
            <a:spLocks noChangeArrowheads="1"/>
          </p:cNvSpPr>
          <p:nvPr/>
        </p:nvSpPr>
        <p:spPr bwMode="auto">
          <a:xfrm>
            <a:off x="0" y="57150"/>
            <a:ext cx="91440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800" b="1"/>
              <a:t> All of the substances on the periodic table are classified as elements because they</a:t>
            </a:r>
            <a:br>
              <a:rPr lang="en-US" altLang="en-US" sz="3800" b="1"/>
            </a:br>
            <a:endParaRPr lang="en-US" altLang="en-US" sz="3800" b="1"/>
          </a:p>
          <a:p>
            <a:pPr eaLnBrk="1" hangingPunct="1">
              <a:spcBef>
                <a:spcPct val="50000"/>
              </a:spcBef>
            </a:pPr>
            <a:r>
              <a:rPr lang="en-US" altLang="en-US" sz="3800" b="1"/>
              <a:t>are pure substances. </a:t>
            </a:r>
            <a:br>
              <a:rPr lang="en-US" altLang="en-US" sz="3800" b="1"/>
            </a:br>
            <a:r>
              <a:rPr lang="en-US" altLang="en-US" sz="3800" b="1">
                <a:solidFill>
                  <a:srgbClr val="0000CC"/>
                </a:solidFill>
              </a:rPr>
              <a:t>are composed of atoms. </a:t>
            </a:r>
            <a:br>
              <a:rPr lang="en-US" altLang="en-US" sz="3800" b="1">
                <a:solidFill>
                  <a:srgbClr val="0000CC"/>
                </a:solidFill>
              </a:rPr>
            </a:br>
            <a:r>
              <a:rPr lang="en-US" altLang="en-US" sz="3800" b="1"/>
              <a:t>cannot be broken down into other substances. </a:t>
            </a:r>
            <a:br>
              <a:rPr lang="en-US" altLang="en-US" sz="3800" b="1"/>
            </a:br>
            <a:r>
              <a:rPr lang="en-US" altLang="en-US" sz="3800" b="1">
                <a:solidFill>
                  <a:srgbClr val="0000CC"/>
                </a:solidFill>
              </a:rPr>
              <a:t>cannot be dissolved in water or other liquids. </a:t>
            </a:r>
            <a:br>
              <a:rPr lang="en-US" altLang="en-US" sz="3800" b="1"/>
            </a:br>
            <a:r>
              <a:rPr lang="en-US" altLang="en-US" sz="3800" b="1"/>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770B08AB-CD37-4E40-ADD9-4B4E67D8C799}"/>
              </a:ext>
            </a:extLst>
          </p:cNvPr>
          <p:cNvPicPr>
            <a:picLocks noChangeAspect="1" noChangeArrowheads="1"/>
          </p:cNvPicPr>
          <p:nvPr/>
        </p:nvPicPr>
        <p:blipFill>
          <a:blip r:embed="rId3">
            <a:lum bright="42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0" name="Rectangle 2">
            <a:extLst>
              <a:ext uri="{FF2B5EF4-FFF2-40B4-BE49-F238E27FC236}">
                <a16:creationId xmlns:a16="http://schemas.microsoft.com/office/drawing/2014/main" id="{BB76E070-F01F-60D0-21F5-944671C492E6}"/>
              </a:ext>
            </a:extLst>
          </p:cNvPr>
          <p:cNvSpPr>
            <a:spLocks noChangeArrowheads="1"/>
          </p:cNvSpPr>
          <p:nvPr/>
        </p:nvSpPr>
        <p:spPr bwMode="auto">
          <a:xfrm>
            <a:off x="685800" y="0"/>
            <a:ext cx="8458200" cy="6681788"/>
          </a:xfrm>
          <a:prstGeom prst="rect">
            <a:avLst/>
          </a:prstGeom>
          <a:noFill/>
          <a:ln w="9525">
            <a:noFill/>
            <a:miter lim="800000"/>
            <a:headEnd/>
            <a:tailEnd/>
          </a:ln>
          <a:effectLst>
            <a:outerShdw dist="35921" dir="2700000" algn="ctr" rotWithShape="0">
              <a:srgbClr val="FCFF8F"/>
            </a:outerShdw>
          </a:effectLst>
        </p:spPr>
        <p:txBody>
          <a:bodyPr>
            <a:spAutoFit/>
          </a:bodyPr>
          <a:lstStyle/>
          <a:p>
            <a:pPr algn="r">
              <a:spcBef>
                <a:spcPct val="50000"/>
              </a:spcBef>
              <a:defRPr/>
            </a:pPr>
            <a:r>
              <a:rPr lang="en-US" sz="4800" b="1"/>
              <a:t>Salt (NaCl) is a common substance. Salt is which of these? </a:t>
            </a:r>
          </a:p>
          <a:p>
            <a:pPr algn="r">
              <a:spcBef>
                <a:spcPct val="50000"/>
              </a:spcBef>
              <a:defRPr/>
            </a:pPr>
            <a:r>
              <a:rPr lang="en-US" sz="4800" b="1"/>
              <a:t> atom </a:t>
            </a:r>
          </a:p>
          <a:p>
            <a:pPr algn="r">
              <a:spcBef>
                <a:spcPct val="50000"/>
              </a:spcBef>
              <a:defRPr/>
            </a:pPr>
            <a:r>
              <a:rPr lang="en-US" sz="4800" b="1"/>
              <a:t> element </a:t>
            </a:r>
          </a:p>
          <a:p>
            <a:pPr algn="r">
              <a:spcBef>
                <a:spcPct val="50000"/>
              </a:spcBef>
              <a:defRPr/>
            </a:pPr>
            <a:r>
              <a:rPr lang="en-US" sz="4800" b="1"/>
              <a:t> compound </a:t>
            </a:r>
          </a:p>
          <a:p>
            <a:pPr algn="r">
              <a:spcBef>
                <a:spcPct val="50000"/>
              </a:spcBef>
              <a:defRPr/>
            </a:pPr>
            <a:r>
              <a:rPr lang="en-US" sz="4800" b="1"/>
              <a:t> mixture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A2FE6BD3-A3B9-5F60-8B31-36D0735E3496}"/>
              </a:ext>
            </a:extLst>
          </p:cNvPr>
          <p:cNvSpPr>
            <a:spLocks noChangeArrowheads="1"/>
          </p:cNvSpPr>
          <p:nvPr/>
        </p:nvSpPr>
        <p:spPr bwMode="auto">
          <a:xfrm>
            <a:off x="0" y="76200"/>
            <a:ext cx="9144000" cy="66833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a:t>Each element is assigned an atomic number, which is the same as  </a:t>
            </a:r>
          </a:p>
          <a:p>
            <a:pPr>
              <a:spcBef>
                <a:spcPct val="50000"/>
              </a:spcBef>
              <a:defRPr/>
            </a:pPr>
            <a:r>
              <a:rPr lang="en-US" sz="3600" b="1"/>
              <a:t> </a:t>
            </a:r>
            <a:r>
              <a:rPr lang="en-US" sz="3600" b="1">
                <a:solidFill>
                  <a:srgbClr val="0000CC"/>
                </a:solidFill>
              </a:rPr>
              <a:t>the number of electrons in the atom's nucleus.   </a:t>
            </a:r>
          </a:p>
          <a:p>
            <a:pPr>
              <a:spcBef>
                <a:spcPct val="50000"/>
              </a:spcBef>
              <a:defRPr/>
            </a:pPr>
            <a:r>
              <a:rPr lang="en-US" sz="3600" b="1">
                <a:solidFill>
                  <a:srgbClr val="0000CC"/>
                </a:solidFill>
              </a:rPr>
              <a:t> the number of protons in the atom's nucleus.   </a:t>
            </a:r>
          </a:p>
          <a:p>
            <a:pPr>
              <a:spcBef>
                <a:spcPct val="50000"/>
              </a:spcBef>
              <a:defRPr/>
            </a:pPr>
            <a:r>
              <a:rPr lang="en-US" sz="3600" b="1">
                <a:solidFill>
                  <a:srgbClr val="0000CC"/>
                </a:solidFill>
              </a:rPr>
              <a:t> the number of neutrons in the atom's nucleus.   </a:t>
            </a:r>
          </a:p>
          <a:p>
            <a:pPr>
              <a:spcBef>
                <a:spcPct val="50000"/>
              </a:spcBef>
              <a:defRPr/>
            </a:pPr>
            <a:r>
              <a:rPr lang="en-US" sz="3600" b="1">
                <a:solidFill>
                  <a:srgbClr val="0000CC"/>
                </a:solidFill>
              </a:rPr>
              <a:t> the number of protons and neutrons in the atom's nucleus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CC"/>
        </a:solidFill>
        <a:effectLst/>
      </p:bgPr>
    </p:bg>
    <p:spTree>
      <p:nvGrpSpPr>
        <p:cNvPr id="1" name=""/>
        <p:cNvGrpSpPr/>
        <p:nvPr/>
      </p:nvGrpSpPr>
      <p:grpSpPr>
        <a:xfrm>
          <a:off x="0" y="0"/>
          <a:ext cx="0" cy="0"/>
          <a:chOff x="0" y="0"/>
          <a:chExt cx="0" cy="0"/>
        </a:xfrm>
      </p:grpSpPr>
      <p:pic>
        <p:nvPicPr>
          <p:cNvPr id="538626" name="Picture 2" descr="Precipitate">
            <a:extLst>
              <a:ext uri="{FF2B5EF4-FFF2-40B4-BE49-F238E27FC236}">
                <a16:creationId xmlns:a16="http://schemas.microsoft.com/office/drawing/2014/main" id="{3BCF75A5-8AFB-0666-5A34-8E0C801F5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2514600"/>
            <a:ext cx="33353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627" name="Rectangle 3">
            <a:extLst>
              <a:ext uri="{FF2B5EF4-FFF2-40B4-BE49-F238E27FC236}">
                <a16:creationId xmlns:a16="http://schemas.microsoft.com/office/drawing/2014/main" id="{8BA791BF-7F46-6ED0-926E-F63D3195B394}"/>
              </a:ext>
            </a:extLst>
          </p:cNvPr>
          <p:cNvSpPr>
            <a:spLocks noChangeArrowheads="1"/>
          </p:cNvSpPr>
          <p:nvPr/>
        </p:nvSpPr>
        <p:spPr bwMode="auto">
          <a:xfrm>
            <a:off x="838200" y="117475"/>
            <a:ext cx="8229600" cy="6132513"/>
          </a:xfrm>
          <a:prstGeom prst="rect">
            <a:avLst/>
          </a:prstGeom>
          <a:noFill/>
          <a:ln w="9525">
            <a:noFill/>
            <a:miter lim="800000"/>
            <a:headEnd/>
            <a:tailEnd/>
          </a:ln>
          <a:effectLst>
            <a:outerShdw dist="17961" dir="2700000" algn="ctr" rotWithShape="0">
              <a:srgbClr val="6600CC"/>
            </a:outerShdw>
          </a:effectLst>
        </p:spPr>
        <p:txBody>
          <a:bodyPr>
            <a:spAutoFit/>
          </a:bodyPr>
          <a:lstStyle/>
          <a:p>
            <a:pPr>
              <a:spcBef>
                <a:spcPct val="20000"/>
              </a:spcBef>
              <a:defRPr/>
            </a:pPr>
            <a:r>
              <a:rPr kumimoji="1" lang="en-US" sz="3600" b="1">
                <a:solidFill>
                  <a:srgbClr val="F7F731"/>
                </a:solidFill>
                <a:latin typeface="Verdana" pitchFamily="34" charset="0"/>
              </a:rPr>
              <a:t>Mr. Davis performs a chemical reaction for the class. Which of these does NOT show evidence that a chemical reaction has occurred ?</a:t>
            </a:r>
          </a:p>
          <a:p>
            <a:pPr>
              <a:spcBef>
                <a:spcPct val="20000"/>
              </a:spcBef>
              <a:defRPr/>
            </a:pPr>
            <a:r>
              <a:rPr kumimoji="1" lang="en-US" sz="3600" b="1">
                <a:solidFill>
                  <a:srgbClr val="F7F731"/>
                </a:solidFill>
                <a:latin typeface="Verdana" pitchFamily="34" charset="0"/>
              </a:rPr>
              <a:t>   Change in color</a:t>
            </a:r>
          </a:p>
          <a:p>
            <a:pPr>
              <a:spcBef>
                <a:spcPct val="20000"/>
              </a:spcBef>
              <a:defRPr/>
            </a:pPr>
            <a:r>
              <a:rPr kumimoji="1" lang="en-US" sz="3600" b="1">
                <a:solidFill>
                  <a:srgbClr val="F7F731"/>
                </a:solidFill>
                <a:latin typeface="Verdana" pitchFamily="34" charset="0"/>
              </a:rPr>
              <a:t>   Change in shape</a:t>
            </a:r>
          </a:p>
          <a:p>
            <a:pPr>
              <a:spcBef>
                <a:spcPct val="20000"/>
              </a:spcBef>
              <a:defRPr/>
            </a:pPr>
            <a:r>
              <a:rPr kumimoji="1" lang="en-US" sz="3600" b="1">
                <a:solidFill>
                  <a:srgbClr val="F7F731"/>
                </a:solidFill>
                <a:latin typeface="Verdana" pitchFamily="34" charset="0"/>
              </a:rPr>
              <a:t>   Formation of gas</a:t>
            </a:r>
          </a:p>
          <a:p>
            <a:pPr>
              <a:spcBef>
                <a:spcPct val="20000"/>
              </a:spcBef>
              <a:defRPr/>
            </a:pPr>
            <a:r>
              <a:rPr kumimoji="1" lang="en-US" sz="3600" b="1">
                <a:solidFill>
                  <a:srgbClr val="F7F731"/>
                </a:solidFill>
                <a:latin typeface="Verdana" pitchFamily="34" charset="0"/>
              </a:rPr>
              <a:t>   Formation of a precipitate</a:t>
            </a:r>
          </a:p>
          <a:p>
            <a:pPr algn="ctr">
              <a:spcBef>
                <a:spcPct val="20000"/>
              </a:spcBef>
              <a:defRPr/>
            </a:pPr>
            <a:endParaRPr kumimoji="1" lang="en-US" sz="3600" b="1">
              <a:solidFill>
                <a:srgbClr val="F7F731"/>
              </a:solidFill>
              <a:latin typeface="Verdana" pitchFamily="34" charset="0"/>
            </a:endParaRPr>
          </a:p>
        </p:txBody>
      </p:sp>
      <p:pic>
        <p:nvPicPr>
          <p:cNvPr id="40964" name="Picture 4" descr="Precipitate">
            <a:extLst>
              <a:ext uri="{FF2B5EF4-FFF2-40B4-BE49-F238E27FC236}">
                <a16:creationId xmlns:a16="http://schemas.microsoft.com/office/drawing/2014/main" id="{991C598C-D96F-DF39-E49B-075C806E7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19600"/>
            <a:ext cx="468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Precipitate">
            <a:extLst>
              <a:ext uri="{FF2B5EF4-FFF2-40B4-BE49-F238E27FC236}">
                <a16:creationId xmlns:a16="http://schemas.microsoft.com/office/drawing/2014/main" id="{8959C6F0-0D30-353A-94E5-A47FB35FC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05400"/>
            <a:ext cx="468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Precipitate">
            <a:extLst>
              <a:ext uri="{FF2B5EF4-FFF2-40B4-BE49-F238E27FC236}">
                <a16:creationId xmlns:a16="http://schemas.microsoft.com/office/drawing/2014/main" id="{1CFDCE15-74D7-EEAE-9E39-840DA1D95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0"/>
            <a:ext cx="468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Precipitate">
            <a:extLst>
              <a:ext uri="{FF2B5EF4-FFF2-40B4-BE49-F238E27FC236}">
                <a16:creationId xmlns:a16="http://schemas.microsoft.com/office/drawing/2014/main" id="{462412A5-F675-CF2D-0736-53F107548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33800"/>
            <a:ext cx="468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38626"/>
                                        </p:tgtEl>
                                        <p:attrNameLst>
                                          <p:attrName>style.visibility</p:attrName>
                                        </p:attrNameLst>
                                      </p:cBhvr>
                                      <p:to>
                                        <p:strVal val="visible"/>
                                      </p:to>
                                    </p:set>
                                    <p:anim from="(-#ppt_w/2)" to="(#ppt_x)" calcmode="lin" valueType="num">
                                      <p:cBhvr>
                                        <p:cTn id="7" dur="1800" fill="hold">
                                          <p:stCondLst>
                                            <p:cond delay="0"/>
                                          </p:stCondLst>
                                        </p:cTn>
                                        <p:tgtEl>
                                          <p:spTgt spid="538626"/>
                                        </p:tgtEl>
                                        <p:attrNameLst>
                                          <p:attrName>ppt_x</p:attrName>
                                        </p:attrNameLst>
                                      </p:cBhvr>
                                    </p:anim>
                                    <p:anim from="0" to="-1.0" calcmode="lin" valueType="num">
                                      <p:cBhvr>
                                        <p:cTn id="8" dur="600" decel="50000" autoRev="1" fill="hold">
                                          <p:stCondLst>
                                            <p:cond delay="1800"/>
                                          </p:stCondLst>
                                        </p:cTn>
                                        <p:tgtEl>
                                          <p:spTgt spid="538626"/>
                                        </p:tgtEl>
                                        <p:attrNameLst>
                                          <p:attrName>xshear</p:attrName>
                                        </p:attrNameLst>
                                      </p:cBhvr>
                                    </p:anim>
                                    <p:animScale>
                                      <p:cBhvr>
                                        <p:cTn id="9" dur="600" decel="100000" autoRev="1" fill="hold">
                                          <p:stCondLst>
                                            <p:cond delay="1800"/>
                                          </p:stCondLst>
                                        </p:cTn>
                                        <p:tgtEl>
                                          <p:spTgt spid="538626"/>
                                        </p:tgtEl>
                                      </p:cBhvr>
                                      <p:from x="100000" y="100000"/>
                                      <p:to x="80000" y="100000"/>
                                    </p:animScale>
                                    <p:anim by="(#ppt_h/3+#ppt_w*0.1)" calcmode="lin" valueType="num">
                                      <p:cBhvr additive="sum">
                                        <p:cTn id="10" dur="600" decel="100000" autoRev="1" fill="hold">
                                          <p:stCondLst>
                                            <p:cond delay="1800"/>
                                          </p:stCondLst>
                                        </p:cTn>
                                        <p:tgtEl>
                                          <p:spTgt spid="5386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6ECB595-322E-46F7-419D-687B82C3CA32}"/>
              </a:ext>
            </a:extLst>
          </p:cNvPr>
          <p:cNvSpPr>
            <a:spLocks noChangeArrowheads="1"/>
          </p:cNvSpPr>
          <p:nvPr/>
        </p:nvSpPr>
        <p:spPr bwMode="auto">
          <a:xfrm>
            <a:off x="304800" y="381000"/>
            <a:ext cx="86868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Which is the correct symbol for the element sodium?  </a:t>
            </a:r>
          </a:p>
          <a:p>
            <a:pPr eaLnBrk="1" hangingPunct="1">
              <a:spcBef>
                <a:spcPct val="50000"/>
              </a:spcBef>
            </a:pPr>
            <a:r>
              <a:rPr lang="en-US" altLang="en-US" sz="4400" b="1"/>
              <a:t>S   </a:t>
            </a:r>
          </a:p>
          <a:p>
            <a:pPr eaLnBrk="1" hangingPunct="1">
              <a:spcBef>
                <a:spcPct val="50000"/>
              </a:spcBef>
            </a:pPr>
            <a:r>
              <a:rPr lang="en-US" altLang="en-US" sz="4400" b="1"/>
              <a:t>Se   </a:t>
            </a:r>
          </a:p>
          <a:p>
            <a:pPr eaLnBrk="1" hangingPunct="1">
              <a:spcBef>
                <a:spcPct val="50000"/>
              </a:spcBef>
            </a:pPr>
            <a:r>
              <a:rPr lang="en-US" altLang="en-US" sz="4400" b="1"/>
              <a:t>Cl   </a:t>
            </a:r>
          </a:p>
          <a:p>
            <a:pPr eaLnBrk="1" hangingPunct="1">
              <a:spcBef>
                <a:spcPct val="50000"/>
              </a:spcBef>
            </a:pPr>
            <a:r>
              <a:rPr lang="en-US" altLang="en-US" sz="4400" b="1"/>
              <a:t>Na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71E37CD-4A83-FC66-91AE-19DC2E9D1773}"/>
              </a:ext>
            </a:extLst>
          </p:cNvPr>
          <p:cNvSpPr>
            <a:spLocks noChangeArrowheads="1"/>
          </p:cNvSpPr>
          <p:nvPr/>
        </p:nvSpPr>
        <p:spPr bwMode="auto">
          <a:xfrm>
            <a:off x="0" y="0"/>
            <a:ext cx="91440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Which statement is usually true about the electrical properties of metals?</a:t>
            </a:r>
          </a:p>
          <a:p>
            <a:pPr eaLnBrk="1" hangingPunct="1">
              <a:spcBef>
                <a:spcPct val="50000"/>
              </a:spcBef>
            </a:pPr>
            <a:endParaRPr lang="en-US" altLang="en-US" sz="3600" b="1"/>
          </a:p>
          <a:p>
            <a:pPr eaLnBrk="1" hangingPunct="1">
              <a:spcBef>
                <a:spcPct val="50000"/>
              </a:spcBef>
            </a:pPr>
            <a:r>
              <a:rPr lang="en-US" altLang="en-US" sz="3600" b="1"/>
              <a:t> Metals have high electrical resistance. </a:t>
            </a:r>
          </a:p>
          <a:p>
            <a:pPr eaLnBrk="1" hangingPunct="1">
              <a:spcBef>
                <a:spcPct val="50000"/>
              </a:spcBef>
            </a:pPr>
            <a:r>
              <a:rPr lang="en-US" altLang="en-US" sz="3600" b="1"/>
              <a:t> Lightweight metals are the best conductors. </a:t>
            </a:r>
          </a:p>
          <a:p>
            <a:pPr eaLnBrk="1" hangingPunct="1">
              <a:spcBef>
                <a:spcPct val="50000"/>
              </a:spcBef>
            </a:pPr>
            <a:r>
              <a:rPr lang="en-US" altLang="en-US" sz="3600" b="1"/>
              <a:t> Metals and plastics are both good insulators. </a:t>
            </a:r>
          </a:p>
          <a:p>
            <a:pPr eaLnBrk="1" hangingPunct="1">
              <a:spcBef>
                <a:spcPct val="50000"/>
              </a:spcBef>
            </a:pPr>
            <a:r>
              <a:rPr lang="en-US" altLang="en-US" sz="3600" b="1"/>
              <a:t> Metals are good electrical conductors.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C18A8E0-65D3-0389-93C9-909D322C9406}"/>
              </a:ext>
            </a:extLst>
          </p:cNvPr>
          <p:cNvSpPr>
            <a:spLocks noChangeArrowheads="1"/>
          </p:cNvSpPr>
          <p:nvPr/>
        </p:nvSpPr>
        <p:spPr bwMode="auto">
          <a:xfrm>
            <a:off x="0" y="0"/>
            <a:ext cx="92202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t>Students poured different liquids to see how the liquids became layered. The denser liquids at the bottom, the lighter liquids at the top. What tool was used in this experiment? </a:t>
            </a:r>
          </a:p>
          <a:p>
            <a:pPr eaLnBrk="1" hangingPunct="1">
              <a:spcBef>
                <a:spcPct val="50000"/>
              </a:spcBef>
            </a:pPr>
            <a:r>
              <a:rPr lang="en-US" altLang="en-US" sz="4000" b="1"/>
              <a:t> a balance scale </a:t>
            </a:r>
          </a:p>
          <a:p>
            <a:pPr eaLnBrk="1" hangingPunct="1">
              <a:spcBef>
                <a:spcPct val="50000"/>
              </a:spcBef>
            </a:pPr>
            <a:r>
              <a:rPr lang="en-US" altLang="en-US" sz="4000" b="1"/>
              <a:t> a thermometer </a:t>
            </a:r>
          </a:p>
          <a:p>
            <a:pPr eaLnBrk="1" hangingPunct="1">
              <a:spcBef>
                <a:spcPct val="50000"/>
              </a:spcBef>
            </a:pPr>
            <a:r>
              <a:rPr lang="en-US" altLang="en-US" sz="4000" b="1"/>
              <a:t> a magnet </a:t>
            </a:r>
          </a:p>
          <a:p>
            <a:pPr eaLnBrk="1" hangingPunct="1">
              <a:spcBef>
                <a:spcPct val="50000"/>
              </a:spcBef>
            </a:pPr>
            <a:r>
              <a:rPr lang="en-US" altLang="en-US" sz="4000" b="1"/>
              <a:t> a graduated cylinder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0D6C61F-5E2C-FDDD-20CC-07BAD9058930}"/>
              </a:ext>
            </a:extLst>
          </p:cNvPr>
          <p:cNvSpPr>
            <a:spLocks noGrp="1" noChangeArrowheads="1"/>
          </p:cNvSpPr>
          <p:nvPr>
            <p:ph type="body" idx="1"/>
          </p:nvPr>
        </p:nvSpPr>
        <p:spPr>
          <a:xfrm>
            <a:off x="0" y="152400"/>
            <a:ext cx="9144000" cy="6705600"/>
          </a:xfrm>
        </p:spPr>
        <p:txBody>
          <a:bodyPr/>
          <a:lstStyle/>
          <a:p>
            <a:pPr eaLnBrk="1" hangingPunct="1">
              <a:lnSpc>
                <a:spcPct val="80000"/>
              </a:lnSpc>
              <a:buFontTx/>
              <a:buNone/>
            </a:pPr>
            <a:r>
              <a:rPr lang="en-US" altLang="en-US" sz="3400" b="1"/>
              <a:t>Tom places four objects in a tank of water. He makes the following observations.  Which statement is correct based on Tom's observations?</a:t>
            </a:r>
            <a:br>
              <a:rPr lang="en-US" altLang="en-US" sz="3400" b="1"/>
            </a:br>
            <a:endParaRPr lang="en-US" altLang="en-US" sz="3400" b="1"/>
          </a:p>
          <a:p>
            <a:pPr eaLnBrk="1" hangingPunct="1">
              <a:lnSpc>
                <a:spcPct val="80000"/>
              </a:lnSpc>
              <a:buFontTx/>
              <a:buNone/>
            </a:pPr>
            <a:endParaRPr lang="en-US" altLang="en-US" sz="3400" b="1"/>
          </a:p>
          <a:p>
            <a:pPr eaLnBrk="1" hangingPunct="1">
              <a:lnSpc>
                <a:spcPct val="80000"/>
              </a:lnSpc>
              <a:buFontTx/>
              <a:buNone/>
            </a:pPr>
            <a:endParaRPr lang="en-US" altLang="en-US" sz="3600" b="1"/>
          </a:p>
          <a:p>
            <a:pPr eaLnBrk="1" hangingPunct="1">
              <a:lnSpc>
                <a:spcPct val="80000"/>
              </a:lnSpc>
              <a:buFontTx/>
              <a:buNone/>
            </a:pPr>
            <a:r>
              <a:rPr lang="en-US" altLang="en-US" b="1"/>
              <a:t>The rock and the chalk have a density greater than water. </a:t>
            </a:r>
          </a:p>
          <a:p>
            <a:pPr eaLnBrk="1" hangingPunct="1">
              <a:lnSpc>
                <a:spcPct val="80000"/>
              </a:lnSpc>
              <a:buFontTx/>
              <a:buNone/>
            </a:pPr>
            <a:r>
              <a:rPr lang="en-US" altLang="en-US" b="1"/>
              <a:t>The rock and the chalk have a density less than water.</a:t>
            </a:r>
          </a:p>
          <a:p>
            <a:pPr eaLnBrk="1" hangingPunct="1">
              <a:lnSpc>
                <a:spcPct val="80000"/>
              </a:lnSpc>
              <a:buFontTx/>
              <a:buNone/>
            </a:pPr>
            <a:r>
              <a:rPr lang="en-US" altLang="en-US" b="1"/>
              <a:t>The cork and the can of soda have a density equal to water. </a:t>
            </a:r>
          </a:p>
          <a:p>
            <a:pPr eaLnBrk="1" hangingPunct="1">
              <a:lnSpc>
                <a:spcPct val="80000"/>
              </a:lnSpc>
              <a:buFontTx/>
              <a:buNone/>
            </a:pPr>
            <a:r>
              <a:rPr lang="en-US" altLang="en-US" b="1"/>
              <a:t>The cork and the can of soda have a density greater than water</a:t>
            </a:r>
          </a:p>
        </p:txBody>
      </p:sp>
      <p:graphicFrame>
        <p:nvGraphicFramePr>
          <p:cNvPr id="436270" name="Group 46">
            <a:extLst>
              <a:ext uri="{FF2B5EF4-FFF2-40B4-BE49-F238E27FC236}">
                <a16:creationId xmlns:a16="http://schemas.microsoft.com/office/drawing/2014/main" id="{CC95370A-C87F-6FCD-A76C-294D2FC861F5}"/>
              </a:ext>
            </a:extLst>
          </p:cNvPr>
          <p:cNvGraphicFramePr>
            <a:graphicFrameLocks noGrp="1"/>
          </p:cNvGraphicFramePr>
          <p:nvPr/>
        </p:nvGraphicFramePr>
        <p:xfrm>
          <a:off x="0" y="1938338"/>
          <a:ext cx="9144000" cy="1279525"/>
        </p:xfrm>
        <a:graphic>
          <a:graphicData uri="http://schemas.openxmlformats.org/drawingml/2006/table">
            <a:tbl>
              <a:tblPr/>
              <a:tblGrid>
                <a:gridCol w="3733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800080"/>
                          </a:solidFill>
                          <a:effectLst/>
                          <a:latin typeface="Arial" pitchFamily="34" charset="0"/>
                        </a:rPr>
                        <a:t>A cork floats.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800080"/>
                          </a:solidFill>
                          <a:effectLst/>
                          <a:latin typeface="Arial" pitchFamily="34" charset="0"/>
                        </a:rPr>
                        <a:t>A soda can floats.</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800080"/>
                          </a:solidFill>
                          <a:effectLst/>
                          <a:latin typeface="Arial" pitchFamily="34" charset="0"/>
                        </a:rPr>
                        <a:t>A rock sinks.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800080"/>
                          </a:solidFill>
                          <a:effectLst/>
                          <a:latin typeface="Arial" pitchFamily="34" charset="0"/>
                        </a:rPr>
                        <a:t>A piece of chalk sinks. </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701"/>
            </a:gs>
            <a:gs pos="100000">
              <a:srgbClr val="CC00CC"/>
            </a:gs>
          </a:gsLst>
          <a:lin ang="5400000" scaled="1"/>
        </a:gradFill>
        <a:effectLst/>
      </p:bgPr>
    </p:bg>
    <p:spTree>
      <p:nvGrpSpPr>
        <p:cNvPr id="1" name=""/>
        <p:cNvGrpSpPr/>
        <p:nvPr/>
      </p:nvGrpSpPr>
      <p:grpSpPr>
        <a:xfrm>
          <a:off x="0" y="0"/>
          <a:ext cx="0" cy="0"/>
          <a:chOff x="0" y="0"/>
          <a:chExt cx="0" cy="0"/>
        </a:xfrm>
      </p:grpSpPr>
      <p:pic>
        <p:nvPicPr>
          <p:cNvPr id="315394" name="Picture 2" descr="j0181446">
            <a:extLst>
              <a:ext uri="{FF2B5EF4-FFF2-40B4-BE49-F238E27FC236}">
                <a16:creationId xmlns:a16="http://schemas.microsoft.com/office/drawing/2014/main" id="{259371CE-3216-9980-204A-11FD6DB58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5" name="Picture 3">
            <a:extLst>
              <a:ext uri="{FF2B5EF4-FFF2-40B4-BE49-F238E27FC236}">
                <a16:creationId xmlns:a16="http://schemas.microsoft.com/office/drawing/2014/main" id="{0CE538A2-309C-36D1-1A4F-FFBF1D8C0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035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6" name="Rectangle 4">
            <a:extLst>
              <a:ext uri="{FF2B5EF4-FFF2-40B4-BE49-F238E27FC236}">
                <a16:creationId xmlns:a16="http://schemas.microsoft.com/office/drawing/2014/main" id="{6C3E492A-DECF-DCFA-B982-6448526E81B7}"/>
              </a:ext>
            </a:extLst>
          </p:cNvPr>
          <p:cNvSpPr>
            <a:spLocks noChangeArrowheads="1"/>
          </p:cNvSpPr>
          <p:nvPr/>
        </p:nvSpPr>
        <p:spPr bwMode="auto">
          <a:xfrm>
            <a:off x="762000" y="746125"/>
            <a:ext cx="9144000" cy="3752850"/>
          </a:xfrm>
          <a:prstGeom prst="rect">
            <a:avLst/>
          </a:prstGeom>
          <a:noFill/>
          <a:ln w="9525">
            <a:noFill/>
            <a:miter lim="800000"/>
            <a:headEnd/>
            <a:tailEnd/>
          </a:ln>
          <a:effectLst>
            <a:outerShdw dist="17961" dir="2700000" algn="ctr" rotWithShape="0">
              <a:schemeClr val="bg1"/>
            </a:outerShdw>
          </a:effectLst>
        </p:spPr>
        <p:txBody>
          <a:bodyPr>
            <a:spAutoFit/>
          </a:bodyPr>
          <a:lstStyle/>
          <a:p>
            <a:pPr>
              <a:defRPr/>
            </a:pPr>
            <a:r>
              <a:rPr lang="en-US" sz="4800" b="1">
                <a:latin typeface="Verdana" pitchFamily="34" charset="0"/>
              </a:rPr>
              <a:t>Cation</a:t>
            </a:r>
            <a:r>
              <a:rPr lang="en-US" sz="3600" b="1">
                <a:latin typeface="Verdana" pitchFamily="34" charset="0"/>
              </a:rPr>
              <a:t> </a:t>
            </a:r>
          </a:p>
          <a:p>
            <a:pPr>
              <a:defRPr/>
            </a:pPr>
            <a:r>
              <a:rPr lang="en-US" sz="3600" b="1">
                <a:latin typeface="Verdana" pitchFamily="34" charset="0"/>
              </a:rPr>
              <a:t>an ion with a </a:t>
            </a:r>
            <a:r>
              <a:rPr lang="en-US" sz="3600" b="1">
                <a:solidFill>
                  <a:srgbClr val="CC6600"/>
                </a:solidFill>
                <a:latin typeface="Verdana" pitchFamily="34" charset="0"/>
              </a:rPr>
              <a:t>positive</a:t>
            </a:r>
            <a:r>
              <a:rPr lang="en-US" sz="3600">
                <a:solidFill>
                  <a:srgbClr val="CC6600"/>
                </a:solidFill>
                <a:latin typeface="Verdana" pitchFamily="34" charset="0"/>
              </a:rPr>
              <a:t> </a:t>
            </a:r>
            <a:r>
              <a:rPr lang="en-US" sz="3600" b="1">
                <a:latin typeface="Verdana" pitchFamily="34" charset="0"/>
              </a:rPr>
              <a:t>charge.</a:t>
            </a:r>
          </a:p>
          <a:p>
            <a:pPr>
              <a:defRPr/>
            </a:pPr>
            <a:endParaRPr lang="en-US" sz="3600" b="1">
              <a:latin typeface="Verdana" pitchFamily="34" charset="0"/>
            </a:endParaRPr>
          </a:p>
          <a:p>
            <a:pPr>
              <a:defRPr/>
            </a:pPr>
            <a:endParaRPr lang="en-US" sz="3600" b="1">
              <a:latin typeface="Verdana" pitchFamily="34" charset="0"/>
            </a:endParaRPr>
          </a:p>
          <a:p>
            <a:pPr>
              <a:defRPr/>
            </a:pPr>
            <a:r>
              <a:rPr lang="en-US" sz="4800" b="1">
                <a:latin typeface="Verdana" pitchFamily="34" charset="0"/>
              </a:rPr>
              <a:t>Anion</a:t>
            </a:r>
            <a:r>
              <a:rPr lang="en-US" sz="3600" b="1">
                <a:latin typeface="Verdana" pitchFamily="34" charset="0"/>
              </a:rPr>
              <a:t> </a:t>
            </a:r>
          </a:p>
          <a:p>
            <a:pPr>
              <a:defRPr/>
            </a:pPr>
            <a:r>
              <a:rPr lang="en-US" sz="3600" b="1">
                <a:latin typeface="Verdana" pitchFamily="34" charset="0"/>
              </a:rPr>
              <a:t>an ion with a </a:t>
            </a:r>
            <a:r>
              <a:rPr lang="en-US" sz="3600" b="1">
                <a:solidFill>
                  <a:srgbClr val="00FF00"/>
                </a:solidFill>
                <a:latin typeface="Verdana" pitchFamily="34" charset="0"/>
              </a:rPr>
              <a:t>Negative</a:t>
            </a:r>
            <a:r>
              <a:rPr lang="en-US" sz="3600">
                <a:latin typeface="Verdana" pitchFamily="34" charset="0"/>
              </a:rPr>
              <a:t> </a:t>
            </a:r>
            <a:r>
              <a:rPr lang="en-US" sz="3600" b="1">
                <a:latin typeface="Verdana" pitchFamily="34" charset="0"/>
              </a:rPr>
              <a:t>charge.</a:t>
            </a:r>
          </a:p>
        </p:txBody>
      </p:sp>
      <p:sp>
        <p:nvSpPr>
          <p:cNvPr id="315397" name="Line 5">
            <a:extLst>
              <a:ext uri="{FF2B5EF4-FFF2-40B4-BE49-F238E27FC236}">
                <a16:creationId xmlns:a16="http://schemas.microsoft.com/office/drawing/2014/main" id="{8A7E3F8F-6DBD-D678-E798-7D26D0007E20}"/>
              </a:ext>
            </a:extLst>
          </p:cNvPr>
          <p:cNvSpPr>
            <a:spLocks noChangeShapeType="1"/>
          </p:cNvSpPr>
          <p:nvPr/>
        </p:nvSpPr>
        <p:spPr bwMode="auto">
          <a:xfrm flipH="1">
            <a:off x="1676400" y="1127125"/>
            <a:ext cx="304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5398" name="Line 6">
            <a:extLst>
              <a:ext uri="{FF2B5EF4-FFF2-40B4-BE49-F238E27FC236}">
                <a16:creationId xmlns:a16="http://schemas.microsoft.com/office/drawing/2014/main" id="{76E430D3-C369-B335-0136-62951A85FE82}"/>
              </a:ext>
            </a:extLst>
          </p:cNvPr>
          <p:cNvSpPr>
            <a:spLocks noChangeShapeType="1"/>
          </p:cNvSpPr>
          <p:nvPr/>
        </p:nvSpPr>
        <p:spPr bwMode="auto">
          <a:xfrm flipH="1" flipV="1">
            <a:off x="1828800" y="898525"/>
            <a:ext cx="0" cy="3810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5399" name="Rectangle 7">
            <a:extLst>
              <a:ext uri="{FF2B5EF4-FFF2-40B4-BE49-F238E27FC236}">
                <a16:creationId xmlns:a16="http://schemas.microsoft.com/office/drawing/2014/main" id="{44BCE806-1EDE-E982-BFDD-FD9E2D84C057}"/>
              </a:ext>
            </a:extLst>
          </p:cNvPr>
          <p:cNvSpPr>
            <a:spLocks noChangeArrowheads="1"/>
          </p:cNvSpPr>
          <p:nvPr/>
        </p:nvSpPr>
        <p:spPr bwMode="auto">
          <a:xfrm>
            <a:off x="4203700" y="3260725"/>
            <a:ext cx="6159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Verdana" panose="020B0604030504040204" pitchFamily="34" charset="0"/>
              </a:rPr>
              <a:t>A</a:t>
            </a:r>
          </a:p>
          <a:p>
            <a:pPr algn="ctr" eaLnBrk="1" hangingPunct="1"/>
            <a:endParaRPr lang="en-US" altLang="en-US" sz="4000" b="1">
              <a:latin typeface="Verdana" panose="020B0604030504040204" pitchFamily="34" charset="0"/>
            </a:endParaRPr>
          </a:p>
          <a:p>
            <a:pPr algn="ctr" eaLnBrk="1" hangingPunct="1"/>
            <a:r>
              <a:rPr lang="en-US" altLang="en-US" sz="4000" b="1">
                <a:latin typeface="Verdana" panose="020B0604030504040204" pitchFamily="34" charset="0"/>
              </a:rPr>
              <a:t>I</a:t>
            </a:r>
          </a:p>
          <a:p>
            <a:pPr algn="ctr" eaLnBrk="1" hangingPunct="1"/>
            <a:r>
              <a:rPr lang="en-US" altLang="en-US" sz="4000" b="1">
                <a:latin typeface="Verdana" panose="020B0604030504040204" pitchFamily="34" charset="0"/>
              </a:rPr>
              <a:t>O</a:t>
            </a:r>
          </a:p>
          <a:p>
            <a:pPr algn="ctr" eaLnBrk="1" hangingPunct="1"/>
            <a:r>
              <a:rPr lang="en-US" altLang="en-US" sz="4000" b="1">
                <a:latin typeface="Verdana" panose="020B0604030504040204" pitchFamily="34" charset="0"/>
              </a:rPr>
              <a:t>N</a:t>
            </a:r>
          </a:p>
        </p:txBody>
      </p:sp>
      <p:pic>
        <p:nvPicPr>
          <p:cNvPr id="315400" name="Picture 8">
            <a:extLst>
              <a:ext uri="{FF2B5EF4-FFF2-40B4-BE49-F238E27FC236}">
                <a16:creationId xmlns:a16="http://schemas.microsoft.com/office/drawing/2014/main" id="{F6FA6943-5502-6B19-F38C-BD5836E19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350" y="441325"/>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401" name="Text Box 9">
            <a:extLst>
              <a:ext uri="{FF2B5EF4-FFF2-40B4-BE49-F238E27FC236}">
                <a16:creationId xmlns:a16="http://schemas.microsoft.com/office/drawing/2014/main" id="{9148F435-BEC6-46BF-C6E7-FB7822E3C9A2}"/>
              </a:ext>
            </a:extLst>
          </p:cNvPr>
          <p:cNvSpPr txBox="1">
            <a:spLocks noChangeArrowheads="1"/>
          </p:cNvSpPr>
          <p:nvPr/>
        </p:nvSpPr>
        <p:spPr bwMode="auto">
          <a:xfrm>
            <a:off x="3505200" y="51752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chemeClr val="bg1"/>
                </a:solidFill>
              </a:rPr>
              <a:t>+</a:t>
            </a:r>
          </a:p>
        </p:txBody>
      </p:sp>
      <p:sp>
        <p:nvSpPr>
          <p:cNvPr id="315402" name="Text Box 10">
            <a:extLst>
              <a:ext uri="{FF2B5EF4-FFF2-40B4-BE49-F238E27FC236}">
                <a16:creationId xmlns:a16="http://schemas.microsoft.com/office/drawing/2014/main" id="{B9B7A799-8AED-B2BF-2B01-238B0D69D531}"/>
              </a:ext>
            </a:extLst>
          </p:cNvPr>
          <p:cNvSpPr txBox="1">
            <a:spLocks noChangeArrowheads="1"/>
          </p:cNvSpPr>
          <p:nvPr/>
        </p:nvSpPr>
        <p:spPr bwMode="auto">
          <a:xfrm>
            <a:off x="3340100" y="2879725"/>
            <a:ext cx="354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2.5E-6 -3.33333E-6 C -0.00052 -0.00949 0.00139 -0.01759 0.00486 -0.01805 C 0.00782 -0.01828 0.01077 -0.01088 0.01146 -0.00139 C 0.01198 0.00834 0.0099 0.01621 0.00677 0.01667 C 0.00365 0.0169 0.0007 0.00973 -2.5E-6 -3.33333E-6 Z " pathEditMode="relative" rAng="-5692266" ptsTypes="fffff">
                                      <p:cBhvr>
                                        <p:cTn id="6" dur="5000" fill="hold"/>
                                        <p:tgtEl>
                                          <p:spTgt spid="315400"/>
                                        </p:tgtEl>
                                        <p:attrNameLst>
                                          <p:attrName>ppt_x</p:attrName>
                                          <p:attrName>ppt_y</p:attrName>
                                        </p:attrNameLst>
                                      </p:cBhvr>
                                      <p:rCtr x="573" y="-69"/>
                                    </p:animMotion>
                                  </p:childTnLst>
                                </p:cTn>
                              </p:par>
                              <p:par>
                                <p:cTn id="7" presetID="1" presetClass="path" presetSubtype="0" repeatCount="indefinite" fill="hold" nodeType="withEffect">
                                  <p:stCondLst>
                                    <p:cond delay="0"/>
                                  </p:stCondLst>
                                  <p:childTnLst>
                                    <p:animMotion origin="layout" path="M -1.66667E-6 -3.33333E-6 C 0.00556 -3.33333E-6 0.0099 0.00324 0.0099 0.00764 C 0.0099 0.01181 0.00556 0.01551 -1.66667E-6 0.01551 C -0.00521 0.01551 -0.00937 0.01181 -0.00937 0.00764 C -0.00937 0.00324 -0.00521 -3.33333E-6 -1.66667E-6 -3.33333E-6 Z " pathEditMode="relative" rAng="0" ptsTypes="fffff">
                                      <p:cBhvr>
                                        <p:cTn id="8" dur="5000" fill="hold"/>
                                        <p:tgtEl>
                                          <p:spTgt spid="315401"/>
                                        </p:tgtEl>
                                        <p:attrNameLst>
                                          <p:attrName>ppt_x</p:attrName>
                                          <p:attrName>ppt_y</p:attrName>
                                        </p:attrNameLst>
                                      </p:cBhvr>
                                      <p:rCtr x="17" y="764"/>
                                    </p:animMotion>
                                  </p:childTnLst>
                                </p:cTn>
                              </p:par>
                              <p:par>
                                <p:cTn id="9" presetID="1" presetClass="path" presetSubtype="0" repeatCount="indefinite" fill="hold" nodeType="withEffect">
                                  <p:stCondLst>
                                    <p:cond delay="0"/>
                                  </p:stCondLst>
                                  <p:childTnLst>
                                    <p:animMotion origin="layout" path="M -0.00451 0.02222 C -0.00451 0.01226 -0.0026 0.00393 -0.00035 0.00393 C 0.00191 0.00393 0.00365 0.01226 0.00365 0.02222 C 0.00365 0.03194 0.00191 0.03981 -0.00035 0.03981 C -0.0026 0.03981 -0.00451 0.03194 -0.00451 0.02222 Z " pathEditMode="relative" rAng="16200000" ptsTypes="fffff">
                                      <p:cBhvr>
                                        <p:cTn id="10" dur="5000" fill="hold"/>
                                        <p:tgtEl>
                                          <p:spTgt spid="315402"/>
                                        </p:tgtEl>
                                        <p:attrNameLst>
                                          <p:attrName>ppt_x</p:attrName>
                                          <p:attrName>ppt_y</p:attrName>
                                        </p:attrNameLst>
                                      </p:cBhvr>
                                      <p:rCtr x="417" y="-23"/>
                                    </p:animMotion>
                                  </p:childTnLst>
                                </p:cTn>
                              </p:par>
                              <p:par>
                                <p:cTn id="11" presetID="1" presetClass="path" presetSubtype="0" repeatCount="indefinite" fill="hold" nodeType="withEffect">
                                  <p:stCondLst>
                                    <p:cond delay="0"/>
                                  </p:stCondLst>
                                  <p:childTnLst>
                                    <p:animMotion origin="layout" path="M 3.33333E-6 2.59259E-6 C 0.00225 2.59259E-6 0.00416 -0.0044 0.00416 -0.00926 C 0.00416 -0.01366 0.00225 -0.01783 3.33333E-6 -0.01783 C -0.00243 -0.01783 -0.00417 -0.01366 -0.00417 -0.00926 C -0.00417 -0.0044 -0.00243 2.59259E-6 3.33333E-6 2.59259E-6 Z " pathEditMode="relative" rAng="0" ptsTypes="fffff">
                                      <p:cBhvr>
                                        <p:cTn id="12" dur="3000" fill="hold"/>
                                        <p:tgtEl>
                                          <p:spTgt spid="315395"/>
                                        </p:tgtEl>
                                        <p:attrNameLst>
                                          <p:attrName>ppt_x</p:attrName>
                                          <p:attrName>ppt_y</p:attrName>
                                        </p:attrNameLst>
                                      </p:cBhvr>
                                      <p:rCtr x="0" y="-903"/>
                                    </p:animMotion>
                                  </p:childTnLst>
                                </p:cTn>
                              </p:par>
                              <p:par>
                                <p:cTn id="13" presetID="42" presetClass="path" presetSubtype="0" accel="50000" decel="50000" fill="hold" nodeType="withEffect">
                                  <p:stCondLst>
                                    <p:cond delay="0"/>
                                  </p:stCondLst>
                                  <p:childTnLst>
                                    <p:animMotion origin="layout" path="M 6.93889E-18 4.44444E-6 L 0.85 0.00555 " pathEditMode="relative" rAng="0" ptsTypes="AA">
                                      <p:cBhvr>
                                        <p:cTn id="14" dur="12000" fill="hold"/>
                                        <p:tgtEl>
                                          <p:spTgt spid="315394"/>
                                        </p:tgtEl>
                                        <p:attrNameLst>
                                          <p:attrName>ppt_x</p:attrName>
                                          <p:attrName>ppt_y</p:attrName>
                                        </p:attrNameLst>
                                      </p:cBhvr>
                                      <p:rCtr x="42500" y="27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15397"/>
                                        </p:tgtEl>
                                        <p:attrNameLst>
                                          <p:attrName>style.visibility</p:attrName>
                                        </p:attrNameLst>
                                      </p:cBhvr>
                                      <p:to>
                                        <p:strVal val="visible"/>
                                      </p:to>
                                    </p:set>
                                    <p:animEffect transition="in" filter="wipe(left)">
                                      <p:cBhvr>
                                        <p:cTn id="19" dur="500"/>
                                        <p:tgtEl>
                                          <p:spTgt spid="315397"/>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315398"/>
                                        </p:tgtEl>
                                        <p:attrNameLst>
                                          <p:attrName>style.visibility</p:attrName>
                                        </p:attrNameLst>
                                      </p:cBhvr>
                                      <p:to>
                                        <p:strVal val="visible"/>
                                      </p:to>
                                    </p:set>
                                    <p:animEffect transition="in" filter="wipe(left)">
                                      <p:cBhvr>
                                        <p:cTn id="23" dur="500"/>
                                        <p:tgtEl>
                                          <p:spTgt spid="315398"/>
                                        </p:tgtEl>
                                      </p:cBhvr>
                                    </p:animEffect>
                                  </p:childTnLst>
                                </p:cTn>
                              </p:par>
                            </p:childTnLst>
                          </p:cTn>
                        </p:par>
                        <p:par>
                          <p:cTn id="24" fill="hold" nodeType="afterGroup">
                            <p:stCondLst>
                              <p:cond delay="1000"/>
                            </p:stCondLst>
                            <p:childTnLst>
                              <p:par>
                                <p:cTn id="25" presetID="35" presetClass="emph" presetSubtype="0" repeatCount="indefinite" fill="hold" nodeType="afterEffect">
                                  <p:stCondLst>
                                    <p:cond delay="0"/>
                                  </p:stCondLst>
                                  <p:endCondLst>
                                    <p:cond evt="onNext" delay="0">
                                      <p:tgtEl>
                                        <p:sldTgt/>
                                      </p:tgtEl>
                                    </p:cond>
                                  </p:endCondLst>
                                  <p:childTnLst>
                                    <p:anim calcmode="discrete" valueType="str">
                                      <p:cBhvr>
                                        <p:cTn id="26" dur="1000" fill="hold"/>
                                        <p:tgtEl>
                                          <p:spTgt spid="315397"/>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nodeType="withEffect">
                                  <p:stCondLst>
                                    <p:cond delay="0"/>
                                  </p:stCondLst>
                                  <p:endCondLst>
                                    <p:cond evt="onNext" delay="0">
                                      <p:tgtEl>
                                        <p:sldTgt/>
                                      </p:tgtEl>
                                    </p:cond>
                                  </p:endCondLst>
                                  <p:childTnLst>
                                    <p:anim calcmode="discrete" valueType="str">
                                      <p:cBhvr>
                                        <p:cTn id="28" dur="1000" fill="hold"/>
                                        <p:tgtEl>
                                          <p:spTgt spid="315398"/>
                                        </p:tgtEl>
                                        <p:attrNameLst>
                                          <p:attrName>style.visibility</p:attrName>
                                        </p:attrNameLst>
                                      </p:cBhvr>
                                      <p:tavLst>
                                        <p:tav tm="0">
                                          <p:val>
                                            <p:strVal val="hidden"/>
                                          </p:val>
                                        </p:tav>
                                        <p:tav tm="50000">
                                          <p:val>
                                            <p:strVal val="visible"/>
                                          </p:val>
                                        </p:tav>
                                      </p:tavLst>
                                    </p:anim>
                                  </p:childTnLst>
                                </p:cTn>
                              </p:par>
                            </p:childTnLst>
                          </p:cTn>
                        </p:par>
                        <p:par>
                          <p:cTn id="29" fill="hold" nodeType="afterGroup">
                            <p:stCondLst>
                              <p:cond delay="2000"/>
                            </p:stCondLst>
                            <p:childTnLst>
                              <p:par>
                                <p:cTn id="30" presetID="45" presetClass="entr" presetSubtype="0" fill="hold" nodeType="afterEffect">
                                  <p:stCondLst>
                                    <p:cond delay="0"/>
                                  </p:stCondLst>
                                  <p:iterate type="lt">
                                    <p:tmPct val="10000"/>
                                  </p:iterate>
                                  <p:childTnLst>
                                    <p:set>
                                      <p:cBhvr>
                                        <p:cTn id="31" dur="1" fill="hold">
                                          <p:stCondLst>
                                            <p:cond delay="0"/>
                                          </p:stCondLst>
                                        </p:cTn>
                                        <p:tgtEl>
                                          <p:spTgt spid="315399"/>
                                        </p:tgtEl>
                                        <p:attrNameLst>
                                          <p:attrName>style.visibility</p:attrName>
                                        </p:attrNameLst>
                                      </p:cBhvr>
                                      <p:to>
                                        <p:strVal val="visible"/>
                                      </p:to>
                                    </p:set>
                                    <p:animEffect transition="in" filter="fade">
                                      <p:cBhvr>
                                        <p:cTn id="32" dur="2000"/>
                                        <p:tgtEl>
                                          <p:spTgt spid="315399"/>
                                        </p:tgtEl>
                                      </p:cBhvr>
                                    </p:animEffect>
                                    <p:anim calcmode="lin" valueType="num">
                                      <p:cBhvr>
                                        <p:cTn id="33" dur="2000" fill="hold"/>
                                        <p:tgtEl>
                                          <p:spTgt spid="315399"/>
                                        </p:tgtEl>
                                        <p:attrNameLst>
                                          <p:attrName>ppt_w</p:attrName>
                                        </p:attrNameLst>
                                      </p:cBhvr>
                                      <p:tavLst>
                                        <p:tav tm="0" fmla="#ppt_w*sin(2.5*pi*$)">
                                          <p:val>
                                            <p:fltVal val="0"/>
                                          </p:val>
                                        </p:tav>
                                        <p:tav tm="100000">
                                          <p:val>
                                            <p:fltVal val="1"/>
                                          </p:val>
                                        </p:tav>
                                      </p:tavLst>
                                    </p:anim>
                                    <p:anim calcmode="lin" valueType="num">
                                      <p:cBhvr>
                                        <p:cTn id="34" dur="2000" fill="hold"/>
                                        <p:tgtEl>
                                          <p:spTgt spid="315399"/>
                                        </p:tgtEl>
                                        <p:attrNameLst>
                                          <p:attrName>ppt_h</p:attrName>
                                        </p:attrNameLst>
                                      </p:cBhvr>
                                      <p:tavLst>
                                        <p:tav tm="0">
                                          <p:val>
                                            <p:strVal val="#ppt_h"/>
                                          </p:val>
                                        </p:tav>
                                        <p:tav tm="100000">
                                          <p:val>
                                            <p:strVal val="#ppt_h"/>
                                          </p:val>
                                        </p:tav>
                                      </p:tavLst>
                                    </p:anim>
                                  </p:childTnLst>
                                </p:cTn>
                              </p:par>
                              <p:par>
                                <p:cTn id="35" presetID="16" presetClass="emph" presetSubtype="0" repeatCount="indefinite" fill="hold" nodeType="withEffect">
                                  <p:stCondLst>
                                    <p:cond delay="0"/>
                                  </p:stCondLst>
                                  <p:iterate type="lt">
                                    <p:tmPct val="18000"/>
                                  </p:iterate>
                                  <p:childTnLst>
                                    <p:set>
                                      <p:cBhvr override="childStyle">
                                        <p:cTn id="36" dur="2000" fill="hold"/>
                                        <p:tgtEl>
                                          <p:spTgt spid="315399"/>
                                        </p:tgtEl>
                                        <p:attrNameLst>
                                          <p:attrName>style.color</p:attrName>
                                        </p:attrNameLst>
                                      </p:cBhvr>
                                      <p:to>
                                        <p:clrVal>
                                          <a:srgbClr val="00FF00"/>
                                        </p:clrVal>
                                      </p:to>
                                    </p:set>
                                    <p:set>
                                      <p:cBhvr>
                                        <p:cTn id="37" dur="2000" fill="hold"/>
                                        <p:tgtEl>
                                          <p:spTgt spid="315399"/>
                                        </p:tgtEl>
                                        <p:attrNameLst>
                                          <p:attrName>fillcolor</p:attrName>
                                        </p:attrNameLst>
                                      </p:cBhvr>
                                      <p:to>
                                        <p:clrVal>
                                          <a:srgbClr val="00FF00"/>
                                        </p:clrVal>
                                      </p:to>
                                    </p:set>
                                    <p:set>
                                      <p:cBhvr>
                                        <p:cTn id="38" dur="2000" fill="hold"/>
                                        <p:tgtEl>
                                          <p:spTgt spid="3153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9" grpId="0"/>
      <p:bldP spid="315399" grpId="1"/>
      <p:bldP spid="315401" grpId="0"/>
      <p:bldP spid="31540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3CC06AC-DDD7-1798-ACF2-B518569FF5BC}"/>
              </a:ext>
            </a:extLst>
          </p:cNvPr>
          <p:cNvSpPr>
            <a:spLocks noChangeArrowheads="1"/>
          </p:cNvSpPr>
          <p:nvPr/>
        </p:nvSpPr>
        <p:spPr bwMode="auto">
          <a:xfrm>
            <a:off x="152400" y="22860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latin typeface="Modern No. 20" panose="02070704070505020303" pitchFamily="18" charset="0"/>
              </a:rPr>
              <a:t>The chemical symbol Al represents which metal on the periodic table?</a:t>
            </a:r>
          </a:p>
          <a:p>
            <a:pPr eaLnBrk="1" hangingPunct="1">
              <a:spcBef>
                <a:spcPct val="50000"/>
              </a:spcBef>
            </a:pPr>
            <a:r>
              <a:rPr lang="en-US" altLang="en-US" sz="4800" b="1">
                <a:latin typeface="Modern No. 20" panose="02070704070505020303" pitchFamily="18" charset="0"/>
              </a:rPr>
              <a:t> arsenic </a:t>
            </a:r>
          </a:p>
          <a:p>
            <a:pPr eaLnBrk="1" hangingPunct="1">
              <a:spcBef>
                <a:spcPct val="50000"/>
              </a:spcBef>
            </a:pPr>
            <a:r>
              <a:rPr lang="en-US" altLang="en-US" sz="4800" b="1">
                <a:latin typeface="Modern No. 20" panose="02070704070505020303" pitchFamily="18" charset="0"/>
              </a:rPr>
              <a:t> antimony </a:t>
            </a:r>
          </a:p>
          <a:p>
            <a:pPr eaLnBrk="1" hangingPunct="1">
              <a:spcBef>
                <a:spcPct val="50000"/>
              </a:spcBef>
            </a:pPr>
            <a:r>
              <a:rPr lang="en-US" altLang="en-US" sz="4800" b="1">
                <a:latin typeface="Modern No. 20" panose="02070704070505020303" pitchFamily="18" charset="0"/>
              </a:rPr>
              <a:t> aurum </a:t>
            </a:r>
          </a:p>
          <a:p>
            <a:pPr eaLnBrk="1" hangingPunct="1">
              <a:spcBef>
                <a:spcPct val="50000"/>
              </a:spcBef>
            </a:pPr>
            <a:r>
              <a:rPr lang="en-US" altLang="en-US" sz="4800" b="1">
                <a:latin typeface="Modern No. 20" panose="02070704070505020303" pitchFamily="18" charset="0"/>
              </a:rPr>
              <a:t> aluminum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FF99CC"/>
            </a:gs>
          </a:gsLst>
          <a:lin ang="5400000" scaled="1"/>
        </a:gradFill>
        <a:effectLst/>
      </p:bgPr>
    </p:bg>
    <p:spTree>
      <p:nvGrpSpPr>
        <p:cNvPr id="1" name=""/>
        <p:cNvGrpSpPr/>
        <p:nvPr/>
      </p:nvGrpSpPr>
      <p:grpSpPr>
        <a:xfrm>
          <a:off x="0" y="0"/>
          <a:ext cx="0" cy="0"/>
          <a:chOff x="0" y="0"/>
          <a:chExt cx="0" cy="0"/>
        </a:xfrm>
      </p:grpSpPr>
      <p:sp>
        <p:nvSpPr>
          <p:cNvPr id="327682" name="Oval 2">
            <a:extLst>
              <a:ext uri="{FF2B5EF4-FFF2-40B4-BE49-F238E27FC236}">
                <a16:creationId xmlns:a16="http://schemas.microsoft.com/office/drawing/2014/main" id="{6E51C262-BFE3-6942-73C8-B8B68790A623}"/>
              </a:ext>
            </a:extLst>
          </p:cNvPr>
          <p:cNvSpPr>
            <a:spLocks noChangeArrowheads="1"/>
          </p:cNvSpPr>
          <p:nvPr/>
        </p:nvSpPr>
        <p:spPr bwMode="auto">
          <a:xfrm>
            <a:off x="0" y="31242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327683" name="Rectangle 3">
            <a:extLst>
              <a:ext uri="{FF2B5EF4-FFF2-40B4-BE49-F238E27FC236}">
                <a16:creationId xmlns:a16="http://schemas.microsoft.com/office/drawing/2014/main" id="{82BFE344-62DF-2587-8E6E-DC20272B5723}"/>
              </a:ext>
            </a:extLst>
          </p:cNvPr>
          <p:cNvSpPr>
            <a:spLocks noChangeArrowheads="1"/>
          </p:cNvSpPr>
          <p:nvPr/>
        </p:nvSpPr>
        <p:spPr bwMode="auto">
          <a:xfrm>
            <a:off x="0" y="0"/>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a:t>Covalent bond</a:t>
            </a:r>
            <a:r>
              <a:rPr lang="en-US" altLang="en-US" sz="4400" b="1"/>
              <a:t> </a:t>
            </a:r>
          </a:p>
          <a:p>
            <a:pPr eaLnBrk="1" hangingPunct="1"/>
            <a:r>
              <a:rPr lang="en-US" altLang="en-US" sz="4400" b="1"/>
              <a:t>when two atoms share a pair of electrons.</a:t>
            </a:r>
            <a:endParaRPr lang="en-US" altLang="en-US" sz="4400" b="1" u="sng"/>
          </a:p>
        </p:txBody>
      </p:sp>
      <p:sp>
        <p:nvSpPr>
          <p:cNvPr id="327684" name="Oval 4">
            <a:extLst>
              <a:ext uri="{FF2B5EF4-FFF2-40B4-BE49-F238E27FC236}">
                <a16:creationId xmlns:a16="http://schemas.microsoft.com/office/drawing/2014/main" id="{3D106C53-3F37-AC52-32ED-8E10378A9581}"/>
              </a:ext>
            </a:extLst>
          </p:cNvPr>
          <p:cNvSpPr>
            <a:spLocks noChangeArrowheads="1"/>
          </p:cNvSpPr>
          <p:nvPr/>
        </p:nvSpPr>
        <p:spPr bwMode="auto">
          <a:xfrm>
            <a:off x="152400" y="3505200"/>
            <a:ext cx="182563"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27685" name="Oval 5">
            <a:extLst>
              <a:ext uri="{FF2B5EF4-FFF2-40B4-BE49-F238E27FC236}">
                <a16:creationId xmlns:a16="http://schemas.microsoft.com/office/drawing/2014/main" id="{3C3EDBB6-B129-BEC7-DCE2-BB75A077C491}"/>
              </a:ext>
            </a:extLst>
          </p:cNvPr>
          <p:cNvSpPr>
            <a:spLocks noChangeArrowheads="1"/>
          </p:cNvSpPr>
          <p:nvPr/>
        </p:nvSpPr>
        <p:spPr bwMode="auto">
          <a:xfrm>
            <a:off x="7848600" y="30480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327686" name="Oval 6">
            <a:extLst>
              <a:ext uri="{FF2B5EF4-FFF2-40B4-BE49-F238E27FC236}">
                <a16:creationId xmlns:a16="http://schemas.microsoft.com/office/drawing/2014/main" id="{DB2E443A-C8F9-5B75-A73E-A6254C7B7C79}"/>
              </a:ext>
            </a:extLst>
          </p:cNvPr>
          <p:cNvSpPr>
            <a:spLocks noChangeArrowheads="1"/>
          </p:cNvSpPr>
          <p:nvPr/>
        </p:nvSpPr>
        <p:spPr bwMode="auto">
          <a:xfrm>
            <a:off x="8763000" y="3471863"/>
            <a:ext cx="182563"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27683"/>
                                        </p:tgtEl>
                                        <p:attrNameLst>
                                          <p:attrName>style.visibility</p:attrName>
                                        </p:attrNameLst>
                                      </p:cBhvr>
                                      <p:to>
                                        <p:strVal val="visible"/>
                                      </p:to>
                                    </p:set>
                                    <p:animScale>
                                      <p:cBhvr>
                                        <p:cTn id="7" dur="1000" decel="50000" fill="hold">
                                          <p:stCondLst>
                                            <p:cond delay="0"/>
                                          </p:stCondLst>
                                        </p:cTn>
                                        <p:tgtEl>
                                          <p:spTgt spid="327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7683"/>
                                        </p:tgtEl>
                                        <p:attrNameLst>
                                          <p:attrName>ppt_x</p:attrName>
                                          <p:attrName>ppt_y</p:attrName>
                                        </p:attrNameLst>
                                      </p:cBhvr>
                                    </p:animMotion>
                                    <p:animEffect transition="in" filter="fade">
                                      <p:cBhvr>
                                        <p:cTn id="9" dur="1000"/>
                                        <p:tgtEl>
                                          <p:spTgt spid="327683"/>
                                        </p:tgtEl>
                                      </p:cBhvr>
                                    </p:animEffect>
                                  </p:childTnLst>
                                </p:cTn>
                              </p:par>
                            </p:childTnLst>
                          </p:cTn>
                        </p:par>
                        <p:par>
                          <p:cTn id="10" fill="hold" nodeType="afterGroup">
                            <p:stCondLst>
                              <p:cond delay="1000"/>
                            </p:stCondLst>
                            <p:childTnLst>
                              <p:par>
                                <p:cTn id="11" presetID="53" presetClass="path" presetSubtype="0" fill="hold" nodeType="afterEffect">
                                  <p:stCondLst>
                                    <p:cond delay="0"/>
                                  </p:stCondLst>
                                  <p:childTnLst>
                                    <p:animMotion origin="layout" path="M -0.00017 -0.00046 C 0.00799 0.16597 0.02674 0.28773 0.04184 0.28773 C 0.05573 0.28773 0.06597 0.16875 0.06597 0.00717 C 0.06597 -0.15324 0.05573 -0.29097 0.04184 -0.29097 C 0.02674 -0.29097 0.02309 -0.14792 0.03334 0.01157 C 0.04445 0.1713 0.06354 0.28773 0.07709 0.28773 C 0.09115 0.28773 0.10261 0.16597 0.10261 0.00717 C 0.10261 -0.15324 0.09115 -0.29097 0.07709 -0.29097 C 0.06354 -0.29097 0.05955 -0.14792 0.06962 0.00972 C 0.07969 0.1713 0.09844 0.28773 0.1125 0.28773 C 0.12778 0.28773 0.13907 0.16597 0.13907 0.00463 C 0.13907 -0.15324 0.12778 -0.29097 0.1125 -0.29097 C 0.1 -0.29097 0.09618 -0.14792 0.10486 0.00972 C 0.11493 0.16875 0.1349 0.28773 0.14913 0.28773 C 0.16285 0.28773 0.17431 0.16227 0.17431 0.00463 C 0.17431 -0.15833 0.16285 -0.29097 0.14913 -0.29097 C 0.1349 -0.29097 0.13143 -0.15093 0.1415 0.00717 C 0.15139 0.16597 0.17066 0.28773 0.18438 0.28773 C 0.19948 0.28773 0.20972 0.16227 0.20972 0.00278 C 0.20972 -0.15833 0.19861 -0.29097 0.18438 -0.29097 C 0.17066 -0.29097 0.16684 -0.15093 0.17709 0.00717 C 0.18733 0.16597 0.20729 0.28773 0.21997 0.28773 C 0.23368 0.28773 0.24479 0.16111 0.24479 0.00278 C 0.24479 -0.15833 0.23368 -0.29097 0.21997 -0.29097 C 0.20729 -0.29097 0.20382 -0.15324 0.21268 0.00717 C 0.2224 0.16597 0.24254 0.28773 0.2566 0.28773 C 0.2691 0.28773 0.28125 0.16111 0.28125 -0.00046 C 0.28125 -0.16158 0.27014 -0.29097 0.2566 -0.29097 C 0.24254 -0.29097 0.23889 -0.15324 0.24879 0.00463 C 0.25903 0.16227 0.27778 0.28773 0.2915 0.28773 C 0.30556 0.28657 0.31493 0.16111 0.31493 -0.00046 C 0.31493 -0.16158 0.30417 -0.29097 0.29028 -0.29097 C 0.27778 -0.29097 0.27379 -0.15833 0.28525 -0.00046 " pathEditMode="relative" rAng="16200000" ptsTypes="fffffffffffffffffffffffffffffffff">
                                      <p:cBhvr>
                                        <p:cTn id="12" dur="5000" fill="hold"/>
                                        <p:tgtEl>
                                          <p:spTgt spid="327684"/>
                                        </p:tgtEl>
                                        <p:attrNameLst>
                                          <p:attrName>ppt_x</p:attrName>
                                          <p:attrName>ppt_y</p:attrName>
                                        </p:attrNameLst>
                                      </p:cBhvr>
                                      <p:rCtr x="15764" y="-116"/>
                                    </p:animMotion>
                                  </p:childTnLst>
                                </p:cTn>
                              </p:par>
                              <p:par>
                                <p:cTn id="13" presetID="53" presetClass="path" presetSubtype="0" fill="hold" nodeType="withEffect">
                                  <p:stCondLst>
                                    <p:cond delay="0"/>
                                  </p:stCondLst>
                                  <p:childTnLst>
                                    <p:animMotion origin="layout" path="M -0.00052 -0.00023 C -0.00677 -0.17593 -0.02309 -0.30556 -0.03663 -0.30556 C -0.04861 -0.30556 -0.05764 -0.17894 -0.05764 -0.00718 C -0.05764 0.16134 -0.04861 0.30301 -0.03663 0.30301 C -0.02309 0.30301 -0.01997 0.15579 -0.02865 -0.01296 C -0.03889 -0.18102 -0.05538 -0.30556 -0.06736 -0.30556 C -0.07951 -0.30556 -0.08976 -0.17593 -0.08976 -0.00718 C -0.08976 0.16134 -0.07951 0.30301 -0.06736 0.30301 C -0.05538 0.30301 -0.05174 0.15579 -0.06111 -0.01088 C -0.06979 -0.18102 -0.08646 -0.30556 -0.09844 -0.30556 C -0.11181 -0.30556 -0.12188 -0.17593 -0.12188 -0.00533 C -0.12188 0.16134 -0.11181 0.30301 -0.09844 0.30301 C -0.0875 0.30301 -0.08438 0.15579 -0.09167 -0.01088 C -0.10087 -0.17894 -0.11823 -0.30556 -0.13056 -0.30556 C -0.14271 -0.30556 -0.15226 -0.1713 -0.15226 -0.00533 C -0.15226 0.1662 -0.14271 0.30301 -0.13056 0.30301 C -0.11823 0.30301 -0.11493 0.15903 -0.12413 -0.00718 C -0.13247 -0.17593 -0.14948 -0.30556 -0.16146 -0.30556 C -0.17483 -0.30556 -0.18368 -0.1713 -0.18368 -0.00347 C -0.18368 0.1662 -0.17396 0.30301 -0.16146 0.30301 C -0.14948 0.30301 -0.14618 0.15903 -0.15504 -0.00718 C -0.16389 -0.17593 -0.18142 -0.30556 -0.19271 -0.30556 C -0.20469 -0.30556 -0.21441 -0.16968 -0.21441 -0.00347 C -0.21441 0.1662 -0.20469 0.30301 -0.19271 0.30301 C -0.18142 0.30301 -0.17865 0.16134 -0.18629 -0.00718 C -0.19479 -0.17593 -0.21233 -0.30556 -0.22465 -0.30556 C -0.23594 -0.30556 -0.24653 -0.16968 -0.24653 -0.00023 C -0.24653 0.17037 -0.23681 0.30301 -0.22465 0.30301 C -0.21233 0.30301 -0.20938 0.16134 -0.21806 -0.00533 C -0.22691 -0.1713 -0.24323 -0.30556 -0.25556 -0.30556 C -0.26771 -0.30301 -0.27674 -0.16968 -0.27674 -0.00023 C -0.27674 0.17037 -0.26649 0.30301 -0.25434 0.30301 C -0.24323 0.30301 -0.23993 0.1662 -0.25 -0.00023 " pathEditMode="relative" rAng="16200000" ptsTypes="fffffffffffffffffffffffffffffffff">
                                      <p:cBhvr>
                                        <p:cTn id="14" dur="5000" fill="hold"/>
                                        <p:tgtEl>
                                          <p:spTgt spid="327686"/>
                                        </p:tgtEl>
                                        <p:attrNameLst>
                                          <p:attrName>ppt_x</p:attrName>
                                          <p:attrName>ppt_y</p:attrName>
                                        </p:attrNameLst>
                                      </p:cBhvr>
                                      <p:rCtr x="-13802" y="-116"/>
                                    </p:animMotion>
                                  </p:childTnLst>
                                </p:cTn>
                              </p:par>
                              <p:par>
                                <p:cTn id="15" presetID="0" presetClass="path" presetSubtype="0" fill="hold" nodeType="withEffect">
                                  <p:stCondLst>
                                    <p:cond delay="0"/>
                                  </p:stCondLst>
                                  <p:childTnLst>
                                    <p:animMotion origin="layout" path="M -3.33333E-6 1.11111E-6 C -0.00555 -0.00949 -0.01093 -0.01875 -0.01701 -0.01829 C -0.02326 -0.01783 -0.0302 0.00278 -0.03663 0.00301 C -0.04288 0.00324 -0.04982 -0.01667 -0.05486 -0.01667 C -0.05989 -0.01667 -0.06319 0.00255 -0.06718 0.00301 C -0.071 0.00347 -0.07326 -0.01458 -0.07812 -0.01366 C -0.08298 -0.01273 -0.0901 0.00949 -0.09635 0.00903 C -0.10277 0.00856 -0.10989 -0.01713 -0.11597 -0.01667 C -0.12205 -0.0162 -0.12604 0.0118 -0.13298 0.01204 C -0.13975 0.01227 -0.15121 -0.01482 -0.15729 -0.01505 C -0.16354 -0.01528 -0.16441 0.01018 -0.16961 0.01065 C -0.17482 0.01111 -0.1835 -0.01296 -0.18906 -0.01204 C -0.19444 -0.01111 -0.19757 0.0162 -0.20243 0.01667 C -0.20729 0.01713 -0.21302 -0.00972 -0.21823 -0.00903 C -0.22343 -0.00833 -0.22899 0.01991 -0.2342 0.0213 C -0.23941 0.02268 -0.24479 0.01134 -0.25 1.11111E-6 " pathEditMode="relative" rAng="0" ptsTypes="aaaaaaaaaaaaaaaA">
                                      <p:cBhvr>
                                        <p:cTn id="16" dur="5000" fill="hold"/>
                                        <p:tgtEl>
                                          <p:spTgt spid="327685"/>
                                        </p:tgtEl>
                                        <p:attrNameLst>
                                          <p:attrName>ppt_x</p:attrName>
                                          <p:attrName>ppt_y</p:attrName>
                                        </p:attrNameLst>
                                      </p:cBhvr>
                                      <p:rCtr x="-12500" y="185"/>
                                    </p:animMotion>
                                  </p:childTnLst>
                                </p:cTn>
                              </p:par>
                              <p:par>
                                <p:cTn id="17" presetID="0" presetClass="path" presetSubtype="0" fill="hold" nodeType="withEffect">
                                  <p:stCondLst>
                                    <p:cond delay="0"/>
                                  </p:stCondLst>
                                  <p:childTnLst>
                                    <p:animMotion origin="layout" path="M 1.38778E-17 -1.11111E-6 C 0.00486 -0.01065 0.00972 -0.02037 0.01615 -0.02014 C 0.02205 -0.0206 0.03021 -0.00069 0.03663 -0.00116 C 0.04271 -0.00139 0.04878 -0.02176 0.05382 -0.02176 C 0.05851 -0.02268 0.06302 -0.0037 0.06684 -0.0037 C 0.07083 -0.0037 0.07222 -0.02199 0.07691 -0.0213 C 0.08177 -0.02083 0.09028 0.0007 0.09618 -0.00046 C 0.1026 -0.00139 0.10851 -0.02778 0.11458 -0.02778 C 0.12083 -0.02801 0.12604 -0.00023 0.13316 -0.00069 C 0.13993 -0.00116 0.15 -0.02917 0.1559 -0.02986 C 0.16198 -0.03079 0.16441 -0.00532 0.16962 -0.00486 C 0.17483 -0.00532 0.18229 -0.03032 0.1875 -0.02986 C 0.19306 -0.0294 0.1974 -0.00139 0.20226 -0.00208 C 0.20764 -0.00162 0.21181 -0.0294 0.21701 -0.0294 C 0.2224 -0.02917 0.22917 -0.00162 0.23438 -0.00069 C 0.23976 0.00023 0.24444 -0.01157 0.24948 -0.02292 " pathEditMode="relative" rAng="-228844" ptsTypes="aaaaaaaaaaaaaaaA">
                                      <p:cBhvr>
                                        <p:cTn id="18" dur="5000" fill="hold"/>
                                        <p:tgtEl>
                                          <p:spTgt spid="327682"/>
                                        </p:tgtEl>
                                        <p:attrNameLst>
                                          <p:attrName>ppt_x</p:attrName>
                                          <p:attrName>ppt_y</p:attrName>
                                        </p:attrNameLst>
                                      </p:cBhvr>
                                      <p:rCtr x="12483"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animBg="1"/>
      <p:bldP spid="327683" grpId="0"/>
      <p:bldP spid="327684" grpId="0" animBg="1"/>
      <p:bldP spid="327685" grpId="0" animBg="1"/>
      <p:bldP spid="3276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FFFFFF"/>
            </a:gs>
          </a:gsLst>
          <a:lin ang="5400000" scaled="1"/>
        </a:gra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D97C32C-5C6B-4E26-BED7-57F84F7B504B}"/>
              </a:ext>
            </a:extLst>
          </p:cNvPr>
          <p:cNvSpPr>
            <a:spLocks noChangeArrowheads="1"/>
          </p:cNvSpPr>
          <p:nvPr/>
        </p:nvSpPr>
        <p:spPr bwMode="auto">
          <a:xfrm>
            <a:off x="0" y="0"/>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a:t>Covalent bond</a:t>
            </a:r>
            <a:r>
              <a:rPr lang="en-US" altLang="en-US" sz="4400" b="1"/>
              <a:t> </a:t>
            </a:r>
          </a:p>
          <a:p>
            <a:pPr eaLnBrk="1" hangingPunct="1"/>
            <a:r>
              <a:rPr lang="en-US" altLang="en-US" sz="4400" b="1"/>
              <a:t>when two atoms share a pair of electrons.</a:t>
            </a:r>
            <a:endParaRPr lang="en-US" altLang="en-US" sz="4400" b="1" u="sng"/>
          </a:p>
        </p:txBody>
      </p:sp>
      <p:sp>
        <p:nvSpPr>
          <p:cNvPr id="48131" name="Oval 3">
            <a:extLst>
              <a:ext uri="{FF2B5EF4-FFF2-40B4-BE49-F238E27FC236}">
                <a16:creationId xmlns:a16="http://schemas.microsoft.com/office/drawing/2014/main" id="{6BC1A36E-E52C-3D0D-F7A3-AB46F8829B6F}"/>
              </a:ext>
            </a:extLst>
          </p:cNvPr>
          <p:cNvSpPr>
            <a:spLocks noChangeArrowheads="1"/>
          </p:cNvSpPr>
          <p:nvPr/>
        </p:nvSpPr>
        <p:spPr bwMode="auto">
          <a:xfrm>
            <a:off x="2179638" y="2895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48132" name="Oval 4">
            <a:extLst>
              <a:ext uri="{FF2B5EF4-FFF2-40B4-BE49-F238E27FC236}">
                <a16:creationId xmlns:a16="http://schemas.microsoft.com/office/drawing/2014/main" id="{E16217C3-C648-AC85-F78E-A13FD9B32DE5}"/>
              </a:ext>
            </a:extLst>
          </p:cNvPr>
          <p:cNvSpPr>
            <a:spLocks noChangeArrowheads="1"/>
          </p:cNvSpPr>
          <p:nvPr/>
        </p:nvSpPr>
        <p:spPr bwMode="auto">
          <a:xfrm>
            <a:off x="5380038" y="2895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328709" name="Oval 5">
            <a:extLst>
              <a:ext uri="{FF2B5EF4-FFF2-40B4-BE49-F238E27FC236}">
                <a16:creationId xmlns:a16="http://schemas.microsoft.com/office/drawing/2014/main" id="{57C48C86-9EEA-30D7-1624-635800591009}"/>
              </a:ext>
            </a:extLst>
          </p:cNvPr>
          <p:cNvSpPr>
            <a:spLocks noChangeArrowheads="1"/>
          </p:cNvSpPr>
          <p:nvPr/>
        </p:nvSpPr>
        <p:spPr bwMode="auto">
          <a:xfrm>
            <a:off x="7894638" y="3590925"/>
            <a:ext cx="182562"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28710" name="Oval 6">
            <a:extLst>
              <a:ext uri="{FF2B5EF4-FFF2-40B4-BE49-F238E27FC236}">
                <a16:creationId xmlns:a16="http://schemas.microsoft.com/office/drawing/2014/main" id="{9D3A5228-53B8-916A-DCE2-0D240E7AEECF}"/>
              </a:ext>
            </a:extLst>
          </p:cNvPr>
          <p:cNvSpPr>
            <a:spLocks noChangeArrowheads="1"/>
          </p:cNvSpPr>
          <p:nvPr/>
        </p:nvSpPr>
        <p:spPr bwMode="auto">
          <a:xfrm>
            <a:off x="1036638" y="3624263"/>
            <a:ext cx="182562"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pic>
        <p:nvPicPr>
          <p:cNvPr id="328711" name="Picture 7">
            <a:extLst>
              <a:ext uri="{FF2B5EF4-FFF2-40B4-BE49-F238E27FC236}">
                <a16:creationId xmlns:a16="http://schemas.microsoft.com/office/drawing/2014/main" id="{BF94E564-1415-6A7B-BB24-7F1A52EC1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334000"/>
            <a:ext cx="12207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12" name="AutoShape 8">
            <a:extLst>
              <a:ext uri="{FF2B5EF4-FFF2-40B4-BE49-F238E27FC236}">
                <a16:creationId xmlns:a16="http://schemas.microsoft.com/office/drawing/2014/main" id="{7AFB753C-BB09-33D4-391F-5C2D5FA5D160}"/>
              </a:ext>
            </a:extLst>
          </p:cNvPr>
          <p:cNvSpPr>
            <a:spLocks noChangeArrowheads="1"/>
          </p:cNvSpPr>
          <p:nvPr/>
        </p:nvSpPr>
        <p:spPr bwMode="auto">
          <a:xfrm>
            <a:off x="762000" y="4876800"/>
            <a:ext cx="5562600" cy="1676400"/>
          </a:xfrm>
          <a:prstGeom prst="wedgeRoundRectCallout">
            <a:avLst>
              <a:gd name="adj1" fmla="val 70579"/>
              <a:gd name="adj2" fmla="val 10037"/>
              <a:gd name="adj3" fmla="val 16667"/>
            </a:avLst>
          </a:prstGeom>
          <a:solidFill>
            <a:srgbClr val="00CCFF">
              <a:alpha val="59999"/>
            </a:srgbClr>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00CCFF"/>
            </a:extrusionClr>
            <a:contourClr>
              <a:srgbClr val="00CCFF"/>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latin typeface="Comic Sans MS" panose="030F0702030302020204" pitchFamily="66" charset="0"/>
              </a:rPr>
              <a:t>It’s like both atoms have a filled orbital.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repeatCount="indefinite" fill="hold" nodeType="withEffect">
                                  <p:stCondLst>
                                    <p:cond delay="0"/>
                                  </p:stCondLst>
                                  <p:childTnLst>
                                    <p:animMotion origin="layout" path="M 1.94444E-6 1.85185E-6 C 1.94444E-6 0.0912 -0.08143 0.16713 -0.18004 0.16713 C -0.29601 0.16713 -0.3382 0.08333 -0.3559 0.03333 L -0.37379 -0.03334 C -0.39167 -0.08357 -0.43646 -0.16621 -0.56754 -0.16621 C -0.65174 -0.16621 -0.7467 -0.09144 -0.7467 1.85185E-6 C -0.7467 0.0912 -0.65174 0.16713 -0.56754 0.16713 C -0.43646 0.16713 -0.39167 0.08333 -0.37379 0.03333 L -0.3559 -0.03334 C -0.3382 -0.08357 -0.29601 -0.16621 -0.18004 -0.16621 C -0.08143 -0.16621 1.94444E-6 -0.09144 1.94444E-6 1.85185E-6 Z " pathEditMode="relative" rAng="0" ptsTypes="ffFffffFfff">
                                      <p:cBhvr>
                                        <p:cTn id="6" dur="2000" fill="hold"/>
                                        <p:tgtEl>
                                          <p:spTgt spid="328709"/>
                                        </p:tgtEl>
                                        <p:attrNameLst>
                                          <p:attrName>ppt_x</p:attrName>
                                          <p:attrName>ppt_y</p:attrName>
                                        </p:attrNameLst>
                                      </p:cBhvr>
                                      <p:rCtr x="-37344" y="46"/>
                                    </p:animMotion>
                                  </p:childTnLst>
                                </p:cTn>
                              </p:par>
                              <p:par>
                                <p:cTn id="7" presetID="26" presetClass="path" presetSubtype="0" repeatCount="indefinite" fill="hold" nodeType="withEffect">
                                  <p:stCondLst>
                                    <p:cond delay="100"/>
                                  </p:stCondLst>
                                  <p:childTnLst>
                                    <p:animMotion origin="layout" path="M 0.0033 -0.00185 C 0.0033 0.08843 0.08403 0.16366 0.18316 0.16366 C 0.29965 0.16366 0.34201 0.08079 0.35989 0.03102 L 0.37778 -0.03542 C 0.39601 -0.08426 0.44097 -0.16644 0.57239 -0.16644 C 0.65694 -0.16644 0.7533 -0.09282 0.7533 -0.00185 C 0.7533 0.08843 0.65694 0.16366 0.57239 0.16366 C 0.44097 0.16366 0.39601 0.08079 0.37778 0.03102 L 0.35989 -0.03542 C 0.34201 -0.08426 0.29965 -0.16644 0.18316 -0.16644 C 0.08403 -0.16644 0.0033 -0.09282 0.0033 -0.00185 Z " pathEditMode="relative" rAng="0" ptsTypes="ffFffffFfff">
                                      <p:cBhvr>
                                        <p:cTn id="8" dur="2000" fill="hold"/>
                                        <p:tgtEl>
                                          <p:spTgt spid="328710"/>
                                        </p:tgtEl>
                                        <p:attrNameLst>
                                          <p:attrName>ppt_x</p:attrName>
                                          <p:attrName>ppt_y</p:attrName>
                                        </p:attrNameLst>
                                      </p:cBhvr>
                                      <p:rCtr x="37500" y="46"/>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28712"/>
                                        </p:tgtEl>
                                        <p:attrNameLst>
                                          <p:attrName>style.visibility</p:attrName>
                                        </p:attrNameLst>
                                      </p:cBhvr>
                                      <p:to>
                                        <p:strVal val="visible"/>
                                      </p:to>
                                    </p:set>
                                    <p:anim calcmode="lin" valueType="num">
                                      <p:cBhvr additive="base">
                                        <p:cTn id="13" dur="500" fill="hold"/>
                                        <p:tgtEl>
                                          <p:spTgt spid="328712"/>
                                        </p:tgtEl>
                                        <p:attrNameLst>
                                          <p:attrName>ppt_x</p:attrName>
                                        </p:attrNameLst>
                                      </p:cBhvr>
                                      <p:tavLst>
                                        <p:tav tm="0">
                                          <p:val>
                                            <p:strVal val="1+#ppt_w/2"/>
                                          </p:val>
                                        </p:tav>
                                        <p:tav tm="100000">
                                          <p:val>
                                            <p:strVal val="#ppt_x"/>
                                          </p:val>
                                        </p:tav>
                                      </p:tavLst>
                                    </p:anim>
                                    <p:anim calcmode="lin" valueType="num">
                                      <p:cBhvr additive="base">
                                        <p:cTn id="14" dur="500" fill="hold"/>
                                        <p:tgtEl>
                                          <p:spTgt spid="32871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28711"/>
                                        </p:tgtEl>
                                        <p:attrNameLst>
                                          <p:attrName>style.visibility</p:attrName>
                                        </p:attrNameLst>
                                      </p:cBhvr>
                                      <p:to>
                                        <p:strVal val="visible"/>
                                      </p:to>
                                    </p:set>
                                    <p:anim calcmode="lin" valueType="num">
                                      <p:cBhvr additive="base">
                                        <p:cTn id="17" dur="500" fill="hold"/>
                                        <p:tgtEl>
                                          <p:spTgt spid="328711"/>
                                        </p:tgtEl>
                                        <p:attrNameLst>
                                          <p:attrName>ppt_x</p:attrName>
                                        </p:attrNameLst>
                                      </p:cBhvr>
                                      <p:tavLst>
                                        <p:tav tm="0">
                                          <p:val>
                                            <p:strVal val="1+#ppt_w/2"/>
                                          </p:val>
                                        </p:tav>
                                        <p:tav tm="100000">
                                          <p:val>
                                            <p:strVal val="#ppt_x"/>
                                          </p:val>
                                        </p:tav>
                                      </p:tavLst>
                                    </p:anim>
                                    <p:anim calcmode="lin" valueType="num">
                                      <p:cBhvr additive="base">
                                        <p:cTn id="18" dur="500" fill="hold"/>
                                        <p:tgtEl>
                                          <p:spTgt spid="3287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animBg="1"/>
      <p:bldP spid="328710" grpId="0" animBg="1"/>
      <p:bldP spid="3287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CC99FF"/>
            </a:gs>
          </a:gsLst>
          <a:lin ang="18900000" scaled="1"/>
        </a:gradFill>
        <a:effectLst/>
      </p:bgPr>
    </p:bg>
    <p:spTree>
      <p:nvGrpSpPr>
        <p:cNvPr id="1" name=""/>
        <p:cNvGrpSpPr/>
        <p:nvPr/>
      </p:nvGrpSpPr>
      <p:grpSpPr>
        <a:xfrm>
          <a:off x="0" y="0"/>
          <a:ext cx="0" cy="0"/>
          <a:chOff x="0" y="0"/>
          <a:chExt cx="0" cy="0"/>
        </a:xfrm>
      </p:grpSpPr>
      <p:pic>
        <p:nvPicPr>
          <p:cNvPr id="329730" name="Picture 2">
            <a:extLst>
              <a:ext uri="{FF2B5EF4-FFF2-40B4-BE49-F238E27FC236}">
                <a16:creationId xmlns:a16="http://schemas.microsoft.com/office/drawing/2014/main" id="{568194A2-AEC5-6AA1-D06C-7495842DF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552950"/>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1" name="Picture 3">
            <a:extLst>
              <a:ext uri="{FF2B5EF4-FFF2-40B4-BE49-F238E27FC236}">
                <a16:creationId xmlns:a16="http://schemas.microsoft.com/office/drawing/2014/main" id="{F7AFBBC1-F5BC-392F-853E-BB0755892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30738"/>
            <a:ext cx="6858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2" name="Rectangle 4">
            <a:extLst>
              <a:ext uri="{FF2B5EF4-FFF2-40B4-BE49-F238E27FC236}">
                <a16:creationId xmlns:a16="http://schemas.microsoft.com/office/drawing/2014/main" id="{7ADE8D00-7697-798B-7A20-47B4A0420FB2}"/>
              </a:ext>
            </a:extLst>
          </p:cNvPr>
          <p:cNvSpPr>
            <a:spLocks noChangeArrowheads="1"/>
          </p:cNvSpPr>
          <p:nvPr/>
        </p:nvSpPr>
        <p:spPr bwMode="auto">
          <a:xfrm>
            <a:off x="0" y="152400"/>
            <a:ext cx="9144000" cy="2530475"/>
          </a:xfrm>
          <a:prstGeom prst="rect">
            <a:avLst/>
          </a:prstGeom>
          <a:noFill/>
          <a:ln w="9525">
            <a:noFill/>
            <a:miter lim="800000"/>
            <a:headEnd/>
            <a:tailEnd/>
          </a:ln>
          <a:effectLst>
            <a:outerShdw dist="12700" dir="5400000" algn="ctr" rotWithShape="0">
              <a:schemeClr val="bg1"/>
            </a:outerShdw>
          </a:effectLst>
        </p:spPr>
        <p:txBody>
          <a:bodyPr>
            <a:spAutoFit/>
          </a:bodyPr>
          <a:lstStyle/>
          <a:p>
            <a:pPr>
              <a:defRPr/>
            </a:pPr>
            <a:r>
              <a:rPr lang="en-US" sz="4000" b="1" u="sng"/>
              <a:t>Covalent Bond</a:t>
            </a:r>
          </a:p>
          <a:p>
            <a:pPr>
              <a:defRPr/>
            </a:pPr>
            <a:r>
              <a:rPr lang="en-US" sz="4000" b="1"/>
              <a:t>The sharing of a pair of electrons between 2 atoms.</a:t>
            </a:r>
          </a:p>
          <a:p>
            <a:pPr>
              <a:defRPr/>
            </a:pPr>
            <a:r>
              <a:rPr lang="en-US" sz="4000" b="1"/>
              <a:t>(or even 2 or 3 pairs of electrons).</a:t>
            </a:r>
            <a:endParaRPr lang="en-US" sz="4000" u="sng"/>
          </a:p>
        </p:txBody>
      </p:sp>
      <p:pic>
        <p:nvPicPr>
          <p:cNvPr id="329733" name="Picture 5">
            <a:extLst>
              <a:ext uri="{FF2B5EF4-FFF2-40B4-BE49-F238E27FC236}">
                <a16:creationId xmlns:a16="http://schemas.microsoft.com/office/drawing/2014/main" id="{16072997-75C9-B243-FB6F-846BC7F36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4815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4" name="Picture 6">
            <a:extLst>
              <a:ext uri="{FF2B5EF4-FFF2-40B4-BE49-F238E27FC236}">
                <a16:creationId xmlns:a16="http://schemas.microsoft.com/office/drawing/2014/main" id="{2274F313-6472-2D89-8A8F-630DD8698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48150"/>
            <a:ext cx="1771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7">
            <a:extLst>
              <a:ext uri="{FF2B5EF4-FFF2-40B4-BE49-F238E27FC236}">
                <a16:creationId xmlns:a16="http://schemas.microsoft.com/office/drawing/2014/main" id="{0493FD65-AA9A-CE2E-419E-0580F6059155}"/>
              </a:ext>
            </a:extLst>
          </p:cNvPr>
          <p:cNvSpPr>
            <a:spLocks noChangeArrowheads="1"/>
          </p:cNvSpPr>
          <p:nvPr/>
        </p:nvSpPr>
        <p:spPr bwMode="auto">
          <a:xfrm>
            <a:off x="4340225" y="226536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800" b="1"/>
          </a:p>
        </p:txBody>
      </p:sp>
      <p:sp>
        <p:nvSpPr>
          <p:cNvPr id="329736" name="Rectangle 8">
            <a:extLst>
              <a:ext uri="{FF2B5EF4-FFF2-40B4-BE49-F238E27FC236}">
                <a16:creationId xmlns:a16="http://schemas.microsoft.com/office/drawing/2014/main" id="{24472590-8B4C-DBD5-C9A0-F3F637806DB8}"/>
              </a:ext>
            </a:extLst>
          </p:cNvPr>
          <p:cNvSpPr>
            <a:spLocks noChangeArrowheads="1"/>
          </p:cNvSpPr>
          <p:nvPr/>
        </p:nvSpPr>
        <p:spPr bwMode="auto">
          <a:xfrm>
            <a:off x="3962400" y="2743200"/>
            <a:ext cx="3200400" cy="1189038"/>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7200" b="1">
                <a:solidFill>
                  <a:srgbClr val="FF33CC"/>
                </a:solidFill>
              </a:rPr>
              <a:t>H</a:t>
            </a:r>
            <a:r>
              <a:rPr lang="en-US" sz="7200" b="1" baseline="-25000">
                <a:solidFill>
                  <a:srgbClr val="FF33CC"/>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0.00521 -0.03745 L 3.33333E-6 -2.08092E-6 " pathEditMode="relative" rAng="0" ptsTypes="AA">
                                      <p:cBhvr>
                                        <p:cTn id="6" dur="2000" fill="hold"/>
                                        <p:tgtEl>
                                          <p:spTgt spid="329733"/>
                                        </p:tgtEl>
                                        <p:attrNameLst>
                                          <p:attrName>ppt_x</p:attrName>
                                          <p:attrName>ppt_y</p:attrName>
                                        </p:attrNameLst>
                                      </p:cBhvr>
                                      <p:rCtr x="-260" y="1873"/>
                                    </p:animMotion>
                                  </p:childTnLst>
                                </p:cTn>
                              </p:par>
                              <p:par>
                                <p:cTn id="7" presetID="42" presetClass="path" presetSubtype="0" repeatCount="indefinite" accel="50000" decel="50000" autoRev="1" fill="hold" nodeType="withEffect">
                                  <p:stCondLst>
                                    <p:cond delay="0"/>
                                  </p:stCondLst>
                                  <p:childTnLst>
                                    <p:animMotion origin="layout" path="M 0.00625 -0.02497 L 0 -3.58382E-6 " pathEditMode="relative" rAng="0" ptsTypes="AA">
                                      <p:cBhvr>
                                        <p:cTn id="8" dur="1500" fill="hold"/>
                                        <p:tgtEl>
                                          <p:spTgt spid="329734"/>
                                        </p:tgtEl>
                                        <p:attrNameLst>
                                          <p:attrName>ppt_x</p:attrName>
                                          <p:attrName>ppt_y</p:attrName>
                                        </p:attrNameLst>
                                      </p:cBhvr>
                                      <p:rCtr x="-313" y="1249"/>
                                    </p:animMotion>
                                  </p:childTnLst>
                                </p:cTn>
                              </p:par>
                              <p:par>
                                <p:cTn id="9" presetID="26" presetClass="path" presetSubtype="0" repeatCount="indefinite" fill="hold" nodeType="withEffect">
                                  <p:stCondLst>
                                    <p:cond delay="0"/>
                                  </p:stCondLst>
                                  <p:childTnLst>
                                    <p:animMotion origin="layout" path="M 1.38778E-17 0.06474 C 1.38778E-17 0.14405 0.09253 0.20948 0.20521 0.20948 C 0.33802 0.20948 0.38611 0.13711 0.40625 0.09341 L 0.42708 0.03584 C 0.44774 -0.00763 0.49878 -0.08 0.64878 -0.08 C 0.74497 -0.08 0.85417 -0.0148 0.85417 0.06474 C 0.85417 0.14405 0.74497 0.20948 0.64878 0.20948 C 0.49878 0.20948 0.44774 0.13711 0.42708 0.09341 L 0.40625 0.03584 C 0.38611 -0.00763 0.33802 -0.08 0.20521 -0.08 C 0.09253 -0.08 1.38778E-17 -0.0148 1.38778E-17 0.06474 Z " pathEditMode="relative" rAng="0" ptsTypes="ffFffffFfff">
                                      <p:cBhvr>
                                        <p:cTn id="10" dur="2000" fill="hold"/>
                                        <p:tgtEl>
                                          <p:spTgt spid="329731"/>
                                        </p:tgtEl>
                                        <p:attrNameLst>
                                          <p:attrName>ppt_x</p:attrName>
                                          <p:attrName>ppt_y</p:attrName>
                                        </p:attrNameLst>
                                      </p:cBhvr>
                                      <p:rCtr x="42708" y="0"/>
                                    </p:animMotion>
                                  </p:childTnLst>
                                </p:cTn>
                              </p:par>
                              <p:par>
                                <p:cTn id="11" presetID="26" presetClass="path" presetSubtype="0" repeatCount="indefinite" fill="hold" nodeType="withEffect">
                                  <p:stCondLst>
                                    <p:cond delay="300"/>
                                  </p:stCondLst>
                                  <p:childTnLst>
                                    <p:animMotion origin="layout" path="M 3.33333E-6 0.06474 C 3.33333E-6 0.14404 -0.09532 0.20948 -0.21181 0.20948 C -0.34844 0.20948 -0.39775 0.13711 -0.41841 0.09341 L -0.43959 0.03584 C -0.46094 -0.00763 -0.51285 -0.08 -0.66754 -0.08 C -0.76667 -0.08 -0.87917 -0.0148 -0.87917 0.06474 C -0.87917 0.14404 -0.76667 0.20948 -0.66754 0.20948 C -0.51285 0.20948 -0.46094 0.13711 -0.43959 0.09341 L -0.41841 0.03584 C -0.39775 -0.00763 -0.34844 -0.08 -0.21181 -0.08 C -0.09532 -0.08 3.33333E-6 -0.0148 3.33333E-6 0.06474 Z " pathEditMode="relative" rAng="0" ptsTypes="ffFffffFfff">
                                      <p:cBhvr>
                                        <p:cTn id="12" dur="2000" fill="hold"/>
                                        <p:tgtEl>
                                          <p:spTgt spid="329730"/>
                                        </p:tgtEl>
                                        <p:attrNameLst>
                                          <p:attrName>ppt_x</p:attrName>
                                          <p:attrName>ppt_y</p:attrName>
                                        </p:attrNameLst>
                                      </p:cBhvr>
                                      <p:rCtr x="-439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CC99FF"/>
            </a:gs>
          </a:gsLst>
          <a:lin ang="18900000" scaled="1"/>
        </a:gradFill>
        <a:effectLst/>
      </p:bgPr>
    </p:bg>
    <p:spTree>
      <p:nvGrpSpPr>
        <p:cNvPr id="1" name=""/>
        <p:cNvGrpSpPr/>
        <p:nvPr/>
      </p:nvGrpSpPr>
      <p:grpSpPr>
        <a:xfrm>
          <a:off x="0" y="0"/>
          <a:ext cx="0" cy="0"/>
          <a:chOff x="0" y="0"/>
          <a:chExt cx="0" cy="0"/>
        </a:xfrm>
      </p:grpSpPr>
      <p:sp>
        <p:nvSpPr>
          <p:cNvPr id="50178" name="Freeform 2">
            <a:extLst>
              <a:ext uri="{FF2B5EF4-FFF2-40B4-BE49-F238E27FC236}">
                <a16:creationId xmlns:a16="http://schemas.microsoft.com/office/drawing/2014/main" id="{4E8B5763-3221-E3A0-65D6-8F19E63830C6}"/>
              </a:ext>
            </a:extLst>
          </p:cNvPr>
          <p:cNvSpPr>
            <a:spLocks/>
          </p:cNvSpPr>
          <p:nvPr/>
        </p:nvSpPr>
        <p:spPr bwMode="auto">
          <a:xfrm>
            <a:off x="-254000" y="2425700"/>
            <a:ext cx="9321800" cy="4279900"/>
          </a:xfrm>
          <a:custGeom>
            <a:avLst/>
            <a:gdLst>
              <a:gd name="T0" fmla="*/ 5872 w 5872"/>
              <a:gd name="T1" fmla="*/ 1224 h 2696"/>
              <a:gd name="T2" fmla="*/ 5680 w 5872"/>
              <a:gd name="T3" fmla="*/ 1944 h 2696"/>
              <a:gd name="T4" fmla="*/ 4960 w 5872"/>
              <a:gd name="T5" fmla="*/ 2568 h 2696"/>
              <a:gd name="T6" fmla="*/ 3856 w 5872"/>
              <a:gd name="T7" fmla="*/ 2520 h 2696"/>
              <a:gd name="T8" fmla="*/ 3088 w 5872"/>
              <a:gd name="T9" fmla="*/ 1752 h 2696"/>
              <a:gd name="T10" fmla="*/ 2656 w 5872"/>
              <a:gd name="T11" fmla="*/ 648 h 2696"/>
              <a:gd name="T12" fmla="*/ 1840 w 5872"/>
              <a:gd name="T13" fmla="*/ 72 h 2696"/>
              <a:gd name="T14" fmla="*/ 784 w 5872"/>
              <a:gd name="T15" fmla="*/ 216 h 2696"/>
              <a:gd name="T16" fmla="*/ 112 w 5872"/>
              <a:gd name="T17" fmla="*/ 840 h 2696"/>
              <a:gd name="T18" fmla="*/ 112 w 5872"/>
              <a:gd name="T19" fmla="*/ 1704 h 2696"/>
              <a:gd name="T20" fmla="*/ 688 w 5872"/>
              <a:gd name="T21" fmla="*/ 2376 h 2696"/>
              <a:gd name="T22" fmla="*/ 1888 w 5872"/>
              <a:gd name="T23" fmla="*/ 2616 h 2696"/>
              <a:gd name="T24" fmla="*/ 2896 w 5872"/>
              <a:gd name="T25" fmla="*/ 1896 h 2696"/>
              <a:gd name="T26" fmla="*/ 3376 w 5872"/>
              <a:gd name="T27" fmla="*/ 600 h 2696"/>
              <a:gd name="T28" fmla="*/ 3952 w 5872"/>
              <a:gd name="T29" fmla="*/ 168 h 2696"/>
              <a:gd name="T30" fmla="*/ 4768 w 5872"/>
              <a:gd name="T31" fmla="*/ 72 h 2696"/>
              <a:gd name="T32" fmla="*/ 5584 w 5872"/>
              <a:gd name="T33" fmla="*/ 552 h 2696"/>
              <a:gd name="T34" fmla="*/ 5872 w 5872"/>
              <a:gd name="T35" fmla="*/ 1272 h 26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72"/>
              <a:gd name="T55" fmla="*/ 0 h 2696"/>
              <a:gd name="T56" fmla="*/ 5872 w 5872"/>
              <a:gd name="T57" fmla="*/ 2696 h 26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72" h="2696">
                <a:moveTo>
                  <a:pt x="5872" y="1224"/>
                </a:moveTo>
                <a:cubicBezTo>
                  <a:pt x="5852" y="1472"/>
                  <a:pt x="5832" y="1720"/>
                  <a:pt x="5680" y="1944"/>
                </a:cubicBezTo>
                <a:cubicBezTo>
                  <a:pt x="5528" y="2168"/>
                  <a:pt x="5264" y="2472"/>
                  <a:pt x="4960" y="2568"/>
                </a:cubicBezTo>
                <a:cubicBezTo>
                  <a:pt x="4656" y="2664"/>
                  <a:pt x="4168" y="2656"/>
                  <a:pt x="3856" y="2520"/>
                </a:cubicBezTo>
                <a:cubicBezTo>
                  <a:pt x="3544" y="2384"/>
                  <a:pt x="3288" y="2064"/>
                  <a:pt x="3088" y="1752"/>
                </a:cubicBezTo>
                <a:cubicBezTo>
                  <a:pt x="2888" y="1440"/>
                  <a:pt x="2864" y="928"/>
                  <a:pt x="2656" y="648"/>
                </a:cubicBezTo>
                <a:cubicBezTo>
                  <a:pt x="2448" y="368"/>
                  <a:pt x="2152" y="144"/>
                  <a:pt x="1840" y="72"/>
                </a:cubicBezTo>
                <a:cubicBezTo>
                  <a:pt x="1528" y="0"/>
                  <a:pt x="1072" y="88"/>
                  <a:pt x="784" y="216"/>
                </a:cubicBezTo>
                <a:cubicBezTo>
                  <a:pt x="496" y="344"/>
                  <a:pt x="224" y="592"/>
                  <a:pt x="112" y="840"/>
                </a:cubicBezTo>
                <a:cubicBezTo>
                  <a:pt x="0" y="1088"/>
                  <a:pt x="16" y="1448"/>
                  <a:pt x="112" y="1704"/>
                </a:cubicBezTo>
                <a:cubicBezTo>
                  <a:pt x="208" y="1960"/>
                  <a:pt x="392" y="2224"/>
                  <a:pt x="688" y="2376"/>
                </a:cubicBezTo>
                <a:cubicBezTo>
                  <a:pt x="984" y="2528"/>
                  <a:pt x="1520" y="2696"/>
                  <a:pt x="1888" y="2616"/>
                </a:cubicBezTo>
                <a:cubicBezTo>
                  <a:pt x="2256" y="2536"/>
                  <a:pt x="2648" y="2232"/>
                  <a:pt x="2896" y="1896"/>
                </a:cubicBezTo>
                <a:cubicBezTo>
                  <a:pt x="3144" y="1560"/>
                  <a:pt x="3200" y="888"/>
                  <a:pt x="3376" y="600"/>
                </a:cubicBezTo>
                <a:cubicBezTo>
                  <a:pt x="3552" y="312"/>
                  <a:pt x="3720" y="256"/>
                  <a:pt x="3952" y="168"/>
                </a:cubicBezTo>
                <a:cubicBezTo>
                  <a:pt x="4184" y="80"/>
                  <a:pt x="4496" y="8"/>
                  <a:pt x="4768" y="72"/>
                </a:cubicBezTo>
                <a:cubicBezTo>
                  <a:pt x="5040" y="136"/>
                  <a:pt x="5400" y="352"/>
                  <a:pt x="5584" y="552"/>
                </a:cubicBezTo>
                <a:cubicBezTo>
                  <a:pt x="5768" y="752"/>
                  <a:pt x="5820" y="1012"/>
                  <a:pt x="5872" y="12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30755" name="Rectangle 3">
            <a:extLst>
              <a:ext uri="{FF2B5EF4-FFF2-40B4-BE49-F238E27FC236}">
                <a16:creationId xmlns:a16="http://schemas.microsoft.com/office/drawing/2014/main" id="{1106C401-E762-EE39-7DFA-93CFC1FF57A9}"/>
              </a:ext>
            </a:extLst>
          </p:cNvPr>
          <p:cNvSpPr>
            <a:spLocks noChangeArrowheads="1"/>
          </p:cNvSpPr>
          <p:nvPr/>
        </p:nvSpPr>
        <p:spPr bwMode="auto">
          <a:xfrm>
            <a:off x="0" y="152400"/>
            <a:ext cx="9144000" cy="1920875"/>
          </a:xfrm>
          <a:prstGeom prst="rect">
            <a:avLst/>
          </a:prstGeom>
          <a:noFill/>
          <a:ln w="9525">
            <a:noFill/>
            <a:miter lim="800000"/>
            <a:headEnd/>
            <a:tailEnd/>
          </a:ln>
          <a:effectLst>
            <a:outerShdw dist="12700" dir="5400000" algn="ctr" rotWithShape="0">
              <a:schemeClr val="bg1"/>
            </a:outerShdw>
          </a:effectLst>
        </p:spPr>
        <p:txBody>
          <a:bodyPr>
            <a:spAutoFit/>
          </a:bodyPr>
          <a:lstStyle/>
          <a:p>
            <a:pPr>
              <a:defRPr/>
            </a:pPr>
            <a:r>
              <a:rPr lang="en-US" sz="4000" b="1" u="sng"/>
              <a:t>Covalent Bond</a:t>
            </a:r>
          </a:p>
          <a:p>
            <a:pPr>
              <a:defRPr/>
            </a:pPr>
            <a:r>
              <a:rPr lang="en-US" sz="4000" b="1"/>
              <a:t>The sharing of a pair of electrons between 2 atoms.</a:t>
            </a:r>
          </a:p>
        </p:txBody>
      </p:sp>
      <p:sp>
        <p:nvSpPr>
          <p:cNvPr id="50180" name="Rectangle 4">
            <a:extLst>
              <a:ext uri="{FF2B5EF4-FFF2-40B4-BE49-F238E27FC236}">
                <a16:creationId xmlns:a16="http://schemas.microsoft.com/office/drawing/2014/main" id="{9924293A-E957-368A-9A33-56AFEF0FF944}"/>
              </a:ext>
            </a:extLst>
          </p:cNvPr>
          <p:cNvSpPr>
            <a:spLocks noChangeArrowheads="1"/>
          </p:cNvSpPr>
          <p:nvPr/>
        </p:nvSpPr>
        <p:spPr bwMode="auto">
          <a:xfrm>
            <a:off x="4340225" y="226536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800" b="1"/>
          </a:p>
        </p:txBody>
      </p:sp>
      <p:sp>
        <p:nvSpPr>
          <p:cNvPr id="330757" name="Rectangle 5">
            <a:extLst>
              <a:ext uri="{FF2B5EF4-FFF2-40B4-BE49-F238E27FC236}">
                <a16:creationId xmlns:a16="http://schemas.microsoft.com/office/drawing/2014/main" id="{A80005A6-10E1-EDE4-7AED-573583AC49FA}"/>
              </a:ext>
            </a:extLst>
          </p:cNvPr>
          <p:cNvSpPr>
            <a:spLocks noChangeArrowheads="1"/>
          </p:cNvSpPr>
          <p:nvPr/>
        </p:nvSpPr>
        <p:spPr bwMode="auto">
          <a:xfrm>
            <a:off x="4343400" y="1828800"/>
            <a:ext cx="3200400" cy="1189038"/>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7200" b="1">
                <a:solidFill>
                  <a:srgbClr val="FF33CC"/>
                </a:solidFill>
              </a:rPr>
              <a:t>Li</a:t>
            </a:r>
            <a:r>
              <a:rPr lang="en-US" sz="7200" b="1" baseline="-25000">
                <a:solidFill>
                  <a:srgbClr val="FF33CC"/>
                </a:solidFill>
              </a:rPr>
              <a:t>2</a:t>
            </a:r>
          </a:p>
        </p:txBody>
      </p:sp>
      <p:sp>
        <p:nvSpPr>
          <p:cNvPr id="50182" name="Oval 6">
            <a:extLst>
              <a:ext uri="{FF2B5EF4-FFF2-40B4-BE49-F238E27FC236}">
                <a16:creationId xmlns:a16="http://schemas.microsoft.com/office/drawing/2014/main" id="{19AA6A85-5238-EA42-D37D-7E4E0472E384}"/>
              </a:ext>
            </a:extLst>
          </p:cNvPr>
          <p:cNvSpPr>
            <a:spLocks noChangeArrowheads="1"/>
          </p:cNvSpPr>
          <p:nvPr/>
        </p:nvSpPr>
        <p:spPr bwMode="auto">
          <a:xfrm>
            <a:off x="381000" y="3505200"/>
            <a:ext cx="35814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30759" name="Picture 7">
            <a:extLst>
              <a:ext uri="{FF2B5EF4-FFF2-40B4-BE49-F238E27FC236}">
                <a16:creationId xmlns:a16="http://schemas.microsoft.com/office/drawing/2014/main" id="{EFA6B875-1585-9E18-ACF6-D9B4EF193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63925"/>
            <a:ext cx="3794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0" name="Picture 8">
            <a:extLst>
              <a:ext uri="{FF2B5EF4-FFF2-40B4-BE49-F238E27FC236}">
                <a16:creationId xmlns:a16="http://schemas.microsoft.com/office/drawing/2014/main" id="{DA906CC8-89BA-C1E9-2510-2F3BEA2A4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5029200"/>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1" name="Picture 9">
            <a:extLst>
              <a:ext uri="{FF2B5EF4-FFF2-40B4-BE49-F238E27FC236}">
                <a16:creationId xmlns:a16="http://schemas.microsoft.com/office/drawing/2014/main" id="{789BE32D-7DE6-455D-0621-CFEFF8142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62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2" name="Picture 10">
            <a:extLst>
              <a:ext uri="{FF2B5EF4-FFF2-40B4-BE49-F238E27FC236}">
                <a16:creationId xmlns:a16="http://schemas.microsoft.com/office/drawing/2014/main" id="{D8AB7E80-5CE2-ED45-FD9A-C9354A9F07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3" y="3581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3" name="Picture 11">
            <a:extLst>
              <a:ext uri="{FF2B5EF4-FFF2-40B4-BE49-F238E27FC236}">
                <a16:creationId xmlns:a16="http://schemas.microsoft.com/office/drawing/2014/main" id="{6E5CF598-E27C-17B1-A985-CDD2DC6F91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60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4" name="Picture 12">
            <a:extLst>
              <a:ext uri="{FF2B5EF4-FFF2-40B4-BE49-F238E27FC236}">
                <a16:creationId xmlns:a16="http://schemas.microsoft.com/office/drawing/2014/main" id="{75AAF738-E5F5-EB66-BAAA-201FBA63D8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810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5" name="Picture 13">
            <a:extLst>
              <a:ext uri="{FF2B5EF4-FFF2-40B4-BE49-F238E27FC236}">
                <a16:creationId xmlns:a16="http://schemas.microsoft.com/office/drawing/2014/main" id="{3BE448DC-AC33-91E2-46BD-F0D490B339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92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6" name="Picture 14">
            <a:extLst>
              <a:ext uri="{FF2B5EF4-FFF2-40B4-BE49-F238E27FC236}">
                <a16:creationId xmlns:a16="http://schemas.microsoft.com/office/drawing/2014/main" id="{913501C0-6ACD-11BB-CDDE-149E21E76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91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7" name="Picture 15">
            <a:extLst>
              <a:ext uri="{FF2B5EF4-FFF2-40B4-BE49-F238E27FC236}">
                <a16:creationId xmlns:a16="http://schemas.microsoft.com/office/drawing/2014/main" id="{18B4C687-E717-B71D-462F-4140387CE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505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Oval 16">
            <a:extLst>
              <a:ext uri="{FF2B5EF4-FFF2-40B4-BE49-F238E27FC236}">
                <a16:creationId xmlns:a16="http://schemas.microsoft.com/office/drawing/2014/main" id="{47792F91-5F9C-1D8C-5FDF-5C2689BF7CE4}"/>
              </a:ext>
            </a:extLst>
          </p:cNvPr>
          <p:cNvSpPr>
            <a:spLocks noChangeArrowheads="1"/>
          </p:cNvSpPr>
          <p:nvPr/>
        </p:nvSpPr>
        <p:spPr bwMode="auto">
          <a:xfrm>
            <a:off x="5181600" y="3505200"/>
            <a:ext cx="3200400" cy="18288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30769" name="Picture 17">
            <a:extLst>
              <a:ext uri="{FF2B5EF4-FFF2-40B4-BE49-F238E27FC236}">
                <a16:creationId xmlns:a16="http://schemas.microsoft.com/office/drawing/2014/main" id="{0AFC4C1E-F35F-6D3A-0CF9-C5FC1E946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3460750"/>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0" name="Picture 18">
            <a:extLst>
              <a:ext uri="{FF2B5EF4-FFF2-40B4-BE49-F238E27FC236}">
                <a16:creationId xmlns:a16="http://schemas.microsoft.com/office/drawing/2014/main" id="{8881D5BD-9C77-23E7-96BC-40557ED4B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5029200"/>
            <a:ext cx="382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1" name="Picture 19">
            <a:extLst>
              <a:ext uri="{FF2B5EF4-FFF2-40B4-BE49-F238E27FC236}">
                <a16:creationId xmlns:a16="http://schemas.microsoft.com/office/drawing/2014/main" id="{188688BD-5CA1-FDA0-C5F4-1971F68325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62438"/>
            <a:ext cx="838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2" name="Picture 20">
            <a:extLst>
              <a:ext uri="{FF2B5EF4-FFF2-40B4-BE49-F238E27FC236}">
                <a16:creationId xmlns:a16="http://schemas.microsoft.com/office/drawing/2014/main" id="{6FC9792B-4C37-4B18-351A-29CC6AE66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063" y="3581400"/>
            <a:ext cx="973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3" name="Picture 21">
            <a:extLst>
              <a:ext uri="{FF2B5EF4-FFF2-40B4-BE49-F238E27FC236}">
                <a16:creationId xmlns:a16="http://schemas.microsoft.com/office/drawing/2014/main" id="{C6AD864D-2F4F-A1DF-026C-5CA5513F20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60788"/>
            <a:ext cx="914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4" name="Picture 22">
            <a:extLst>
              <a:ext uri="{FF2B5EF4-FFF2-40B4-BE49-F238E27FC236}">
                <a16:creationId xmlns:a16="http://schemas.microsoft.com/office/drawing/2014/main" id="{420C88FA-5795-6401-A280-31FB1EB58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0"/>
            <a:ext cx="912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5" name="Picture 23">
            <a:extLst>
              <a:ext uri="{FF2B5EF4-FFF2-40B4-BE49-F238E27FC236}">
                <a16:creationId xmlns:a16="http://schemas.microsoft.com/office/drawing/2014/main" id="{A6121151-7FC1-9625-718C-9FD0751CF9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92588"/>
            <a:ext cx="914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6" name="Picture 24">
            <a:extLst>
              <a:ext uri="{FF2B5EF4-FFF2-40B4-BE49-F238E27FC236}">
                <a16:creationId xmlns:a16="http://schemas.microsoft.com/office/drawing/2014/main" id="{BE5D9420-82BB-51B6-C5FC-8BDDDA2CD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1910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7" name="Picture 25">
            <a:extLst>
              <a:ext uri="{FF2B5EF4-FFF2-40B4-BE49-F238E27FC236}">
                <a16:creationId xmlns:a16="http://schemas.microsoft.com/office/drawing/2014/main" id="{3FAAEC9E-A3BB-F53C-E0A7-3E0A3F623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05200"/>
            <a:ext cx="838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8" name="Picture 26">
            <a:extLst>
              <a:ext uri="{FF2B5EF4-FFF2-40B4-BE49-F238E27FC236}">
                <a16:creationId xmlns:a16="http://schemas.microsoft.com/office/drawing/2014/main" id="{20B88AB3-862B-F276-70C8-4265484251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5814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9" name="Picture 27">
            <a:extLst>
              <a:ext uri="{FF2B5EF4-FFF2-40B4-BE49-F238E27FC236}">
                <a16:creationId xmlns:a16="http://schemas.microsoft.com/office/drawing/2014/main" id="{31DDBC0A-9E33-3895-E294-28B6BC2D73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4114800"/>
            <a:ext cx="685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0.00399 0.01272 C 0.10764 0.01272 0.19931 0.07054 0.19931 0.14223 C 0.19931 0.21369 0.10764 0.2722 -0.00399 0.2722 C -0.11632 0.2722 -0.20712 0.21369 -0.20712 0.14223 C -0.20712 0.07054 -0.11632 0.01272 -0.00399 0.01272 Z " pathEditMode="relative" rAng="0" ptsTypes="fffff">
                                      <p:cBhvr>
                                        <p:cTn id="6" dur="500" fill="hold"/>
                                        <p:tgtEl>
                                          <p:spTgt spid="330759"/>
                                        </p:tgtEl>
                                        <p:attrNameLst>
                                          <p:attrName>ppt_x</p:attrName>
                                          <p:attrName>ppt_y</p:attrName>
                                        </p:attrNameLst>
                                      </p:cBhvr>
                                      <p:rCtr x="0" y="12974"/>
                                    </p:animMotion>
                                  </p:childTnLst>
                                </p:cTn>
                              </p:par>
                              <p:par>
                                <p:cTn id="7" presetID="1" presetClass="path" presetSubtype="0" repeatCount="indefinite" fill="hold" nodeType="withEffect">
                                  <p:stCondLst>
                                    <p:cond delay="0"/>
                                  </p:stCondLst>
                                  <p:childTnLst>
                                    <p:animMotion origin="layout" path="M -2.5E-6 1.99815E-6 C 0.11111 1.99815E-6 0.20243 -0.05874 0.20243 -0.13136 C 0.20243 -0.20375 0.11111 -0.26272 -2.5E-6 -0.26272 C -0.11128 -0.26272 -0.20156 -0.20375 -0.20156 -0.13136 C -0.20156 -0.05874 -0.11128 1.99815E-6 -2.5E-6 1.99815E-6 Z " pathEditMode="relative" rAng="0" ptsTypes="fffff">
                                      <p:cBhvr>
                                        <p:cTn id="8" dur="500" spd="-100000" fill="hold"/>
                                        <p:tgtEl>
                                          <p:spTgt spid="330760"/>
                                        </p:tgtEl>
                                        <p:attrNameLst>
                                          <p:attrName>ppt_x</p:attrName>
                                          <p:attrName>ppt_y</p:attrName>
                                        </p:attrNameLst>
                                      </p:cBhvr>
                                      <p:rCtr x="35" y="-13136"/>
                                    </p:animMotion>
                                  </p:childTnLst>
                                </p:cTn>
                              </p:par>
                              <p:par>
                                <p:cTn id="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0" dur="3000" fill="hold"/>
                                        <p:tgtEl>
                                          <p:spTgt spid="330762"/>
                                        </p:tgtEl>
                                        <p:attrNameLst>
                                          <p:attrName>ppt_x</p:attrName>
                                          <p:attrName>ppt_y</p:attrName>
                                        </p:attrNameLst>
                                      </p:cBhvr>
                                      <p:rCtr x="417" y="-1965"/>
                                    </p:animMotion>
                                  </p:childTnLst>
                                </p:cTn>
                              </p:par>
                              <p:par>
                                <p:cTn id="1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2" dur="3000" fill="hold"/>
                                        <p:tgtEl>
                                          <p:spTgt spid="330763"/>
                                        </p:tgtEl>
                                        <p:attrNameLst>
                                          <p:attrName>ppt_x</p:attrName>
                                          <p:attrName>ppt_y</p:attrName>
                                        </p:attrNameLst>
                                      </p:cBhvr>
                                      <p:rCtr x="-208" y="1873"/>
                                    </p:animMotion>
                                  </p:childTnLst>
                                </p:cTn>
                              </p:par>
                              <p:par>
                                <p:cTn id="13"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4" dur="2800" fill="hold"/>
                                        <p:tgtEl>
                                          <p:spTgt spid="330764"/>
                                        </p:tgtEl>
                                        <p:attrNameLst>
                                          <p:attrName>ppt_x</p:attrName>
                                          <p:attrName>ppt_y</p:attrName>
                                        </p:attrNameLst>
                                      </p:cBhvr>
                                      <p:rCtr x="-208" y="1873"/>
                                    </p:animMotion>
                                  </p:childTnLst>
                                </p:cTn>
                              </p:par>
                              <p:par>
                                <p:cTn id="15"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16" dur="3300" fill="hold"/>
                                        <p:tgtEl>
                                          <p:spTgt spid="330766"/>
                                        </p:tgtEl>
                                        <p:attrNameLst>
                                          <p:attrName>ppt_x</p:attrName>
                                          <p:attrName>ppt_y</p:attrName>
                                        </p:attrNameLst>
                                      </p:cBhvr>
                                      <p:rCtr x="417" y="-1965"/>
                                    </p:animMotion>
                                  </p:childTnLst>
                                </p:cTn>
                              </p:par>
                              <p:par>
                                <p:cTn id="17"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18" dur="2800" spd="-100000" fill="hold"/>
                                        <p:tgtEl>
                                          <p:spTgt spid="330765"/>
                                        </p:tgtEl>
                                        <p:attrNameLst>
                                          <p:attrName>ppt_x</p:attrName>
                                          <p:attrName>ppt_y</p:attrName>
                                        </p:attrNameLst>
                                      </p:cBhvr>
                                      <p:rCtr x="-208" y="1873"/>
                                    </p:animMotion>
                                  </p:childTnLst>
                                </p:cTn>
                              </p:par>
                              <p:par>
                                <p:cTn id="1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0" dur="3300" fill="hold"/>
                                        <p:tgtEl>
                                          <p:spTgt spid="330761"/>
                                        </p:tgtEl>
                                        <p:attrNameLst>
                                          <p:attrName>ppt_x</p:attrName>
                                          <p:attrName>ppt_y</p:attrName>
                                        </p:attrNameLst>
                                      </p:cBhvr>
                                      <p:rCtr x="417" y="-1965"/>
                                    </p:animMotion>
                                  </p:childTnLst>
                                </p:cTn>
                              </p:par>
                              <p:par>
                                <p:cTn id="21"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2" dur="3300" fill="hold"/>
                                        <p:tgtEl>
                                          <p:spTgt spid="330767"/>
                                        </p:tgtEl>
                                        <p:attrNameLst>
                                          <p:attrName>ppt_x</p:attrName>
                                          <p:attrName>ppt_y</p:attrName>
                                        </p:attrNameLst>
                                      </p:cBhvr>
                                      <p:rCtr x="417" y="-1965"/>
                                    </p:animMotion>
                                  </p:childTnLst>
                                </p:cTn>
                              </p:par>
                              <p:par>
                                <p:cTn id="23" presetID="1" presetClass="path" presetSubtype="0" repeatCount="indefinite" fill="hold" nodeType="withEffect">
                                  <p:stCondLst>
                                    <p:cond delay="0"/>
                                  </p:stCondLst>
                                  <p:childTnLst>
                                    <p:animMotion origin="layout" path="M -3.88889E-6 1.72063E-6 C 0.10157 1.72063E-6 0.18507 0.05782 0.18507 0.12951 C 0.18507 0.20097 0.10157 0.25948 -3.88889E-6 0.25948 C -0.10225 0.25948 -0.18472 0.20097 -0.18472 0.12951 C -0.18472 0.05782 -0.10225 1.72063E-6 -3.88889E-6 1.72063E-6 Z " pathEditMode="relative" rAng="0" ptsTypes="fffff">
                                      <p:cBhvr>
                                        <p:cTn id="24" dur="500" fill="hold"/>
                                        <p:tgtEl>
                                          <p:spTgt spid="330769"/>
                                        </p:tgtEl>
                                        <p:attrNameLst>
                                          <p:attrName>ppt_x</p:attrName>
                                          <p:attrName>ppt_y</p:attrName>
                                        </p:attrNameLst>
                                      </p:cBhvr>
                                      <p:rCtr x="17" y="12974"/>
                                    </p:animMotion>
                                  </p:childTnLst>
                                </p:cTn>
                              </p:par>
                              <p:par>
                                <p:cTn id="25" presetID="1" presetClass="path" presetSubtype="0" repeatCount="indefinite" fill="hold" nodeType="withEffect">
                                  <p:stCondLst>
                                    <p:cond delay="0"/>
                                  </p:stCondLst>
                                  <p:childTnLst>
                                    <p:animMotion origin="layout" path="M 8.33333E-7 3.26549E-6 C 0.0941 3.26549E-6 0.17135 -0.05875 0.17135 -0.13136 C 0.17135 -0.20375 0.0941 -0.26272 8.33333E-7 -0.26272 C -0.0941 -0.26272 -0.17031 -0.20375 -0.17031 -0.13136 C -0.17031 -0.05875 -0.0941 3.26549E-6 8.33333E-7 3.26549E-6 Z " pathEditMode="relative" rAng="0" ptsTypes="fffff">
                                      <p:cBhvr>
                                        <p:cTn id="26" dur="500" spd="-100000" fill="hold"/>
                                        <p:tgtEl>
                                          <p:spTgt spid="330770"/>
                                        </p:tgtEl>
                                        <p:attrNameLst>
                                          <p:attrName>ppt_x</p:attrName>
                                          <p:attrName>ppt_y</p:attrName>
                                        </p:attrNameLst>
                                      </p:cBhvr>
                                      <p:rCtr x="52" y="-13136"/>
                                    </p:animMotion>
                                  </p:childTnLst>
                                </p:cTn>
                              </p:par>
                              <p:par>
                                <p:cTn id="2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28" dur="3000" fill="hold"/>
                                        <p:tgtEl>
                                          <p:spTgt spid="330772"/>
                                        </p:tgtEl>
                                        <p:attrNameLst>
                                          <p:attrName>ppt_x</p:attrName>
                                          <p:attrName>ppt_y</p:attrName>
                                        </p:attrNameLst>
                                      </p:cBhvr>
                                      <p:rCtr x="417" y="-1965"/>
                                    </p:animMotion>
                                  </p:childTnLst>
                                </p:cTn>
                              </p:par>
                              <p:par>
                                <p:cTn id="29"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0" dur="3000" fill="hold"/>
                                        <p:tgtEl>
                                          <p:spTgt spid="330773"/>
                                        </p:tgtEl>
                                        <p:attrNameLst>
                                          <p:attrName>ppt_x</p:attrName>
                                          <p:attrName>ppt_y</p:attrName>
                                        </p:attrNameLst>
                                      </p:cBhvr>
                                      <p:rCtr x="-208" y="1873"/>
                                    </p:animMotion>
                                  </p:childTnLst>
                                </p:cTn>
                              </p:par>
                              <p:par>
                                <p:cTn id="31"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2" dur="2800" fill="hold"/>
                                        <p:tgtEl>
                                          <p:spTgt spid="330774"/>
                                        </p:tgtEl>
                                        <p:attrNameLst>
                                          <p:attrName>ppt_x</p:attrName>
                                          <p:attrName>ppt_y</p:attrName>
                                        </p:attrNameLst>
                                      </p:cBhvr>
                                      <p:rCtr x="-208" y="1873"/>
                                    </p:animMotion>
                                  </p:childTnLst>
                                </p:cTn>
                              </p:par>
                              <p:par>
                                <p:cTn id="33"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4" dur="3300" fill="hold"/>
                                        <p:tgtEl>
                                          <p:spTgt spid="330776"/>
                                        </p:tgtEl>
                                        <p:attrNameLst>
                                          <p:attrName>ppt_x</p:attrName>
                                          <p:attrName>ppt_y</p:attrName>
                                        </p:attrNameLst>
                                      </p:cBhvr>
                                      <p:rCtr x="417" y="-1965"/>
                                    </p:animMotion>
                                  </p:childTnLst>
                                </p:cTn>
                              </p:par>
                              <p:par>
                                <p:cTn id="35" presetID="42" presetClass="path" presetSubtype="0" repeatCount="indefinite" accel="50000" decel="50000" autoRev="1" fill="hold" nodeType="withEffect">
                                  <p:stCondLst>
                                    <p:cond delay="0"/>
                                  </p:stCondLst>
                                  <p:childTnLst>
                                    <p:animMotion origin="layout" path="M 0.00417 -0.03769 L -3.33333E-6 4.68208E-6 " pathEditMode="relative" rAng="0" ptsTypes="AA">
                                      <p:cBhvr>
                                        <p:cTn id="36" dur="2800" spd="-100000" fill="hold"/>
                                        <p:tgtEl>
                                          <p:spTgt spid="330775"/>
                                        </p:tgtEl>
                                        <p:attrNameLst>
                                          <p:attrName>ppt_x</p:attrName>
                                          <p:attrName>ppt_y</p:attrName>
                                        </p:attrNameLst>
                                      </p:cBhvr>
                                      <p:rCtr x="-208" y="1873"/>
                                    </p:animMotion>
                                  </p:childTnLst>
                                </p:cTn>
                              </p:par>
                              <p:par>
                                <p:cTn id="37"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38" dur="3300" fill="hold"/>
                                        <p:tgtEl>
                                          <p:spTgt spid="330771"/>
                                        </p:tgtEl>
                                        <p:attrNameLst>
                                          <p:attrName>ppt_x</p:attrName>
                                          <p:attrName>ppt_y</p:attrName>
                                        </p:attrNameLst>
                                      </p:cBhvr>
                                      <p:rCtr x="417" y="-1965"/>
                                    </p:animMotion>
                                  </p:childTnLst>
                                </p:cTn>
                              </p:par>
                              <p:par>
                                <p:cTn id="39" presetID="42" presetClass="path" presetSubtype="0" repeatCount="indefinite" accel="50000" decel="50000" autoRev="1" fill="hold" nodeType="withEffect">
                                  <p:stCondLst>
                                    <p:cond delay="0"/>
                                  </p:stCondLst>
                                  <p:childTnLst>
                                    <p:animMotion origin="layout" path="M -3.33333E-6 3.81503E-6 L 0.00834 -0.03931 " pathEditMode="relative" rAng="0" ptsTypes="AA">
                                      <p:cBhvr>
                                        <p:cTn id="40" dur="3300" fill="hold"/>
                                        <p:tgtEl>
                                          <p:spTgt spid="330777"/>
                                        </p:tgtEl>
                                        <p:attrNameLst>
                                          <p:attrName>ppt_x</p:attrName>
                                          <p:attrName>ppt_y</p:attrName>
                                        </p:attrNameLst>
                                      </p:cBhvr>
                                      <p:rCtr x="417" y="-1965"/>
                                    </p:animMotion>
                                  </p:childTnLst>
                                </p:cTn>
                              </p:par>
                              <p:par>
                                <p:cTn id="41" presetID="26" presetClass="path" presetSubtype="0" repeatCount="indefinite" fill="hold" nodeType="withEffect">
                                  <p:stCondLst>
                                    <p:cond delay="0"/>
                                  </p:stCondLst>
                                  <p:childTnLst>
                                    <p:animMotion origin="layout" path="M -3.33333E-6 0.10338 C -3.33333E-6 0.26758 0.11042 0.40356 0.24514 0.40356 C 0.40365 0.40356 0.46111 0.25324 0.48542 0.16281 L 0.51007 0.04348 C 0.5349 -0.04625 0.59584 -0.19588 0.77535 -0.19588 C 0.89028 -0.19588 1.02049 -0.06128 1.02049 0.10338 C 1.02049 0.26758 0.89028 0.40356 0.77535 0.40356 C 0.59584 0.40356 0.5349 0.25324 0.51007 0.16281 L 0.48542 0.04348 C 0.46111 -0.04625 0.40365 -0.19588 0.24514 -0.19588 C 0.11042 -0.19588 -3.33333E-6 -0.06128 -3.33333E-6 0.10338 Z " pathEditMode="relative" rAng="0" ptsTypes="ffFffffFfff">
                                      <p:cBhvr>
                                        <p:cTn id="42" dur="3000" fill="hold"/>
                                        <p:tgtEl>
                                          <p:spTgt spid="330778"/>
                                        </p:tgtEl>
                                        <p:attrNameLst>
                                          <p:attrName>ppt_x</p:attrName>
                                          <p:attrName>ppt_y</p:attrName>
                                        </p:attrNameLst>
                                      </p:cBhvr>
                                      <p:rCtr x="51024" y="46"/>
                                    </p:animMotion>
                                  </p:childTnLst>
                                </p:cTn>
                              </p:par>
                              <p:par>
                                <p:cTn id="43" presetID="26" presetClass="path" presetSubtype="0" repeatCount="indefinite" fill="hold" nodeType="withEffect">
                                  <p:stCondLst>
                                    <p:cond delay="300"/>
                                  </p:stCondLst>
                                  <p:childTnLst>
                                    <p:animMotion origin="layout" path="M 3.33333E-6 0.02637 C 3.33333E-6 0.18733 -0.10452 0.32077 -0.23195 0.32077 C -0.38195 0.32077 -0.43577 0.17346 -0.45816 0.08395 L -0.48125 -0.03237 C -0.50469 -0.12072 -0.56146 -0.26757 -0.73091 -0.26757 C -0.83941 -0.26757 -0.9625 -0.13552 -0.9625 0.02637 C -0.9625 0.18733 -0.83941 0.32077 -0.73091 0.32077 C -0.56146 0.32077 -0.50469 0.17346 -0.48125 0.08395 L -0.45816 -0.03237 C -0.43577 -0.12072 -0.38195 -0.26757 -0.23195 -0.26757 C -0.10452 -0.26757 3.33333E-6 -0.13552 3.33333E-6 0.02637 Z " pathEditMode="relative" rAng="0" ptsTypes="ffFffffFfff">
                                      <p:cBhvr>
                                        <p:cTn id="44" dur="3000" fill="hold"/>
                                        <p:tgtEl>
                                          <p:spTgt spid="330779"/>
                                        </p:tgtEl>
                                        <p:attrNameLst>
                                          <p:attrName>ppt_x</p:attrName>
                                          <p:attrName>ppt_y</p:attrName>
                                        </p:attrNameLst>
                                      </p:cBhvr>
                                      <p:rCtr x="-4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1">
            <a:extLst>
              <a:ext uri="{FF2B5EF4-FFF2-40B4-BE49-F238E27FC236}">
                <a16:creationId xmlns:a16="http://schemas.microsoft.com/office/drawing/2014/main" id="{46813AE5-7255-D720-0CBF-BF21FB603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1524000"/>
            <a:ext cx="4318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a:extLst>
              <a:ext uri="{FF2B5EF4-FFF2-40B4-BE49-F238E27FC236}">
                <a16:creationId xmlns:a16="http://schemas.microsoft.com/office/drawing/2014/main" id="{9235B4DD-85B2-E123-54A1-FB8FBE394B94}"/>
              </a:ext>
            </a:extLst>
          </p:cNvPr>
          <p:cNvSpPr>
            <a:spLocks noChangeArrowheads="1"/>
          </p:cNvSpPr>
          <p:nvPr/>
        </p:nvSpPr>
        <p:spPr bwMode="auto">
          <a:xfrm>
            <a:off x="0" y="0"/>
            <a:ext cx="9525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t>When one oxygen and two hydrogen atoms combine, what forms?</a:t>
            </a:r>
          </a:p>
          <a:p>
            <a:pPr eaLnBrk="1" hangingPunct="1">
              <a:spcBef>
                <a:spcPct val="50000"/>
              </a:spcBef>
            </a:pPr>
            <a:endParaRPr lang="en-US" altLang="en-US" sz="4000" b="1"/>
          </a:p>
          <a:p>
            <a:pPr eaLnBrk="1" hangingPunct="1">
              <a:spcBef>
                <a:spcPct val="50000"/>
              </a:spcBef>
            </a:pPr>
            <a:r>
              <a:rPr lang="en-US" altLang="en-US" sz="4000" b="1"/>
              <a:t> a different atom</a:t>
            </a:r>
          </a:p>
          <a:p>
            <a:pPr eaLnBrk="1" hangingPunct="1">
              <a:spcBef>
                <a:spcPct val="50000"/>
              </a:spcBef>
            </a:pPr>
            <a:r>
              <a:rPr lang="en-US" altLang="en-US" sz="4000" b="1"/>
              <a:t> a different element</a:t>
            </a:r>
          </a:p>
          <a:p>
            <a:pPr eaLnBrk="1" hangingPunct="1">
              <a:spcBef>
                <a:spcPct val="50000"/>
              </a:spcBef>
            </a:pPr>
            <a:r>
              <a:rPr lang="en-US" altLang="en-US" sz="4000" b="1"/>
              <a:t> a molecule</a:t>
            </a:r>
          </a:p>
          <a:p>
            <a:pPr eaLnBrk="1" hangingPunct="1">
              <a:spcBef>
                <a:spcPct val="50000"/>
              </a:spcBef>
            </a:pPr>
            <a:r>
              <a:rPr lang="en-US" altLang="en-US" sz="4000" b="1"/>
              <a:t> a neutron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100000">
              <a:srgbClr val="5E005E"/>
            </a:gs>
          </a:gsLst>
          <a:lin ang="5400000" scaled="1"/>
        </a:gradFill>
        <a:effectLst/>
      </p:bgPr>
    </p:bg>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5A48C3CE-B5ED-EA31-A9AB-989A58364481}"/>
              </a:ext>
            </a:extLst>
          </p:cNvPr>
          <p:cNvSpPr>
            <a:spLocks noChangeArrowheads="1"/>
          </p:cNvSpPr>
          <p:nvPr/>
        </p:nvSpPr>
        <p:spPr bwMode="auto">
          <a:xfrm>
            <a:off x="0" y="152400"/>
            <a:ext cx="9144000" cy="1920875"/>
          </a:xfrm>
          <a:prstGeom prst="rect">
            <a:avLst/>
          </a:prstGeom>
          <a:noFill/>
          <a:ln w="9525">
            <a:noFill/>
            <a:miter lim="800000"/>
            <a:headEnd/>
            <a:tailEnd/>
          </a:ln>
          <a:effectLst>
            <a:outerShdw dist="28398" dir="1593903" algn="ctr" rotWithShape="0">
              <a:schemeClr val="tx1"/>
            </a:outerShdw>
          </a:effectLst>
        </p:spPr>
        <p:txBody>
          <a:bodyPr>
            <a:spAutoFit/>
          </a:bodyPr>
          <a:lstStyle/>
          <a:p>
            <a:pPr>
              <a:defRPr/>
            </a:pPr>
            <a:r>
              <a:rPr lang="en-US" sz="4000" b="1" u="sng">
                <a:solidFill>
                  <a:schemeClr val="bg1"/>
                </a:solidFill>
              </a:rPr>
              <a:t>Covalent Bond</a:t>
            </a:r>
          </a:p>
          <a:p>
            <a:pPr>
              <a:defRPr/>
            </a:pPr>
            <a:r>
              <a:rPr lang="en-US" sz="4000" b="1">
                <a:solidFill>
                  <a:schemeClr val="bg1"/>
                </a:solidFill>
              </a:rPr>
              <a:t>The sharing of a pair of electrons between 2 atoms.</a:t>
            </a:r>
          </a:p>
        </p:txBody>
      </p:sp>
      <p:sp>
        <p:nvSpPr>
          <p:cNvPr id="52227" name="Rectangle 3">
            <a:extLst>
              <a:ext uri="{FF2B5EF4-FFF2-40B4-BE49-F238E27FC236}">
                <a16:creationId xmlns:a16="http://schemas.microsoft.com/office/drawing/2014/main" id="{4B6E5B6F-7190-86F1-7F6D-3D990CEEF5FC}"/>
              </a:ext>
            </a:extLst>
          </p:cNvPr>
          <p:cNvSpPr>
            <a:spLocks noChangeArrowheads="1"/>
          </p:cNvSpPr>
          <p:nvPr/>
        </p:nvSpPr>
        <p:spPr bwMode="auto">
          <a:xfrm>
            <a:off x="4340225" y="226536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800" b="1"/>
          </a:p>
        </p:txBody>
      </p:sp>
      <p:sp>
        <p:nvSpPr>
          <p:cNvPr id="331780" name="Rectangle 4">
            <a:extLst>
              <a:ext uri="{FF2B5EF4-FFF2-40B4-BE49-F238E27FC236}">
                <a16:creationId xmlns:a16="http://schemas.microsoft.com/office/drawing/2014/main" id="{DE58F44B-FE2F-C66C-892B-F8AB5344E4FF}"/>
              </a:ext>
            </a:extLst>
          </p:cNvPr>
          <p:cNvSpPr>
            <a:spLocks noChangeArrowheads="1"/>
          </p:cNvSpPr>
          <p:nvPr/>
        </p:nvSpPr>
        <p:spPr bwMode="auto">
          <a:xfrm>
            <a:off x="3886200" y="1905000"/>
            <a:ext cx="3200400" cy="1189038"/>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7200" b="1">
                <a:solidFill>
                  <a:srgbClr val="3333FF"/>
                </a:solidFill>
                <a:latin typeface="Times New Roman" pitchFamily="18" charset="0"/>
              </a:rPr>
              <a:t>Cl</a:t>
            </a:r>
            <a:r>
              <a:rPr lang="en-US" sz="7200" b="1" baseline="-25000">
                <a:solidFill>
                  <a:srgbClr val="3333FF"/>
                </a:solidFill>
                <a:latin typeface="Times New Roman" pitchFamily="18" charset="0"/>
              </a:rPr>
              <a:t>2</a:t>
            </a:r>
          </a:p>
        </p:txBody>
      </p:sp>
      <p:sp>
        <p:nvSpPr>
          <p:cNvPr id="52229" name="Oval 5">
            <a:extLst>
              <a:ext uri="{FF2B5EF4-FFF2-40B4-BE49-F238E27FC236}">
                <a16:creationId xmlns:a16="http://schemas.microsoft.com/office/drawing/2014/main" id="{95D34FC1-81BF-9671-3035-CFAD1A3FC57B}"/>
              </a:ext>
            </a:extLst>
          </p:cNvPr>
          <p:cNvSpPr>
            <a:spLocks noChangeArrowheads="1"/>
          </p:cNvSpPr>
          <p:nvPr/>
        </p:nvSpPr>
        <p:spPr bwMode="auto">
          <a:xfrm>
            <a:off x="4800600" y="3886200"/>
            <a:ext cx="2667000" cy="6096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230" name="Oval 6">
            <a:extLst>
              <a:ext uri="{FF2B5EF4-FFF2-40B4-BE49-F238E27FC236}">
                <a16:creationId xmlns:a16="http://schemas.microsoft.com/office/drawing/2014/main" id="{1958AE69-0E68-7E69-2B33-67B9F7B635DE}"/>
              </a:ext>
            </a:extLst>
          </p:cNvPr>
          <p:cNvSpPr>
            <a:spLocks noChangeArrowheads="1"/>
          </p:cNvSpPr>
          <p:nvPr/>
        </p:nvSpPr>
        <p:spPr bwMode="auto">
          <a:xfrm rot="5400000">
            <a:off x="5600700" y="46482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231" name="Oval 7">
            <a:extLst>
              <a:ext uri="{FF2B5EF4-FFF2-40B4-BE49-F238E27FC236}">
                <a16:creationId xmlns:a16="http://schemas.microsoft.com/office/drawing/2014/main" id="{4BA6B4FD-DC71-45E2-5F3A-D0DC7CAE73BE}"/>
              </a:ext>
            </a:extLst>
          </p:cNvPr>
          <p:cNvSpPr>
            <a:spLocks noChangeArrowheads="1"/>
          </p:cNvSpPr>
          <p:nvPr/>
        </p:nvSpPr>
        <p:spPr bwMode="auto">
          <a:xfrm rot="5400000">
            <a:off x="5600700" y="34671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31784" name="Picture 8">
            <a:extLst>
              <a:ext uri="{FF2B5EF4-FFF2-40B4-BE49-F238E27FC236}">
                <a16:creationId xmlns:a16="http://schemas.microsoft.com/office/drawing/2014/main" id="{55106629-36FD-AFB3-9B8C-A374264E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115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5" name="Picture 9">
            <a:extLst>
              <a:ext uri="{FF2B5EF4-FFF2-40B4-BE49-F238E27FC236}">
                <a16:creationId xmlns:a16="http://schemas.microsoft.com/office/drawing/2014/main" id="{0452279C-4E03-82E7-BE62-3C68D3A0D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5070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Oval 10">
            <a:extLst>
              <a:ext uri="{FF2B5EF4-FFF2-40B4-BE49-F238E27FC236}">
                <a16:creationId xmlns:a16="http://schemas.microsoft.com/office/drawing/2014/main" id="{8F4301ED-A628-A014-FA10-3E823163F76B}"/>
              </a:ext>
            </a:extLst>
          </p:cNvPr>
          <p:cNvSpPr>
            <a:spLocks noChangeArrowheads="1"/>
          </p:cNvSpPr>
          <p:nvPr/>
        </p:nvSpPr>
        <p:spPr bwMode="auto">
          <a:xfrm rot="-2785424">
            <a:off x="5365751" y="4406900"/>
            <a:ext cx="1001712" cy="47783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235" name="Oval 11">
            <a:extLst>
              <a:ext uri="{FF2B5EF4-FFF2-40B4-BE49-F238E27FC236}">
                <a16:creationId xmlns:a16="http://schemas.microsoft.com/office/drawing/2014/main" id="{0793363B-E2F2-4977-7BA2-051FE39FBA29}"/>
              </a:ext>
            </a:extLst>
          </p:cNvPr>
          <p:cNvSpPr>
            <a:spLocks noChangeArrowheads="1"/>
          </p:cNvSpPr>
          <p:nvPr/>
        </p:nvSpPr>
        <p:spPr bwMode="auto">
          <a:xfrm rot="-2785424">
            <a:off x="5986463" y="3679825"/>
            <a:ext cx="1001712" cy="4778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31788" name="Picture 12">
            <a:extLst>
              <a:ext uri="{FF2B5EF4-FFF2-40B4-BE49-F238E27FC236}">
                <a16:creationId xmlns:a16="http://schemas.microsoft.com/office/drawing/2014/main" id="{DAC0126F-7751-B588-368C-1BA213FEB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5258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9" name="Picture 13">
            <a:extLst>
              <a:ext uri="{FF2B5EF4-FFF2-40B4-BE49-F238E27FC236}">
                <a16:creationId xmlns:a16="http://schemas.microsoft.com/office/drawing/2014/main" id="{80B25130-85C0-8CAE-58BB-AE93F377E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339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Oval 14">
            <a:extLst>
              <a:ext uri="{FF2B5EF4-FFF2-40B4-BE49-F238E27FC236}">
                <a16:creationId xmlns:a16="http://schemas.microsoft.com/office/drawing/2014/main" id="{2B3D1A91-879D-6C08-4694-3C3BFCB85979}"/>
              </a:ext>
            </a:extLst>
          </p:cNvPr>
          <p:cNvSpPr>
            <a:spLocks noChangeArrowheads="1"/>
          </p:cNvSpPr>
          <p:nvPr/>
        </p:nvSpPr>
        <p:spPr bwMode="auto">
          <a:xfrm rot="5400000">
            <a:off x="2705100" y="46482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239" name="Oval 15">
            <a:extLst>
              <a:ext uri="{FF2B5EF4-FFF2-40B4-BE49-F238E27FC236}">
                <a16:creationId xmlns:a16="http://schemas.microsoft.com/office/drawing/2014/main" id="{96E6D5AA-D20A-721D-E8F1-9E5F8EEC5941}"/>
              </a:ext>
            </a:extLst>
          </p:cNvPr>
          <p:cNvSpPr>
            <a:spLocks noChangeArrowheads="1"/>
          </p:cNvSpPr>
          <p:nvPr/>
        </p:nvSpPr>
        <p:spPr bwMode="auto">
          <a:xfrm rot="5400000">
            <a:off x="2705100" y="3467100"/>
            <a:ext cx="1295400" cy="609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31792" name="Picture 16">
            <a:extLst>
              <a:ext uri="{FF2B5EF4-FFF2-40B4-BE49-F238E27FC236}">
                <a16:creationId xmlns:a16="http://schemas.microsoft.com/office/drawing/2014/main" id="{4A1D7C8A-3F9A-834E-435B-16A01CABF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115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3" name="Picture 17">
            <a:extLst>
              <a:ext uri="{FF2B5EF4-FFF2-40B4-BE49-F238E27FC236}">
                <a16:creationId xmlns:a16="http://schemas.microsoft.com/office/drawing/2014/main" id="{FC39AB1D-B23B-B5AF-EEAD-C29DB606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3718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4" name="Picture 18">
            <a:extLst>
              <a:ext uri="{FF2B5EF4-FFF2-40B4-BE49-F238E27FC236}">
                <a16:creationId xmlns:a16="http://schemas.microsoft.com/office/drawing/2014/main" id="{200FD78F-8063-6EEF-B817-EC7238A41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0386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3" name="Oval 19">
            <a:extLst>
              <a:ext uri="{FF2B5EF4-FFF2-40B4-BE49-F238E27FC236}">
                <a16:creationId xmlns:a16="http://schemas.microsoft.com/office/drawing/2014/main" id="{5232E5F3-526E-5720-D98F-4D242F5E91CC}"/>
              </a:ext>
            </a:extLst>
          </p:cNvPr>
          <p:cNvSpPr>
            <a:spLocks noChangeArrowheads="1"/>
          </p:cNvSpPr>
          <p:nvPr/>
        </p:nvSpPr>
        <p:spPr bwMode="auto">
          <a:xfrm rot="-2785424">
            <a:off x="2470151" y="4406900"/>
            <a:ext cx="1001712" cy="477837"/>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244" name="Oval 20">
            <a:extLst>
              <a:ext uri="{FF2B5EF4-FFF2-40B4-BE49-F238E27FC236}">
                <a16:creationId xmlns:a16="http://schemas.microsoft.com/office/drawing/2014/main" id="{94CE118C-1378-BAEA-EC01-B12FFA3389D5}"/>
              </a:ext>
            </a:extLst>
          </p:cNvPr>
          <p:cNvSpPr>
            <a:spLocks noChangeArrowheads="1"/>
          </p:cNvSpPr>
          <p:nvPr/>
        </p:nvSpPr>
        <p:spPr bwMode="auto">
          <a:xfrm rot="-2785424">
            <a:off x="3090863" y="3679825"/>
            <a:ext cx="1001712" cy="4778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31797" name="Picture 21">
            <a:extLst>
              <a:ext uri="{FF2B5EF4-FFF2-40B4-BE49-F238E27FC236}">
                <a16:creationId xmlns:a16="http://schemas.microsoft.com/office/drawing/2014/main" id="{C5458E8D-2DBB-1DCE-6D39-A206A8A7F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258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8" name="Picture 22">
            <a:extLst>
              <a:ext uri="{FF2B5EF4-FFF2-40B4-BE49-F238E27FC236}">
                <a16:creationId xmlns:a16="http://schemas.microsoft.com/office/drawing/2014/main" id="{500AE12F-4800-A69D-983E-DF498653F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9736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9" name="Picture 23">
            <a:extLst>
              <a:ext uri="{FF2B5EF4-FFF2-40B4-BE49-F238E27FC236}">
                <a16:creationId xmlns:a16="http://schemas.microsoft.com/office/drawing/2014/main" id="{E8301AAA-EBEA-6E8A-A947-4430FD037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0386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8" name="Oval 24">
            <a:extLst>
              <a:ext uri="{FF2B5EF4-FFF2-40B4-BE49-F238E27FC236}">
                <a16:creationId xmlns:a16="http://schemas.microsoft.com/office/drawing/2014/main" id="{74F58E29-0AE5-62E5-518C-34F71ECFCDFA}"/>
              </a:ext>
            </a:extLst>
          </p:cNvPr>
          <p:cNvSpPr>
            <a:spLocks noChangeArrowheads="1"/>
          </p:cNvSpPr>
          <p:nvPr/>
        </p:nvSpPr>
        <p:spPr bwMode="auto">
          <a:xfrm>
            <a:off x="2209800" y="3886200"/>
            <a:ext cx="2590800" cy="6096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accel="50000" decel="50000" fill="hold" nodeType="withEffect">
                                  <p:stCondLst>
                                    <p:cond delay="0"/>
                                  </p:stCondLst>
                                  <p:childTnLst>
                                    <p:animMotion origin="layout" path="M -3.33333E-6 -1.46161E-6 C 0.01806 -1.46161E-6 0.03334 0.04094 0.03334 0.09228 C 0.03334 0.14362 0.01806 0.18571 -3.33333E-6 0.18571 C -0.01875 0.18571 -0.03333 0.14362 -0.03333 0.09228 C -0.03333 0.04094 -0.01875 -1.46161E-6 -3.33333E-6 -1.46161E-6 Z " pathEditMode="relative" rAng="0" ptsTypes="fffff">
                                      <p:cBhvr>
                                        <p:cTn id="6" dur="250" fill="hold"/>
                                        <p:tgtEl>
                                          <p:spTgt spid="331784"/>
                                        </p:tgtEl>
                                        <p:attrNameLst>
                                          <p:attrName>ppt_x</p:attrName>
                                          <p:attrName>ppt_y</p:attrName>
                                        </p:attrNameLst>
                                      </p:cBhvr>
                                      <p:rCtr x="0" y="9274"/>
                                    </p:animMotion>
                                  </p:childTnLst>
                                </p:cTn>
                              </p:par>
                              <p:par>
                                <p:cTn id="7" presetID="1" presetClass="path" presetSubtype="0" repeatCount="indefinite" accel="50000" decel="50000" fill="hold" nodeType="withEffect">
                                  <p:stCondLst>
                                    <p:cond delay="0"/>
                                  </p:stCondLst>
                                  <p:childTnLst>
                                    <p:animMotion origin="layout" path="M 0 4.38483E-6 C 0.01806 4.38483E-6 0.03333 -0.04233 0.03333 -0.09529 C 0.03333 -0.14848 0.01806 -0.19173 0 -0.19173 C -0.01875 -0.19173 -0.03333 -0.14848 -0.03333 -0.09529 C -0.03333 -0.04233 -0.01875 4.38483E-6 0 4.38483E-6 Z " pathEditMode="relative" rAng="0" ptsTypes="fffff">
                                      <p:cBhvr>
                                        <p:cTn id="8" dur="250" spd="-100000" fill="hold"/>
                                        <p:tgtEl>
                                          <p:spTgt spid="331785"/>
                                        </p:tgtEl>
                                        <p:attrNameLst>
                                          <p:attrName>ppt_x</p:attrName>
                                          <p:attrName>ppt_y</p:attrName>
                                        </p:attrNameLst>
                                      </p:cBhvr>
                                      <p:rCtr x="0" y="-9598"/>
                                    </p:animMotion>
                                  </p:childTnLst>
                                </p:cTn>
                              </p:par>
                              <p:par>
                                <p:cTn id="9" presetID="1" presetClass="path" presetSubtype="0" repeatCount="indefinite" accel="50000" decel="50000" fill="hold" nodeType="withEffect">
                                  <p:stCondLst>
                                    <p:cond delay="1000"/>
                                  </p:stCondLst>
                                  <p:childTnLst>
                                    <p:animMotion origin="layout" path="M -4.72222E-6 -4.43108E-6 C 0.00886 0.0118 -0.00034 0.04441 -0.02152 0.07285 C -0.04288 0.10107 -0.06788 0.11471 -0.07673 0.10292 C -0.08576 0.09089 -0.07552 0.05805 -0.05416 0.02984 C -0.03315 0.00162 -0.00902 -0.01179 -4.72222E-6 -4.43108E-6 Z " pathEditMode="relative" rAng="2687895" ptsTypes="fffff">
                                      <p:cBhvr>
                                        <p:cTn id="10" dur="250" fill="hold"/>
                                        <p:tgtEl>
                                          <p:spTgt spid="331788"/>
                                        </p:tgtEl>
                                        <p:attrNameLst>
                                          <p:attrName>ppt_x</p:attrName>
                                          <p:attrName>ppt_y</p:attrName>
                                        </p:attrNameLst>
                                      </p:cBhvr>
                                      <p:rCtr x="-3819" y="5157"/>
                                    </p:animMotion>
                                  </p:childTnLst>
                                </p:cTn>
                              </p:par>
                              <p:par>
                                <p:cTn id="11" presetID="1" presetClass="path" presetSubtype="0" repeatCount="indefinite" accel="50000" decel="50000" fill="hold" nodeType="withEffect">
                                  <p:stCondLst>
                                    <p:cond delay="1500"/>
                                  </p:stCondLst>
                                  <p:childTnLst>
                                    <p:animMotion origin="layout" path="M 0.00017 -0.00023 C 0.0092 0.0111 0.03576 -0.00416 0.05972 -0.03631 C 0.08368 -0.06915 0.09583 -0.10545 0.0868 -0.11725 C 0.07777 -0.12881 0.05104 -0.11193 0.02725 -0.07978 C 0.00347 -0.04764 -0.00868 -0.01249 0.00017 -0.00023 Z " pathEditMode="relative" rAng="2687895" ptsTypes="fffff">
                                      <p:cBhvr>
                                        <p:cTn id="12" dur="250" fill="hold"/>
                                        <p:tgtEl>
                                          <p:spTgt spid="331789"/>
                                        </p:tgtEl>
                                        <p:attrNameLst>
                                          <p:attrName>ppt_x</p:attrName>
                                          <p:attrName>ppt_y</p:attrName>
                                        </p:attrNameLst>
                                      </p:cBhvr>
                                      <p:rCtr x="4358" y="-5828"/>
                                    </p:animMotion>
                                  </p:childTnLst>
                                </p:cTn>
                              </p:par>
                              <p:par>
                                <p:cTn id="13" presetID="1" presetClass="path" presetSubtype="0" repeatCount="indefinite" accel="50000" decel="50000" fill="hold" nodeType="withEffect">
                                  <p:stCondLst>
                                    <p:cond delay="0"/>
                                  </p:stCondLst>
                                  <p:childTnLst>
                                    <p:animMotion origin="layout" path="M -3.33333E-6 -1.46161E-6 C 0.01806 -1.46161E-6 0.03334 0.04094 0.03334 0.09228 C 0.03334 0.14362 0.01806 0.18571 -3.33333E-6 0.18571 C -0.01875 0.18571 -0.03333 0.14362 -0.03333 0.09228 C -0.03333 0.04094 -0.01875 -1.46161E-6 -3.33333E-6 -1.46161E-6 Z " pathEditMode="relative" rAng="0" ptsTypes="fffff">
                                      <p:cBhvr>
                                        <p:cTn id="14" dur="250" fill="hold"/>
                                        <p:tgtEl>
                                          <p:spTgt spid="331792"/>
                                        </p:tgtEl>
                                        <p:attrNameLst>
                                          <p:attrName>ppt_x</p:attrName>
                                          <p:attrName>ppt_y</p:attrName>
                                        </p:attrNameLst>
                                      </p:cBhvr>
                                      <p:rCtr x="0" y="9274"/>
                                    </p:animMotion>
                                  </p:childTnLst>
                                </p:cTn>
                              </p:par>
                              <p:par>
                                <p:cTn id="15" presetID="1" presetClass="path" presetSubtype="0" repeatCount="indefinite" accel="50000" decel="50000" fill="hold" nodeType="withEffect">
                                  <p:stCondLst>
                                    <p:cond delay="0"/>
                                  </p:stCondLst>
                                  <p:childTnLst>
                                    <p:animMotion origin="layout" path="M 0 4.38483E-6 C 0.01806 4.38483E-6 0.03333 -0.04233 0.03333 -0.09529 C 0.03333 -0.14848 0.01806 -0.19173 0 -0.19173 C -0.01875 -0.19173 -0.03333 -0.14848 -0.03333 -0.09529 C -0.03333 -0.04233 -0.01875 4.38483E-6 0 4.38483E-6 Z " pathEditMode="relative" rAng="0" ptsTypes="fffff">
                                      <p:cBhvr>
                                        <p:cTn id="16" dur="250" spd="-100000" fill="hold"/>
                                        <p:tgtEl>
                                          <p:spTgt spid="331793"/>
                                        </p:tgtEl>
                                        <p:attrNameLst>
                                          <p:attrName>ppt_x</p:attrName>
                                          <p:attrName>ppt_y</p:attrName>
                                        </p:attrNameLst>
                                      </p:cBhvr>
                                      <p:rCtr x="0" y="-9598"/>
                                    </p:animMotion>
                                  </p:childTnLst>
                                </p:cTn>
                              </p:par>
                              <p:par>
                                <p:cTn id="17" presetID="1" presetClass="path" presetSubtype="0" repeatCount="indefinite" accel="50000" decel="50000" fill="hold" nodeType="withEffect">
                                  <p:stCondLst>
                                    <p:cond delay="1000"/>
                                  </p:stCondLst>
                                  <p:childTnLst>
                                    <p:animMotion origin="layout" path="M -4.72222E-6 -4.43108E-6 C 0.00886 0.0118 -0.00034 0.04441 -0.02152 0.07285 C -0.04288 0.10107 -0.06788 0.11471 -0.07673 0.10292 C -0.08576 0.09089 -0.07552 0.05805 -0.05416 0.02984 C -0.03315 0.00162 -0.00902 -0.01179 -4.72222E-6 -4.43108E-6 Z " pathEditMode="relative" rAng="2687895" ptsTypes="fffff">
                                      <p:cBhvr>
                                        <p:cTn id="18" dur="250" fill="hold"/>
                                        <p:tgtEl>
                                          <p:spTgt spid="331797"/>
                                        </p:tgtEl>
                                        <p:attrNameLst>
                                          <p:attrName>ppt_x</p:attrName>
                                          <p:attrName>ppt_y</p:attrName>
                                        </p:attrNameLst>
                                      </p:cBhvr>
                                      <p:rCtr x="-3819" y="5157"/>
                                    </p:animMotion>
                                  </p:childTnLst>
                                </p:cTn>
                              </p:par>
                              <p:par>
                                <p:cTn id="19" presetID="1" presetClass="path" presetSubtype="0" repeatCount="indefinite" accel="50000" decel="50000" fill="hold" nodeType="withEffect">
                                  <p:stCondLst>
                                    <p:cond delay="1500"/>
                                  </p:stCondLst>
                                  <p:childTnLst>
                                    <p:animMotion origin="layout" path="M 0.00017 -0.00023 C 0.0092 0.0111 0.03576 -0.00416 0.05972 -0.03631 C 0.08368 -0.06915 0.09583 -0.10545 0.0868 -0.11725 C 0.07777 -0.12881 0.05104 -0.11193 0.02725 -0.07978 C 0.00347 -0.04764 -0.00868 -0.01249 0.00017 -0.00023 Z " pathEditMode="relative" rAng="2687895" ptsTypes="fffff">
                                      <p:cBhvr>
                                        <p:cTn id="20" dur="250" fill="hold"/>
                                        <p:tgtEl>
                                          <p:spTgt spid="331798"/>
                                        </p:tgtEl>
                                        <p:attrNameLst>
                                          <p:attrName>ppt_x</p:attrName>
                                          <p:attrName>ppt_y</p:attrName>
                                        </p:attrNameLst>
                                      </p:cBhvr>
                                      <p:rCtr x="4358" y="-5828"/>
                                    </p:animMotion>
                                  </p:childTnLst>
                                </p:cTn>
                              </p:par>
                              <p:par>
                                <p:cTn id="21" presetID="0" presetClass="path" presetSubtype="0" repeatCount="indefinite" fill="hold" nodeType="withEffect">
                                  <p:stCondLst>
                                    <p:cond delay="0"/>
                                  </p:stCondLst>
                                  <p:childTnLst>
                                    <p:animMotion origin="layout" path="M -2.22222E-6 -3.7037E-6 C -0.00139 -0.00926 0.00452 -0.02546 0.01146 -0.03426 C 0.01841 -0.04305 0.03038 -0.05 0.0415 -0.05347 C 0.05261 -0.05694 0.06563 -0.05532 0.07865 -0.05532 C 0.09167 -0.05532 0.05573 -0.06689 0.11997 -0.05347 C 0.1842 -0.04004 0.39722 0.00996 0.46441 0.02477 C 0.5316 0.03959 0.50677 0.03588 0.52292 0.03611 C 0.53906 0.03635 0.55191 0.03195 0.56146 0.02662 C 0.57101 0.0213 0.57865 0.0132 0.58004 0.00371 C 0.58143 -0.00578 0.57952 -0.02268 0.56997 -0.03055 C 0.56042 -0.03842 0.54097 -0.04305 0.52292 -0.04398 C 0.50486 -0.0449 0.53004 -0.04745 0.46146 -0.03634 C 0.39288 -0.02523 0.179 0.01227 0.11146 0.02269 C 0.04393 0.03311 0.07101 0.02686 0.05573 0.02662 C 0.04045 0.02639 0.02813 0.02454 0.01997 0.02084 C 0.01181 0.01713 0.00139 0.00926 -2.22222E-6 -3.7037E-6 Z " pathEditMode="relative" rAng="0" ptsTypes="aaaaaaaaaaaaaaaa">
                                      <p:cBhvr>
                                        <p:cTn id="22" dur="2000" spd="-100000" fill="hold"/>
                                        <p:tgtEl>
                                          <p:spTgt spid="331794"/>
                                        </p:tgtEl>
                                        <p:attrNameLst>
                                          <p:attrName>ppt_x</p:attrName>
                                          <p:attrName>ppt_y</p:attrName>
                                        </p:attrNameLst>
                                      </p:cBhvr>
                                      <p:rCtr x="28993" y="-1366"/>
                                    </p:animMotion>
                                  </p:childTnLst>
                                </p:cTn>
                              </p:par>
                              <p:par>
                                <p:cTn id="23" presetID="0" presetClass="path" presetSubtype="0" repeatCount="indefinite" fill="hold" nodeType="withEffect">
                                  <p:stCondLst>
                                    <p:cond delay="0"/>
                                  </p:stCondLst>
                                  <p:childTnLst>
                                    <p:animMotion origin="layout" path="M -1.94444E-6 -3.7037E-6 C 0.00156 -0.00926 -0.00434 -0.02546 -0.01111 -0.03426 C -0.01788 -0.04305 -0.02969 -0.05 -0.04062 -0.05347 C -0.05139 -0.05694 -0.06406 -0.05532 -0.07673 -0.05532 C -0.08975 -0.05532 -0.05434 -0.06689 -0.11736 -0.05347 C -0.18003 -0.04004 -0.38819 0.00996 -0.45382 0.02477 C -0.5191 0.03959 -0.49496 0.03588 -0.51059 0.03611 C -0.52656 0.03635 -0.53889 0.03195 -0.54826 0.02662 C -0.55764 0.0213 -0.5651 0.0132 -0.56649 0.00371 C -0.56788 -0.00578 -0.56597 -0.02268 -0.55642 -0.03055 C -0.54739 -0.03842 -0.5283 -0.04305 -0.51059 -0.04398 C -0.49288 -0.0449 -0.51771 -0.04745 -0.45087 -0.03634 C -0.38385 -0.02523 -0.175 0.01227 -0.10885 0.02269 C -0.04288 0.03311 -0.06944 0.02686 -0.05434 0.02662 C -0.03941 0.02639 -0.0276 0.02454 -0.01944 0.02084 C -0.01146 0.01713 -0.00139 0.00926 -1.94444E-6 -3.7037E-6 Z " pathEditMode="relative" rAng="0" ptsTypes="aaaaaaaaaaaaaaaa">
                                      <p:cBhvr>
                                        <p:cTn id="24" dur="2000" spd="-100000" fill="hold"/>
                                        <p:tgtEl>
                                          <p:spTgt spid="331799"/>
                                        </p:tgtEl>
                                        <p:attrNameLst>
                                          <p:attrName>ppt_x</p:attrName>
                                          <p:attrName>ppt_y</p:attrName>
                                        </p:attrNameLst>
                                      </p:cBhvr>
                                      <p:rCtr x="-28316" y="-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H03779I">
            <a:extLst>
              <a:ext uri="{FF2B5EF4-FFF2-40B4-BE49-F238E27FC236}">
                <a16:creationId xmlns:a16="http://schemas.microsoft.com/office/drawing/2014/main" id="{53631759-311E-DB29-F2DD-A1247FE85A32}"/>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3" descr="pr-Wound_Care-Rite_Aid_Hydrogen_Peroxide_Solution-resized200">
            <a:extLst>
              <a:ext uri="{FF2B5EF4-FFF2-40B4-BE49-F238E27FC236}">
                <a16:creationId xmlns:a16="http://schemas.microsoft.com/office/drawing/2014/main" id="{1B7AC46B-0D0D-067C-FE04-26EC1D922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4" descr="bleach">
            <a:extLst>
              <a:ext uri="{FF2B5EF4-FFF2-40B4-BE49-F238E27FC236}">
                <a16:creationId xmlns:a16="http://schemas.microsoft.com/office/drawing/2014/main" id="{49F34C75-3651-77D2-2CBE-4BB3279FB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295400"/>
            <a:ext cx="16287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5" descr="PARSONS® Ammonia All-Purpose Cleaner, 56-oz. Bottle - Click Here to Buy.">
            <a:hlinkClick r:id="rId6"/>
            <a:extLst>
              <a:ext uri="{FF2B5EF4-FFF2-40B4-BE49-F238E27FC236}">
                <a16:creationId xmlns:a16="http://schemas.microsoft.com/office/drawing/2014/main" id="{7271898B-2F38-67C3-E1E9-4B1DF35A62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6" descr="easy-off-oven">
            <a:extLst>
              <a:ext uri="{FF2B5EF4-FFF2-40B4-BE49-F238E27FC236}">
                <a16:creationId xmlns:a16="http://schemas.microsoft.com/office/drawing/2014/main" id="{BA0BB689-E67F-A366-D290-D783AB2CEC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447800"/>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7" descr="200">
            <a:extLst>
              <a:ext uri="{FF2B5EF4-FFF2-40B4-BE49-F238E27FC236}">
                <a16:creationId xmlns:a16="http://schemas.microsoft.com/office/drawing/2014/main" id="{8D3F2C97-B3BF-A8C9-23F4-1F853AAB7C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1371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8">
            <a:extLst>
              <a:ext uri="{FF2B5EF4-FFF2-40B4-BE49-F238E27FC236}">
                <a16:creationId xmlns:a16="http://schemas.microsoft.com/office/drawing/2014/main" id="{0F3EA3DF-F7FB-196C-4958-D8E27A2CF998}"/>
              </a:ext>
            </a:extLst>
          </p:cNvPr>
          <p:cNvSpPr>
            <a:spLocks noChangeArrowheads="1"/>
          </p:cNvSpPr>
          <p:nvPr/>
        </p:nvSpPr>
        <p:spPr bwMode="auto">
          <a:xfrm rot="-5400000">
            <a:off x="3238500" y="-2476500"/>
            <a:ext cx="990600" cy="6400800"/>
          </a:xfrm>
          <a:prstGeom prst="rect">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rgbClr val="A40000"/>
                </a:solidFill>
              </a:rPr>
              <a:t>Common chemicals</a:t>
            </a:r>
          </a:p>
        </p:txBody>
      </p:sp>
      <p:sp>
        <p:nvSpPr>
          <p:cNvPr id="176137" name="Text Box 9">
            <a:extLst>
              <a:ext uri="{FF2B5EF4-FFF2-40B4-BE49-F238E27FC236}">
                <a16:creationId xmlns:a16="http://schemas.microsoft.com/office/drawing/2014/main" id="{D8A7A33F-2968-1A9C-47D6-D9465735029F}"/>
              </a:ext>
            </a:extLst>
          </p:cNvPr>
          <p:cNvSpPr txBox="1">
            <a:spLocks noChangeArrowheads="1"/>
          </p:cNvSpPr>
          <p:nvPr/>
        </p:nvSpPr>
        <p:spPr bwMode="auto">
          <a:xfrm>
            <a:off x="457200" y="1524000"/>
            <a:ext cx="2012950" cy="3751263"/>
          </a:xfrm>
          <a:prstGeom prst="rect">
            <a:avLst/>
          </a:prstGeom>
          <a:noFill/>
          <a:ln w="9525">
            <a:noFill/>
            <a:miter lim="800000"/>
            <a:headEnd/>
            <a:tailEnd/>
          </a:ln>
          <a:effectLst>
            <a:outerShdw dist="35921" dir="2700000" algn="ctr" rotWithShape="0">
              <a:srgbClr val="FFFFCC">
                <a:alpha val="50000"/>
              </a:srgbClr>
            </a:outerShdw>
          </a:effectLst>
        </p:spPr>
        <p:txBody>
          <a:bodyPr wrap="none">
            <a:spAutoFit/>
          </a:bodyPr>
          <a:lstStyle/>
          <a:p>
            <a:pPr>
              <a:defRPr/>
            </a:pPr>
            <a:r>
              <a:rPr lang="en-US" sz="4800" b="1">
                <a:latin typeface="Times New Roman" pitchFamily="18" charset="0"/>
              </a:rPr>
              <a:t>H</a:t>
            </a:r>
            <a:r>
              <a:rPr lang="en-US" sz="4800" b="1" baseline="-25000">
                <a:latin typeface="Times New Roman" pitchFamily="18" charset="0"/>
              </a:rPr>
              <a:t>2</a:t>
            </a:r>
            <a:r>
              <a:rPr lang="en-US" sz="4800" b="1">
                <a:latin typeface="Times New Roman" pitchFamily="18" charset="0"/>
              </a:rPr>
              <a:t>O</a:t>
            </a:r>
            <a:r>
              <a:rPr lang="en-US" sz="4800" b="1" baseline="-25000">
                <a:latin typeface="Times New Roman" pitchFamily="18" charset="0"/>
              </a:rPr>
              <a:t>2</a:t>
            </a:r>
          </a:p>
          <a:p>
            <a:pPr>
              <a:defRPr/>
            </a:pPr>
            <a:r>
              <a:rPr lang="en-US" sz="4800" b="1">
                <a:latin typeface="Times New Roman" pitchFamily="18" charset="0"/>
              </a:rPr>
              <a:t>NH</a:t>
            </a:r>
            <a:r>
              <a:rPr lang="en-US" sz="4800" b="1" baseline="-25000">
                <a:latin typeface="Times New Roman" pitchFamily="18" charset="0"/>
              </a:rPr>
              <a:t>3</a:t>
            </a:r>
          </a:p>
          <a:p>
            <a:pPr>
              <a:defRPr/>
            </a:pPr>
            <a:r>
              <a:rPr lang="en-US" sz="4800" b="1">
                <a:latin typeface="Times New Roman" pitchFamily="18" charset="0"/>
              </a:rPr>
              <a:t>NaOH</a:t>
            </a:r>
            <a:endParaRPr lang="en-US" sz="4800" b="1" baseline="-25000">
              <a:latin typeface="Times New Roman" pitchFamily="18" charset="0"/>
            </a:endParaRPr>
          </a:p>
          <a:p>
            <a:pPr>
              <a:defRPr/>
            </a:pPr>
            <a:r>
              <a:rPr lang="en-US" sz="4800" b="1">
                <a:latin typeface="Times New Roman" pitchFamily="18" charset="0"/>
              </a:rPr>
              <a:t>NaClO</a:t>
            </a:r>
            <a:endParaRPr lang="en-US" sz="4800" b="1" baseline="-25000">
              <a:latin typeface="Times New Roman" pitchFamily="18" charset="0"/>
            </a:endParaRPr>
          </a:p>
          <a:p>
            <a:pPr>
              <a:defRPr/>
            </a:pPr>
            <a:r>
              <a:rPr lang="en-US" sz="4800" b="1">
                <a:latin typeface="Times New Roman" pitchFamily="18" charset="0"/>
              </a:rPr>
              <a:t>    I</a:t>
            </a:r>
            <a:r>
              <a:rPr lang="en-US" sz="4800" b="1" baseline="-25000">
                <a:latin typeface="Times New Roman" pitchFamily="18" charset="0"/>
              </a:rPr>
              <a:t>2</a:t>
            </a:r>
          </a:p>
        </p:txBody>
      </p:sp>
      <p:pic>
        <p:nvPicPr>
          <p:cNvPr id="176138" name="Picture 10">
            <a:extLst>
              <a:ext uri="{FF2B5EF4-FFF2-40B4-BE49-F238E27FC236}">
                <a16:creationId xmlns:a16="http://schemas.microsoft.com/office/drawing/2014/main" id="{95F5DD37-B67E-D5BF-38D1-A6470E0BC6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438400"/>
            <a:ext cx="1238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9" name="Picture 11">
            <a:extLst>
              <a:ext uri="{FF2B5EF4-FFF2-40B4-BE49-F238E27FC236}">
                <a16:creationId xmlns:a16="http://schemas.microsoft.com/office/drawing/2014/main" id="{6FD2AA6B-8B68-08F8-37C4-CDAFF2D8C6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1905000"/>
            <a:ext cx="23050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0" name="Picture 12">
            <a:extLst>
              <a:ext uri="{FF2B5EF4-FFF2-40B4-BE49-F238E27FC236}">
                <a16:creationId xmlns:a16="http://schemas.microsoft.com/office/drawing/2014/main" id="{86CDED95-2CB5-D460-1794-D3CEADA339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2590800"/>
            <a:ext cx="2676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1" name="Picture 13">
            <a:extLst>
              <a:ext uri="{FF2B5EF4-FFF2-40B4-BE49-F238E27FC236}">
                <a16:creationId xmlns:a16="http://schemas.microsoft.com/office/drawing/2014/main" id="{6558409D-9A06-29BF-8F96-286DCBDF7A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3581400"/>
            <a:ext cx="27527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2" name="Picture 14">
            <a:extLst>
              <a:ext uri="{FF2B5EF4-FFF2-40B4-BE49-F238E27FC236}">
                <a16:creationId xmlns:a16="http://schemas.microsoft.com/office/drawing/2014/main" id="{BBCFBD59-5E6F-360A-8097-66ABE3EBC0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724400"/>
            <a:ext cx="1752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43" name="WordArt 15">
            <a:extLst>
              <a:ext uri="{FF2B5EF4-FFF2-40B4-BE49-F238E27FC236}">
                <a16:creationId xmlns:a16="http://schemas.microsoft.com/office/drawing/2014/main" id="{823270AF-4292-B734-8612-2F9445D82F44}"/>
              </a:ext>
            </a:extLst>
          </p:cNvPr>
          <p:cNvSpPr>
            <a:spLocks noChangeArrowheads="1" noChangeShapeType="1" noTextEdit="1"/>
          </p:cNvSpPr>
          <p:nvPr/>
        </p:nvSpPr>
        <p:spPr bwMode="auto">
          <a:xfrm>
            <a:off x="457200" y="6057900"/>
            <a:ext cx="8077200" cy="571500"/>
          </a:xfrm>
          <a:prstGeom prst="rect">
            <a:avLst/>
          </a:prstGeom>
        </p:spPr>
        <p:txBody>
          <a:bodyPr wrap="none" fromWordArt="1">
            <a:prstTxWarp prst="textPlain">
              <a:avLst>
                <a:gd name="adj" fmla="val 50000"/>
              </a:avLst>
            </a:prstTxWarp>
          </a:bodyPr>
          <a:lstStyle/>
          <a:p>
            <a:pPr algn="ctr">
              <a:defRPr/>
            </a:pPr>
            <a:r>
              <a:rPr lang="en-GB" sz="3600" kern="10">
                <a:ln w="19050">
                  <a:solidFill>
                    <a:srgbClr val="FFFF00"/>
                  </a:solidFill>
                  <a:round/>
                  <a:headEnd/>
                  <a:tailEnd/>
                </a:ln>
                <a:gradFill rotWithShape="1">
                  <a:gsLst>
                    <a:gs pos="0">
                      <a:srgbClr val="CC3399">
                        <a:alpha val="80000"/>
                      </a:srgbClr>
                    </a:gs>
                    <a:gs pos="50000">
                      <a:srgbClr val="990000">
                        <a:alpha val="60001"/>
                      </a:srgbClr>
                    </a:gs>
                    <a:gs pos="100000">
                      <a:srgbClr val="CC3399">
                        <a:alpha val="80000"/>
                      </a:srgbClr>
                    </a:gs>
                  </a:gsLst>
                  <a:lin ang="2700000" scaled="1"/>
                </a:gradFill>
                <a:effectLst>
                  <a:outerShdw dist="35921" dir="2700000" algn="ctr" rotWithShape="0">
                    <a:srgbClr val="990000"/>
                  </a:outerShdw>
                </a:effectLst>
                <a:latin typeface="Impact"/>
              </a:rPr>
              <a:t>Compound o molecule ?</a:t>
            </a:r>
          </a:p>
        </p:txBody>
      </p:sp>
      <p:pic>
        <p:nvPicPr>
          <p:cNvPr id="176145" name="Picture 17" descr="Iodine%2520tincture%2520WP1007">
            <a:hlinkClick r:id="rId15"/>
            <a:extLst>
              <a:ext uri="{FF2B5EF4-FFF2-40B4-BE49-F238E27FC236}">
                <a16:creationId xmlns:a16="http://schemas.microsoft.com/office/drawing/2014/main" id="{81DFEF3D-8175-9332-3DF0-06BE9348FB0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1676400"/>
            <a:ext cx="132238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139"/>
                                        </p:tgtEl>
                                        <p:attrNameLst>
                                          <p:attrName>style.visibility</p:attrName>
                                        </p:attrNameLst>
                                      </p:cBhvr>
                                      <p:to>
                                        <p:strVal val="visible"/>
                                      </p:to>
                                    </p:set>
                                    <p:animEffect transition="in" filter="fade">
                                      <p:cBhvr>
                                        <p:cTn id="7" dur="2000"/>
                                        <p:tgtEl>
                                          <p:spTgt spid="176139"/>
                                        </p:tgtEl>
                                      </p:cBhvr>
                                    </p:animEffect>
                                  </p:childTnLst>
                                </p:cTn>
                              </p:par>
                              <p:par>
                                <p:cTn id="8" presetID="10" presetClass="entr" presetSubtype="0" fill="hold" nodeType="withEffect">
                                  <p:stCondLst>
                                    <p:cond delay="0"/>
                                  </p:stCondLst>
                                  <p:childTnLst>
                                    <p:set>
                                      <p:cBhvr>
                                        <p:cTn id="9" dur="1" fill="hold">
                                          <p:stCondLst>
                                            <p:cond delay="0"/>
                                          </p:stCondLst>
                                        </p:cTn>
                                        <p:tgtEl>
                                          <p:spTgt spid="176131"/>
                                        </p:tgtEl>
                                        <p:attrNameLst>
                                          <p:attrName>style.visibility</p:attrName>
                                        </p:attrNameLst>
                                      </p:cBhvr>
                                      <p:to>
                                        <p:strVal val="visible"/>
                                      </p:to>
                                    </p:set>
                                    <p:animEffect transition="in" filter="fade">
                                      <p:cBhvr>
                                        <p:cTn id="10" dur="2000"/>
                                        <p:tgtEl>
                                          <p:spTgt spid="176131"/>
                                        </p:tgtEl>
                                      </p:cBhvr>
                                    </p:animEffect>
                                  </p:childTnLst>
                                </p:cTn>
                              </p:par>
                            </p:childTnLst>
                          </p:cTn>
                        </p:par>
                        <p:par>
                          <p:cTn id="11" fill="hold" nodeType="afterGroup">
                            <p:stCondLst>
                              <p:cond delay="2000"/>
                            </p:stCondLst>
                            <p:childTnLst>
                              <p:par>
                                <p:cTn id="12" presetID="64" presetClass="path" presetSubtype="0" repeatCount="5000" accel="50000" decel="50000" autoRev="1" fill="hold" nodeType="afterEffect">
                                  <p:stCondLst>
                                    <p:cond delay="0"/>
                                  </p:stCondLst>
                                  <p:childTnLst>
                                    <p:animMotion origin="layout" path="M 1.66667E-6 0.00555 L -0.00104 -0.07908 " pathEditMode="relative" rAng="0" ptsTypes="AA">
                                      <p:cBhvr>
                                        <p:cTn id="13" dur="5000" fill="hold"/>
                                        <p:tgtEl>
                                          <p:spTgt spid="176139"/>
                                        </p:tgtEl>
                                        <p:attrNameLst>
                                          <p:attrName>ppt_x</p:attrName>
                                          <p:attrName>ppt_y</p:attrName>
                                        </p:attrNameLst>
                                      </p:cBhvr>
                                      <p:rCtr x="-52" y="-4231"/>
                                    </p:animMotion>
                                  </p:childTnLst>
                                </p:cTn>
                              </p:par>
                              <p:par>
                                <p:cTn id="14" presetID="64" presetClass="path" presetSubtype="0" repeatCount="5000" accel="50000" decel="50000" autoRev="1" fill="hold" nodeType="withEffect">
                                  <p:stCondLst>
                                    <p:cond delay="0"/>
                                  </p:stCondLst>
                                  <p:childTnLst>
                                    <p:animMotion origin="layout" path="M 0.0 5.20231E-7 L 0.00417 -0.07214 " pathEditMode="relative" rAng="0" ptsTypes="AA">
                                      <p:cBhvr>
                                        <p:cTn id="15" dur="5000" fill="hold"/>
                                        <p:tgtEl>
                                          <p:spTgt spid="176131"/>
                                        </p:tgtEl>
                                        <p:attrNameLst>
                                          <p:attrName>ppt_x</p:attrName>
                                          <p:attrName>ppt_y</p:attrName>
                                        </p:attrNameLst>
                                      </p:cBhvr>
                                      <p:rCtr x="208" y="-3607"/>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176139"/>
                                        </p:tgtEl>
                                      </p:cBhvr>
                                    </p:animEffect>
                                    <p:set>
                                      <p:cBhvr>
                                        <p:cTn id="20" dur="1" fill="hold">
                                          <p:stCondLst>
                                            <p:cond delay="1999"/>
                                          </p:stCondLst>
                                        </p:cTn>
                                        <p:tgtEl>
                                          <p:spTgt spid="17613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76131"/>
                                        </p:tgtEl>
                                      </p:cBhvr>
                                    </p:animEffect>
                                    <p:set>
                                      <p:cBhvr>
                                        <p:cTn id="23" dur="1" fill="hold">
                                          <p:stCondLst>
                                            <p:cond delay="1999"/>
                                          </p:stCondLst>
                                        </p:cTn>
                                        <p:tgtEl>
                                          <p:spTgt spid="17613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6135"/>
                                        </p:tgtEl>
                                        <p:attrNameLst>
                                          <p:attrName>style.visibility</p:attrName>
                                        </p:attrNameLst>
                                      </p:cBhvr>
                                      <p:to>
                                        <p:strVal val="visible"/>
                                      </p:to>
                                    </p:set>
                                    <p:animEffect transition="in" filter="fade">
                                      <p:cBhvr>
                                        <p:cTn id="26" dur="2000"/>
                                        <p:tgtEl>
                                          <p:spTgt spid="176135"/>
                                        </p:tgtEl>
                                      </p:cBhvr>
                                    </p:animEffect>
                                  </p:childTnLst>
                                </p:cTn>
                              </p:par>
                              <p:par>
                                <p:cTn id="27" presetID="10" presetClass="entr" presetSubtype="0" fill="hold" nodeType="withEffect">
                                  <p:stCondLst>
                                    <p:cond delay="0"/>
                                  </p:stCondLst>
                                  <p:childTnLst>
                                    <p:set>
                                      <p:cBhvr>
                                        <p:cTn id="28" dur="1" fill="hold">
                                          <p:stCondLst>
                                            <p:cond delay="0"/>
                                          </p:stCondLst>
                                        </p:cTn>
                                        <p:tgtEl>
                                          <p:spTgt spid="176133"/>
                                        </p:tgtEl>
                                        <p:attrNameLst>
                                          <p:attrName>style.visibility</p:attrName>
                                        </p:attrNameLst>
                                      </p:cBhvr>
                                      <p:to>
                                        <p:strVal val="visible"/>
                                      </p:to>
                                    </p:set>
                                    <p:animEffect transition="in" filter="fade">
                                      <p:cBhvr>
                                        <p:cTn id="29" dur="2000"/>
                                        <p:tgtEl>
                                          <p:spTgt spid="176133"/>
                                        </p:tgtEl>
                                      </p:cBhvr>
                                    </p:animEffect>
                                  </p:childTnLst>
                                </p:cTn>
                              </p:par>
                              <p:par>
                                <p:cTn id="30" presetID="10" presetClass="entr" presetSubtype="0" fill="hold" nodeType="withEffect">
                                  <p:stCondLst>
                                    <p:cond delay="0"/>
                                  </p:stCondLst>
                                  <p:childTnLst>
                                    <p:set>
                                      <p:cBhvr>
                                        <p:cTn id="31" dur="1" fill="hold">
                                          <p:stCondLst>
                                            <p:cond delay="0"/>
                                          </p:stCondLst>
                                        </p:cTn>
                                        <p:tgtEl>
                                          <p:spTgt spid="176138"/>
                                        </p:tgtEl>
                                        <p:attrNameLst>
                                          <p:attrName>style.visibility</p:attrName>
                                        </p:attrNameLst>
                                      </p:cBhvr>
                                      <p:to>
                                        <p:strVal val="visible"/>
                                      </p:to>
                                    </p:set>
                                    <p:animEffect transition="in" filter="fade">
                                      <p:cBhvr>
                                        <p:cTn id="32" dur="2000"/>
                                        <p:tgtEl>
                                          <p:spTgt spid="176138"/>
                                        </p:tgtEl>
                                      </p:cBhvr>
                                    </p:animEffect>
                                  </p:childTnLst>
                                </p:cTn>
                              </p:par>
                            </p:childTnLst>
                          </p:cTn>
                        </p:par>
                        <p:par>
                          <p:cTn id="33" fill="hold" nodeType="afterGroup">
                            <p:stCondLst>
                              <p:cond delay="2000"/>
                            </p:stCondLst>
                            <p:childTnLst>
                              <p:par>
                                <p:cTn id="34" presetID="64" presetClass="path" presetSubtype="0" repeatCount="5000" accel="50000" decel="50000" autoRev="1" fill="hold" nodeType="afterEffect">
                                  <p:stCondLst>
                                    <p:cond delay="0"/>
                                  </p:stCondLst>
                                  <p:childTnLst>
                                    <p:animMotion origin="layout" path="M 0.0 2.31214E-7 L 0.00417 -0.06104 " pathEditMode="relative" rAng="0" ptsTypes="AA">
                                      <p:cBhvr>
                                        <p:cTn id="35" dur="5000" fill="hold"/>
                                        <p:tgtEl>
                                          <p:spTgt spid="176135"/>
                                        </p:tgtEl>
                                        <p:attrNameLst>
                                          <p:attrName>ppt_x</p:attrName>
                                          <p:attrName>ppt_y</p:attrName>
                                        </p:attrNameLst>
                                      </p:cBhvr>
                                      <p:rCtr x="208" y="-3052"/>
                                    </p:animMotion>
                                  </p:childTnLst>
                                </p:cTn>
                              </p:par>
                              <p:par>
                                <p:cTn id="36" presetID="64" presetClass="path" presetSubtype="0" repeatCount="5000" accel="50000" decel="50000" autoRev="1" fill="hold" nodeType="withEffect">
                                  <p:stCondLst>
                                    <p:cond delay="0"/>
                                  </p:stCondLst>
                                  <p:childTnLst>
                                    <p:animMotion origin="layout" path="M 0.0 1.38728E-6 L 0.0 -0.09989 " pathEditMode="relative" rAng="0" ptsTypes="AA">
                                      <p:cBhvr>
                                        <p:cTn id="37" dur="5000" fill="hold"/>
                                        <p:tgtEl>
                                          <p:spTgt spid="176133"/>
                                        </p:tgtEl>
                                        <p:attrNameLst>
                                          <p:attrName>ppt_x</p:attrName>
                                          <p:attrName>ppt_y</p:attrName>
                                        </p:attrNameLst>
                                      </p:cBhvr>
                                      <p:rCtr x="0" y="-4994"/>
                                    </p:animMotion>
                                  </p:childTnLst>
                                </p:cTn>
                              </p:par>
                              <p:par>
                                <p:cTn id="38" presetID="64" presetClass="path" presetSubtype="0" repeatCount="5000" accel="50000" decel="50000" autoRev="1" fill="hold" nodeType="withEffect">
                                  <p:stCondLst>
                                    <p:cond delay="0"/>
                                  </p:stCondLst>
                                  <p:childTnLst>
                                    <p:animMotion origin="layout" path="M 5.E-6 -2.77457E-6 L -0.00104 -0.08046 " pathEditMode="relative" rAng="0" ptsTypes="AA">
                                      <p:cBhvr>
                                        <p:cTn id="39" dur="5000" fill="hold"/>
                                        <p:tgtEl>
                                          <p:spTgt spid="176138"/>
                                        </p:tgtEl>
                                        <p:attrNameLst>
                                          <p:attrName>ppt_x</p:attrName>
                                          <p:attrName>ppt_y</p:attrName>
                                        </p:attrNameLst>
                                      </p:cBhvr>
                                      <p:rCtr x="-52" y="-4023"/>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2000"/>
                                        <p:tgtEl>
                                          <p:spTgt spid="176135"/>
                                        </p:tgtEl>
                                      </p:cBhvr>
                                    </p:animEffect>
                                    <p:set>
                                      <p:cBhvr>
                                        <p:cTn id="44" dur="1" fill="hold">
                                          <p:stCondLst>
                                            <p:cond delay="1999"/>
                                          </p:stCondLst>
                                        </p:cTn>
                                        <p:tgtEl>
                                          <p:spTgt spid="17613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176133"/>
                                        </p:tgtEl>
                                      </p:cBhvr>
                                    </p:animEffect>
                                    <p:set>
                                      <p:cBhvr>
                                        <p:cTn id="47" dur="1" fill="hold">
                                          <p:stCondLst>
                                            <p:cond delay="1999"/>
                                          </p:stCondLst>
                                        </p:cTn>
                                        <p:tgtEl>
                                          <p:spTgt spid="1761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76138"/>
                                        </p:tgtEl>
                                      </p:cBhvr>
                                    </p:animEffect>
                                    <p:set>
                                      <p:cBhvr>
                                        <p:cTn id="50" dur="1" fill="hold">
                                          <p:stCondLst>
                                            <p:cond delay="1999"/>
                                          </p:stCondLst>
                                        </p:cTn>
                                        <p:tgtEl>
                                          <p:spTgt spid="176138"/>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76134"/>
                                        </p:tgtEl>
                                        <p:attrNameLst>
                                          <p:attrName>style.visibility</p:attrName>
                                        </p:attrNameLst>
                                      </p:cBhvr>
                                      <p:to>
                                        <p:strVal val="visible"/>
                                      </p:to>
                                    </p:set>
                                    <p:animEffect transition="in" filter="fade">
                                      <p:cBhvr>
                                        <p:cTn id="53" dur="2000"/>
                                        <p:tgtEl>
                                          <p:spTgt spid="176134"/>
                                        </p:tgtEl>
                                      </p:cBhvr>
                                    </p:animEffect>
                                  </p:childTnLst>
                                </p:cTn>
                              </p:par>
                              <p:par>
                                <p:cTn id="54" presetID="10" presetClass="entr" presetSubtype="0" fill="hold" nodeType="withEffect">
                                  <p:stCondLst>
                                    <p:cond delay="0"/>
                                  </p:stCondLst>
                                  <p:childTnLst>
                                    <p:set>
                                      <p:cBhvr>
                                        <p:cTn id="55" dur="1" fill="hold">
                                          <p:stCondLst>
                                            <p:cond delay="0"/>
                                          </p:stCondLst>
                                        </p:cTn>
                                        <p:tgtEl>
                                          <p:spTgt spid="176140"/>
                                        </p:tgtEl>
                                        <p:attrNameLst>
                                          <p:attrName>style.visibility</p:attrName>
                                        </p:attrNameLst>
                                      </p:cBhvr>
                                      <p:to>
                                        <p:strVal val="visible"/>
                                      </p:to>
                                    </p:set>
                                    <p:animEffect transition="in" filter="fade">
                                      <p:cBhvr>
                                        <p:cTn id="56" dur="2000"/>
                                        <p:tgtEl>
                                          <p:spTgt spid="176140"/>
                                        </p:tgtEl>
                                      </p:cBhvr>
                                    </p:animEffect>
                                  </p:childTnLst>
                                </p:cTn>
                              </p:par>
                            </p:childTnLst>
                          </p:cTn>
                        </p:par>
                        <p:par>
                          <p:cTn id="57" fill="hold" nodeType="afterGroup">
                            <p:stCondLst>
                              <p:cond delay="2000"/>
                            </p:stCondLst>
                            <p:childTnLst>
                              <p:par>
                                <p:cTn id="58" presetID="64" presetClass="path" presetSubtype="0" repeatCount="4000" accel="50000" decel="50000" autoRev="1" fill="hold" nodeType="afterEffect">
                                  <p:stCondLst>
                                    <p:cond delay="0"/>
                                  </p:stCondLst>
                                  <p:childTnLst>
                                    <p:animMotion origin="layout" path="M 0.00521 -0.04023 L 3.33333E-6 2.54335E-6 " pathEditMode="relative" rAng="0" ptsTypes="AA">
                                      <p:cBhvr>
                                        <p:cTn id="59" dur="5000" fill="hold"/>
                                        <p:tgtEl>
                                          <p:spTgt spid="176134"/>
                                        </p:tgtEl>
                                        <p:attrNameLst>
                                          <p:attrName>ppt_x</p:attrName>
                                          <p:attrName>ppt_y</p:attrName>
                                        </p:attrNameLst>
                                      </p:cBhvr>
                                      <p:rCtr x="-260" y="2012"/>
                                    </p:animMotion>
                                  </p:childTnLst>
                                </p:cTn>
                              </p:par>
                              <p:par>
                                <p:cTn id="60" presetID="64" presetClass="path" presetSubtype="0" repeatCount="4000" accel="50000" decel="50000" autoRev="1" fill="hold" nodeType="withEffect">
                                  <p:stCondLst>
                                    <p:cond delay="0"/>
                                  </p:stCondLst>
                                  <p:childTnLst>
                                    <p:animMotion origin="layout" path="M -4.16667E-6 3.81503E-6 L -0.00468 -0.07908 " pathEditMode="relative" rAng="0" ptsTypes="AA">
                                      <p:cBhvr>
                                        <p:cTn id="61" dur="5000" fill="hold"/>
                                        <p:tgtEl>
                                          <p:spTgt spid="176140"/>
                                        </p:tgtEl>
                                        <p:attrNameLst>
                                          <p:attrName>ppt_x</p:attrName>
                                          <p:attrName>ppt_y</p:attrName>
                                        </p:attrNameLst>
                                      </p:cBhvr>
                                      <p:rCtr x="-243" y="-3954"/>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nodeType="clickEffect">
                                  <p:stCondLst>
                                    <p:cond delay="0"/>
                                  </p:stCondLst>
                                  <p:childTnLst>
                                    <p:animEffect transition="out" filter="fade">
                                      <p:cBhvr>
                                        <p:cTn id="65" dur="2000"/>
                                        <p:tgtEl>
                                          <p:spTgt spid="176134"/>
                                        </p:tgtEl>
                                      </p:cBhvr>
                                    </p:animEffect>
                                    <p:set>
                                      <p:cBhvr>
                                        <p:cTn id="66" dur="1" fill="hold">
                                          <p:stCondLst>
                                            <p:cond delay="1999"/>
                                          </p:stCondLst>
                                        </p:cTn>
                                        <p:tgtEl>
                                          <p:spTgt spid="17613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176140"/>
                                        </p:tgtEl>
                                      </p:cBhvr>
                                    </p:animEffect>
                                    <p:set>
                                      <p:cBhvr>
                                        <p:cTn id="69" dur="1" fill="hold">
                                          <p:stCondLst>
                                            <p:cond delay="1999"/>
                                          </p:stCondLst>
                                        </p:cTn>
                                        <p:tgtEl>
                                          <p:spTgt spid="176140"/>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176141"/>
                                        </p:tgtEl>
                                        <p:attrNameLst>
                                          <p:attrName>style.visibility</p:attrName>
                                        </p:attrNameLst>
                                      </p:cBhvr>
                                      <p:to>
                                        <p:strVal val="visible"/>
                                      </p:to>
                                    </p:set>
                                    <p:animEffect transition="in" filter="fade">
                                      <p:cBhvr>
                                        <p:cTn id="72" dur="2000"/>
                                        <p:tgtEl>
                                          <p:spTgt spid="176141"/>
                                        </p:tgtEl>
                                      </p:cBhvr>
                                    </p:animEffect>
                                  </p:childTnLst>
                                </p:cTn>
                              </p:par>
                              <p:par>
                                <p:cTn id="73" presetID="10" presetClass="entr" presetSubtype="0" fill="hold" nodeType="withEffect">
                                  <p:stCondLst>
                                    <p:cond delay="0"/>
                                  </p:stCondLst>
                                  <p:childTnLst>
                                    <p:set>
                                      <p:cBhvr>
                                        <p:cTn id="74" dur="1" fill="hold">
                                          <p:stCondLst>
                                            <p:cond delay="0"/>
                                          </p:stCondLst>
                                        </p:cTn>
                                        <p:tgtEl>
                                          <p:spTgt spid="176132"/>
                                        </p:tgtEl>
                                        <p:attrNameLst>
                                          <p:attrName>style.visibility</p:attrName>
                                        </p:attrNameLst>
                                      </p:cBhvr>
                                      <p:to>
                                        <p:strVal val="visible"/>
                                      </p:to>
                                    </p:set>
                                    <p:animEffect transition="in" filter="fade">
                                      <p:cBhvr>
                                        <p:cTn id="75" dur="2000"/>
                                        <p:tgtEl>
                                          <p:spTgt spid="176132"/>
                                        </p:tgtEl>
                                      </p:cBhvr>
                                    </p:animEffect>
                                  </p:childTnLst>
                                </p:cTn>
                              </p:par>
                            </p:childTnLst>
                          </p:cTn>
                        </p:par>
                        <p:par>
                          <p:cTn id="76" fill="hold" nodeType="afterGroup">
                            <p:stCondLst>
                              <p:cond delay="2000"/>
                            </p:stCondLst>
                            <p:childTnLst>
                              <p:par>
                                <p:cTn id="77" presetID="42" presetClass="path" presetSubtype="0" repeatCount="4000" accel="50000" decel="50000" autoRev="1" fill="hold" nodeType="afterEffect">
                                  <p:stCondLst>
                                    <p:cond delay="0"/>
                                  </p:stCondLst>
                                  <p:childTnLst>
                                    <p:animMotion origin="layout" path="M 2.5E-6 4.33526E-6 L 0.00781 0.0763 " pathEditMode="relative" rAng="0" ptsTypes="AA">
                                      <p:cBhvr>
                                        <p:cTn id="78" dur="5000" fill="hold"/>
                                        <p:tgtEl>
                                          <p:spTgt spid="176141"/>
                                        </p:tgtEl>
                                        <p:attrNameLst>
                                          <p:attrName>ppt_x</p:attrName>
                                          <p:attrName>ppt_y</p:attrName>
                                        </p:attrNameLst>
                                      </p:cBhvr>
                                      <p:rCtr x="382" y="3815"/>
                                    </p:animMotion>
                                  </p:childTnLst>
                                </p:cTn>
                              </p:par>
                              <p:par>
                                <p:cTn id="79" presetID="42" presetClass="path" presetSubtype="0" repeatCount="4000" accel="50000" decel="50000" autoRev="1" fill="hold" nodeType="withEffect">
                                  <p:stCondLst>
                                    <p:cond delay="0"/>
                                  </p:stCondLst>
                                  <p:childTnLst>
                                    <p:animMotion origin="layout" path="M 0.00573 -0.03607 L 3.33333E-6 -2.36994E-6 " pathEditMode="relative" rAng="0" ptsTypes="AA">
                                      <p:cBhvr>
                                        <p:cTn id="80" dur="5000" fill="hold"/>
                                        <p:tgtEl>
                                          <p:spTgt spid="176132"/>
                                        </p:tgtEl>
                                        <p:attrNameLst>
                                          <p:attrName>ppt_x</p:attrName>
                                          <p:attrName>ppt_y</p:attrName>
                                        </p:attrNameLst>
                                      </p:cBhvr>
                                      <p:rCtr x="-295" y="1803"/>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2000"/>
                                        <p:tgtEl>
                                          <p:spTgt spid="176132"/>
                                        </p:tgtEl>
                                      </p:cBhvr>
                                    </p:animEffect>
                                    <p:set>
                                      <p:cBhvr>
                                        <p:cTn id="85" dur="1" fill="hold">
                                          <p:stCondLst>
                                            <p:cond delay="1999"/>
                                          </p:stCondLst>
                                        </p:cTn>
                                        <p:tgtEl>
                                          <p:spTgt spid="17613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76141"/>
                                        </p:tgtEl>
                                      </p:cBhvr>
                                    </p:animEffect>
                                    <p:set>
                                      <p:cBhvr>
                                        <p:cTn id="88" dur="1" fill="hold">
                                          <p:stCondLst>
                                            <p:cond delay="1999"/>
                                          </p:stCondLst>
                                        </p:cTn>
                                        <p:tgtEl>
                                          <p:spTgt spid="176141"/>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76142"/>
                                        </p:tgtEl>
                                        <p:attrNameLst>
                                          <p:attrName>style.visibility</p:attrName>
                                        </p:attrNameLst>
                                      </p:cBhvr>
                                      <p:to>
                                        <p:strVal val="visible"/>
                                      </p:to>
                                    </p:set>
                                    <p:animEffect transition="in" filter="fade">
                                      <p:cBhvr>
                                        <p:cTn id="91" dur="2000"/>
                                        <p:tgtEl>
                                          <p:spTgt spid="176142"/>
                                        </p:tgtEl>
                                      </p:cBhvr>
                                    </p:animEffect>
                                  </p:childTnLst>
                                </p:cTn>
                              </p:par>
                              <p:par>
                                <p:cTn id="92" presetID="64" presetClass="path" presetSubtype="0" repeatCount="4000" accel="50000" decel="50000" autoRev="1" fill="hold" nodeType="withEffect">
                                  <p:stCondLst>
                                    <p:cond delay="0"/>
                                  </p:stCondLst>
                                  <p:childTnLst>
                                    <p:animMotion origin="layout" path="M 3.33333E-6 -1.90751E-6 L -0.00417 -0.06797 " pathEditMode="relative" rAng="0" ptsTypes="AA">
                                      <p:cBhvr>
                                        <p:cTn id="93" dur="5000" fill="hold"/>
                                        <p:tgtEl>
                                          <p:spTgt spid="176142"/>
                                        </p:tgtEl>
                                        <p:attrNameLst>
                                          <p:attrName>ppt_x</p:attrName>
                                          <p:attrName>ppt_y</p:attrName>
                                        </p:attrNameLst>
                                      </p:cBhvr>
                                      <p:rCtr x="-208" y="-3399"/>
                                    </p:animMotion>
                                  </p:childTnLst>
                                </p:cTn>
                              </p:par>
                              <p:par>
                                <p:cTn id="94" presetID="1" presetClass="entr" presetSubtype="0" fill="hold" nodeType="withEffect">
                                  <p:stCondLst>
                                    <p:cond delay="0"/>
                                  </p:stCondLst>
                                  <p:childTnLst>
                                    <p:set>
                                      <p:cBhvr>
                                        <p:cTn id="95" dur="1" fill="hold">
                                          <p:stCondLst>
                                            <p:cond delay="0"/>
                                          </p:stCondLst>
                                        </p:cTn>
                                        <p:tgtEl>
                                          <p:spTgt spid="17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0A8317E2-4364-303F-7D41-AA91212F9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42672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a:extLst>
              <a:ext uri="{FF2B5EF4-FFF2-40B4-BE49-F238E27FC236}">
                <a16:creationId xmlns:a16="http://schemas.microsoft.com/office/drawing/2014/main" id="{120319F6-4DD2-7FD3-A4D1-A38255106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id="{752A376F-6C2F-47C7-CF18-4D6B68F02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a:extLst>
              <a:ext uri="{FF2B5EF4-FFF2-40B4-BE49-F238E27FC236}">
                <a16:creationId xmlns:a16="http://schemas.microsoft.com/office/drawing/2014/main" id="{2F3D993E-49A3-6068-E420-EAF62BBA0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8527">
            <a:off x="18288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06" name="Picture 6">
            <a:extLst>
              <a:ext uri="{FF2B5EF4-FFF2-40B4-BE49-F238E27FC236}">
                <a16:creationId xmlns:a16="http://schemas.microsoft.com/office/drawing/2014/main" id="{45C1FB69-AD6F-7423-C688-C5E42BC42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a:extLst>
              <a:ext uri="{FF2B5EF4-FFF2-40B4-BE49-F238E27FC236}">
                <a16:creationId xmlns:a16="http://schemas.microsoft.com/office/drawing/2014/main" id="{F01BBC5F-23CE-E530-EA03-7684C73D5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08" name="Picture 8">
            <a:extLst>
              <a:ext uri="{FF2B5EF4-FFF2-40B4-BE49-F238E27FC236}">
                <a16:creationId xmlns:a16="http://schemas.microsoft.com/office/drawing/2014/main" id="{10CAAADB-6C1C-0689-FB75-E01E7F517E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302">
            <a:off x="54102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a:extLst>
              <a:ext uri="{FF2B5EF4-FFF2-40B4-BE49-F238E27FC236}">
                <a16:creationId xmlns:a16="http://schemas.microsoft.com/office/drawing/2014/main" id="{9840A584-918C-F06F-3B02-3FFAE7873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1828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10" name="Picture 10">
            <a:extLst>
              <a:ext uri="{FF2B5EF4-FFF2-40B4-BE49-F238E27FC236}">
                <a16:creationId xmlns:a16="http://schemas.microsoft.com/office/drawing/2014/main" id="{E81E2350-9440-BA22-CA90-04A618DF92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01182">
            <a:off x="77724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11" name="Picture 11">
            <a:extLst>
              <a:ext uri="{FF2B5EF4-FFF2-40B4-BE49-F238E27FC236}">
                <a16:creationId xmlns:a16="http://schemas.microsoft.com/office/drawing/2014/main" id="{BDA58900-EF8C-0921-ABED-EE20738F67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12" name="Picture 12">
            <a:extLst>
              <a:ext uri="{FF2B5EF4-FFF2-40B4-BE49-F238E27FC236}">
                <a16:creationId xmlns:a16="http://schemas.microsoft.com/office/drawing/2014/main" id="{DB659531-8C00-2580-7FA1-BA4D118EB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13" name="Picture 13">
            <a:extLst>
              <a:ext uri="{FF2B5EF4-FFF2-40B4-BE49-F238E27FC236}">
                <a16:creationId xmlns:a16="http://schemas.microsoft.com/office/drawing/2014/main" id="{1AC83032-7C29-31B5-D9AF-1CE94E3A5B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580">
            <a:off x="29718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14">
            <a:extLst>
              <a:ext uri="{FF2B5EF4-FFF2-40B4-BE49-F238E27FC236}">
                <a16:creationId xmlns:a16="http://schemas.microsoft.com/office/drawing/2014/main" id="{74622DC9-08A7-5189-8B75-A11005C6E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5334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15">
            <a:extLst>
              <a:ext uri="{FF2B5EF4-FFF2-40B4-BE49-F238E27FC236}">
                <a16:creationId xmlns:a16="http://schemas.microsoft.com/office/drawing/2014/main" id="{47831A33-D39B-915E-C69D-55892712C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39">
            <a:off x="-533400" y="403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16" name="Picture 16">
            <a:extLst>
              <a:ext uri="{FF2B5EF4-FFF2-40B4-BE49-F238E27FC236}">
                <a16:creationId xmlns:a16="http://schemas.microsoft.com/office/drawing/2014/main" id="{F0EB70AD-9DFD-E574-88C5-CDD2FB5C6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9" name="Text Box 17">
            <a:extLst>
              <a:ext uri="{FF2B5EF4-FFF2-40B4-BE49-F238E27FC236}">
                <a16:creationId xmlns:a16="http://schemas.microsoft.com/office/drawing/2014/main" id="{437C4490-1D10-9ED8-5B95-D9E8FDC2B0C7}"/>
              </a:ext>
            </a:extLst>
          </p:cNvPr>
          <p:cNvSpPr txBox="1">
            <a:spLocks noChangeArrowheads="1"/>
          </p:cNvSpPr>
          <p:nvPr/>
        </p:nvSpPr>
        <p:spPr bwMode="auto">
          <a:xfrm>
            <a:off x="152400" y="-15875"/>
            <a:ext cx="88979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a:t>Metallic Bond</a:t>
            </a:r>
            <a:r>
              <a:rPr lang="en-US" altLang="en-US" sz="3600" b="1"/>
              <a:t> the sharing of valence </a:t>
            </a:r>
          </a:p>
          <a:p>
            <a:pPr eaLnBrk="1" hangingPunct="1"/>
            <a:r>
              <a:rPr lang="en-US" altLang="en-US" sz="3600" b="1"/>
              <a:t>electrons by neighboring metal atoms.</a:t>
            </a:r>
            <a:endParaRPr lang="en-US" altLang="en-US" sz="3600" b="1" u="sng"/>
          </a:p>
        </p:txBody>
      </p:sp>
      <p:sp>
        <p:nvSpPr>
          <p:cNvPr id="358418" name="Oval 18">
            <a:extLst>
              <a:ext uri="{FF2B5EF4-FFF2-40B4-BE49-F238E27FC236}">
                <a16:creationId xmlns:a16="http://schemas.microsoft.com/office/drawing/2014/main" id="{543C3B4F-5439-385A-2D39-BC6FFE058015}"/>
              </a:ext>
            </a:extLst>
          </p:cNvPr>
          <p:cNvSpPr>
            <a:spLocks noChangeArrowheads="1"/>
          </p:cNvSpPr>
          <p:nvPr/>
        </p:nvSpPr>
        <p:spPr bwMode="auto">
          <a:xfrm>
            <a:off x="5181600" y="3429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19" name="Oval 19">
            <a:extLst>
              <a:ext uri="{FF2B5EF4-FFF2-40B4-BE49-F238E27FC236}">
                <a16:creationId xmlns:a16="http://schemas.microsoft.com/office/drawing/2014/main" id="{824DF95F-E51E-F502-56A6-DA40775FBF87}"/>
              </a:ext>
            </a:extLst>
          </p:cNvPr>
          <p:cNvSpPr>
            <a:spLocks noChangeArrowheads="1"/>
          </p:cNvSpPr>
          <p:nvPr/>
        </p:nvSpPr>
        <p:spPr bwMode="auto">
          <a:xfrm>
            <a:off x="5334000" y="198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20" name="Oval 20">
            <a:extLst>
              <a:ext uri="{FF2B5EF4-FFF2-40B4-BE49-F238E27FC236}">
                <a16:creationId xmlns:a16="http://schemas.microsoft.com/office/drawing/2014/main" id="{A9CCBAD7-F8FC-6C13-1670-5D4D61C9F867}"/>
              </a:ext>
            </a:extLst>
          </p:cNvPr>
          <p:cNvSpPr>
            <a:spLocks noChangeArrowheads="1"/>
          </p:cNvSpPr>
          <p:nvPr/>
        </p:nvSpPr>
        <p:spPr bwMode="auto">
          <a:xfrm>
            <a:off x="2819400" y="3429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21" name="Oval 21">
            <a:extLst>
              <a:ext uri="{FF2B5EF4-FFF2-40B4-BE49-F238E27FC236}">
                <a16:creationId xmlns:a16="http://schemas.microsoft.com/office/drawing/2014/main" id="{0AD5B834-5AF8-C645-9DDD-C615AC78FE8B}"/>
              </a:ext>
            </a:extLst>
          </p:cNvPr>
          <p:cNvSpPr>
            <a:spLocks noChangeArrowheads="1"/>
          </p:cNvSpPr>
          <p:nvPr/>
        </p:nvSpPr>
        <p:spPr bwMode="auto">
          <a:xfrm>
            <a:off x="2971800" y="198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22" name="Oval 22">
            <a:extLst>
              <a:ext uri="{FF2B5EF4-FFF2-40B4-BE49-F238E27FC236}">
                <a16:creationId xmlns:a16="http://schemas.microsoft.com/office/drawing/2014/main" id="{D06720EA-A4D7-73B1-B937-274584C4C78E}"/>
              </a:ext>
            </a:extLst>
          </p:cNvPr>
          <p:cNvSpPr>
            <a:spLocks noChangeArrowheads="1"/>
          </p:cNvSpPr>
          <p:nvPr/>
        </p:nvSpPr>
        <p:spPr bwMode="auto">
          <a:xfrm>
            <a:off x="7772400" y="3429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23" name="Oval 23">
            <a:extLst>
              <a:ext uri="{FF2B5EF4-FFF2-40B4-BE49-F238E27FC236}">
                <a16:creationId xmlns:a16="http://schemas.microsoft.com/office/drawing/2014/main" id="{53E00800-D158-3F7E-8172-FB29EA0A683B}"/>
              </a:ext>
            </a:extLst>
          </p:cNvPr>
          <p:cNvSpPr>
            <a:spLocks noChangeArrowheads="1"/>
          </p:cNvSpPr>
          <p:nvPr/>
        </p:nvSpPr>
        <p:spPr bwMode="auto">
          <a:xfrm>
            <a:off x="7924800" y="198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24" name="Oval 24">
            <a:extLst>
              <a:ext uri="{FF2B5EF4-FFF2-40B4-BE49-F238E27FC236}">
                <a16:creationId xmlns:a16="http://schemas.microsoft.com/office/drawing/2014/main" id="{C47798C5-2058-9FD4-092F-5E257B915C0B}"/>
              </a:ext>
            </a:extLst>
          </p:cNvPr>
          <p:cNvSpPr>
            <a:spLocks noChangeArrowheads="1"/>
          </p:cNvSpPr>
          <p:nvPr/>
        </p:nvSpPr>
        <p:spPr bwMode="auto">
          <a:xfrm>
            <a:off x="5181600" y="5867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25" name="Oval 25">
            <a:extLst>
              <a:ext uri="{FF2B5EF4-FFF2-40B4-BE49-F238E27FC236}">
                <a16:creationId xmlns:a16="http://schemas.microsoft.com/office/drawing/2014/main" id="{90A8E8CA-6F31-428F-0980-CC806D2514CA}"/>
              </a:ext>
            </a:extLst>
          </p:cNvPr>
          <p:cNvSpPr>
            <a:spLocks noChangeArrowheads="1"/>
          </p:cNvSpPr>
          <p:nvPr/>
        </p:nvSpPr>
        <p:spPr bwMode="auto">
          <a:xfrm>
            <a:off x="5334000" y="4419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26" name="Oval 26">
            <a:extLst>
              <a:ext uri="{FF2B5EF4-FFF2-40B4-BE49-F238E27FC236}">
                <a16:creationId xmlns:a16="http://schemas.microsoft.com/office/drawing/2014/main" id="{2EC874BE-6F9B-AF75-B8CD-22931D7C05FD}"/>
              </a:ext>
            </a:extLst>
          </p:cNvPr>
          <p:cNvSpPr>
            <a:spLocks noChangeArrowheads="1"/>
          </p:cNvSpPr>
          <p:nvPr/>
        </p:nvSpPr>
        <p:spPr bwMode="auto">
          <a:xfrm>
            <a:off x="2819400" y="5867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27" name="Oval 27">
            <a:extLst>
              <a:ext uri="{FF2B5EF4-FFF2-40B4-BE49-F238E27FC236}">
                <a16:creationId xmlns:a16="http://schemas.microsoft.com/office/drawing/2014/main" id="{54B76BAC-DA8F-C26E-398B-5233CCD98D17}"/>
              </a:ext>
            </a:extLst>
          </p:cNvPr>
          <p:cNvSpPr>
            <a:spLocks noChangeArrowheads="1"/>
          </p:cNvSpPr>
          <p:nvPr/>
        </p:nvSpPr>
        <p:spPr bwMode="auto">
          <a:xfrm>
            <a:off x="2971800" y="4419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28" name="Oval 28">
            <a:extLst>
              <a:ext uri="{FF2B5EF4-FFF2-40B4-BE49-F238E27FC236}">
                <a16:creationId xmlns:a16="http://schemas.microsoft.com/office/drawing/2014/main" id="{9071875E-156D-4EEE-35BC-157930D7310D}"/>
              </a:ext>
            </a:extLst>
          </p:cNvPr>
          <p:cNvSpPr>
            <a:spLocks noChangeArrowheads="1"/>
          </p:cNvSpPr>
          <p:nvPr/>
        </p:nvSpPr>
        <p:spPr bwMode="auto">
          <a:xfrm>
            <a:off x="7772400" y="5867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29" name="Oval 29">
            <a:extLst>
              <a:ext uri="{FF2B5EF4-FFF2-40B4-BE49-F238E27FC236}">
                <a16:creationId xmlns:a16="http://schemas.microsoft.com/office/drawing/2014/main" id="{626A754F-EF4F-DBE8-3E52-C050E0201553}"/>
              </a:ext>
            </a:extLst>
          </p:cNvPr>
          <p:cNvSpPr>
            <a:spLocks noChangeArrowheads="1"/>
          </p:cNvSpPr>
          <p:nvPr/>
        </p:nvSpPr>
        <p:spPr bwMode="auto">
          <a:xfrm>
            <a:off x="7924800" y="44196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30" name="Oval 30">
            <a:extLst>
              <a:ext uri="{FF2B5EF4-FFF2-40B4-BE49-F238E27FC236}">
                <a16:creationId xmlns:a16="http://schemas.microsoft.com/office/drawing/2014/main" id="{6BA61722-2352-CFE8-D2B7-55C09C256D05}"/>
              </a:ext>
            </a:extLst>
          </p:cNvPr>
          <p:cNvSpPr>
            <a:spLocks noChangeArrowheads="1"/>
          </p:cNvSpPr>
          <p:nvPr/>
        </p:nvSpPr>
        <p:spPr bwMode="auto">
          <a:xfrm>
            <a:off x="381000" y="57912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31" name="Oval 31">
            <a:extLst>
              <a:ext uri="{FF2B5EF4-FFF2-40B4-BE49-F238E27FC236}">
                <a16:creationId xmlns:a16="http://schemas.microsoft.com/office/drawing/2014/main" id="{8B56E6F1-993A-E455-0B4D-5641079218EC}"/>
              </a:ext>
            </a:extLst>
          </p:cNvPr>
          <p:cNvSpPr>
            <a:spLocks noChangeArrowheads="1"/>
          </p:cNvSpPr>
          <p:nvPr/>
        </p:nvSpPr>
        <p:spPr bwMode="auto">
          <a:xfrm>
            <a:off x="533400" y="43434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358432" name="Oval 32">
            <a:extLst>
              <a:ext uri="{FF2B5EF4-FFF2-40B4-BE49-F238E27FC236}">
                <a16:creationId xmlns:a16="http://schemas.microsoft.com/office/drawing/2014/main" id="{7B581486-A40C-BD16-80AB-98104D5CBE03}"/>
              </a:ext>
            </a:extLst>
          </p:cNvPr>
          <p:cNvSpPr>
            <a:spLocks noChangeArrowheads="1"/>
          </p:cNvSpPr>
          <p:nvPr/>
        </p:nvSpPr>
        <p:spPr bwMode="auto">
          <a:xfrm>
            <a:off x="457200" y="33528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358433" name="Oval 33">
            <a:extLst>
              <a:ext uri="{FF2B5EF4-FFF2-40B4-BE49-F238E27FC236}">
                <a16:creationId xmlns:a16="http://schemas.microsoft.com/office/drawing/2014/main" id="{C1472659-C72B-4C80-5B99-D4F4CDD46FA3}"/>
              </a:ext>
            </a:extLst>
          </p:cNvPr>
          <p:cNvSpPr>
            <a:spLocks noChangeArrowheads="1"/>
          </p:cNvSpPr>
          <p:nvPr/>
        </p:nvSpPr>
        <p:spPr bwMode="auto">
          <a:xfrm>
            <a:off x="609600" y="1905000"/>
            <a:ext cx="152400" cy="1524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path" presetSubtype="0" repeatCount="indefinite" fill="hold" nodeType="withEffect">
                                  <p:stCondLst>
                                    <p:cond delay="0"/>
                                  </p:stCondLst>
                                  <p:childTnLst>
                                    <p:animMotion origin="layout" path="M 2.77556E-17 -4.60791E-6 C 0.0684 -4.60791E-6 0.125 0.07565 0.125 0.16794 C 0.125 0.2769 0.06233 0.31622 0.02483 0.33264 L -0.02517 0.34976 C -0.06267 0.36665 -0.125 0.40852 -0.125 0.53135 C -0.125 0.60977 -0.06875 0.69952 2.77556E-17 0.69952 C 0.0684 0.69952 0.125 0.60977 0.125 0.53135 C 0.125 0.40852 0.06233 0.36665 0.02483 0.34976 L -0.02517 0.33264 C -0.06267 0.31622 -0.125 0.2769 -0.125 0.16794 C -0.125 0.07565 -0.06875 -4.60791E-6 2.77556E-17 -4.60791E-6 Z " pathEditMode="relative" rAng="0" ptsTypes="ffFffffFfff">
                                      <p:cBhvr>
                                        <p:cTn id="6" dur="2000" fill="hold"/>
                                        <p:tgtEl>
                                          <p:spTgt spid="358406"/>
                                        </p:tgtEl>
                                        <p:attrNameLst>
                                          <p:attrName>ppt_x</p:attrName>
                                          <p:attrName>ppt_y</p:attrName>
                                        </p:attrNameLst>
                                      </p:cBhvr>
                                      <p:rCtr x="0" y="34976"/>
                                    </p:animMotion>
                                  </p:childTnLst>
                                </p:cTn>
                              </p:par>
                              <p:par>
                                <p:cTn id="7" presetID="22" presetClass="path" presetSubtype="0" repeatCount="indefinite" fill="hold" nodeType="withEffect">
                                  <p:stCondLst>
                                    <p:cond delay="0"/>
                                  </p:stCondLst>
                                  <p:childTnLst>
                                    <p:animMotion origin="layout" path="M -0.14166 0.18876 C -0.14166 0.09762 -0.08489 0.0222 -0.01562 0.0222 C 0.06615 0.0222 0.09566 0.10571 0.10799 0.15568 L 0.12084 0.2223 C 0.13351 0.27226 0.16493 0.35531 0.25712 0.35531 C 0.31598 0.35531 0.38334 0.28036 0.38334 0.18876 C 0.38334 0.09762 0.31598 0.0222 0.25712 0.0222 C 0.16493 0.0222 0.13351 0.10571 0.12084 0.15568 L 0.10799 0.2223 C 0.09566 0.27226 0.06615 0.35531 -0.01562 0.35531 C -0.08489 0.35531 -0.14166 0.28036 -0.14166 0.18876 Z " pathEditMode="relative" rAng="16200000" ptsTypes="ffFffffFfff">
                                      <p:cBhvr>
                                        <p:cTn id="8" dur="2000" fill="hold"/>
                                        <p:tgtEl>
                                          <p:spTgt spid="358408"/>
                                        </p:tgtEl>
                                        <p:attrNameLst>
                                          <p:attrName>ppt_x</p:attrName>
                                          <p:attrName>ppt_y</p:attrName>
                                        </p:attrNameLst>
                                      </p:cBhvr>
                                      <p:rCtr x="26250" y="0"/>
                                    </p:animMotion>
                                  </p:childTnLst>
                                </p:cTn>
                              </p:par>
                              <p:par>
                                <p:cTn id="9" presetID="22" presetClass="path" presetSubtype="0" repeatCount="indefinite" fill="hold" nodeType="withEffect">
                                  <p:stCondLst>
                                    <p:cond delay="0"/>
                                  </p:stCondLst>
                                  <p:childTnLst>
                                    <p:animMotion origin="layout" path="M 2.77556E-17 -4.60791E-6 C 0.0684 -4.60791E-6 0.125 0.07565 0.125 0.16794 C 0.125 0.2769 0.06233 0.31622 0.02483 0.33264 L -0.02517 0.34976 C -0.06267 0.36665 -0.125 0.40852 -0.125 0.53135 C -0.125 0.60977 -0.06875 0.69952 2.77556E-17 0.69952 C 0.0684 0.69952 0.125 0.60977 0.125 0.53135 C 0.125 0.40852 0.06233 0.36665 0.02483 0.34976 L -0.02517 0.33264 C -0.06267 0.31622 -0.125 0.2769 -0.125 0.16794 C -0.125 0.07565 -0.06875 -4.60791E-6 2.77556E-17 -4.60791E-6 Z " pathEditMode="relative" rAng="0" ptsTypes="ffFffffFfff">
                                      <p:cBhvr>
                                        <p:cTn id="10" dur="2000" fill="hold"/>
                                        <p:tgtEl>
                                          <p:spTgt spid="358410"/>
                                        </p:tgtEl>
                                        <p:attrNameLst>
                                          <p:attrName>ppt_x</p:attrName>
                                          <p:attrName>ppt_y</p:attrName>
                                        </p:attrNameLst>
                                      </p:cBhvr>
                                      <p:rCtr x="0" y="34976"/>
                                    </p:animMotion>
                                  </p:childTnLst>
                                </p:cTn>
                              </p:par>
                              <p:par>
                                <p:cTn id="11" presetID="22" presetClass="path" presetSubtype="0" repeatCount="indefinite" fill="hold" nodeType="withEffect">
                                  <p:stCondLst>
                                    <p:cond delay="0"/>
                                  </p:stCondLst>
                                  <p:childTnLst>
                                    <p:animMotion origin="layout" path="M -0.14166 0.16701 C -0.14166 0.07587 -0.08489 0.00046 -0.01441 0.00046 C 0.06615 0.00046 0.09566 0.08397 0.10799 0.13393 L 0.12084 0.20055 C 0.13351 0.25052 0.16493 0.33356 0.25712 0.33356 C 0.31598 0.33356 0.38334 0.25861 0.38334 0.16701 C 0.38334 0.07587 0.31598 0.00046 0.25712 0.00046 C 0.16493 0.00046 0.13351 0.08397 0.12084 0.13208 L 0.1092 0.20055 C 0.09566 0.25052 0.06615 0.33356 -0.01527 0.33217 C -0.08489 0.33356 -0.14166 0.25861 -0.14166 0.16701 Z " pathEditMode="relative" rAng="16200000" ptsTypes="ffFffffFfff">
                                      <p:cBhvr>
                                        <p:cTn id="12" dur="2000" fill="hold"/>
                                        <p:tgtEl>
                                          <p:spTgt spid="358411"/>
                                        </p:tgtEl>
                                        <p:attrNameLst>
                                          <p:attrName>ppt_x</p:attrName>
                                          <p:attrName>ppt_y</p:attrName>
                                        </p:attrNameLst>
                                      </p:cBhvr>
                                      <p:rCtr x="26250" y="0"/>
                                    </p:animMotion>
                                  </p:childTnLst>
                                </p:cTn>
                              </p:par>
                              <p:par>
                                <p:cTn id="13" presetID="22" presetClass="path" presetSubtype="0" repeatCount="indefinite" fill="hold" nodeType="withEffect">
                                  <p:stCondLst>
                                    <p:cond delay="0"/>
                                  </p:stCondLst>
                                  <p:childTnLst>
                                    <p:animMotion origin="layout" path="M 3.33333E-6 1.16586E-6 C 0.0684 1.16586E-6 0.125 -0.07587 0.125 -0.16817 C 0.125 -0.27689 0.06232 -0.31645 0.02482 -0.33287 L -0.02518 -0.34976 C -0.06268 -0.36688 -0.125 -0.40875 -0.125 -0.53158 C -0.125 -0.60976 -0.06875 -0.69952 3.33333E-6 -0.69952 C 0.0684 -0.69952 0.125 -0.60976 0.125 -0.53158 C 0.125 -0.40875 0.06232 -0.36688 0.02482 -0.34976 L -0.02518 -0.33287 C -0.06268 -0.31645 -0.125 -0.27689 -0.125 -0.16817 C -0.125 -0.07587 -0.06875 1.16586E-6 3.33333E-6 1.16586E-6 Z " pathEditMode="relative" rAng="0" ptsTypes="ffFffffFfff">
                                      <p:cBhvr>
                                        <p:cTn id="14" dur="2000" fill="hold"/>
                                        <p:tgtEl>
                                          <p:spTgt spid="358412"/>
                                        </p:tgtEl>
                                        <p:attrNameLst>
                                          <p:attrName>ppt_x</p:attrName>
                                          <p:attrName>ppt_y</p:attrName>
                                        </p:attrNameLst>
                                      </p:cBhvr>
                                      <p:rCtr x="0" y="-34976"/>
                                    </p:animMotion>
                                  </p:childTnLst>
                                </p:cTn>
                              </p:par>
                              <p:par>
                                <p:cTn id="15" presetID="22" presetClass="path" presetSubtype="0" repeatCount="indefinite" fill="hold" nodeType="withEffect">
                                  <p:stCondLst>
                                    <p:cond delay="0"/>
                                  </p:stCondLst>
                                  <p:childTnLst>
                                    <p:animMotion origin="layout" path="M 0.12465 0.14444 C 0.12465 0.23564 0.06701 0.31111 -0.00365 0.31111 C -0.08629 0.31111 -0.1165 0.22754 -0.12882 0.17754 L -0.14184 0.11088 C -0.15486 0.06088 -0.18646 -0.02223 -0.28004 -0.02223 C -0.33993 -0.02223 -0.40834 0.05277 -0.40834 0.14444 C -0.40834 0.23564 -0.33993 0.31111 -0.28004 0.31111 C -0.18646 0.31111 -0.15486 0.22754 -0.14184 0.17754 L -0.12882 0.11088 C -0.1165 0.06088 -0.08629 -0.02223 -0.00365 -0.02223 C 0.06701 -0.02223 0.12465 0.05277 0.12465 0.14444 Z " pathEditMode="relative" rAng="5400000" ptsTypes="ffFffffFfff">
                                      <p:cBhvr>
                                        <p:cTn id="16" dur="2000" fill="hold"/>
                                        <p:tgtEl>
                                          <p:spTgt spid="358413"/>
                                        </p:tgtEl>
                                        <p:attrNameLst>
                                          <p:attrName>ppt_x</p:attrName>
                                          <p:attrName>ppt_y</p:attrName>
                                        </p:attrNameLst>
                                      </p:cBhvr>
                                      <p:rCtr x="-26649" y="0"/>
                                    </p:animMotion>
                                  </p:childTnLst>
                                </p:cTn>
                              </p:par>
                              <p:par>
                                <p:cTn id="17" presetID="1" presetClass="path" presetSubtype="0" repeatCount="indefinite" fill="hold" nodeType="withEffect">
                                  <p:stCondLst>
                                    <p:cond delay="0"/>
                                  </p:stCondLst>
                                  <p:childTnLst>
                                    <p:animMotion origin="layout" path="M 0.0 0.0  C 0.069 0.0  0.125 0.07467  0.125 0.16667  C 0.125 0.25867  0.069 0.33333  0.0 0.33333  C -0.069 0.33333  -0.125 0.25867  -0.125 0.16667  C -0.125 0.07467  -0.069 0.0  0.0 0.0  Z" pathEditMode="relative" ptsTypes="">
                                      <p:cBhvr>
                                        <p:cTn id="18" dur="1000" fill="hold"/>
                                        <p:tgtEl>
                                          <p:spTgt spid="358416"/>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0" dur="3000" fill="hold"/>
                                        <p:tgtEl>
                                          <p:spTgt spid="358418"/>
                                        </p:tgtEl>
                                        <p:attrNameLst>
                                          <p:attrName>ppt_x</p:attrName>
                                          <p:attrName>ppt_y</p:attrName>
                                        </p:attrNameLst>
                                      </p:cBhvr>
                                      <p:rCtr x="747" y="-10543"/>
                                    </p:animMotion>
                                  </p:childTnLst>
                                </p:cTn>
                              </p:par>
                              <p:par>
                                <p:cTn id="21"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2" dur="3000" fill="hold"/>
                                        <p:tgtEl>
                                          <p:spTgt spid="358419"/>
                                        </p:tgtEl>
                                        <p:attrNameLst>
                                          <p:attrName>ppt_x</p:attrName>
                                          <p:attrName>ppt_y</p:attrName>
                                        </p:attrNameLst>
                                      </p:cBhvr>
                                      <p:rCtr x="-208" y="9295"/>
                                    </p:animMotion>
                                  </p:childTnLst>
                                </p:cTn>
                              </p:par>
                              <p:par>
                                <p:cTn id="23"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4" dur="3000" fill="hold"/>
                                        <p:tgtEl>
                                          <p:spTgt spid="358420"/>
                                        </p:tgtEl>
                                        <p:attrNameLst>
                                          <p:attrName>ppt_x</p:attrName>
                                          <p:attrName>ppt_y</p:attrName>
                                        </p:attrNameLst>
                                      </p:cBhvr>
                                      <p:rCtr x="747" y="-10543"/>
                                    </p:animMotion>
                                  </p:childTnLst>
                                </p:cTn>
                              </p:par>
                              <p:par>
                                <p:cTn id="25"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26" dur="3000" fill="hold"/>
                                        <p:tgtEl>
                                          <p:spTgt spid="358421"/>
                                        </p:tgtEl>
                                        <p:attrNameLst>
                                          <p:attrName>ppt_x</p:attrName>
                                          <p:attrName>ppt_y</p:attrName>
                                        </p:attrNameLst>
                                      </p:cBhvr>
                                      <p:rCtr x="-208" y="9295"/>
                                    </p:animMotion>
                                  </p:childTnLst>
                                </p:cTn>
                              </p:par>
                              <p:par>
                                <p:cTn id="27"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28" dur="3000" fill="hold"/>
                                        <p:tgtEl>
                                          <p:spTgt spid="358422"/>
                                        </p:tgtEl>
                                        <p:attrNameLst>
                                          <p:attrName>ppt_x</p:attrName>
                                          <p:attrName>ppt_y</p:attrName>
                                        </p:attrNameLst>
                                      </p:cBhvr>
                                      <p:rCtr x="747" y="-10543"/>
                                    </p:animMotion>
                                  </p:childTnLst>
                                </p:cTn>
                              </p:par>
                              <p:par>
                                <p:cTn id="29"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0" dur="3000" fill="hold"/>
                                        <p:tgtEl>
                                          <p:spTgt spid="358423"/>
                                        </p:tgtEl>
                                        <p:attrNameLst>
                                          <p:attrName>ppt_x</p:attrName>
                                          <p:attrName>ppt_y</p:attrName>
                                        </p:attrNameLst>
                                      </p:cBhvr>
                                      <p:rCtr x="-208" y="9295"/>
                                    </p:animMotion>
                                  </p:childTnLst>
                                </p:cTn>
                              </p:par>
                              <p:par>
                                <p:cTn id="31"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2" dur="3000" fill="hold"/>
                                        <p:tgtEl>
                                          <p:spTgt spid="358424"/>
                                        </p:tgtEl>
                                        <p:attrNameLst>
                                          <p:attrName>ppt_x</p:attrName>
                                          <p:attrName>ppt_y</p:attrName>
                                        </p:attrNameLst>
                                      </p:cBhvr>
                                      <p:rCtr x="747" y="-10543"/>
                                    </p:animMotion>
                                  </p:childTnLst>
                                </p:cTn>
                              </p:par>
                              <p:par>
                                <p:cTn id="33"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4" dur="3000" fill="hold"/>
                                        <p:tgtEl>
                                          <p:spTgt spid="358425"/>
                                        </p:tgtEl>
                                        <p:attrNameLst>
                                          <p:attrName>ppt_x</p:attrName>
                                          <p:attrName>ppt_y</p:attrName>
                                        </p:attrNameLst>
                                      </p:cBhvr>
                                      <p:rCtr x="-208" y="9295"/>
                                    </p:animMotion>
                                  </p:childTnLst>
                                </p:cTn>
                              </p:par>
                              <p:par>
                                <p:cTn id="35"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36" dur="3000" fill="hold"/>
                                        <p:tgtEl>
                                          <p:spTgt spid="358426"/>
                                        </p:tgtEl>
                                        <p:attrNameLst>
                                          <p:attrName>ppt_x</p:attrName>
                                          <p:attrName>ppt_y</p:attrName>
                                        </p:attrNameLst>
                                      </p:cBhvr>
                                      <p:rCtr x="747" y="-10543"/>
                                    </p:animMotion>
                                  </p:childTnLst>
                                </p:cTn>
                              </p:par>
                              <p:par>
                                <p:cTn id="37"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38" dur="3000" fill="hold"/>
                                        <p:tgtEl>
                                          <p:spTgt spid="358427"/>
                                        </p:tgtEl>
                                        <p:attrNameLst>
                                          <p:attrName>ppt_x</p:attrName>
                                          <p:attrName>ppt_y</p:attrName>
                                        </p:attrNameLst>
                                      </p:cBhvr>
                                      <p:rCtr x="-208" y="9295"/>
                                    </p:animMotion>
                                  </p:childTnLst>
                                </p:cTn>
                              </p:par>
                              <p:par>
                                <p:cTn id="39"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40" dur="3000" fill="hold"/>
                                        <p:tgtEl>
                                          <p:spTgt spid="358428"/>
                                        </p:tgtEl>
                                        <p:attrNameLst>
                                          <p:attrName>ppt_x</p:attrName>
                                          <p:attrName>ppt_y</p:attrName>
                                        </p:attrNameLst>
                                      </p:cBhvr>
                                      <p:rCtr x="747" y="-10543"/>
                                    </p:animMotion>
                                  </p:childTnLst>
                                </p:cTn>
                              </p:par>
                              <p:par>
                                <p:cTn id="41"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42" dur="3000" fill="hold"/>
                                        <p:tgtEl>
                                          <p:spTgt spid="358429"/>
                                        </p:tgtEl>
                                        <p:attrNameLst>
                                          <p:attrName>ppt_x</p:attrName>
                                          <p:attrName>ppt_y</p:attrName>
                                        </p:attrNameLst>
                                      </p:cBhvr>
                                      <p:rCtr x="-208" y="9295"/>
                                    </p:animMotion>
                                  </p:childTnLst>
                                </p:cTn>
                              </p:par>
                              <p:par>
                                <p:cTn id="43"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44" dur="3000" fill="hold"/>
                                        <p:tgtEl>
                                          <p:spTgt spid="358430"/>
                                        </p:tgtEl>
                                        <p:attrNameLst>
                                          <p:attrName>ppt_x</p:attrName>
                                          <p:attrName>ppt_y</p:attrName>
                                        </p:attrNameLst>
                                      </p:cBhvr>
                                      <p:rCtr x="747" y="-10543"/>
                                    </p:animMotion>
                                  </p:childTnLst>
                                </p:cTn>
                              </p:par>
                              <p:par>
                                <p:cTn id="45"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46" dur="3000" fill="hold"/>
                                        <p:tgtEl>
                                          <p:spTgt spid="358431"/>
                                        </p:tgtEl>
                                        <p:attrNameLst>
                                          <p:attrName>ppt_x</p:attrName>
                                          <p:attrName>ppt_y</p:attrName>
                                        </p:attrNameLst>
                                      </p:cBhvr>
                                      <p:rCtr x="-208" y="9295"/>
                                    </p:animMotion>
                                  </p:childTnLst>
                                </p:cTn>
                              </p:par>
                              <p:par>
                                <p:cTn id="47" presetID="0" presetClass="path" presetSubtype="0" repeatCount="indefinite" fill="hold" nodeType="withEffect">
                                  <p:stCondLst>
                                    <p:cond delay="0"/>
                                  </p:stCondLst>
                                  <p:childTnLst>
                                    <p:animMotion origin="layout" path="M -0.0052 1.50289E-6 C -0.00816 -0.00208 -0.01145 -0.00324 -0.01684 -0.00601 C -0.02222 -0.00879 -0.03125 -0.01133 -0.03784 -0.01596 C -0.04427 -0.02058 -0.05052 -0.02705 -0.05573 -0.0333 C -0.06093 -0.03954 -0.06545 -0.04578 -0.06927 -0.05387 C -0.07309 -0.06197 -0.07621 -0.07237 -0.0783 -0.08185 C -0.0802 -0.0911 -0.08073 -0.10104 -0.08073 -0.10983 C -0.08073 -0.11838 -0.07968 -0.12486 -0.07743 -0.13364 C -0.07552 -0.14243 -0.07257 -0.1533 -0.06857 -0.16162 C -0.06475 -0.17017 -0.05937 -0.1785 -0.05364 -0.18474 C -0.04791 -0.19098 -0.04236 -0.1963 -0.03385 -0.20046 C -0.02552 -0.20439 -0.01267 -0.20809 -0.00312 -0.20948 C 0.0066 -0.21064 0.01424 -0.21087 0.02361 -0.20786 C 0.03299 -0.20439 0.04618 -0.19584 0.05348 -0.18983 C 0.06094 -0.18382 0.06389 -0.17688 0.06719 -0.17179 C 0.07049 -0.16624 0.07153 -0.16231 0.07327 -0.15838 C 0.07483 -0.15468 0.07605 -0.1526 0.07743 -0.14867 C 0.07882 -0.14474 0.08021 -0.13919 0.08125 -0.13526 C 0.08212 -0.1311 0.08264 -0.12879 0.08316 -0.1237 C 0.08386 -0.11861 0.08525 -0.11168 0.0849 -0.10497 C 0.08473 -0.0978 0.08438 -0.08948 0.08282 -0.08185 C 0.08108 -0.07399 0.07848 -0.06567 0.07483 -0.05804 C 0.07136 -0.05041 0.06632 -0.04254 0.06164 -0.03561 C 0.05677 -0.0289 0.05191 -0.02197 0.04601 -0.01688 C 0.03993 -0.01202 0.03143 -0.00833 0.0257 -0.00601 C 0.0198 -0.0037 0.01528 -0.0037 0.01111 -0.00254 C 0.00677 -0.00185 0.00243 -0.0007 -3.33333E-6 -0.00023 " pathEditMode="relative" rAng="0" ptsTypes="aaaaaaaaaaaaaaaaaaaaaaaaaaa">
                                      <p:cBhvr>
                                        <p:cTn id="48" dur="3000" fill="hold"/>
                                        <p:tgtEl>
                                          <p:spTgt spid="358432"/>
                                        </p:tgtEl>
                                        <p:attrNameLst>
                                          <p:attrName>ppt_x</p:attrName>
                                          <p:attrName>ppt_y</p:attrName>
                                        </p:attrNameLst>
                                      </p:cBhvr>
                                      <p:rCtr x="747" y="-10543"/>
                                    </p:animMotion>
                                  </p:childTnLst>
                                </p:cTn>
                              </p:par>
                              <p:par>
                                <p:cTn id="49" presetID="0" presetClass="path" presetSubtype="0" repeatCount="indefinite" fill="hold" nodeType="withEffect">
                                  <p:stCondLst>
                                    <p:cond delay="0"/>
                                  </p:stCondLst>
                                  <p:childTnLst>
                                    <p:animMotion origin="layout" path="M -0.01458 0.00162 C -0.01163 0.00139 -0.00868 0.00116 -0.00451 0.00162 C -0.00035 0.00231 0.00556 0.0037 0.00972 0.00532 C 0.01389 0.00694 0.01719 0.00994 0.02101 0.01226 C 0.02465 0.0148 0.02882 0.01711 0.03177 0.01942 C 0.0349 0.0215 0.03698 0.02405 0.03889 0.02567 C 0.04097 0.02775 0.04184 0.02775 0.04392 0.03098 C 0.04653 0.03376 0.05104 0.03954 0.0533 0.04347 C 0.05521 0.04763 0.05573 0.05064 0.05712 0.05503 C 0.05851 0.05942 0.06059 0.06497 0.06181 0.07052 C 0.06319 0.07653 0.06458 0.08555 0.06545 0.09041 C 0.06597 0.09549 0.06667 0.0948 0.06563 0.10035 C 0.0651 0.10613 0.06337 0.11815 0.06163 0.12463 C 0.0599 0.13133 0.05694 0.13549 0.05521 0.13966 C 0.0533 0.14359 0.05469 0.14266 0.05087 0.14798 C 0.04705 0.15353 0.03733 0.16671 0.03247 0.17156 C 0.0276 0.17688 0.025 0.17665 0.02101 0.17873 C 0.01701 0.18081 0.01337 0.18266 0.00851 0.18428 C 0.00347 0.1859 -0.00382 0.18729 -0.00868 0.18798 C -0.01337 0.18867 -0.01562 0.18937 -0.02101 0.18867 C -0.02622 0.18821 -0.03333 0.18821 -0.0401 0.1859 C -0.0467 0.18359 -0.05486 0.17942 -0.06094 0.17503 C -0.06684 0.1711 -0.07153 0.16578 -0.07656 0.16023 C -0.08142 0.15445 -0.08733 0.14636 -0.09028 0.14104 C -0.09323 0.13549 -0.09323 0.13226 -0.09462 0.1274 C -0.09635 0.12231 -0.09844 0.11746 -0.09931 0.11191 C -0.1 0.10636 -0.1 0.0985 -0.1 0.09411 C -0.1 0.08948 -0.1 0.08856 -0.1 0.08463 C -0.09931 0.08139 -0.09826 0.07676 -0.09722 0.07283 C -0.09635 0.06867 -0.09531 0.06428 -0.09392 0.05989 C -0.09253 0.05572 -0.09115 0.05179 -0.08872 0.04717 C -0.08628 0.04255 -0.08264 0.03607 -0.07917 0.03168 C -0.07552 0.02729 -0.07205 0.02405 -0.06753 0.02012 C -0.06302 0.01619 -0.05642 0.01133 -0.05139 0.00879 C -0.04618 0.00601 -0.04132 0.00532 -0.03698 0.0037 C -0.03264 0.00231 -0.02865 0.00093 -0.02535 0.00023 C -0.02205 -1.84971E-6 -0.01962 -1.84971E-6 -0.01736 0.00023 " pathEditMode="relative" rAng="0" ptsTypes="aaaaaaaaaaaaaaaaaaaaaaaaaaaaaaaaaaaaA">
                                      <p:cBhvr>
                                        <p:cTn id="50" dur="3000" fill="hold"/>
                                        <p:tgtEl>
                                          <p:spTgt spid="358433"/>
                                        </p:tgtEl>
                                        <p:attrNameLst>
                                          <p:attrName>ppt_x</p:attrName>
                                          <p:attrName>ppt_y</p:attrName>
                                        </p:attrNameLst>
                                      </p:cBhvr>
                                      <p:rCtr x="-208" y="9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8" grpId="0" animBg="1"/>
      <p:bldP spid="358419" grpId="0" animBg="1"/>
      <p:bldP spid="358420" grpId="0" animBg="1"/>
      <p:bldP spid="358421" grpId="0" animBg="1"/>
      <p:bldP spid="358422" grpId="0" animBg="1"/>
      <p:bldP spid="358423" grpId="0" animBg="1"/>
      <p:bldP spid="358424" grpId="0" animBg="1"/>
      <p:bldP spid="358425" grpId="0" animBg="1"/>
      <p:bldP spid="358426" grpId="0" animBg="1"/>
      <p:bldP spid="358427" grpId="0" animBg="1"/>
      <p:bldP spid="358428" grpId="0" animBg="1"/>
      <p:bldP spid="358429" grpId="0" animBg="1"/>
      <p:bldP spid="358430" grpId="0" animBg="1"/>
      <p:bldP spid="358431" grpId="0" animBg="1"/>
      <p:bldP spid="358432" grpId="0" animBg="1"/>
      <p:bldP spid="3584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2514" name="Picture 2" descr="e">
            <a:extLst>
              <a:ext uri="{FF2B5EF4-FFF2-40B4-BE49-F238E27FC236}">
                <a16:creationId xmlns:a16="http://schemas.microsoft.com/office/drawing/2014/main" id="{53E343D2-09CE-CA2F-A78A-512CDAC45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103632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5" name="Picture 3" descr="ChemRxns">
            <a:extLst>
              <a:ext uri="{FF2B5EF4-FFF2-40B4-BE49-F238E27FC236}">
                <a16:creationId xmlns:a16="http://schemas.microsoft.com/office/drawing/2014/main" id="{7FB531A4-AB45-4718-E1B3-E1C47475E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animEffect transition="in" filter="fade">
                                      <p:cBhvr>
                                        <p:cTn id="9" dur="500"/>
                                        <p:tgtEl>
                                          <p:spTgt spid="192515"/>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192515"/>
                                        </p:tgtEl>
                                      </p:cBhvr>
                                      <p:by x="50000" y="50000"/>
                                    </p:animScale>
                                  </p:childTnLst>
                                </p:cTn>
                              </p:par>
                            </p:childTnLst>
                          </p:cTn>
                        </p:par>
                        <p:par>
                          <p:cTn id="13" fill="hold" nodeType="afterGroup">
                            <p:stCondLst>
                              <p:cond delay="2500"/>
                            </p:stCondLst>
                            <p:childTnLst>
                              <p:par>
                                <p:cTn id="14" presetID="42" presetClass="path" presetSubtype="0" accel="50000" decel="50000" fill="hold" nodeType="afterEffect">
                                  <p:stCondLst>
                                    <p:cond delay="0"/>
                                  </p:stCondLst>
                                  <p:childTnLst>
                                    <p:animMotion origin="layout" path="M 0 -6.35838E-7 L 0.2 0.27746 " pathEditMode="relative" rAng="0" ptsTypes="AA">
                                      <p:cBhvr>
                                        <p:cTn id="15" dur="2000" fill="hold"/>
                                        <p:tgtEl>
                                          <p:spTgt spid="192515"/>
                                        </p:tgtEl>
                                        <p:attrNameLst>
                                          <p:attrName>ppt_x</p:attrName>
                                          <p:attrName>ppt_y</p:attrName>
                                        </p:attrNameLst>
                                      </p:cBhvr>
                                      <p:rCtr x="10000" y="13873"/>
                                    </p:animMotion>
                                  </p:childTnLst>
                                </p:cTn>
                              </p:par>
                              <p:par>
                                <p:cTn id="16" presetID="10" presetClass="entr" presetSubtype="0" fill="hold" nodeType="withEffect">
                                  <p:stCondLst>
                                    <p:cond delay="0"/>
                                  </p:stCondLst>
                                  <p:childTnLst>
                                    <p:set>
                                      <p:cBhvr>
                                        <p:cTn id="17" dur="1" fill="hold">
                                          <p:stCondLst>
                                            <p:cond delay="0"/>
                                          </p:stCondLst>
                                        </p:cTn>
                                        <p:tgtEl>
                                          <p:spTgt spid="192514"/>
                                        </p:tgtEl>
                                        <p:attrNameLst>
                                          <p:attrName>style.visibility</p:attrName>
                                        </p:attrNameLst>
                                      </p:cBhvr>
                                      <p:to>
                                        <p:strVal val="visible"/>
                                      </p:to>
                                    </p:set>
                                    <p:animEffect transition="in" filter="fade">
                                      <p:cBhvr>
                                        <p:cTn id="18" dur="3000"/>
                                        <p:tgtEl>
                                          <p:spTgt spid="192514"/>
                                        </p:tgtEl>
                                      </p:cBhvr>
                                    </p:animEffect>
                                  </p:childTnLst>
                                </p:cTn>
                              </p:par>
                              <p:par>
                                <p:cTn id="19" presetID="58" presetClass="path" presetSubtype="0" decel="50000" fill="hold" nodeType="withEffect">
                                  <p:stCondLst>
                                    <p:cond delay="0"/>
                                  </p:stCondLst>
                                  <p:childTnLst>
                                    <p:animMotion origin="layout" path="M -0.0658 0.03866 L -0.01632 0.03033 C -0.00486 0.02755 0.00469 0.03125 0.0099 0.04028 C 0.01598 0.05023 0.0165 0.06297 0.01198 0.07732 L -0.00468 0.14005 " pathEditMode="relative" rAng="-2319588" ptsTypes="FffFF">
                                      <p:cBhvr>
                                        <p:cTn id="20" dur="8000" fill="hold"/>
                                        <p:tgtEl>
                                          <p:spTgt spid="192514"/>
                                        </p:tgtEl>
                                        <p:attrNameLst>
                                          <p:attrName>ppt_x</p:attrName>
                                          <p:attrName>ppt_y</p:attrName>
                                        </p:attrNameLst>
                                      </p:cBhvr>
                                      <p:rCtr x="5330"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CC"/>
            </a:gs>
          </a:gsLst>
          <a:lin ang="5400000" scaled="1"/>
        </a:gradFill>
        <a:effectLst/>
      </p:bgPr>
    </p:bg>
    <p:spTree>
      <p:nvGrpSpPr>
        <p:cNvPr id="1" name=""/>
        <p:cNvGrpSpPr/>
        <p:nvPr/>
      </p:nvGrpSpPr>
      <p:grpSpPr>
        <a:xfrm>
          <a:off x="0" y="0"/>
          <a:ext cx="0" cy="0"/>
          <a:chOff x="0" y="0"/>
          <a:chExt cx="0" cy="0"/>
        </a:xfrm>
      </p:grpSpPr>
      <p:sp>
        <p:nvSpPr>
          <p:cNvPr id="10242" name="Oval 2">
            <a:extLst>
              <a:ext uri="{FF2B5EF4-FFF2-40B4-BE49-F238E27FC236}">
                <a16:creationId xmlns:a16="http://schemas.microsoft.com/office/drawing/2014/main" id="{DFF4DE5B-9958-80BD-EA36-F07D40ED1A67}"/>
              </a:ext>
            </a:extLst>
          </p:cNvPr>
          <p:cNvSpPr>
            <a:spLocks noChangeArrowheads="1"/>
          </p:cNvSpPr>
          <p:nvPr/>
        </p:nvSpPr>
        <p:spPr bwMode="auto">
          <a:xfrm rot="7946174">
            <a:off x="22860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43" name="Text Box 3">
            <a:extLst>
              <a:ext uri="{FF2B5EF4-FFF2-40B4-BE49-F238E27FC236}">
                <a16:creationId xmlns:a16="http://schemas.microsoft.com/office/drawing/2014/main" id="{553D4F68-0346-B42F-BF46-B60300894091}"/>
              </a:ext>
            </a:extLst>
          </p:cNvPr>
          <p:cNvSpPr txBox="1">
            <a:spLocks noChangeArrowheads="1"/>
          </p:cNvSpPr>
          <p:nvPr/>
        </p:nvSpPr>
        <p:spPr bwMode="auto">
          <a:xfrm>
            <a:off x="2133600" y="990600"/>
            <a:ext cx="4914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t>Li                 F</a:t>
            </a:r>
          </a:p>
        </p:txBody>
      </p:sp>
      <p:sp>
        <p:nvSpPr>
          <p:cNvPr id="10244" name="Text Box 4">
            <a:extLst>
              <a:ext uri="{FF2B5EF4-FFF2-40B4-BE49-F238E27FC236}">
                <a16:creationId xmlns:a16="http://schemas.microsoft.com/office/drawing/2014/main" id="{6BF347A7-C305-ED17-8CBC-092B23B0DD03}"/>
              </a:ext>
            </a:extLst>
          </p:cNvPr>
          <p:cNvSpPr txBox="1">
            <a:spLocks noChangeArrowheads="1"/>
          </p:cNvSpPr>
          <p:nvPr/>
        </p:nvSpPr>
        <p:spPr bwMode="auto">
          <a:xfrm>
            <a:off x="2895600" y="152400"/>
            <a:ext cx="3441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u="sng"/>
              <a:t>Ionic bond </a:t>
            </a:r>
          </a:p>
        </p:txBody>
      </p:sp>
      <p:sp>
        <p:nvSpPr>
          <p:cNvPr id="10245" name="Oval 5">
            <a:extLst>
              <a:ext uri="{FF2B5EF4-FFF2-40B4-BE49-F238E27FC236}">
                <a16:creationId xmlns:a16="http://schemas.microsoft.com/office/drawing/2014/main" id="{06D5DF9B-C9EB-F1A9-FEC4-67C22BE412D7}"/>
              </a:ext>
            </a:extLst>
          </p:cNvPr>
          <p:cNvSpPr>
            <a:spLocks noChangeArrowheads="1"/>
          </p:cNvSpPr>
          <p:nvPr/>
        </p:nvSpPr>
        <p:spPr bwMode="auto">
          <a:xfrm>
            <a:off x="25908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46" name="Oval 6">
            <a:extLst>
              <a:ext uri="{FF2B5EF4-FFF2-40B4-BE49-F238E27FC236}">
                <a16:creationId xmlns:a16="http://schemas.microsoft.com/office/drawing/2014/main" id="{BB7D180F-B746-2564-70CA-87180815D3BA}"/>
              </a:ext>
            </a:extLst>
          </p:cNvPr>
          <p:cNvSpPr>
            <a:spLocks noChangeArrowheads="1"/>
          </p:cNvSpPr>
          <p:nvPr/>
        </p:nvSpPr>
        <p:spPr bwMode="auto">
          <a:xfrm>
            <a:off x="23622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47" name="Oval 7">
            <a:extLst>
              <a:ext uri="{FF2B5EF4-FFF2-40B4-BE49-F238E27FC236}">
                <a16:creationId xmlns:a16="http://schemas.microsoft.com/office/drawing/2014/main" id="{B49F250E-4B63-8873-4F15-6F6B335060AA}"/>
              </a:ext>
            </a:extLst>
          </p:cNvPr>
          <p:cNvSpPr>
            <a:spLocks noChangeArrowheads="1"/>
          </p:cNvSpPr>
          <p:nvPr/>
        </p:nvSpPr>
        <p:spPr bwMode="auto">
          <a:xfrm>
            <a:off x="22098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48" name="Oval 8">
            <a:extLst>
              <a:ext uri="{FF2B5EF4-FFF2-40B4-BE49-F238E27FC236}">
                <a16:creationId xmlns:a16="http://schemas.microsoft.com/office/drawing/2014/main" id="{D3503892-E416-AAA2-3194-5B4F4701431D}"/>
              </a:ext>
            </a:extLst>
          </p:cNvPr>
          <p:cNvSpPr>
            <a:spLocks noChangeArrowheads="1"/>
          </p:cNvSpPr>
          <p:nvPr/>
        </p:nvSpPr>
        <p:spPr bwMode="auto">
          <a:xfrm>
            <a:off x="22098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49" name="Oval 9">
            <a:extLst>
              <a:ext uri="{FF2B5EF4-FFF2-40B4-BE49-F238E27FC236}">
                <a16:creationId xmlns:a16="http://schemas.microsoft.com/office/drawing/2014/main" id="{166AA7CA-65BE-16C3-2086-505DF4A77001}"/>
              </a:ext>
            </a:extLst>
          </p:cNvPr>
          <p:cNvSpPr>
            <a:spLocks noChangeArrowheads="1"/>
          </p:cNvSpPr>
          <p:nvPr/>
        </p:nvSpPr>
        <p:spPr bwMode="auto">
          <a:xfrm rot="7946174">
            <a:off x="24384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50" name="Oval 10">
            <a:extLst>
              <a:ext uri="{FF2B5EF4-FFF2-40B4-BE49-F238E27FC236}">
                <a16:creationId xmlns:a16="http://schemas.microsoft.com/office/drawing/2014/main" id="{69929A62-9DBB-1DED-AA79-3A2DD07C64B4}"/>
              </a:ext>
            </a:extLst>
          </p:cNvPr>
          <p:cNvSpPr>
            <a:spLocks noChangeArrowheads="1"/>
          </p:cNvSpPr>
          <p:nvPr/>
        </p:nvSpPr>
        <p:spPr bwMode="auto">
          <a:xfrm rot="7946174">
            <a:off x="2438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51" name="Oval 11">
            <a:extLst>
              <a:ext uri="{FF2B5EF4-FFF2-40B4-BE49-F238E27FC236}">
                <a16:creationId xmlns:a16="http://schemas.microsoft.com/office/drawing/2014/main" id="{5344F8EF-3E82-86CB-674A-E5490D59B179}"/>
              </a:ext>
            </a:extLst>
          </p:cNvPr>
          <p:cNvSpPr>
            <a:spLocks noChangeArrowheads="1"/>
          </p:cNvSpPr>
          <p:nvPr/>
        </p:nvSpPr>
        <p:spPr bwMode="auto">
          <a:xfrm>
            <a:off x="25146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52" name="Oval 12">
            <a:extLst>
              <a:ext uri="{FF2B5EF4-FFF2-40B4-BE49-F238E27FC236}">
                <a16:creationId xmlns:a16="http://schemas.microsoft.com/office/drawing/2014/main" id="{4A41DE26-611D-1BA4-789F-160E27AB5E92}"/>
              </a:ext>
            </a:extLst>
          </p:cNvPr>
          <p:cNvSpPr>
            <a:spLocks noChangeArrowheads="1"/>
          </p:cNvSpPr>
          <p:nvPr/>
        </p:nvSpPr>
        <p:spPr bwMode="auto">
          <a:xfrm>
            <a:off x="6858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53" name="Oval 13">
            <a:extLst>
              <a:ext uri="{FF2B5EF4-FFF2-40B4-BE49-F238E27FC236}">
                <a16:creationId xmlns:a16="http://schemas.microsoft.com/office/drawing/2014/main" id="{E2816359-FE62-9A58-1C94-9D96F556B8B7}"/>
              </a:ext>
            </a:extLst>
          </p:cNvPr>
          <p:cNvSpPr>
            <a:spLocks noChangeArrowheads="1"/>
          </p:cNvSpPr>
          <p:nvPr/>
        </p:nvSpPr>
        <p:spPr bwMode="auto">
          <a:xfrm>
            <a:off x="66294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54" name="Oval 14">
            <a:extLst>
              <a:ext uri="{FF2B5EF4-FFF2-40B4-BE49-F238E27FC236}">
                <a16:creationId xmlns:a16="http://schemas.microsoft.com/office/drawing/2014/main" id="{37159C4D-0DDD-2DFD-81A1-594DBDFDD353}"/>
              </a:ext>
            </a:extLst>
          </p:cNvPr>
          <p:cNvSpPr>
            <a:spLocks noChangeArrowheads="1"/>
          </p:cNvSpPr>
          <p:nvPr/>
        </p:nvSpPr>
        <p:spPr bwMode="auto">
          <a:xfrm>
            <a:off x="64770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55" name="Oval 15">
            <a:extLst>
              <a:ext uri="{FF2B5EF4-FFF2-40B4-BE49-F238E27FC236}">
                <a16:creationId xmlns:a16="http://schemas.microsoft.com/office/drawing/2014/main" id="{0ABFD3E7-F913-0E83-9ADF-AF1F77F49D4E}"/>
              </a:ext>
            </a:extLst>
          </p:cNvPr>
          <p:cNvSpPr>
            <a:spLocks noChangeArrowheads="1"/>
          </p:cNvSpPr>
          <p:nvPr/>
        </p:nvSpPr>
        <p:spPr bwMode="auto">
          <a:xfrm>
            <a:off x="64770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56" name="Oval 16">
            <a:extLst>
              <a:ext uri="{FF2B5EF4-FFF2-40B4-BE49-F238E27FC236}">
                <a16:creationId xmlns:a16="http://schemas.microsoft.com/office/drawing/2014/main" id="{E2148B7F-19D1-CDC3-01C4-CC5B08BFE608}"/>
              </a:ext>
            </a:extLst>
          </p:cNvPr>
          <p:cNvSpPr>
            <a:spLocks noChangeArrowheads="1"/>
          </p:cNvSpPr>
          <p:nvPr/>
        </p:nvSpPr>
        <p:spPr bwMode="auto">
          <a:xfrm rot="7946174">
            <a:off x="67056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57" name="Oval 17">
            <a:extLst>
              <a:ext uri="{FF2B5EF4-FFF2-40B4-BE49-F238E27FC236}">
                <a16:creationId xmlns:a16="http://schemas.microsoft.com/office/drawing/2014/main" id="{8208A0C0-5273-6F68-A009-6F9A06319FD4}"/>
              </a:ext>
            </a:extLst>
          </p:cNvPr>
          <p:cNvSpPr>
            <a:spLocks noChangeArrowheads="1"/>
          </p:cNvSpPr>
          <p:nvPr/>
        </p:nvSpPr>
        <p:spPr bwMode="auto">
          <a:xfrm rot="7946174">
            <a:off x="67056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58" name="Oval 18">
            <a:extLst>
              <a:ext uri="{FF2B5EF4-FFF2-40B4-BE49-F238E27FC236}">
                <a16:creationId xmlns:a16="http://schemas.microsoft.com/office/drawing/2014/main" id="{92172724-A611-BBF7-97D9-5BAA238D7186}"/>
              </a:ext>
            </a:extLst>
          </p:cNvPr>
          <p:cNvSpPr>
            <a:spLocks noChangeArrowheads="1"/>
          </p:cNvSpPr>
          <p:nvPr/>
        </p:nvSpPr>
        <p:spPr bwMode="auto">
          <a:xfrm>
            <a:off x="67818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0259" name="Oval 19">
            <a:extLst>
              <a:ext uri="{FF2B5EF4-FFF2-40B4-BE49-F238E27FC236}">
                <a16:creationId xmlns:a16="http://schemas.microsoft.com/office/drawing/2014/main" id="{0FCCCAA5-E3DE-8C95-F7FB-02A5AE157D3B}"/>
              </a:ext>
            </a:extLst>
          </p:cNvPr>
          <p:cNvSpPr>
            <a:spLocks noChangeArrowheads="1"/>
          </p:cNvSpPr>
          <p:nvPr/>
        </p:nvSpPr>
        <p:spPr bwMode="auto">
          <a:xfrm>
            <a:off x="6629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60" name="Oval 20">
            <a:extLst>
              <a:ext uri="{FF2B5EF4-FFF2-40B4-BE49-F238E27FC236}">
                <a16:creationId xmlns:a16="http://schemas.microsoft.com/office/drawing/2014/main" id="{5FDFB309-2292-2E4B-CD4D-AEADD7072E80}"/>
              </a:ext>
            </a:extLst>
          </p:cNvPr>
          <p:cNvSpPr>
            <a:spLocks noChangeArrowheads="1"/>
          </p:cNvSpPr>
          <p:nvPr/>
        </p:nvSpPr>
        <p:spPr bwMode="auto">
          <a:xfrm>
            <a:off x="64770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0261" name="Oval 21">
            <a:extLst>
              <a:ext uri="{FF2B5EF4-FFF2-40B4-BE49-F238E27FC236}">
                <a16:creationId xmlns:a16="http://schemas.microsoft.com/office/drawing/2014/main" id="{6325F950-B6E5-A382-9C8A-3B21C383D6CA}"/>
              </a:ext>
            </a:extLst>
          </p:cNvPr>
          <p:cNvSpPr>
            <a:spLocks noChangeArrowheads="1"/>
          </p:cNvSpPr>
          <p:nvPr/>
        </p:nvSpPr>
        <p:spPr bwMode="auto">
          <a:xfrm>
            <a:off x="16002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62" name="Oval 22">
            <a:extLst>
              <a:ext uri="{FF2B5EF4-FFF2-40B4-BE49-F238E27FC236}">
                <a16:creationId xmlns:a16="http://schemas.microsoft.com/office/drawing/2014/main" id="{C0F26A99-79AE-5FF0-EEE2-91329BE759CB}"/>
              </a:ext>
            </a:extLst>
          </p:cNvPr>
          <p:cNvSpPr>
            <a:spLocks noChangeArrowheads="1"/>
          </p:cNvSpPr>
          <p:nvPr/>
        </p:nvSpPr>
        <p:spPr bwMode="auto">
          <a:xfrm>
            <a:off x="58674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63" name="Oval 23">
            <a:extLst>
              <a:ext uri="{FF2B5EF4-FFF2-40B4-BE49-F238E27FC236}">
                <a16:creationId xmlns:a16="http://schemas.microsoft.com/office/drawing/2014/main" id="{240F767B-7F6D-AB2C-CEB7-EA3A847A6FA0}"/>
              </a:ext>
            </a:extLst>
          </p:cNvPr>
          <p:cNvSpPr>
            <a:spLocks noChangeArrowheads="1"/>
          </p:cNvSpPr>
          <p:nvPr/>
        </p:nvSpPr>
        <p:spPr bwMode="auto">
          <a:xfrm>
            <a:off x="5410200" y="2516188"/>
            <a:ext cx="2741613"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64" name="Oval 24">
            <a:extLst>
              <a:ext uri="{FF2B5EF4-FFF2-40B4-BE49-F238E27FC236}">
                <a16:creationId xmlns:a16="http://schemas.microsoft.com/office/drawing/2014/main" id="{C7520E80-8195-34CA-8444-B72125215B57}"/>
              </a:ext>
            </a:extLst>
          </p:cNvPr>
          <p:cNvSpPr>
            <a:spLocks noChangeArrowheads="1"/>
          </p:cNvSpPr>
          <p:nvPr/>
        </p:nvSpPr>
        <p:spPr bwMode="auto">
          <a:xfrm>
            <a:off x="1144588" y="25146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65" name="Text Box 25">
            <a:extLst>
              <a:ext uri="{FF2B5EF4-FFF2-40B4-BE49-F238E27FC236}">
                <a16:creationId xmlns:a16="http://schemas.microsoft.com/office/drawing/2014/main" id="{161E67F2-EDBF-9539-F2ED-8E10759C2AC1}"/>
              </a:ext>
            </a:extLst>
          </p:cNvPr>
          <p:cNvSpPr txBox="1">
            <a:spLocks noChangeArrowheads="1"/>
          </p:cNvSpPr>
          <p:nvPr/>
        </p:nvSpPr>
        <p:spPr bwMode="auto">
          <a:xfrm>
            <a:off x="6553200" y="22098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2</a:t>
            </a:r>
          </a:p>
          <a:p>
            <a:pPr eaLnBrk="1" hangingPunct="1"/>
            <a:r>
              <a:rPr lang="en-US" altLang="en-US" sz="3200" b="1"/>
              <a:t>1</a:t>
            </a:r>
          </a:p>
        </p:txBody>
      </p:sp>
      <p:sp>
        <p:nvSpPr>
          <p:cNvPr id="10266" name="Text Box 26">
            <a:extLst>
              <a:ext uri="{FF2B5EF4-FFF2-40B4-BE49-F238E27FC236}">
                <a16:creationId xmlns:a16="http://schemas.microsoft.com/office/drawing/2014/main" id="{2A01ECD8-D0C4-CB85-8BEF-ACBDF4115334}"/>
              </a:ext>
            </a:extLst>
          </p:cNvPr>
          <p:cNvSpPr txBox="1">
            <a:spLocks noChangeArrowheads="1"/>
          </p:cNvSpPr>
          <p:nvPr/>
        </p:nvSpPr>
        <p:spPr bwMode="auto">
          <a:xfrm>
            <a:off x="2286000" y="22860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2</a:t>
            </a:r>
          </a:p>
          <a:p>
            <a:pPr eaLnBrk="1" hangingPunct="1"/>
            <a:r>
              <a:rPr lang="en-US" altLang="en-US" sz="3200" b="1"/>
              <a:t>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2CDAA9D-B699-9172-7409-1508D263BA59}"/>
              </a:ext>
            </a:extLst>
          </p:cNvPr>
          <p:cNvSpPr>
            <a:spLocks noChangeArrowheads="1"/>
          </p:cNvSpPr>
          <p:nvPr/>
        </p:nvSpPr>
        <p:spPr bwMode="auto">
          <a:xfrm>
            <a:off x="0" y="304800"/>
            <a:ext cx="92964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Oxygen naturally occurs in which physical state?</a:t>
            </a:r>
          </a:p>
          <a:p>
            <a:pPr eaLnBrk="1" hangingPunct="1">
              <a:spcBef>
                <a:spcPct val="50000"/>
              </a:spcBef>
            </a:pPr>
            <a:endParaRPr lang="en-US" altLang="en-US" sz="3600" b="1"/>
          </a:p>
          <a:p>
            <a:pPr eaLnBrk="1" hangingPunct="1">
              <a:spcBef>
                <a:spcPct val="50000"/>
              </a:spcBef>
            </a:pPr>
            <a:r>
              <a:rPr lang="en-US" altLang="en-US" sz="3600" b="1"/>
              <a:t> solid </a:t>
            </a:r>
          </a:p>
          <a:p>
            <a:pPr eaLnBrk="1" hangingPunct="1">
              <a:spcBef>
                <a:spcPct val="50000"/>
              </a:spcBef>
            </a:pPr>
            <a:r>
              <a:rPr lang="en-US" altLang="en-US" sz="3600" b="1"/>
              <a:t> liquid </a:t>
            </a:r>
          </a:p>
          <a:p>
            <a:pPr eaLnBrk="1" hangingPunct="1">
              <a:spcBef>
                <a:spcPct val="50000"/>
              </a:spcBef>
            </a:pPr>
            <a:r>
              <a:rPr lang="en-US" altLang="en-US" sz="3600" b="1"/>
              <a:t> gas </a:t>
            </a:r>
          </a:p>
          <a:p>
            <a:pPr eaLnBrk="1" hangingPunct="1">
              <a:spcBef>
                <a:spcPct val="50000"/>
              </a:spcBef>
            </a:pPr>
            <a:r>
              <a:rPr lang="en-US" altLang="en-US" sz="3600" b="1"/>
              <a:t> plasma </a:t>
            </a:r>
          </a:p>
          <a:p>
            <a:pPr eaLnBrk="1" hangingPunct="1">
              <a:spcBef>
                <a:spcPct val="50000"/>
              </a:spcBef>
            </a:pPr>
            <a:endParaRPr lang="en-US" altLang="en-US" sz="3600" b="1"/>
          </a:p>
        </p:txBody>
      </p:sp>
      <p:pic>
        <p:nvPicPr>
          <p:cNvPr id="409603" name="Picture 3">
            <a:extLst>
              <a:ext uri="{FF2B5EF4-FFF2-40B4-BE49-F238E27FC236}">
                <a16:creationId xmlns:a16="http://schemas.microsoft.com/office/drawing/2014/main" id="{6F417D64-59A2-0313-384F-347D5310F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22625"/>
            <a:ext cx="40767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childTnLst>
                                    <p:animMotion origin="layout" path="M 0.02135 0.11111 L -0.12639 0.01134 L 0.01614 -0.02755 L -0.09393 0.14028 L -0.05035 0.18657 L -0.05104 0.10301 L 0.04357 0.07037 L -0.0592 -0.0331 L -0.11441 0.04051 L 0.00295 0.14745 L -0.02448 -0.05556 L -0.13125 0.02685 L -0.00226 0.09653 " pathEditMode="relative" rAng="0" ptsTypes="AAAAAAAAAAAAA">
                                      <p:cBhvr>
                                        <p:cTn id="6" dur="5000" fill="hold"/>
                                        <p:tgtEl>
                                          <p:spTgt spid="409603"/>
                                        </p:tgtEl>
                                        <p:attrNameLst>
                                          <p:attrName>ppt_x</p:attrName>
                                          <p:attrName>ppt_y</p:attrName>
                                        </p:attrNameLst>
                                      </p:cBhvr>
                                      <p:rCtr x="-6528"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4A303AE2-D9B5-6377-B95E-01C64FD6F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 Box 3">
            <a:extLst>
              <a:ext uri="{FF2B5EF4-FFF2-40B4-BE49-F238E27FC236}">
                <a16:creationId xmlns:a16="http://schemas.microsoft.com/office/drawing/2014/main" id="{6567A2F1-C8E1-74B3-FB43-5B680CCDC885}"/>
              </a:ext>
            </a:extLst>
          </p:cNvPr>
          <p:cNvSpPr txBox="1">
            <a:spLocks noChangeArrowheads="1"/>
          </p:cNvSpPr>
          <p:nvPr/>
        </p:nvSpPr>
        <p:spPr bwMode="auto">
          <a:xfrm>
            <a:off x="3573463" y="1493838"/>
            <a:ext cx="1989137" cy="57943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3200" b="1">
                <a:solidFill>
                  <a:srgbClr val="FFFF66"/>
                </a:solidFill>
              </a:rPr>
              <a:t>Chemical</a:t>
            </a:r>
          </a:p>
        </p:txBody>
      </p:sp>
      <p:sp>
        <p:nvSpPr>
          <p:cNvPr id="193540" name="Text Box 4">
            <a:extLst>
              <a:ext uri="{FF2B5EF4-FFF2-40B4-BE49-F238E27FC236}">
                <a16:creationId xmlns:a16="http://schemas.microsoft.com/office/drawing/2014/main" id="{C03E89F5-B1A2-0700-7171-0BC80716A077}"/>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defRPr/>
            </a:pPr>
            <a:r>
              <a:rPr lang="en-US" sz="4000" b="1" i="1" u="sng">
                <a:solidFill>
                  <a:srgbClr val="000066"/>
                </a:solidFill>
              </a:rPr>
              <a:t>Reaction Types</a:t>
            </a:r>
          </a:p>
        </p:txBody>
      </p:sp>
      <p:sp>
        <p:nvSpPr>
          <p:cNvPr id="193541" name="Text Box 5">
            <a:extLst>
              <a:ext uri="{FF2B5EF4-FFF2-40B4-BE49-F238E27FC236}">
                <a16:creationId xmlns:a16="http://schemas.microsoft.com/office/drawing/2014/main" id="{8C85B682-9D37-7161-498F-69CA9DC23D62}"/>
              </a:ext>
            </a:extLst>
          </p:cNvPr>
          <p:cNvSpPr txBox="1">
            <a:spLocks noChangeArrowheads="1"/>
          </p:cNvSpPr>
          <p:nvPr/>
        </p:nvSpPr>
        <p:spPr bwMode="auto">
          <a:xfrm>
            <a:off x="304800" y="2971800"/>
            <a:ext cx="9144000" cy="1554163"/>
          </a:xfrm>
          <a:prstGeom prst="rect">
            <a:avLst/>
          </a:prstGeom>
          <a:noFill/>
          <a:ln w="9525">
            <a:noFill/>
            <a:miter lim="800000"/>
            <a:headEnd/>
            <a:tailEnd/>
          </a:ln>
          <a:effectLst>
            <a:outerShdw dist="64758" dir="4721404" algn="ctr" rotWithShape="0">
              <a:schemeClr val="accent2">
                <a:alpha val="50000"/>
              </a:schemeClr>
            </a:outerShdw>
          </a:effectLst>
        </p:spPr>
        <p:txBody>
          <a:bodyPr>
            <a:spAutoFit/>
          </a:bodyPr>
          <a:lstStyle/>
          <a:p>
            <a:pPr>
              <a:buFontTx/>
              <a:buBlip>
                <a:blip r:embed="rId4"/>
              </a:buBlip>
              <a:defRPr/>
            </a:pPr>
            <a:r>
              <a:rPr lang="en-US" sz="3200" b="1">
                <a:solidFill>
                  <a:srgbClr val="FF9966"/>
                </a:solidFill>
                <a:latin typeface="Verdana" pitchFamily="34" charset="0"/>
              </a:rPr>
              <a:t> </a:t>
            </a:r>
            <a:r>
              <a:rPr lang="en-US" sz="3200" b="1">
                <a:solidFill>
                  <a:schemeClr val="accent1"/>
                </a:solidFill>
                <a:latin typeface="Verdana" pitchFamily="34" charset="0"/>
              </a:rPr>
              <a:t>Bonds are made / broken</a:t>
            </a:r>
          </a:p>
          <a:p>
            <a:pPr>
              <a:buFontTx/>
              <a:buBlip>
                <a:blip r:embed="rId4"/>
              </a:buBlip>
              <a:defRPr/>
            </a:pPr>
            <a:r>
              <a:rPr lang="en-US" sz="3200" b="1">
                <a:solidFill>
                  <a:schemeClr val="accent1"/>
                </a:solidFill>
                <a:latin typeface="Verdana" pitchFamily="34" charset="0"/>
              </a:rPr>
              <a:t> Change in oxidation states</a:t>
            </a:r>
          </a:p>
          <a:p>
            <a:pPr>
              <a:buFontTx/>
              <a:buBlip>
                <a:blip r:embed="rId4"/>
              </a:buBlip>
              <a:defRPr/>
            </a:pPr>
            <a:r>
              <a:rPr lang="en-US" sz="3200" b="1">
                <a:solidFill>
                  <a:schemeClr val="accent1"/>
                </a:solidFill>
                <a:latin typeface="Verdana" pitchFamily="34" charset="0"/>
              </a:rPr>
              <a:t> Plasma</a:t>
            </a:r>
          </a:p>
        </p:txBody>
      </p:sp>
      <p:sp>
        <p:nvSpPr>
          <p:cNvPr id="57350" name="Oval 6">
            <a:extLst>
              <a:ext uri="{FF2B5EF4-FFF2-40B4-BE49-F238E27FC236}">
                <a16:creationId xmlns:a16="http://schemas.microsoft.com/office/drawing/2014/main" id="{7F3AD1C9-DF79-55E3-9F07-59A0568938A3}"/>
              </a:ext>
            </a:extLst>
          </p:cNvPr>
          <p:cNvSpPr>
            <a:spLocks noChangeArrowheads="1"/>
          </p:cNvSpPr>
          <p:nvPr/>
        </p:nvSpPr>
        <p:spPr bwMode="auto">
          <a:xfrm>
            <a:off x="22558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57351" name="Oval 7">
            <a:extLst>
              <a:ext uri="{FF2B5EF4-FFF2-40B4-BE49-F238E27FC236}">
                <a16:creationId xmlns:a16="http://schemas.microsoft.com/office/drawing/2014/main" id="{C7EE5F02-BB62-8193-C6AA-7495E8DE88D0}"/>
              </a:ext>
            </a:extLst>
          </p:cNvPr>
          <p:cNvSpPr>
            <a:spLocks noChangeArrowheads="1"/>
          </p:cNvSpPr>
          <p:nvPr/>
        </p:nvSpPr>
        <p:spPr bwMode="auto">
          <a:xfrm>
            <a:off x="54562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193544" name="Oval 8">
            <a:extLst>
              <a:ext uri="{FF2B5EF4-FFF2-40B4-BE49-F238E27FC236}">
                <a16:creationId xmlns:a16="http://schemas.microsoft.com/office/drawing/2014/main" id="{54BF7CDD-4B0B-97AB-6710-43D4A11C7C31}"/>
              </a:ext>
            </a:extLst>
          </p:cNvPr>
          <p:cNvSpPr>
            <a:spLocks noChangeArrowheads="1"/>
          </p:cNvSpPr>
          <p:nvPr/>
        </p:nvSpPr>
        <p:spPr bwMode="auto">
          <a:xfrm>
            <a:off x="7970838" y="5495925"/>
            <a:ext cx="182562"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193545" name="Oval 9">
            <a:extLst>
              <a:ext uri="{FF2B5EF4-FFF2-40B4-BE49-F238E27FC236}">
                <a16:creationId xmlns:a16="http://schemas.microsoft.com/office/drawing/2014/main" id="{B159F006-BD29-5CF4-27FB-1DE5FF58191B}"/>
              </a:ext>
            </a:extLst>
          </p:cNvPr>
          <p:cNvSpPr>
            <a:spLocks noChangeArrowheads="1"/>
          </p:cNvSpPr>
          <p:nvPr/>
        </p:nvSpPr>
        <p:spPr bwMode="auto">
          <a:xfrm>
            <a:off x="1112838" y="5529263"/>
            <a:ext cx="182562"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57354" name="Oval 10">
            <a:extLst>
              <a:ext uri="{FF2B5EF4-FFF2-40B4-BE49-F238E27FC236}">
                <a16:creationId xmlns:a16="http://schemas.microsoft.com/office/drawing/2014/main" id="{4AE4B13B-8693-702E-3F43-942A555DC1B4}"/>
              </a:ext>
            </a:extLst>
          </p:cNvPr>
          <p:cNvSpPr>
            <a:spLocks noChangeArrowheads="1"/>
          </p:cNvSpPr>
          <p:nvPr/>
        </p:nvSpPr>
        <p:spPr bwMode="auto">
          <a:xfrm rot="7946174">
            <a:off x="7391400" y="1828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57355" name="Oval 11">
            <a:extLst>
              <a:ext uri="{FF2B5EF4-FFF2-40B4-BE49-F238E27FC236}">
                <a16:creationId xmlns:a16="http://schemas.microsoft.com/office/drawing/2014/main" id="{6F8D56B9-E2AF-E35A-2C92-E90D97614C7A}"/>
              </a:ext>
            </a:extLst>
          </p:cNvPr>
          <p:cNvSpPr>
            <a:spLocks noChangeArrowheads="1"/>
          </p:cNvSpPr>
          <p:nvPr/>
        </p:nvSpPr>
        <p:spPr bwMode="auto">
          <a:xfrm>
            <a:off x="7696200" y="1600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57356" name="Oval 12">
            <a:extLst>
              <a:ext uri="{FF2B5EF4-FFF2-40B4-BE49-F238E27FC236}">
                <a16:creationId xmlns:a16="http://schemas.microsoft.com/office/drawing/2014/main" id="{AC581531-FD91-FF32-51FA-23E9DD9C32C0}"/>
              </a:ext>
            </a:extLst>
          </p:cNvPr>
          <p:cNvSpPr>
            <a:spLocks noChangeArrowheads="1"/>
          </p:cNvSpPr>
          <p:nvPr/>
        </p:nvSpPr>
        <p:spPr bwMode="auto">
          <a:xfrm>
            <a:off x="7467600" y="1676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57357" name="Oval 13">
            <a:extLst>
              <a:ext uri="{FF2B5EF4-FFF2-40B4-BE49-F238E27FC236}">
                <a16:creationId xmlns:a16="http://schemas.microsoft.com/office/drawing/2014/main" id="{73AEDBFE-279B-941A-5263-29225DB4E61F}"/>
              </a:ext>
            </a:extLst>
          </p:cNvPr>
          <p:cNvSpPr>
            <a:spLocks noChangeArrowheads="1"/>
          </p:cNvSpPr>
          <p:nvPr/>
        </p:nvSpPr>
        <p:spPr bwMode="auto">
          <a:xfrm>
            <a:off x="7315200" y="1752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57358" name="Oval 14">
            <a:extLst>
              <a:ext uri="{FF2B5EF4-FFF2-40B4-BE49-F238E27FC236}">
                <a16:creationId xmlns:a16="http://schemas.microsoft.com/office/drawing/2014/main" id="{7250D8BF-B35C-3DE2-FF62-4FE4464C129C}"/>
              </a:ext>
            </a:extLst>
          </p:cNvPr>
          <p:cNvSpPr>
            <a:spLocks noChangeArrowheads="1"/>
          </p:cNvSpPr>
          <p:nvPr/>
        </p:nvSpPr>
        <p:spPr bwMode="auto">
          <a:xfrm>
            <a:off x="73152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57359" name="Oval 15">
            <a:extLst>
              <a:ext uri="{FF2B5EF4-FFF2-40B4-BE49-F238E27FC236}">
                <a16:creationId xmlns:a16="http://schemas.microsoft.com/office/drawing/2014/main" id="{CA60E30D-4AB4-D67F-0649-C20B731B1E93}"/>
              </a:ext>
            </a:extLst>
          </p:cNvPr>
          <p:cNvSpPr>
            <a:spLocks noChangeArrowheads="1"/>
          </p:cNvSpPr>
          <p:nvPr/>
        </p:nvSpPr>
        <p:spPr bwMode="auto">
          <a:xfrm rot="7946174">
            <a:off x="75438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57360" name="Oval 16">
            <a:extLst>
              <a:ext uri="{FF2B5EF4-FFF2-40B4-BE49-F238E27FC236}">
                <a16:creationId xmlns:a16="http://schemas.microsoft.com/office/drawing/2014/main" id="{EDCDE883-5F17-5B95-CBEA-5542ED24C809}"/>
              </a:ext>
            </a:extLst>
          </p:cNvPr>
          <p:cNvSpPr>
            <a:spLocks noChangeArrowheads="1"/>
          </p:cNvSpPr>
          <p:nvPr/>
        </p:nvSpPr>
        <p:spPr bwMode="auto">
          <a:xfrm rot="7946174">
            <a:off x="7543800" y="1676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57361" name="Oval 17">
            <a:extLst>
              <a:ext uri="{FF2B5EF4-FFF2-40B4-BE49-F238E27FC236}">
                <a16:creationId xmlns:a16="http://schemas.microsoft.com/office/drawing/2014/main" id="{3A673B6E-3D1D-6ED9-FFE5-40A396DD2A8C}"/>
              </a:ext>
            </a:extLst>
          </p:cNvPr>
          <p:cNvSpPr>
            <a:spLocks noChangeArrowheads="1"/>
          </p:cNvSpPr>
          <p:nvPr/>
        </p:nvSpPr>
        <p:spPr bwMode="auto">
          <a:xfrm>
            <a:off x="7620000" y="1752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57362" name="Oval 18">
            <a:extLst>
              <a:ext uri="{FF2B5EF4-FFF2-40B4-BE49-F238E27FC236}">
                <a16:creationId xmlns:a16="http://schemas.microsoft.com/office/drawing/2014/main" id="{4F9C83CE-104D-6AE5-0FD9-ACE906979F5B}"/>
              </a:ext>
            </a:extLst>
          </p:cNvPr>
          <p:cNvSpPr>
            <a:spLocks noChangeArrowheads="1"/>
          </p:cNvSpPr>
          <p:nvPr/>
        </p:nvSpPr>
        <p:spPr bwMode="auto">
          <a:xfrm>
            <a:off x="6705600" y="9144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7363" name="Oval 19">
            <a:extLst>
              <a:ext uri="{FF2B5EF4-FFF2-40B4-BE49-F238E27FC236}">
                <a16:creationId xmlns:a16="http://schemas.microsoft.com/office/drawing/2014/main" id="{693DFE75-5220-6303-DA71-59B5FE2FE582}"/>
              </a:ext>
            </a:extLst>
          </p:cNvPr>
          <p:cNvSpPr>
            <a:spLocks noChangeArrowheads="1"/>
          </p:cNvSpPr>
          <p:nvPr/>
        </p:nvSpPr>
        <p:spPr bwMode="auto">
          <a:xfrm>
            <a:off x="6249988" y="4572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7364" name="Text Box 20">
            <a:extLst>
              <a:ext uri="{FF2B5EF4-FFF2-40B4-BE49-F238E27FC236}">
                <a16:creationId xmlns:a16="http://schemas.microsoft.com/office/drawing/2014/main" id="{069E04A2-18FF-7443-4569-C99817AEEA26}"/>
              </a:ext>
            </a:extLst>
          </p:cNvPr>
          <p:cNvSpPr txBox="1">
            <a:spLocks noChangeArrowheads="1"/>
          </p:cNvSpPr>
          <p:nvPr/>
        </p:nvSpPr>
        <p:spPr bwMode="auto">
          <a:xfrm>
            <a:off x="7391400" y="2286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99FF"/>
                </a:solidFill>
              </a:rPr>
              <a:t>2</a:t>
            </a:r>
          </a:p>
          <a:p>
            <a:pPr eaLnBrk="1" hangingPunct="1"/>
            <a:r>
              <a:rPr lang="en-US" altLang="en-US" sz="3200" b="1">
                <a:solidFill>
                  <a:srgbClr val="CC99FF"/>
                </a:solidFill>
              </a:rPr>
              <a:t>1</a:t>
            </a:r>
          </a:p>
        </p:txBody>
      </p:sp>
      <p:pic>
        <p:nvPicPr>
          <p:cNvPr id="193557" name="Picture 21">
            <a:extLst>
              <a:ext uri="{FF2B5EF4-FFF2-40B4-BE49-F238E27FC236}">
                <a16:creationId xmlns:a16="http://schemas.microsoft.com/office/drawing/2014/main" id="{1C515F15-704C-961D-CA77-DE282E562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16922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58" name="Oval 22">
            <a:extLst>
              <a:ext uri="{FF2B5EF4-FFF2-40B4-BE49-F238E27FC236}">
                <a16:creationId xmlns:a16="http://schemas.microsoft.com/office/drawing/2014/main" id="{D3D9A135-C496-00E7-9D97-E02C4885D79B}"/>
              </a:ext>
            </a:extLst>
          </p:cNvPr>
          <p:cNvSpPr>
            <a:spLocks noChangeArrowheads="1"/>
          </p:cNvSpPr>
          <p:nvPr/>
        </p:nvSpPr>
        <p:spPr bwMode="auto">
          <a:xfrm>
            <a:off x="6308725" y="1219200"/>
            <a:ext cx="182563"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57367" name="Text Box 23">
            <a:extLst>
              <a:ext uri="{FF2B5EF4-FFF2-40B4-BE49-F238E27FC236}">
                <a16:creationId xmlns:a16="http://schemas.microsoft.com/office/drawing/2014/main" id="{17F0E05C-8B9B-657A-5148-7BDB6DBB9399}"/>
              </a:ext>
            </a:extLst>
          </p:cNvPr>
          <p:cNvSpPr txBox="1">
            <a:spLocks noChangeArrowheads="1"/>
          </p:cNvSpPr>
          <p:nvPr/>
        </p:nvSpPr>
        <p:spPr bwMode="auto">
          <a:xfrm>
            <a:off x="7543800" y="3276600"/>
            <a:ext cx="860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FF66"/>
                </a:solidFill>
              </a:rPr>
              <a:t>Li</a:t>
            </a:r>
            <a:endParaRPr lang="en-US" altLang="en-US" sz="6000" b="1" baseline="30000">
              <a:solidFill>
                <a:srgbClr val="FFFF66"/>
              </a:solidFill>
            </a:endParaRPr>
          </a:p>
        </p:txBody>
      </p:sp>
      <p:sp>
        <p:nvSpPr>
          <p:cNvPr id="193560" name="Text Box 24">
            <a:extLst>
              <a:ext uri="{FF2B5EF4-FFF2-40B4-BE49-F238E27FC236}">
                <a16:creationId xmlns:a16="http://schemas.microsoft.com/office/drawing/2014/main" id="{F1ACCDB6-A929-5AFD-4960-064ECA0812DC}"/>
              </a:ext>
            </a:extLst>
          </p:cNvPr>
          <p:cNvSpPr txBox="1">
            <a:spLocks noChangeArrowheads="1"/>
          </p:cNvSpPr>
          <p:nvPr/>
        </p:nvSpPr>
        <p:spPr bwMode="auto">
          <a:xfrm>
            <a:off x="8228013" y="3352800"/>
            <a:ext cx="763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baseline="30000">
                <a:solidFill>
                  <a:srgbClr val="FFFF66"/>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repeatCount="indefinite" fill="hold" nodeType="withEffect">
                                  <p:stCondLst>
                                    <p:cond delay="0"/>
                                  </p:stCondLst>
                                  <p:childTnLst>
                                    <p:animMotion origin="layout" path="M 1.94444E-6 1.85185E-6 C 1.94444E-6 0.0912 -0.08143 0.16713 -0.18004 0.16713 C -0.29601 0.16713 -0.3382 0.08333 -0.3559 0.03333 L -0.37379 -0.03334 C -0.39167 -0.08357 -0.43646 -0.16621 -0.56754 -0.16621 C -0.65174 -0.16621 -0.7467 -0.09144 -0.7467 1.85185E-6 C -0.7467 0.0912 -0.65174 0.16713 -0.56754 0.16713 C -0.43646 0.16713 -0.39167 0.08333 -0.37379 0.03333 L -0.3559 -0.03334 C -0.3382 -0.08357 -0.29601 -0.16621 -0.18004 -0.16621 C -0.08143 -0.16621 1.94444E-6 -0.09144 1.94444E-6 1.85185E-6 Z " pathEditMode="relative" rAng="0" ptsTypes="ffFffffFfff">
                                      <p:cBhvr>
                                        <p:cTn id="6" dur="2000" fill="hold"/>
                                        <p:tgtEl>
                                          <p:spTgt spid="193544"/>
                                        </p:tgtEl>
                                        <p:attrNameLst>
                                          <p:attrName>ppt_x</p:attrName>
                                          <p:attrName>ppt_y</p:attrName>
                                        </p:attrNameLst>
                                      </p:cBhvr>
                                      <p:rCtr x="-37344" y="46"/>
                                    </p:animMotion>
                                  </p:childTnLst>
                                </p:cTn>
                              </p:par>
                              <p:par>
                                <p:cTn id="7" presetID="26" presetClass="path" presetSubtype="0" repeatCount="indefinite" fill="hold" nodeType="withEffect">
                                  <p:stCondLst>
                                    <p:cond delay="100"/>
                                  </p:stCondLst>
                                  <p:childTnLst>
                                    <p:animMotion origin="layout" path="M 0.0033 -0.00185 C 0.0033 0.08843 0.08403 0.16366 0.18316 0.16366 C 0.29965 0.16366 0.34201 0.08079 0.35989 0.03102 L 0.37778 -0.03542 C 0.39601 -0.08426 0.44097 -0.16644 0.57239 -0.16644 C 0.65694 -0.16644 0.7533 -0.09282 0.7533 -0.00185 C 0.7533 0.08843 0.65694 0.16366 0.57239 0.16366 C 0.44097 0.16366 0.39601 0.08079 0.37778 0.03102 L 0.35989 -0.03542 C 0.34201 -0.08426 0.29965 -0.16644 0.18316 -0.16644 C 0.08403 -0.16644 0.0033 -0.09282 0.0033 -0.00185 Z " pathEditMode="relative" rAng="0" ptsTypes="ffFffffFfff">
                                      <p:cBhvr>
                                        <p:cTn id="8" dur="2000" fill="hold"/>
                                        <p:tgtEl>
                                          <p:spTgt spid="193545"/>
                                        </p:tgtEl>
                                        <p:attrNameLst>
                                          <p:attrName>ppt_x</p:attrName>
                                          <p:attrName>ppt_y</p:attrName>
                                        </p:attrNameLst>
                                      </p:cBhvr>
                                      <p:rCtr x="37500" y="46"/>
                                    </p:animMotion>
                                  </p:childTnLst>
                                </p:cTn>
                              </p:par>
                              <p:par>
                                <p:cTn id="9" presetID="8" presetClass="emph" presetSubtype="0" repeatCount="indefinite" fill="hold" nodeType="withEffect">
                                  <p:stCondLst>
                                    <p:cond delay="0"/>
                                  </p:stCondLst>
                                  <p:childTnLst>
                                    <p:animRot by="21600000">
                                      <p:cBhvr>
                                        <p:cTn id="10" dur="2000" fill="hold"/>
                                        <p:tgtEl>
                                          <p:spTgt spid="193557"/>
                                        </p:tgtEl>
                                        <p:attrNameLst>
                                          <p:attrName>r</p:attrName>
                                        </p:attrNameLst>
                                      </p:cBhvr>
                                    </p:animRot>
                                  </p:childTnLst>
                                </p:cTn>
                              </p:par>
                              <p:par>
                                <p:cTn id="11" presetID="1" presetClass="path" presetSubtype="0" repeatCount="indefinite" fill="hold" nodeType="withEffect">
                                  <p:stCondLst>
                                    <p:cond delay="0"/>
                                  </p:stCondLst>
                                  <p:childTnLst>
                                    <p:animMotion origin="layout" path="M 0.13664 -0.11898 C 0.2191 -0.11898 0.28664 -0.0294 0.28664 0.08102 C 0.28664 0.1912 0.2191 0.28102 0.13664 0.28102 C 0.05382 0.28102 -0.01336 0.1912 -0.01336 0.08102 C -0.01336 -0.0294 0.05382 -0.11898 0.13664 -0.11898 Z " pathEditMode="relative" rAng="0" ptsTypes="fffff">
                                      <p:cBhvr>
                                        <p:cTn id="12" dur="2000" fill="hold"/>
                                        <p:tgtEl>
                                          <p:spTgt spid="193558"/>
                                        </p:tgtEl>
                                        <p:attrNameLst>
                                          <p:attrName>ppt_x</p:attrName>
                                          <p:attrName>ppt_y</p:attrName>
                                        </p:attrNameLst>
                                      </p:cBhvr>
                                      <p:rCtr x="0" y="200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193558"/>
                                        </p:tgtEl>
                                        <p:attrNameLst>
                                          <p:attrName>ppt_x</p:attrName>
                                        </p:attrNameLst>
                                      </p:cBhvr>
                                      <p:tavLst>
                                        <p:tav tm="0">
                                          <p:val>
                                            <p:strVal val="ppt_x"/>
                                          </p:val>
                                        </p:tav>
                                        <p:tav tm="100000">
                                          <p:val>
                                            <p:strVal val="ppt_x"/>
                                          </p:val>
                                        </p:tav>
                                      </p:tavLst>
                                    </p:anim>
                                    <p:anim calcmode="lin" valueType="num">
                                      <p:cBhvr additive="base">
                                        <p:cTn id="17" dur="500"/>
                                        <p:tgtEl>
                                          <p:spTgt spid="193558"/>
                                        </p:tgtEl>
                                        <p:attrNameLst>
                                          <p:attrName>ppt_y</p:attrName>
                                        </p:attrNameLst>
                                      </p:cBhvr>
                                      <p:tavLst>
                                        <p:tav tm="0">
                                          <p:val>
                                            <p:strVal val="ppt_y"/>
                                          </p:val>
                                        </p:tav>
                                        <p:tav tm="100000">
                                          <p:val>
                                            <p:strVal val="1+ppt_h/2"/>
                                          </p:val>
                                        </p:tav>
                                      </p:tavLst>
                                    </p:anim>
                                    <p:set>
                                      <p:cBhvr>
                                        <p:cTn id="18" dur="1" fill="hold">
                                          <p:stCondLst>
                                            <p:cond delay="499"/>
                                          </p:stCondLst>
                                        </p:cTn>
                                        <p:tgtEl>
                                          <p:spTgt spid="193558"/>
                                        </p:tgtEl>
                                        <p:attrNameLst>
                                          <p:attrName>style.visibility</p:attrName>
                                        </p:attrNameLst>
                                      </p:cBhvr>
                                      <p:to>
                                        <p:strVal val="hidden"/>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19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nimBg="1"/>
      <p:bldP spid="193545" grpId="0" animBg="1"/>
      <p:bldP spid="193558" grpId="0" animBg="1"/>
      <p:bldP spid="193558" grpId="1" animBg="1"/>
      <p:bldP spid="19356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80044"/>
        </a:solidFill>
        <a:effectLst/>
      </p:bgPr>
    </p:bg>
    <p:spTree>
      <p:nvGrpSpPr>
        <p:cNvPr id="1" name=""/>
        <p:cNvGrpSpPr/>
        <p:nvPr/>
      </p:nvGrpSpPr>
      <p:grpSpPr>
        <a:xfrm>
          <a:off x="0" y="0"/>
          <a:ext cx="0" cy="0"/>
          <a:chOff x="0" y="0"/>
          <a:chExt cx="0" cy="0"/>
        </a:xfrm>
      </p:grpSpPr>
      <p:pic>
        <p:nvPicPr>
          <p:cNvPr id="58370" name="Picture 2" descr="j0305872">
            <a:extLst>
              <a:ext uri="{FF2B5EF4-FFF2-40B4-BE49-F238E27FC236}">
                <a16:creationId xmlns:a16="http://schemas.microsoft.com/office/drawing/2014/main" id="{79E2C345-895D-F580-24A9-AA97E856C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nav_safe_easy_down">
            <a:hlinkClick r:id="" action="ppaction://noaction" highlightClick="1"/>
            <a:extLst>
              <a:ext uri="{FF2B5EF4-FFF2-40B4-BE49-F238E27FC236}">
                <a16:creationId xmlns:a16="http://schemas.microsoft.com/office/drawing/2014/main" id="{BA1C9AF0-2EDB-FD13-31AF-7D0648739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3733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nav_safe_easy_down">
            <a:hlinkClick r:id="" action="ppaction://noaction" highlightClick="1"/>
            <a:extLst>
              <a:ext uri="{FF2B5EF4-FFF2-40B4-BE49-F238E27FC236}">
                <a16:creationId xmlns:a16="http://schemas.microsoft.com/office/drawing/2014/main" id="{DAFD4902-359C-F96C-1B90-C53818C63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85900"/>
            <a:ext cx="3733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nav_safe_easy_down">
            <a:hlinkClick r:id="" action="ppaction://noaction" highlightClick="1"/>
            <a:extLst>
              <a:ext uri="{FF2B5EF4-FFF2-40B4-BE49-F238E27FC236}">
                <a16:creationId xmlns:a16="http://schemas.microsoft.com/office/drawing/2014/main" id="{D5F9AE59-1B34-F867-2E6A-038D6BDBD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57500"/>
            <a:ext cx="3733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nav_safe_easy_down">
            <a:hlinkClick r:id="" action="ppaction://noaction" highlightClick="1"/>
            <a:extLst>
              <a:ext uri="{FF2B5EF4-FFF2-40B4-BE49-F238E27FC236}">
                <a16:creationId xmlns:a16="http://schemas.microsoft.com/office/drawing/2014/main" id="{00E54A9A-DDDE-D8D6-319F-31089F8E8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29100"/>
            <a:ext cx="3733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nav_safe_easy_down">
            <a:hlinkClick r:id="" action="ppaction://noaction" highlightClick="1"/>
            <a:extLst>
              <a:ext uri="{FF2B5EF4-FFF2-40B4-BE49-F238E27FC236}">
                <a16:creationId xmlns:a16="http://schemas.microsoft.com/office/drawing/2014/main" id="{981981C4-5461-2CBA-76D3-D2A41F01C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600700"/>
            <a:ext cx="3733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a:extLst>
              <a:ext uri="{FF2B5EF4-FFF2-40B4-BE49-F238E27FC236}">
                <a16:creationId xmlns:a16="http://schemas.microsoft.com/office/drawing/2014/main" id="{41A00727-D820-4B4B-54D8-31B67668FBF7}"/>
              </a:ext>
            </a:extLst>
          </p:cNvPr>
          <p:cNvSpPr>
            <a:spLocks noChangeArrowheads="1"/>
          </p:cNvSpPr>
          <p:nvPr/>
        </p:nvSpPr>
        <p:spPr bwMode="auto">
          <a:xfrm>
            <a:off x="3962400" y="152400"/>
            <a:ext cx="5410200" cy="5759450"/>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en-US" sz="4400" b="1" u="sng">
                <a:solidFill>
                  <a:srgbClr val="FFFF00"/>
                </a:solidFill>
              </a:rPr>
              <a:t>Chemical</a:t>
            </a:r>
            <a:r>
              <a:rPr lang="en-US" sz="4400" b="1">
                <a:solidFill>
                  <a:srgbClr val="FFFF00"/>
                </a:solidFill>
              </a:rPr>
              <a:t> properties/ changes/ reactions</a:t>
            </a:r>
            <a:r>
              <a:rPr lang="en-US" sz="4000" b="1">
                <a:solidFill>
                  <a:schemeClr val="bg1"/>
                </a:solidFill>
              </a:rPr>
              <a:t> (i.e., </a:t>
            </a:r>
            <a:r>
              <a:rPr lang="en-US" sz="4000" b="1" u="sng">
                <a:solidFill>
                  <a:schemeClr val="bg1"/>
                </a:solidFill>
              </a:rPr>
              <a:t>reactivity</a:t>
            </a:r>
            <a:r>
              <a:rPr lang="en-US" sz="4000" b="1">
                <a:solidFill>
                  <a:schemeClr val="bg1"/>
                </a:solidFill>
              </a:rPr>
              <a:t>, </a:t>
            </a:r>
            <a:r>
              <a:rPr lang="en-US" sz="4000" b="1" u="sng">
                <a:solidFill>
                  <a:schemeClr val="bg1"/>
                </a:solidFill>
              </a:rPr>
              <a:t>combustibility</a:t>
            </a:r>
            <a:r>
              <a:rPr lang="en-US" sz="4000" b="1">
                <a:solidFill>
                  <a:schemeClr val="bg1"/>
                </a:solidFill>
              </a:rPr>
              <a:t>).</a:t>
            </a:r>
          </a:p>
          <a:p>
            <a:pPr>
              <a:defRPr/>
            </a:pPr>
            <a:r>
              <a:rPr lang="en-US" sz="4000" b="1">
                <a:solidFill>
                  <a:schemeClr val="bg1"/>
                </a:solidFill>
              </a:rPr>
              <a:t> development of a gas, formation of precipitate, and change in color).</a:t>
            </a:r>
          </a:p>
        </p:txBody>
      </p:sp>
      <p:sp>
        <p:nvSpPr>
          <p:cNvPr id="24586" name="Rectangle 10">
            <a:extLst>
              <a:ext uri="{FF2B5EF4-FFF2-40B4-BE49-F238E27FC236}">
                <a16:creationId xmlns:a16="http://schemas.microsoft.com/office/drawing/2014/main" id="{D6E488E2-DD2B-1295-7EE2-8A7FFBA2A43F}"/>
              </a:ext>
            </a:extLst>
          </p:cNvPr>
          <p:cNvSpPr>
            <a:spLocks noChangeArrowheads="1"/>
          </p:cNvSpPr>
          <p:nvPr/>
        </p:nvSpPr>
        <p:spPr bwMode="auto">
          <a:xfrm>
            <a:off x="174625" y="304800"/>
            <a:ext cx="2586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chemeClr val="bg1"/>
                </a:solidFill>
              </a:rPr>
              <a:t>Reactivity</a:t>
            </a:r>
          </a:p>
        </p:txBody>
      </p:sp>
      <p:sp>
        <p:nvSpPr>
          <p:cNvPr id="24587" name="Rectangle 11">
            <a:extLst>
              <a:ext uri="{FF2B5EF4-FFF2-40B4-BE49-F238E27FC236}">
                <a16:creationId xmlns:a16="http://schemas.microsoft.com/office/drawing/2014/main" id="{28F37941-E2E5-6A07-0B84-FC1973B9EEFB}"/>
              </a:ext>
            </a:extLst>
          </p:cNvPr>
          <p:cNvSpPr>
            <a:spLocks noChangeArrowheads="1"/>
          </p:cNvSpPr>
          <p:nvPr/>
        </p:nvSpPr>
        <p:spPr bwMode="auto">
          <a:xfrm>
            <a:off x="174625" y="1660525"/>
            <a:ext cx="3711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chemeClr val="bg1"/>
                </a:solidFill>
              </a:rPr>
              <a:t>Combustibility</a:t>
            </a:r>
          </a:p>
        </p:txBody>
      </p:sp>
      <p:sp>
        <p:nvSpPr>
          <p:cNvPr id="24588" name="Rectangle 12">
            <a:extLst>
              <a:ext uri="{FF2B5EF4-FFF2-40B4-BE49-F238E27FC236}">
                <a16:creationId xmlns:a16="http://schemas.microsoft.com/office/drawing/2014/main" id="{A21EB28A-537B-7CA8-DC89-0D5D463BAF43}"/>
              </a:ext>
            </a:extLst>
          </p:cNvPr>
          <p:cNvSpPr>
            <a:spLocks noChangeArrowheads="1"/>
          </p:cNvSpPr>
          <p:nvPr/>
        </p:nvSpPr>
        <p:spPr bwMode="auto">
          <a:xfrm>
            <a:off x="192088" y="3032125"/>
            <a:ext cx="3770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chemeClr val="bg1"/>
                </a:solidFill>
              </a:rPr>
              <a:t>Gas formation </a:t>
            </a:r>
          </a:p>
        </p:txBody>
      </p:sp>
      <p:sp>
        <p:nvSpPr>
          <p:cNvPr id="24589" name="Rectangle 13">
            <a:extLst>
              <a:ext uri="{FF2B5EF4-FFF2-40B4-BE49-F238E27FC236}">
                <a16:creationId xmlns:a16="http://schemas.microsoft.com/office/drawing/2014/main" id="{4978EFB9-F0CE-AC08-B74D-D914C7C7B367}"/>
              </a:ext>
            </a:extLst>
          </p:cNvPr>
          <p:cNvSpPr>
            <a:spLocks noChangeArrowheads="1"/>
          </p:cNvSpPr>
          <p:nvPr/>
        </p:nvSpPr>
        <p:spPr bwMode="auto">
          <a:xfrm>
            <a:off x="174625" y="4403725"/>
            <a:ext cx="2782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chemeClr val="bg1"/>
                </a:solidFill>
              </a:rPr>
              <a:t>Precipitate</a:t>
            </a:r>
          </a:p>
        </p:txBody>
      </p:sp>
      <p:sp>
        <p:nvSpPr>
          <p:cNvPr id="24590" name="Rectangle 14">
            <a:extLst>
              <a:ext uri="{FF2B5EF4-FFF2-40B4-BE49-F238E27FC236}">
                <a16:creationId xmlns:a16="http://schemas.microsoft.com/office/drawing/2014/main" id="{0D3EA601-B976-B3CE-940E-A6AD4C2850EF}"/>
              </a:ext>
            </a:extLst>
          </p:cNvPr>
          <p:cNvSpPr>
            <a:spLocks noChangeArrowheads="1"/>
          </p:cNvSpPr>
          <p:nvPr/>
        </p:nvSpPr>
        <p:spPr bwMode="auto">
          <a:xfrm>
            <a:off x="652463" y="5873750"/>
            <a:ext cx="27765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chemeClr val="bg1"/>
                </a:solidFill>
              </a:rPr>
              <a:t>Color change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strVal val="#ppt_w*2.5"/>
                                          </p:val>
                                        </p:tav>
                                        <p:tav tm="100000">
                                          <p:val>
                                            <p:strVal val="#ppt_w"/>
                                          </p:val>
                                        </p:tav>
                                      </p:tavLst>
                                    </p:anim>
                                    <p:anim calcmode="lin" valueType="num">
                                      <p:cBhvr>
                                        <p:cTn id="8" dur="500" fill="hold"/>
                                        <p:tgtEl>
                                          <p:spTgt spid="24579"/>
                                        </p:tgtEl>
                                        <p:attrNameLst>
                                          <p:attrName>ppt_h</p:attrName>
                                        </p:attrNameLst>
                                      </p:cBhvr>
                                      <p:tavLst>
                                        <p:tav tm="0">
                                          <p:val>
                                            <p:strVal val="#ppt_h*0.01"/>
                                          </p:val>
                                        </p:tav>
                                        <p:tav tm="100000">
                                          <p:val>
                                            <p:strVal val="#ppt_h"/>
                                          </p:val>
                                        </p:tav>
                                      </p:tavLst>
                                    </p:anim>
                                    <p:anim calcmode="lin" valueType="num">
                                      <p:cBhvr>
                                        <p:cTn id="9" dur="500" fill="hold"/>
                                        <p:tgtEl>
                                          <p:spTgt spid="24579"/>
                                        </p:tgtEl>
                                        <p:attrNameLst>
                                          <p:attrName>ppt_x</p:attrName>
                                        </p:attrNameLst>
                                      </p:cBhvr>
                                      <p:tavLst>
                                        <p:tav tm="0">
                                          <p:val>
                                            <p:strVal val="#ppt_x"/>
                                          </p:val>
                                        </p:tav>
                                        <p:tav tm="100000">
                                          <p:val>
                                            <p:strVal val="#ppt_x"/>
                                          </p:val>
                                        </p:tav>
                                      </p:tavLst>
                                    </p:anim>
                                    <p:anim calcmode="lin" valueType="num">
                                      <p:cBhvr>
                                        <p:cTn id="10" dur="500" fill="hold"/>
                                        <p:tgtEl>
                                          <p:spTgt spid="24579"/>
                                        </p:tgtEl>
                                        <p:attrNameLst>
                                          <p:attrName>ppt_y</p:attrName>
                                        </p:attrNameLst>
                                      </p:cBhvr>
                                      <p:tavLst>
                                        <p:tav tm="0">
                                          <p:val>
                                            <p:strVal val="#ppt_h+1"/>
                                          </p:val>
                                        </p:tav>
                                        <p:tav tm="100000">
                                          <p:val>
                                            <p:strVal val="#ppt_y"/>
                                          </p:val>
                                        </p:tav>
                                      </p:tavLst>
                                    </p:anim>
                                    <p:animEffect transition="in" filter="fade">
                                      <p:cBhvr>
                                        <p:cTn id="11" dur="500"/>
                                        <p:tgtEl>
                                          <p:spTgt spid="24579"/>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24586"/>
                                        </p:tgtEl>
                                        <p:attrNameLst>
                                          <p:attrName>style.visibility</p:attrName>
                                        </p:attrNameLst>
                                      </p:cBhvr>
                                      <p:to>
                                        <p:strVal val="visible"/>
                                      </p:to>
                                    </p:set>
                                    <p:animEffect transition="in" filter="fade">
                                      <p:cBhvr>
                                        <p:cTn id="15" dur="2000"/>
                                        <p:tgtEl>
                                          <p:spTgt spid="24586"/>
                                        </p:tgtEl>
                                      </p:cBhvr>
                                    </p:animEffect>
                                  </p:childTnLst>
                                </p:cTn>
                              </p:par>
                            </p:childTnLst>
                          </p:cTn>
                        </p:par>
                        <p:par>
                          <p:cTn id="16" fill="hold" nodeType="afterGroup">
                            <p:stCondLst>
                              <p:cond delay="2500"/>
                            </p:stCondLst>
                            <p:childTnLst>
                              <p:par>
                                <p:cTn id="17" presetID="58" presetClass="entr" presetSubtype="0" accel="100000" fill="hold" nodeType="after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p:cTn id="19" dur="500" fill="hold"/>
                                        <p:tgtEl>
                                          <p:spTgt spid="24580"/>
                                        </p:tgtEl>
                                        <p:attrNameLst>
                                          <p:attrName>ppt_w</p:attrName>
                                        </p:attrNameLst>
                                      </p:cBhvr>
                                      <p:tavLst>
                                        <p:tav tm="0">
                                          <p:val>
                                            <p:strVal val="#ppt_w*2.5"/>
                                          </p:val>
                                        </p:tav>
                                        <p:tav tm="100000">
                                          <p:val>
                                            <p:strVal val="#ppt_w"/>
                                          </p:val>
                                        </p:tav>
                                      </p:tavLst>
                                    </p:anim>
                                    <p:anim calcmode="lin" valueType="num">
                                      <p:cBhvr>
                                        <p:cTn id="20" dur="500" fill="hold"/>
                                        <p:tgtEl>
                                          <p:spTgt spid="24580"/>
                                        </p:tgtEl>
                                        <p:attrNameLst>
                                          <p:attrName>ppt_h</p:attrName>
                                        </p:attrNameLst>
                                      </p:cBhvr>
                                      <p:tavLst>
                                        <p:tav tm="0">
                                          <p:val>
                                            <p:strVal val="#ppt_h*0.01"/>
                                          </p:val>
                                        </p:tav>
                                        <p:tav tm="100000">
                                          <p:val>
                                            <p:strVal val="#ppt_h"/>
                                          </p:val>
                                        </p:tav>
                                      </p:tavLst>
                                    </p:anim>
                                    <p:anim calcmode="lin" valueType="num">
                                      <p:cBhvr>
                                        <p:cTn id="21" dur="500" fill="hold"/>
                                        <p:tgtEl>
                                          <p:spTgt spid="24580"/>
                                        </p:tgtEl>
                                        <p:attrNameLst>
                                          <p:attrName>ppt_x</p:attrName>
                                        </p:attrNameLst>
                                      </p:cBhvr>
                                      <p:tavLst>
                                        <p:tav tm="0">
                                          <p:val>
                                            <p:strVal val="#ppt_x"/>
                                          </p:val>
                                        </p:tav>
                                        <p:tav tm="100000">
                                          <p:val>
                                            <p:strVal val="#ppt_x"/>
                                          </p:val>
                                        </p:tav>
                                      </p:tavLst>
                                    </p:anim>
                                    <p:anim calcmode="lin" valueType="num">
                                      <p:cBhvr>
                                        <p:cTn id="22" dur="500" fill="hold"/>
                                        <p:tgtEl>
                                          <p:spTgt spid="24580"/>
                                        </p:tgtEl>
                                        <p:attrNameLst>
                                          <p:attrName>ppt_y</p:attrName>
                                        </p:attrNameLst>
                                      </p:cBhvr>
                                      <p:tavLst>
                                        <p:tav tm="0">
                                          <p:val>
                                            <p:strVal val="#ppt_h+1"/>
                                          </p:val>
                                        </p:tav>
                                        <p:tav tm="100000">
                                          <p:val>
                                            <p:strVal val="#ppt_y"/>
                                          </p:val>
                                        </p:tav>
                                      </p:tavLst>
                                    </p:anim>
                                    <p:animEffect transition="in" filter="fade">
                                      <p:cBhvr>
                                        <p:cTn id="23" dur="500"/>
                                        <p:tgtEl>
                                          <p:spTgt spid="24580"/>
                                        </p:tgtEl>
                                      </p:cBhvr>
                                    </p:animEffect>
                                  </p:childTnLst>
                                </p:cTn>
                              </p:par>
                            </p:childTnLst>
                          </p:cTn>
                        </p:par>
                        <p:par>
                          <p:cTn id="24" fill="hold" nodeType="afterGroup">
                            <p:stCondLst>
                              <p:cond delay="3000"/>
                            </p:stCondLst>
                            <p:childTnLst>
                              <p:par>
                                <p:cTn id="25" presetID="10" presetClass="entr" presetSubtype="0" fill="hold" nodeType="afterEffect">
                                  <p:stCondLst>
                                    <p:cond delay="0"/>
                                  </p:stCondLst>
                                  <p:childTnLst>
                                    <p:set>
                                      <p:cBhvr>
                                        <p:cTn id="26" dur="1" fill="hold">
                                          <p:stCondLst>
                                            <p:cond delay="0"/>
                                          </p:stCondLst>
                                        </p:cTn>
                                        <p:tgtEl>
                                          <p:spTgt spid="24587"/>
                                        </p:tgtEl>
                                        <p:attrNameLst>
                                          <p:attrName>style.visibility</p:attrName>
                                        </p:attrNameLst>
                                      </p:cBhvr>
                                      <p:to>
                                        <p:strVal val="visible"/>
                                      </p:to>
                                    </p:set>
                                    <p:animEffect transition="in" filter="fade">
                                      <p:cBhvr>
                                        <p:cTn id="27" dur="2000"/>
                                        <p:tgtEl>
                                          <p:spTgt spid="24587"/>
                                        </p:tgtEl>
                                      </p:cBhvr>
                                    </p:animEffect>
                                  </p:childTnLst>
                                </p:cTn>
                              </p:par>
                            </p:childTnLst>
                          </p:cTn>
                        </p:par>
                        <p:par>
                          <p:cTn id="28" fill="hold" nodeType="afterGroup">
                            <p:stCondLst>
                              <p:cond delay="5000"/>
                            </p:stCondLst>
                            <p:childTnLst>
                              <p:par>
                                <p:cTn id="29" presetID="58" presetClass="entr" presetSubtype="0" accel="100000" fill="hold" nodeType="afterEffect">
                                  <p:stCondLst>
                                    <p:cond delay="0"/>
                                  </p:stCondLst>
                                  <p:childTnLst>
                                    <p:set>
                                      <p:cBhvr>
                                        <p:cTn id="30" dur="1" fill="hold">
                                          <p:stCondLst>
                                            <p:cond delay="0"/>
                                          </p:stCondLst>
                                        </p:cTn>
                                        <p:tgtEl>
                                          <p:spTgt spid="24581"/>
                                        </p:tgtEl>
                                        <p:attrNameLst>
                                          <p:attrName>style.visibility</p:attrName>
                                        </p:attrNameLst>
                                      </p:cBhvr>
                                      <p:to>
                                        <p:strVal val="visible"/>
                                      </p:to>
                                    </p:set>
                                    <p:anim calcmode="lin" valueType="num">
                                      <p:cBhvr>
                                        <p:cTn id="31" dur="500" fill="hold"/>
                                        <p:tgtEl>
                                          <p:spTgt spid="24581"/>
                                        </p:tgtEl>
                                        <p:attrNameLst>
                                          <p:attrName>ppt_w</p:attrName>
                                        </p:attrNameLst>
                                      </p:cBhvr>
                                      <p:tavLst>
                                        <p:tav tm="0">
                                          <p:val>
                                            <p:strVal val="#ppt_w*2.5"/>
                                          </p:val>
                                        </p:tav>
                                        <p:tav tm="100000">
                                          <p:val>
                                            <p:strVal val="#ppt_w"/>
                                          </p:val>
                                        </p:tav>
                                      </p:tavLst>
                                    </p:anim>
                                    <p:anim calcmode="lin" valueType="num">
                                      <p:cBhvr>
                                        <p:cTn id="32" dur="500" fill="hold"/>
                                        <p:tgtEl>
                                          <p:spTgt spid="24581"/>
                                        </p:tgtEl>
                                        <p:attrNameLst>
                                          <p:attrName>ppt_h</p:attrName>
                                        </p:attrNameLst>
                                      </p:cBhvr>
                                      <p:tavLst>
                                        <p:tav tm="0">
                                          <p:val>
                                            <p:strVal val="#ppt_h*0.01"/>
                                          </p:val>
                                        </p:tav>
                                        <p:tav tm="100000">
                                          <p:val>
                                            <p:strVal val="#ppt_h"/>
                                          </p:val>
                                        </p:tav>
                                      </p:tavLst>
                                    </p:anim>
                                    <p:anim calcmode="lin" valueType="num">
                                      <p:cBhvr>
                                        <p:cTn id="33" dur="500" fill="hold"/>
                                        <p:tgtEl>
                                          <p:spTgt spid="24581"/>
                                        </p:tgtEl>
                                        <p:attrNameLst>
                                          <p:attrName>ppt_x</p:attrName>
                                        </p:attrNameLst>
                                      </p:cBhvr>
                                      <p:tavLst>
                                        <p:tav tm="0">
                                          <p:val>
                                            <p:strVal val="#ppt_x"/>
                                          </p:val>
                                        </p:tav>
                                        <p:tav tm="100000">
                                          <p:val>
                                            <p:strVal val="#ppt_x"/>
                                          </p:val>
                                        </p:tav>
                                      </p:tavLst>
                                    </p:anim>
                                    <p:anim calcmode="lin" valueType="num">
                                      <p:cBhvr>
                                        <p:cTn id="34" dur="500" fill="hold"/>
                                        <p:tgtEl>
                                          <p:spTgt spid="24581"/>
                                        </p:tgtEl>
                                        <p:attrNameLst>
                                          <p:attrName>ppt_y</p:attrName>
                                        </p:attrNameLst>
                                      </p:cBhvr>
                                      <p:tavLst>
                                        <p:tav tm="0">
                                          <p:val>
                                            <p:strVal val="#ppt_h+1"/>
                                          </p:val>
                                        </p:tav>
                                        <p:tav tm="100000">
                                          <p:val>
                                            <p:strVal val="#ppt_y"/>
                                          </p:val>
                                        </p:tav>
                                      </p:tavLst>
                                    </p:anim>
                                    <p:animEffect transition="in" filter="fade">
                                      <p:cBhvr>
                                        <p:cTn id="35" dur="500"/>
                                        <p:tgtEl>
                                          <p:spTgt spid="24581"/>
                                        </p:tgtEl>
                                      </p:cBhvr>
                                    </p:animEffect>
                                  </p:childTnLst>
                                </p:cTn>
                              </p:par>
                            </p:childTnLst>
                          </p:cTn>
                        </p:par>
                        <p:par>
                          <p:cTn id="36" fill="hold" nodeType="afterGroup">
                            <p:stCondLst>
                              <p:cond delay="5500"/>
                            </p:stCondLst>
                            <p:childTnLst>
                              <p:par>
                                <p:cTn id="37" presetID="10" presetClass="entr" presetSubtype="0" fill="hold" nodeType="afterEffect">
                                  <p:stCondLst>
                                    <p:cond delay="0"/>
                                  </p:stCondLst>
                                  <p:childTnLst>
                                    <p:set>
                                      <p:cBhvr>
                                        <p:cTn id="38" dur="1" fill="hold">
                                          <p:stCondLst>
                                            <p:cond delay="0"/>
                                          </p:stCondLst>
                                        </p:cTn>
                                        <p:tgtEl>
                                          <p:spTgt spid="24588"/>
                                        </p:tgtEl>
                                        <p:attrNameLst>
                                          <p:attrName>style.visibility</p:attrName>
                                        </p:attrNameLst>
                                      </p:cBhvr>
                                      <p:to>
                                        <p:strVal val="visible"/>
                                      </p:to>
                                    </p:set>
                                    <p:animEffect transition="in" filter="fade">
                                      <p:cBhvr>
                                        <p:cTn id="39" dur="2000"/>
                                        <p:tgtEl>
                                          <p:spTgt spid="24588"/>
                                        </p:tgtEl>
                                      </p:cBhvr>
                                    </p:animEffect>
                                  </p:childTnLst>
                                </p:cTn>
                              </p:par>
                            </p:childTnLst>
                          </p:cTn>
                        </p:par>
                        <p:par>
                          <p:cTn id="40" fill="hold" nodeType="afterGroup">
                            <p:stCondLst>
                              <p:cond delay="7500"/>
                            </p:stCondLst>
                            <p:childTnLst>
                              <p:par>
                                <p:cTn id="41" presetID="58" presetClass="entr" presetSubtype="0" accel="100000" fill="hold" nodeType="afterEffect">
                                  <p:stCondLst>
                                    <p:cond delay="0"/>
                                  </p:stCondLst>
                                  <p:childTnLst>
                                    <p:set>
                                      <p:cBhvr>
                                        <p:cTn id="42" dur="1" fill="hold">
                                          <p:stCondLst>
                                            <p:cond delay="0"/>
                                          </p:stCondLst>
                                        </p:cTn>
                                        <p:tgtEl>
                                          <p:spTgt spid="24582"/>
                                        </p:tgtEl>
                                        <p:attrNameLst>
                                          <p:attrName>style.visibility</p:attrName>
                                        </p:attrNameLst>
                                      </p:cBhvr>
                                      <p:to>
                                        <p:strVal val="visible"/>
                                      </p:to>
                                    </p:set>
                                    <p:anim calcmode="lin" valueType="num">
                                      <p:cBhvr>
                                        <p:cTn id="43" dur="500" fill="hold"/>
                                        <p:tgtEl>
                                          <p:spTgt spid="24582"/>
                                        </p:tgtEl>
                                        <p:attrNameLst>
                                          <p:attrName>ppt_w</p:attrName>
                                        </p:attrNameLst>
                                      </p:cBhvr>
                                      <p:tavLst>
                                        <p:tav tm="0">
                                          <p:val>
                                            <p:strVal val="#ppt_w*2.5"/>
                                          </p:val>
                                        </p:tav>
                                        <p:tav tm="100000">
                                          <p:val>
                                            <p:strVal val="#ppt_w"/>
                                          </p:val>
                                        </p:tav>
                                      </p:tavLst>
                                    </p:anim>
                                    <p:anim calcmode="lin" valueType="num">
                                      <p:cBhvr>
                                        <p:cTn id="44" dur="500" fill="hold"/>
                                        <p:tgtEl>
                                          <p:spTgt spid="24582"/>
                                        </p:tgtEl>
                                        <p:attrNameLst>
                                          <p:attrName>ppt_h</p:attrName>
                                        </p:attrNameLst>
                                      </p:cBhvr>
                                      <p:tavLst>
                                        <p:tav tm="0">
                                          <p:val>
                                            <p:strVal val="#ppt_h*0.01"/>
                                          </p:val>
                                        </p:tav>
                                        <p:tav tm="100000">
                                          <p:val>
                                            <p:strVal val="#ppt_h"/>
                                          </p:val>
                                        </p:tav>
                                      </p:tavLst>
                                    </p:anim>
                                    <p:anim calcmode="lin" valueType="num">
                                      <p:cBhvr>
                                        <p:cTn id="45" dur="500" fill="hold"/>
                                        <p:tgtEl>
                                          <p:spTgt spid="24582"/>
                                        </p:tgtEl>
                                        <p:attrNameLst>
                                          <p:attrName>ppt_x</p:attrName>
                                        </p:attrNameLst>
                                      </p:cBhvr>
                                      <p:tavLst>
                                        <p:tav tm="0">
                                          <p:val>
                                            <p:strVal val="#ppt_x"/>
                                          </p:val>
                                        </p:tav>
                                        <p:tav tm="100000">
                                          <p:val>
                                            <p:strVal val="#ppt_x"/>
                                          </p:val>
                                        </p:tav>
                                      </p:tavLst>
                                    </p:anim>
                                    <p:anim calcmode="lin" valueType="num">
                                      <p:cBhvr>
                                        <p:cTn id="46" dur="500" fill="hold"/>
                                        <p:tgtEl>
                                          <p:spTgt spid="24582"/>
                                        </p:tgtEl>
                                        <p:attrNameLst>
                                          <p:attrName>ppt_y</p:attrName>
                                        </p:attrNameLst>
                                      </p:cBhvr>
                                      <p:tavLst>
                                        <p:tav tm="0">
                                          <p:val>
                                            <p:strVal val="#ppt_h+1"/>
                                          </p:val>
                                        </p:tav>
                                        <p:tav tm="100000">
                                          <p:val>
                                            <p:strVal val="#ppt_y"/>
                                          </p:val>
                                        </p:tav>
                                      </p:tavLst>
                                    </p:anim>
                                    <p:animEffect transition="in" filter="fade">
                                      <p:cBhvr>
                                        <p:cTn id="47" dur="500"/>
                                        <p:tgtEl>
                                          <p:spTgt spid="24582"/>
                                        </p:tgtEl>
                                      </p:cBhvr>
                                    </p:animEffect>
                                  </p:childTnLst>
                                </p:cTn>
                              </p:par>
                            </p:childTnLst>
                          </p:cTn>
                        </p:par>
                        <p:par>
                          <p:cTn id="48" fill="hold" nodeType="afterGroup">
                            <p:stCondLst>
                              <p:cond delay="8000"/>
                            </p:stCondLst>
                            <p:childTnLst>
                              <p:par>
                                <p:cTn id="49" presetID="10" presetClass="entr" presetSubtype="0" fill="hold" nodeType="afterEffect">
                                  <p:stCondLst>
                                    <p:cond delay="0"/>
                                  </p:stCondLst>
                                  <p:childTnLst>
                                    <p:set>
                                      <p:cBhvr>
                                        <p:cTn id="50" dur="1" fill="hold">
                                          <p:stCondLst>
                                            <p:cond delay="0"/>
                                          </p:stCondLst>
                                        </p:cTn>
                                        <p:tgtEl>
                                          <p:spTgt spid="24589"/>
                                        </p:tgtEl>
                                        <p:attrNameLst>
                                          <p:attrName>style.visibility</p:attrName>
                                        </p:attrNameLst>
                                      </p:cBhvr>
                                      <p:to>
                                        <p:strVal val="visible"/>
                                      </p:to>
                                    </p:set>
                                    <p:animEffect transition="in" filter="fade">
                                      <p:cBhvr>
                                        <p:cTn id="51" dur="2000"/>
                                        <p:tgtEl>
                                          <p:spTgt spid="24589"/>
                                        </p:tgtEl>
                                      </p:cBhvr>
                                    </p:animEffect>
                                  </p:childTnLst>
                                </p:cTn>
                              </p:par>
                            </p:childTnLst>
                          </p:cTn>
                        </p:par>
                        <p:par>
                          <p:cTn id="52" fill="hold" nodeType="afterGroup">
                            <p:stCondLst>
                              <p:cond delay="10000"/>
                            </p:stCondLst>
                            <p:childTnLst>
                              <p:par>
                                <p:cTn id="53" presetID="58" presetClass="entr" presetSubtype="0" accel="100000" fill="hold" nodeType="afterEffect">
                                  <p:stCondLst>
                                    <p:cond delay="0"/>
                                  </p:stCondLst>
                                  <p:childTnLst>
                                    <p:set>
                                      <p:cBhvr>
                                        <p:cTn id="54" dur="1" fill="hold">
                                          <p:stCondLst>
                                            <p:cond delay="0"/>
                                          </p:stCondLst>
                                        </p:cTn>
                                        <p:tgtEl>
                                          <p:spTgt spid="24583"/>
                                        </p:tgtEl>
                                        <p:attrNameLst>
                                          <p:attrName>style.visibility</p:attrName>
                                        </p:attrNameLst>
                                      </p:cBhvr>
                                      <p:to>
                                        <p:strVal val="visible"/>
                                      </p:to>
                                    </p:set>
                                    <p:anim calcmode="lin" valueType="num">
                                      <p:cBhvr>
                                        <p:cTn id="55" dur="500" fill="hold"/>
                                        <p:tgtEl>
                                          <p:spTgt spid="24583"/>
                                        </p:tgtEl>
                                        <p:attrNameLst>
                                          <p:attrName>ppt_w</p:attrName>
                                        </p:attrNameLst>
                                      </p:cBhvr>
                                      <p:tavLst>
                                        <p:tav tm="0">
                                          <p:val>
                                            <p:strVal val="#ppt_w*2.5"/>
                                          </p:val>
                                        </p:tav>
                                        <p:tav tm="100000">
                                          <p:val>
                                            <p:strVal val="#ppt_w"/>
                                          </p:val>
                                        </p:tav>
                                      </p:tavLst>
                                    </p:anim>
                                    <p:anim calcmode="lin" valueType="num">
                                      <p:cBhvr>
                                        <p:cTn id="56" dur="500" fill="hold"/>
                                        <p:tgtEl>
                                          <p:spTgt spid="24583"/>
                                        </p:tgtEl>
                                        <p:attrNameLst>
                                          <p:attrName>ppt_h</p:attrName>
                                        </p:attrNameLst>
                                      </p:cBhvr>
                                      <p:tavLst>
                                        <p:tav tm="0">
                                          <p:val>
                                            <p:strVal val="#ppt_h*0.01"/>
                                          </p:val>
                                        </p:tav>
                                        <p:tav tm="100000">
                                          <p:val>
                                            <p:strVal val="#ppt_h"/>
                                          </p:val>
                                        </p:tav>
                                      </p:tavLst>
                                    </p:anim>
                                    <p:anim calcmode="lin" valueType="num">
                                      <p:cBhvr>
                                        <p:cTn id="57" dur="500" fill="hold"/>
                                        <p:tgtEl>
                                          <p:spTgt spid="24583"/>
                                        </p:tgtEl>
                                        <p:attrNameLst>
                                          <p:attrName>ppt_x</p:attrName>
                                        </p:attrNameLst>
                                      </p:cBhvr>
                                      <p:tavLst>
                                        <p:tav tm="0">
                                          <p:val>
                                            <p:strVal val="#ppt_x"/>
                                          </p:val>
                                        </p:tav>
                                        <p:tav tm="100000">
                                          <p:val>
                                            <p:strVal val="#ppt_x"/>
                                          </p:val>
                                        </p:tav>
                                      </p:tavLst>
                                    </p:anim>
                                    <p:anim calcmode="lin" valueType="num">
                                      <p:cBhvr>
                                        <p:cTn id="58" dur="500" fill="hold"/>
                                        <p:tgtEl>
                                          <p:spTgt spid="24583"/>
                                        </p:tgtEl>
                                        <p:attrNameLst>
                                          <p:attrName>ppt_y</p:attrName>
                                        </p:attrNameLst>
                                      </p:cBhvr>
                                      <p:tavLst>
                                        <p:tav tm="0">
                                          <p:val>
                                            <p:strVal val="#ppt_h+1"/>
                                          </p:val>
                                        </p:tav>
                                        <p:tav tm="100000">
                                          <p:val>
                                            <p:strVal val="#ppt_y"/>
                                          </p:val>
                                        </p:tav>
                                      </p:tavLst>
                                    </p:anim>
                                    <p:animEffect transition="in" filter="fade">
                                      <p:cBhvr>
                                        <p:cTn id="59" dur="500"/>
                                        <p:tgtEl>
                                          <p:spTgt spid="24583"/>
                                        </p:tgtEl>
                                      </p:cBhvr>
                                    </p:animEffect>
                                  </p:childTnLst>
                                </p:cTn>
                              </p:par>
                            </p:childTnLst>
                          </p:cTn>
                        </p:par>
                        <p:par>
                          <p:cTn id="60" fill="hold" nodeType="afterGroup">
                            <p:stCondLst>
                              <p:cond delay="10500"/>
                            </p:stCondLst>
                            <p:childTnLst>
                              <p:par>
                                <p:cTn id="61" presetID="10" presetClass="entr" presetSubtype="0" fill="hold" nodeType="afterEffect">
                                  <p:stCondLst>
                                    <p:cond delay="0"/>
                                  </p:stCondLst>
                                  <p:childTnLst>
                                    <p:set>
                                      <p:cBhvr>
                                        <p:cTn id="62" dur="1" fill="hold">
                                          <p:stCondLst>
                                            <p:cond delay="0"/>
                                          </p:stCondLst>
                                        </p:cTn>
                                        <p:tgtEl>
                                          <p:spTgt spid="24590"/>
                                        </p:tgtEl>
                                        <p:attrNameLst>
                                          <p:attrName>style.visibility</p:attrName>
                                        </p:attrNameLst>
                                      </p:cBhvr>
                                      <p:to>
                                        <p:strVal val="visible"/>
                                      </p:to>
                                    </p:set>
                                    <p:animEffect transition="in" filter="fade">
                                      <p:cBhvr>
                                        <p:cTn id="63" dur="20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7" grpId="0"/>
      <p:bldP spid="24588" grpId="0"/>
      <p:bldP spid="24589" grpId="0"/>
      <p:bldP spid="2459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4FC04"/>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526A209-A829-7FE0-DFD8-11F4A1E587A3}"/>
              </a:ext>
            </a:extLst>
          </p:cNvPr>
          <p:cNvSpPr>
            <a:spLocks noChangeArrowheads="1"/>
          </p:cNvSpPr>
          <p:nvPr/>
        </p:nvSpPr>
        <p:spPr bwMode="auto">
          <a:xfrm>
            <a:off x="0" y="0"/>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t>A difference between physical change and chemical change is that</a:t>
            </a:r>
          </a:p>
          <a:p>
            <a:pPr eaLnBrk="1" hangingPunct="1">
              <a:spcBef>
                <a:spcPct val="50000"/>
              </a:spcBef>
            </a:pPr>
            <a:r>
              <a:rPr lang="en-US" altLang="en-US" sz="3200" b="1">
                <a:solidFill>
                  <a:srgbClr val="0000CC"/>
                </a:solidFill>
              </a:rPr>
              <a:t> chemical change involves energy while physical change does not. </a:t>
            </a:r>
          </a:p>
          <a:p>
            <a:pPr eaLnBrk="1" hangingPunct="1">
              <a:spcBef>
                <a:spcPct val="50000"/>
              </a:spcBef>
            </a:pPr>
            <a:r>
              <a:rPr lang="en-US" altLang="en-US" sz="3200" b="1">
                <a:solidFill>
                  <a:srgbClr val="0000CC"/>
                </a:solidFill>
              </a:rPr>
              <a:t> physical change involves energy while chemical change does not. </a:t>
            </a:r>
          </a:p>
          <a:p>
            <a:pPr eaLnBrk="1" hangingPunct="1">
              <a:spcBef>
                <a:spcPct val="50000"/>
              </a:spcBef>
            </a:pPr>
            <a:r>
              <a:rPr lang="en-US" altLang="en-US" sz="3200" b="1">
                <a:solidFill>
                  <a:srgbClr val="0000CC"/>
                </a:solidFill>
              </a:rPr>
              <a:t> different kinds of molecules are present after a physical change but not after a chemical change. </a:t>
            </a:r>
          </a:p>
          <a:p>
            <a:pPr eaLnBrk="1" hangingPunct="1">
              <a:spcBef>
                <a:spcPct val="50000"/>
              </a:spcBef>
            </a:pPr>
            <a:r>
              <a:rPr lang="en-US" altLang="en-US" sz="3200" b="1">
                <a:solidFill>
                  <a:srgbClr val="0000CC"/>
                </a:solidFill>
              </a:rPr>
              <a:t> different kinds of molecules are present after a chemical change but not after a physical change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186" name="Text Box 2">
            <a:extLst>
              <a:ext uri="{FF2B5EF4-FFF2-40B4-BE49-F238E27FC236}">
                <a16:creationId xmlns:a16="http://schemas.microsoft.com/office/drawing/2014/main" id="{DDAC7ED8-12D0-43C9-38F7-1C3E172224DC}"/>
              </a:ext>
            </a:extLst>
          </p:cNvPr>
          <p:cNvSpPr txBox="1">
            <a:spLocks noChangeArrowheads="1"/>
          </p:cNvSpPr>
          <p:nvPr/>
        </p:nvSpPr>
        <p:spPr bwMode="auto">
          <a:xfrm>
            <a:off x="76200" y="0"/>
            <a:ext cx="6934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400" b="1" u="sng">
                <a:solidFill>
                  <a:srgbClr val="FFFF00"/>
                </a:solidFill>
                <a:latin typeface="Verdana" panose="020B0604030504040204" pitchFamily="34" charset="0"/>
              </a:rPr>
              <a:t>Reactivity</a:t>
            </a:r>
          </a:p>
          <a:p>
            <a:pPr eaLnBrk="1" hangingPunct="1"/>
            <a:r>
              <a:rPr lang="en-US" altLang="en-US" sz="6400">
                <a:solidFill>
                  <a:srgbClr val="FFCC66"/>
                </a:solidFill>
                <a:latin typeface="Verdana" panose="020B0604030504040204" pitchFamily="34" charset="0"/>
              </a:rPr>
              <a:t>The tendency to undergo a chemical change.</a:t>
            </a:r>
          </a:p>
        </p:txBody>
      </p:sp>
      <p:pic>
        <p:nvPicPr>
          <p:cNvPr id="60419" name="Picture 5" descr="science.jpg">
            <a:extLst>
              <a:ext uri="{FF2B5EF4-FFF2-40B4-BE49-F238E27FC236}">
                <a16:creationId xmlns:a16="http://schemas.microsoft.com/office/drawing/2014/main" id="{21283BB8-A37B-076B-B631-269C11808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863" y="3200400"/>
            <a:ext cx="3311525" cy="3352800"/>
          </a:xfrm>
          <a:prstGeom prst="rect">
            <a:avLst/>
          </a:prstGeom>
          <a:noFill/>
          <a:ln w="76200" cmpd="tri">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21190" name="Text Box 6">
            <a:extLst>
              <a:ext uri="{FF2B5EF4-FFF2-40B4-BE49-F238E27FC236}">
                <a16:creationId xmlns:a16="http://schemas.microsoft.com/office/drawing/2014/main" id="{6AC96E29-F109-BF74-D57F-CCD631C77D00}"/>
              </a:ext>
            </a:extLst>
          </p:cNvPr>
          <p:cNvSpPr txBox="1">
            <a:spLocks noChangeArrowheads="1"/>
          </p:cNvSpPr>
          <p:nvPr/>
        </p:nvSpPr>
        <p:spPr bwMode="auto">
          <a:xfrm>
            <a:off x="2209800" y="349250"/>
            <a:ext cx="693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3600" b="1">
                <a:solidFill>
                  <a:srgbClr val="FF3300"/>
                </a:solidFill>
                <a:latin typeface="Verdana" panose="020B0604030504040204" pitchFamily="34" charset="0"/>
              </a:rPr>
              <a:t>ree ack tih vih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1000"/>
                                        <p:tgtEl>
                                          <p:spTgt spid="221186"/>
                                        </p:tgtEl>
                                      </p:cBhvr>
                                    </p:animEffect>
                                    <p:anim calcmode="lin" valueType="num">
                                      <p:cBhvr>
                                        <p:cTn id="8" dur="1000" fill="hold"/>
                                        <p:tgtEl>
                                          <p:spTgt spid="221186"/>
                                        </p:tgtEl>
                                        <p:attrNameLst>
                                          <p:attrName>ppt_x</p:attrName>
                                        </p:attrNameLst>
                                      </p:cBhvr>
                                      <p:tavLst>
                                        <p:tav tm="0">
                                          <p:val>
                                            <p:strVal val="#ppt_x"/>
                                          </p:val>
                                        </p:tav>
                                        <p:tav tm="100000">
                                          <p:val>
                                            <p:strVal val="#ppt_x"/>
                                          </p:val>
                                        </p:tav>
                                      </p:tavLst>
                                    </p:anim>
                                    <p:anim calcmode="lin" valueType="num">
                                      <p:cBhvr>
                                        <p:cTn id="9" dur="1000" fill="hold"/>
                                        <p:tgtEl>
                                          <p:spTgt spid="22118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1190"/>
                                        </p:tgtEl>
                                        <p:attrNameLst>
                                          <p:attrName>style.visibility</p:attrName>
                                        </p:attrNameLst>
                                      </p:cBhvr>
                                      <p:to>
                                        <p:strVal val="visible"/>
                                      </p:to>
                                    </p:set>
                                    <p:animEffect transition="in" filter="fade">
                                      <p:cBhvr>
                                        <p:cTn id="13" dur="1000"/>
                                        <p:tgtEl>
                                          <p:spTgt spid="221190"/>
                                        </p:tgtEl>
                                      </p:cBhvr>
                                    </p:animEffect>
                                    <p:anim calcmode="lin" valueType="num">
                                      <p:cBhvr>
                                        <p:cTn id="14" dur="1000" fill="hold"/>
                                        <p:tgtEl>
                                          <p:spTgt spid="221190"/>
                                        </p:tgtEl>
                                        <p:attrNameLst>
                                          <p:attrName>ppt_x</p:attrName>
                                        </p:attrNameLst>
                                      </p:cBhvr>
                                      <p:tavLst>
                                        <p:tav tm="0">
                                          <p:val>
                                            <p:strVal val="#ppt_x"/>
                                          </p:val>
                                        </p:tav>
                                        <p:tav tm="100000">
                                          <p:val>
                                            <p:strVal val="#ppt_x"/>
                                          </p:val>
                                        </p:tav>
                                      </p:tavLst>
                                    </p:anim>
                                    <p:anim calcmode="lin" valueType="num">
                                      <p:cBhvr>
                                        <p:cTn id="15" dur="1000" fill="hold"/>
                                        <p:tgtEl>
                                          <p:spTgt spid="221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9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FFB1"/>
            </a:gs>
          </a:gsLst>
          <a:lin ang="5400000" scaled="1"/>
        </a:gradFill>
        <a:effectLst/>
      </p:bgPr>
    </p:bg>
    <p:spTree>
      <p:nvGrpSpPr>
        <p:cNvPr id="1" name=""/>
        <p:cNvGrpSpPr/>
        <p:nvPr/>
      </p:nvGrpSpPr>
      <p:grpSpPr>
        <a:xfrm>
          <a:off x="0" y="0"/>
          <a:ext cx="0" cy="0"/>
          <a:chOff x="0" y="0"/>
          <a:chExt cx="0" cy="0"/>
        </a:xfrm>
      </p:grpSpPr>
      <p:sp>
        <p:nvSpPr>
          <p:cNvPr id="288811" name="WordArt 43">
            <a:extLst>
              <a:ext uri="{FF2B5EF4-FFF2-40B4-BE49-F238E27FC236}">
                <a16:creationId xmlns:a16="http://schemas.microsoft.com/office/drawing/2014/main" id="{61E81AAA-297C-7B58-BBAC-F0016EB5766F}"/>
              </a:ext>
            </a:extLst>
          </p:cNvPr>
          <p:cNvSpPr>
            <a:spLocks noChangeArrowheads="1" noChangeShapeType="1" noTextEdit="1"/>
          </p:cNvSpPr>
          <p:nvPr/>
        </p:nvSpPr>
        <p:spPr bwMode="auto">
          <a:xfrm rot="222175">
            <a:off x="7353300" y="4724400"/>
            <a:ext cx="1562100" cy="1524000"/>
          </a:xfrm>
          <a:prstGeom prst="rect">
            <a:avLst/>
          </a:prstGeom>
        </p:spPr>
        <p:txBody>
          <a:bodyPr wrap="none" fromWordArt="1">
            <a:prstTxWarp prst="textSlantUp">
              <a:avLst>
                <a:gd name="adj" fmla="val 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Impact" panose="020B0806030902050204" pitchFamily="34" charset="0"/>
              </a:rPr>
              <a:t>NON</a:t>
            </a:r>
          </a:p>
          <a:p>
            <a:pPr algn="ctr"/>
            <a:r>
              <a:rPr lang="en-GB" sz="3600"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Impact" panose="020B0806030902050204" pitchFamily="34" charset="0"/>
              </a:rPr>
              <a:t>reactive</a:t>
            </a:r>
          </a:p>
        </p:txBody>
      </p:sp>
      <p:sp>
        <p:nvSpPr>
          <p:cNvPr id="61443" name="Rectangle 19">
            <a:extLst>
              <a:ext uri="{FF2B5EF4-FFF2-40B4-BE49-F238E27FC236}">
                <a16:creationId xmlns:a16="http://schemas.microsoft.com/office/drawing/2014/main" id="{8541883C-8748-1096-07AA-F15FF715F667}"/>
              </a:ext>
            </a:extLst>
          </p:cNvPr>
          <p:cNvSpPr>
            <a:spLocks noChangeArrowheads="1"/>
          </p:cNvSpPr>
          <p:nvPr/>
        </p:nvSpPr>
        <p:spPr bwMode="auto">
          <a:xfrm>
            <a:off x="1143000" y="1219200"/>
            <a:ext cx="914400" cy="914400"/>
          </a:xfrm>
          <a:prstGeom prst="rect">
            <a:avLst/>
          </a:prstGeom>
          <a:solidFill>
            <a:srgbClr val="FF00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H</a:t>
            </a:r>
          </a:p>
        </p:txBody>
      </p:sp>
      <p:sp>
        <p:nvSpPr>
          <p:cNvPr id="61444" name="Rectangle 20">
            <a:extLst>
              <a:ext uri="{FF2B5EF4-FFF2-40B4-BE49-F238E27FC236}">
                <a16:creationId xmlns:a16="http://schemas.microsoft.com/office/drawing/2014/main" id="{9F3D655E-8270-3EC6-4641-EE6936A4209F}"/>
              </a:ext>
            </a:extLst>
          </p:cNvPr>
          <p:cNvSpPr>
            <a:spLocks noChangeArrowheads="1"/>
          </p:cNvSpPr>
          <p:nvPr/>
        </p:nvSpPr>
        <p:spPr bwMode="auto">
          <a:xfrm>
            <a:off x="838200" y="1981200"/>
            <a:ext cx="914400" cy="914400"/>
          </a:xfrm>
          <a:prstGeom prst="rect">
            <a:avLst/>
          </a:prstGeom>
          <a:solidFill>
            <a:srgbClr val="FF00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Li</a:t>
            </a:r>
          </a:p>
        </p:txBody>
      </p:sp>
      <p:sp>
        <p:nvSpPr>
          <p:cNvPr id="61445" name="Rectangle 21">
            <a:extLst>
              <a:ext uri="{FF2B5EF4-FFF2-40B4-BE49-F238E27FC236}">
                <a16:creationId xmlns:a16="http://schemas.microsoft.com/office/drawing/2014/main" id="{9088E04A-5E15-2C4C-4E1F-6FAF419FAB52}"/>
              </a:ext>
            </a:extLst>
          </p:cNvPr>
          <p:cNvSpPr>
            <a:spLocks noChangeArrowheads="1"/>
          </p:cNvSpPr>
          <p:nvPr/>
        </p:nvSpPr>
        <p:spPr bwMode="auto">
          <a:xfrm>
            <a:off x="533400" y="2743200"/>
            <a:ext cx="914400" cy="914400"/>
          </a:xfrm>
          <a:prstGeom prst="rect">
            <a:avLst/>
          </a:prstGeom>
          <a:solidFill>
            <a:srgbClr val="FF00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Na</a:t>
            </a:r>
          </a:p>
        </p:txBody>
      </p:sp>
      <p:sp>
        <p:nvSpPr>
          <p:cNvPr id="61446" name="Rectangle 23">
            <a:extLst>
              <a:ext uri="{FF2B5EF4-FFF2-40B4-BE49-F238E27FC236}">
                <a16:creationId xmlns:a16="http://schemas.microsoft.com/office/drawing/2014/main" id="{E956630B-F8B6-BB97-6E7B-0361B536975A}"/>
              </a:ext>
            </a:extLst>
          </p:cNvPr>
          <p:cNvSpPr>
            <a:spLocks noChangeArrowheads="1"/>
          </p:cNvSpPr>
          <p:nvPr/>
        </p:nvSpPr>
        <p:spPr bwMode="auto">
          <a:xfrm>
            <a:off x="1717675" y="2057400"/>
            <a:ext cx="914400" cy="914400"/>
          </a:xfrm>
          <a:prstGeom prst="rect">
            <a:avLst/>
          </a:prstGeom>
          <a:solidFill>
            <a:srgbClr val="FF66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6600"/>
            </a:extrusionClr>
            <a:contourClr>
              <a:srgbClr val="FF66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Be</a:t>
            </a:r>
          </a:p>
        </p:txBody>
      </p:sp>
      <p:sp>
        <p:nvSpPr>
          <p:cNvPr id="61447" name="Rectangle 24">
            <a:extLst>
              <a:ext uri="{FF2B5EF4-FFF2-40B4-BE49-F238E27FC236}">
                <a16:creationId xmlns:a16="http://schemas.microsoft.com/office/drawing/2014/main" id="{CEE9B28E-18E1-6089-F432-36DE6B7D0876}"/>
              </a:ext>
            </a:extLst>
          </p:cNvPr>
          <p:cNvSpPr>
            <a:spLocks noChangeArrowheads="1"/>
          </p:cNvSpPr>
          <p:nvPr/>
        </p:nvSpPr>
        <p:spPr bwMode="auto">
          <a:xfrm>
            <a:off x="1412875" y="2819400"/>
            <a:ext cx="914400" cy="914400"/>
          </a:xfrm>
          <a:prstGeom prst="rect">
            <a:avLst/>
          </a:prstGeom>
          <a:solidFill>
            <a:srgbClr val="FF66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6600"/>
            </a:extrusionClr>
            <a:contourClr>
              <a:srgbClr val="FF66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Mg</a:t>
            </a:r>
          </a:p>
        </p:txBody>
      </p:sp>
      <p:sp>
        <p:nvSpPr>
          <p:cNvPr id="61448" name="Rectangle 25">
            <a:extLst>
              <a:ext uri="{FF2B5EF4-FFF2-40B4-BE49-F238E27FC236}">
                <a16:creationId xmlns:a16="http://schemas.microsoft.com/office/drawing/2014/main" id="{50F30786-957A-B2EF-F1F6-B477299388C5}"/>
              </a:ext>
            </a:extLst>
          </p:cNvPr>
          <p:cNvSpPr>
            <a:spLocks noChangeArrowheads="1"/>
          </p:cNvSpPr>
          <p:nvPr/>
        </p:nvSpPr>
        <p:spPr bwMode="auto">
          <a:xfrm>
            <a:off x="2667000" y="2133600"/>
            <a:ext cx="914400" cy="914400"/>
          </a:xfrm>
          <a:prstGeom prst="rect">
            <a:avLst/>
          </a:prstGeom>
          <a:solidFill>
            <a:srgbClr val="E4FC04">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E4FC04"/>
            </a:extrusionClr>
            <a:contourClr>
              <a:srgbClr val="E4FC04"/>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B</a:t>
            </a:r>
          </a:p>
        </p:txBody>
      </p:sp>
      <p:sp>
        <p:nvSpPr>
          <p:cNvPr id="61449" name="Rectangle 26">
            <a:extLst>
              <a:ext uri="{FF2B5EF4-FFF2-40B4-BE49-F238E27FC236}">
                <a16:creationId xmlns:a16="http://schemas.microsoft.com/office/drawing/2014/main" id="{F2E3E06E-49AB-F254-2E7B-782A4056F90B}"/>
              </a:ext>
            </a:extLst>
          </p:cNvPr>
          <p:cNvSpPr>
            <a:spLocks noChangeArrowheads="1"/>
          </p:cNvSpPr>
          <p:nvPr/>
        </p:nvSpPr>
        <p:spPr bwMode="auto">
          <a:xfrm>
            <a:off x="2362200" y="2895600"/>
            <a:ext cx="914400" cy="914400"/>
          </a:xfrm>
          <a:prstGeom prst="rect">
            <a:avLst/>
          </a:prstGeom>
          <a:solidFill>
            <a:srgbClr val="E4FC04">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E4FC04"/>
            </a:extrusionClr>
            <a:contourClr>
              <a:srgbClr val="E4FC04"/>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Al</a:t>
            </a:r>
          </a:p>
        </p:txBody>
      </p:sp>
      <p:sp>
        <p:nvSpPr>
          <p:cNvPr id="61450" name="Rectangle 27">
            <a:extLst>
              <a:ext uri="{FF2B5EF4-FFF2-40B4-BE49-F238E27FC236}">
                <a16:creationId xmlns:a16="http://schemas.microsoft.com/office/drawing/2014/main" id="{2BBB6A2C-B0A1-A5D6-45D8-9A55357D30CC}"/>
              </a:ext>
            </a:extLst>
          </p:cNvPr>
          <p:cNvSpPr>
            <a:spLocks noChangeArrowheads="1"/>
          </p:cNvSpPr>
          <p:nvPr/>
        </p:nvSpPr>
        <p:spPr bwMode="auto">
          <a:xfrm>
            <a:off x="3581400" y="2209800"/>
            <a:ext cx="914400" cy="914400"/>
          </a:xfrm>
          <a:prstGeom prst="rect">
            <a:avLst/>
          </a:prstGeom>
          <a:solidFill>
            <a:srgbClr val="00FF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00FF00"/>
            </a:extrusionClr>
            <a:contourClr>
              <a:srgbClr val="00FF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C</a:t>
            </a:r>
          </a:p>
        </p:txBody>
      </p:sp>
      <p:sp>
        <p:nvSpPr>
          <p:cNvPr id="61451" name="Rectangle 28">
            <a:extLst>
              <a:ext uri="{FF2B5EF4-FFF2-40B4-BE49-F238E27FC236}">
                <a16:creationId xmlns:a16="http://schemas.microsoft.com/office/drawing/2014/main" id="{583923D9-9D03-4021-C363-56846EB25D35}"/>
              </a:ext>
            </a:extLst>
          </p:cNvPr>
          <p:cNvSpPr>
            <a:spLocks noChangeArrowheads="1"/>
          </p:cNvSpPr>
          <p:nvPr/>
        </p:nvSpPr>
        <p:spPr bwMode="auto">
          <a:xfrm>
            <a:off x="3276600" y="2971800"/>
            <a:ext cx="914400" cy="914400"/>
          </a:xfrm>
          <a:prstGeom prst="rect">
            <a:avLst/>
          </a:prstGeom>
          <a:solidFill>
            <a:srgbClr val="00FF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00FF00"/>
            </a:extrusionClr>
            <a:contourClr>
              <a:srgbClr val="00FF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Si</a:t>
            </a:r>
          </a:p>
        </p:txBody>
      </p:sp>
      <p:sp>
        <p:nvSpPr>
          <p:cNvPr id="61452" name="Rectangle 29">
            <a:extLst>
              <a:ext uri="{FF2B5EF4-FFF2-40B4-BE49-F238E27FC236}">
                <a16:creationId xmlns:a16="http://schemas.microsoft.com/office/drawing/2014/main" id="{8DEC62F0-6F46-F0CA-5240-D241675CD8D7}"/>
              </a:ext>
            </a:extLst>
          </p:cNvPr>
          <p:cNvSpPr>
            <a:spLocks noChangeArrowheads="1"/>
          </p:cNvSpPr>
          <p:nvPr/>
        </p:nvSpPr>
        <p:spPr bwMode="auto">
          <a:xfrm>
            <a:off x="4495800" y="2286000"/>
            <a:ext cx="914400" cy="914400"/>
          </a:xfrm>
          <a:prstGeom prst="rect">
            <a:avLst/>
          </a:prstGeom>
          <a:solidFill>
            <a:srgbClr val="FDCD03">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DCD03"/>
            </a:extrusionClr>
            <a:contourClr>
              <a:srgbClr val="FDCD0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N</a:t>
            </a:r>
          </a:p>
        </p:txBody>
      </p:sp>
      <p:sp>
        <p:nvSpPr>
          <p:cNvPr id="61453" name="Rectangle 30">
            <a:extLst>
              <a:ext uri="{FF2B5EF4-FFF2-40B4-BE49-F238E27FC236}">
                <a16:creationId xmlns:a16="http://schemas.microsoft.com/office/drawing/2014/main" id="{C5170396-0D4E-5853-02A2-B54FB9ABFC4F}"/>
              </a:ext>
            </a:extLst>
          </p:cNvPr>
          <p:cNvSpPr>
            <a:spLocks noChangeArrowheads="1"/>
          </p:cNvSpPr>
          <p:nvPr/>
        </p:nvSpPr>
        <p:spPr bwMode="auto">
          <a:xfrm>
            <a:off x="4191000" y="3048000"/>
            <a:ext cx="914400" cy="914400"/>
          </a:xfrm>
          <a:prstGeom prst="rect">
            <a:avLst/>
          </a:prstGeom>
          <a:solidFill>
            <a:srgbClr val="FDCD03">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DCD03"/>
            </a:extrusionClr>
            <a:contourClr>
              <a:srgbClr val="FDCD0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p>
        </p:txBody>
      </p:sp>
      <p:sp>
        <p:nvSpPr>
          <p:cNvPr id="61454" name="Rectangle 31">
            <a:extLst>
              <a:ext uri="{FF2B5EF4-FFF2-40B4-BE49-F238E27FC236}">
                <a16:creationId xmlns:a16="http://schemas.microsoft.com/office/drawing/2014/main" id="{CF8082D0-918C-5AB5-427F-4E754C49BE7A}"/>
              </a:ext>
            </a:extLst>
          </p:cNvPr>
          <p:cNvSpPr>
            <a:spLocks noChangeArrowheads="1"/>
          </p:cNvSpPr>
          <p:nvPr/>
        </p:nvSpPr>
        <p:spPr bwMode="auto">
          <a:xfrm>
            <a:off x="5410200" y="2362200"/>
            <a:ext cx="914400" cy="914400"/>
          </a:xfrm>
          <a:prstGeom prst="rect">
            <a:avLst/>
          </a:prstGeom>
          <a:solidFill>
            <a:srgbClr val="FF66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6600"/>
            </a:extrusionClr>
            <a:contourClr>
              <a:srgbClr val="FF66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O</a:t>
            </a:r>
          </a:p>
        </p:txBody>
      </p:sp>
      <p:sp>
        <p:nvSpPr>
          <p:cNvPr id="61455" name="Rectangle 32">
            <a:extLst>
              <a:ext uri="{FF2B5EF4-FFF2-40B4-BE49-F238E27FC236}">
                <a16:creationId xmlns:a16="http://schemas.microsoft.com/office/drawing/2014/main" id="{A2BA060B-20E4-8867-1D1A-0C56B458F25E}"/>
              </a:ext>
            </a:extLst>
          </p:cNvPr>
          <p:cNvSpPr>
            <a:spLocks noChangeArrowheads="1"/>
          </p:cNvSpPr>
          <p:nvPr/>
        </p:nvSpPr>
        <p:spPr bwMode="auto">
          <a:xfrm>
            <a:off x="5105400" y="3124200"/>
            <a:ext cx="914400" cy="914400"/>
          </a:xfrm>
          <a:prstGeom prst="rect">
            <a:avLst/>
          </a:prstGeom>
          <a:solidFill>
            <a:srgbClr val="FF66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6600"/>
            </a:extrusionClr>
            <a:contourClr>
              <a:srgbClr val="FF66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S</a:t>
            </a:r>
          </a:p>
        </p:txBody>
      </p:sp>
      <p:sp>
        <p:nvSpPr>
          <p:cNvPr id="61456" name="Rectangle 33">
            <a:extLst>
              <a:ext uri="{FF2B5EF4-FFF2-40B4-BE49-F238E27FC236}">
                <a16:creationId xmlns:a16="http://schemas.microsoft.com/office/drawing/2014/main" id="{675137B7-6679-7251-5FFD-87CEF863941C}"/>
              </a:ext>
            </a:extLst>
          </p:cNvPr>
          <p:cNvSpPr>
            <a:spLocks noChangeArrowheads="1"/>
          </p:cNvSpPr>
          <p:nvPr/>
        </p:nvSpPr>
        <p:spPr bwMode="auto">
          <a:xfrm>
            <a:off x="6324600" y="2438400"/>
            <a:ext cx="914400" cy="914400"/>
          </a:xfrm>
          <a:prstGeom prst="rect">
            <a:avLst/>
          </a:prstGeom>
          <a:solidFill>
            <a:srgbClr val="FF00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F</a:t>
            </a:r>
          </a:p>
        </p:txBody>
      </p:sp>
      <p:sp>
        <p:nvSpPr>
          <p:cNvPr id="61457" name="Rectangle 34">
            <a:extLst>
              <a:ext uri="{FF2B5EF4-FFF2-40B4-BE49-F238E27FC236}">
                <a16:creationId xmlns:a16="http://schemas.microsoft.com/office/drawing/2014/main" id="{50FEC481-63EC-3642-E58B-928F24C80534}"/>
              </a:ext>
            </a:extLst>
          </p:cNvPr>
          <p:cNvSpPr>
            <a:spLocks noChangeArrowheads="1"/>
          </p:cNvSpPr>
          <p:nvPr/>
        </p:nvSpPr>
        <p:spPr bwMode="auto">
          <a:xfrm>
            <a:off x="6019800" y="3200400"/>
            <a:ext cx="914400" cy="914400"/>
          </a:xfrm>
          <a:prstGeom prst="rect">
            <a:avLst/>
          </a:prstGeom>
          <a:solidFill>
            <a:srgbClr val="FF0000">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Cl</a:t>
            </a:r>
          </a:p>
        </p:txBody>
      </p:sp>
      <p:sp>
        <p:nvSpPr>
          <p:cNvPr id="61458" name="Rectangle 11">
            <a:extLst>
              <a:ext uri="{FF2B5EF4-FFF2-40B4-BE49-F238E27FC236}">
                <a16:creationId xmlns:a16="http://schemas.microsoft.com/office/drawing/2014/main" id="{6F0F0EFB-9B25-DCDF-E963-EEB03A2533B1}"/>
              </a:ext>
            </a:extLst>
          </p:cNvPr>
          <p:cNvSpPr>
            <a:spLocks noChangeArrowheads="1"/>
          </p:cNvSpPr>
          <p:nvPr/>
        </p:nvSpPr>
        <p:spPr bwMode="auto">
          <a:xfrm>
            <a:off x="8012113" y="1752600"/>
            <a:ext cx="914400" cy="914400"/>
          </a:xfrm>
          <a:prstGeom prst="rect">
            <a:avLst/>
          </a:prstGeom>
          <a:solidFill>
            <a:srgbClr val="0000FF">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He</a:t>
            </a:r>
          </a:p>
        </p:txBody>
      </p:sp>
      <p:sp>
        <p:nvSpPr>
          <p:cNvPr id="61459" name="Rectangle 18">
            <a:extLst>
              <a:ext uri="{FF2B5EF4-FFF2-40B4-BE49-F238E27FC236}">
                <a16:creationId xmlns:a16="http://schemas.microsoft.com/office/drawing/2014/main" id="{1FEB7CD6-9F27-D600-CB47-3C2218BD0EB8}"/>
              </a:ext>
            </a:extLst>
          </p:cNvPr>
          <p:cNvSpPr>
            <a:spLocks noChangeArrowheads="1"/>
          </p:cNvSpPr>
          <p:nvPr/>
        </p:nvSpPr>
        <p:spPr bwMode="auto">
          <a:xfrm>
            <a:off x="7707313" y="2514600"/>
            <a:ext cx="914400" cy="914400"/>
          </a:xfrm>
          <a:prstGeom prst="rect">
            <a:avLst/>
          </a:prstGeom>
          <a:solidFill>
            <a:srgbClr val="0000FF">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Ne</a:t>
            </a:r>
          </a:p>
        </p:txBody>
      </p:sp>
      <p:sp>
        <p:nvSpPr>
          <p:cNvPr id="61460" name="Rectangle 35">
            <a:extLst>
              <a:ext uri="{FF2B5EF4-FFF2-40B4-BE49-F238E27FC236}">
                <a16:creationId xmlns:a16="http://schemas.microsoft.com/office/drawing/2014/main" id="{D90177A8-5B4A-9DFB-D949-F3D73588C7E1}"/>
              </a:ext>
            </a:extLst>
          </p:cNvPr>
          <p:cNvSpPr>
            <a:spLocks noChangeArrowheads="1"/>
          </p:cNvSpPr>
          <p:nvPr/>
        </p:nvSpPr>
        <p:spPr bwMode="auto">
          <a:xfrm>
            <a:off x="7402513" y="3276600"/>
            <a:ext cx="914400" cy="914400"/>
          </a:xfrm>
          <a:prstGeom prst="rect">
            <a:avLst/>
          </a:prstGeom>
          <a:solidFill>
            <a:srgbClr val="0000FF">
              <a:alpha val="59999"/>
            </a:srgbClr>
          </a:solidFill>
          <a:ln w="9525">
            <a:miter lim="800000"/>
            <a:headEnd/>
            <a:tailEnd/>
          </a:ln>
          <a:scene3d>
            <a:camera prst="legacyObliqueTopRight">
              <a:rot lat="18000000" lon="21299997" rev="0"/>
            </a:camera>
            <a:lightRig rig="legacyFlat3" dir="b"/>
          </a:scene3d>
          <a:sp3d extrusionH="4302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Ar</a:t>
            </a:r>
          </a:p>
        </p:txBody>
      </p:sp>
      <p:sp>
        <p:nvSpPr>
          <p:cNvPr id="288804" name="WordArt 36">
            <a:extLst>
              <a:ext uri="{FF2B5EF4-FFF2-40B4-BE49-F238E27FC236}">
                <a16:creationId xmlns:a16="http://schemas.microsoft.com/office/drawing/2014/main" id="{AACA71A0-4E4A-2CDF-ACC3-53D0EAB81B60}"/>
              </a:ext>
            </a:extLst>
          </p:cNvPr>
          <p:cNvSpPr>
            <a:spLocks noChangeArrowheads="1" noChangeShapeType="1" noTextEdit="1"/>
          </p:cNvSpPr>
          <p:nvPr/>
        </p:nvSpPr>
        <p:spPr bwMode="auto">
          <a:xfrm>
            <a:off x="2819400" y="0"/>
            <a:ext cx="4767263" cy="1847850"/>
          </a:xfrm>
          <a:prstGeom prst="rect">
            <a:avLst/>
          </a:prstGeom>
        </p:spPr>
        <p:txBody>
          <a:bodyPr wrap="none" fromWordArt="1">
            <a:prstTxWarp prst="textPlain">
              <a:avLst>
                <a:gd name="adj" fmla="val 50000"/>
              </a:avLst>
            </a:prstTxWarp>
            <a:scene3d>
              <a:camera prst="legacyObliqueTopRight">
                <a:rot lat="18000000" lon="0" rev="0"/>
              </a:camera>
              <a:lightRig rig="legacyFlat3" dir="b"/>
            </a:scene3d>
            <a:sp3d extrusionH="671500" prstMaterial="legacyMatte">
              <a:extrusionClr>
                <a:srgbClr val="FF9900"/>
              </a:extrusionClr>
              <a:contourClr>
                <a:srgbClr val="AAAAAA"/>
              </a:contourClr>
            </a:sp3d>
          </a:bodyPr>
          <a:lstStyle/>
          <a:p>
            <a:pPr algn="ctr"/>
            <a:r>
              <a:rPr lang="en-GB" sz="3600" kern="10" spc="720">
                <a:ln w="9525">
                  <a:round/>
                  <a:headEnd/>
                  <a:tailEnd/>
                </a:ln>
                <a:gradFill rotWithShape="1">
                  <a:gsLst>
                    <a:gs pos="0">
                      <a:srgbClr val="AAAAAA"/>
                    </a:gs>
                    <a:gs pos="100000">
                      <a:srgbClr val="FFFFFF"/>
                    </a:gs>
                  </a:gsLst>
                  <a:lin ang="5400000" scaled="1"/>
                </a:gradFill>
                <a:latin typeface="Arial Black" panose="020B0A04020102020204" pitchFamily="34" charset="0"/>
              </a:rPr>
              <a:t>Reactivity</a:t>
            </a:r>
          </a:p>
        </p:txBody>
      </p:sp>
      <p:sp>
        <p:nvSpPr>
          <p:cNvPr id="61462" name="AutoShape 38">
            <a:extLst>
              <a:ext uri="{FF2B5EF4-FFF2-40B4-BE49-F238E27FC236}">
                <a16:creationId xmlns:a16="http://schemas.microsoft.com/office/drawing/2014/main" id="{99CA54E9-66D0-159A-7E1E-81BF9E8909BA}"/>
              </a:ext>
            </a:extLst>
          </p:cNvPr>
          <p:cNvSpPr>
            <a:spLocks noChangeArrowheads="1"/>
          </p:cNvSpPr>
          <p:nvPr/>
        </p:nvSpPr>
        <p:spPr bwMode="auto">
          <a:xfrm rot="551859">
            <a:off x="5334000" y="4191000"/>
            <a:ext cx="1295400" cy="1981200"/>
          </a:xfrm>
          <a:prstGeom prst="rightArrow">
            <a:avLst>
              <a:gd name="adj1" fmla="val 50000"/>
              <a:gd name="adj2" fmla="val 25000"/>
            </a:avLst>
          </a:prstGeom>
          <a:gradFill rotWithShape="1">
            <a:gsLst>
              <a:gs pos="0">
                <a:srgbClr val="FF9900"/>
              </a:gs>
              <a:gs pos="100000">
                <a:srgbClr val="CC00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t>Mo</a:t>
            </a:r>
          </a:p>
        </p:txBody>
      </p:sp>
      <p:sp>
        <p:nvSpPr>
          <p:cNvPr id="61463" name="AutoShape 39">
            <a:extLst>
              <a:ext uri="{FF2B5EF4-FFF2-40B4-BE49-F238E27FC236}">
                <a16:creationId xmlns:a16="http://schemas.microsoft.com/office/drawing/2014/main" id="{F273E805-4B56-89A6-2ED3-4B3BA535CF37}"/>
              </a:ext>
            </a:extLst>
          </p:cNvPr>
          <p:cNvSpPr>
            <a:spLocks noChangeArrowheads="1"/>
          </p:cNvSpPr>
          <p:nvPr/>
        </p:nvSpPr>
        <p:spPr bwMode="auto">
          <a:xfrm rot="490334">
            <a:off x="1746250" y="3717925"/>
            <a:ext cx="1530350" cy="1905000"/>
          </a:xfrm>
          <a:prstGeom prst="rightArrow">
            <a:avLst>
              <a:gd name="adj1" fmla="val 50000"/>
              <a:gd name="adj2" fmla="val 25000"/>
            </a:avLst>
          </a:prstGeom>
          <a:gradFill rotWithShape="1">
            <a:gsLst>
              <a:gs pos="0">
                <a:srgbClr val="FF9900"/>
              </a:gs>
              <a:gs pos="100000">
                <a:srgbClr val="FFFF66"/>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t>Less</a:t>
            </a:r>
          </a:p>
        </p:txBody>
      </p:sp>
      <p:sp>
        <p:nvSpPr>
          <p:cNvPr id="61464" name="AutoShape 40">
            <a:extLst>
              <a:ext uri="{FF2B5EF4-FFF2-40B4-BE49-F238E27FC236}">
                <a16:creationId xmlns:a16="http://schemas.microsoft.com/office/drawing/2014/main" id="{806804D7-0F91-C05B-E840-9DEDA79C1C86}"/>
              </a:ext>
            </a:extLst>
          </p:cNvPr>
          <p:cNvSpPr>
            <a:spLocks noChangeArrowheads="1"/>
          </p:cNvSpPr>
          <p:nvPr/>
        </p:nvSpPr>
        <p:spPr bwMode="auto">
          <a:xfrm rot="475839">
            <a:off x="457200" y="3505200"/>
            <a:ext cx="1295400" cy="1981200"/>
          </a:xfrm>
          <a:prstGeom prst="leftArrow">
            <a:avLst>
              <a:gd name="adj1" fmla="val 50000"/>
              <a:gd name="adj2" fmla="val 25000"/>
            </a:avLst>
          </a:prstGeom>
          <a:gradFill rotWithShape="1">
            <a:gsLst>
              <a:gs pos="0">
                <a:srgbClr val="CC0000"/>
              </a:gs>
              <a:gs pos="100000">
                <a:srgbClr val="FF99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t>Mo</a:t>
            </a:r>
          </a:p>
        </p:txBody>
      </p:sp>
      <p:sp>
        <p:nvSpPr>
          <p:cNvPr id="61465" name="AutoShape 41">
            <a:extLst>
              <a:ext uri="{FF2B5EF4-FFF2-40B4-BE49-F238E27FC236}">
                <a16:creationId xmlns:a16="http://schemas.microsoft.com/office/drawing/2014/main" id="{D6C56202-F219-2BEB-E0B1-50306F368226}"/>
              </a:ext>
            </a:extLst>
          </p:cNvPr>
          <p:cNvSpPr>
            <a:spLocks noChangeArrowheads="1"/>
          </p:cNvSpPr>
          <p:nvPr/>
        </p:nvSpPr>
        <p:spPr bwMode="auto">
          <a:xfrm rot="508037">
            <a:off x="3276600" y="3932238"/>
            <a:ext cx="2057400" cy="1981200"/>
          </a:xfrm>
          <a:prstGeom prst="leftArrow">
            <a:avLst>
              <a:gd name="adj1" fmla="val 50000"/>
              <a:gd name="adj2" fmla="val 25962"/>
            </a:avLst>
          </a:prstGeom>
          <a:gradFill rotWithShape="1">
            <a:gsLst>
              <a:gs pos="0">
                <a:srgbClr val="FFFF66"/>
              </a:gs>
              <a:gs pos="100000">
                <a:srgbClr val="FF66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t>Less</a:t>
            </a:r>
          </a:p>
        </p:txBody>
      </p:sp>
      <p:sp>
        <p:nvSpPr>
          <p:cNvPr id="288810" name="Freeform 42">
            <a:extLst>
              <a:ext uri="{FF2B5EF4-FFF2-40B4-BE49-F238E27FC236}">
                <a16:creationId xmlns:a16="http://schemas.microsoft.com/office/drawing/2014/main" id="{6FD14715-7A05-D846-66B0-6098228AE455}"/>
              </a:ext>
            </a:extLst>
          </p:cNvPr>
          <p:cNvSpPr>
            <a:spLocks/>
          </p:cNvSpPr>
          <p:nvPr/>
        </p:nvSpPr>
        <p:spPr bwMode="auto">
          <a:xfrm rot="207295">
            <a:off x="7239000" y="1571625"/>
            <a:ext cx="1763713" cy="3263900"/>
          </a:xfrm>
          <a:custGeom>
            <a:avLst/>
            <a:gdLst/>
            <a:ahLst/>
            <a:cxnLst>
              <a:cxn ang="0">
                <a:pos x="657" y="1950"/>
              </a:cxn>
              <a:cxn ang="0">
                <a:pos x="935" y="1552"/>
              </a:cxn>
              <a:cxn ang="0">
                <a:pos x="1084" y="1364"/>
              </a:cxn>
              <a:cxn ang="0">
                <a:pos x="1204" y="1135"/>
              </a:cxn>
              <a:cxn ang="0">
                <a:pos x="1223" y="1105"/>
              </a:cxn>
              <a:cxn ang="0">
                <a:pos x="1253" y="1086"/>
              </a:cxn>
              <a:cxn ang="0">
                <a:pos x="1263" y="1036"/>
              </a:cxn>
              <a:cxn ang="0">
                <a:pos x="1303" y="917"/>
              </a:cxn>
              <a:cxn ang="0">
                <a:pos x="1293" y="222"/>
              </a:cxn>
              <a:cxn ang="0">
                <a:pos x="1035" y="43"/>
              </a:cxn>
              <a:cxn ang="0">
                <a:pos x="647" y="33"/>
              </a:cxn>
              <a:cxn ang="0">
                <a:pos x="608" y="53"/>
              </a:cxn>
              <a:cxn ang="0">
                <a:pos x="548" y="172"/>
              </a:cxn>
              <a:cxn ang="0">
                <a:pos x="469" y="291"/>
              </a:cxn>
              <a:cxn ang="0">
                <a:pos x="449" y="351"/>
              </a:cxn>
              <a:cxn ang="0">
                <a:pos x="429" y="380"/>
              </a:cxn>
              <a:cxn ang="0">
                <a:pos x="419" y="410"/>
              </a:cxn>
              <a:cxn ang="0">
                <a:pos x="389" y="440"/>
              </a:cxn>
              <a:cxn ang="0">
                <a:pos x="379" y="490"/>
              </a:cxn>
              <a:cxn ang="0">
                <a:pos x="290" y="639"/>
              </a:cxn>
              <a:cxn ang="0">
                <a:pos x="260" y="708"/>
              </a:cxn>
              <a:cxn ang="0">
                <a:pos x="200" y="887"/>
              </a:cxn>
              <a:cxn ang="0">
                <a:pos x="161" y="1046"/>
              </a:cxn>
              <a:cxn ang="0">
                <a:pos x="151" y="1096"/>
              </a:cxn>
              <a:cxn ang="0">
                <a:pos x="131" y="1155"/>
              </a:cxn>
              <a:cxn ang="0">
                <a:pos x="81" y="1483"/>
              </a:cxn>
              <a:cxn ang="0">
                <a:pos x="22" y="1572"/>
              </a:cxn>
              <a:cxn ang="0">
                <a:pos x="2" y="1632"/>
              </a:cxn>
              <a:cxn ang="0">
                <a:pos x="12" y="1900"/>
              </a:cxn>
              <a:cxn ang="0">
                <a:pos x="42" y="1920"/>
              </a:cxn>
              <a:cxn ang="0">
                <a:pos x="220" y="1989"/>
              </a:cxn>
              <a:cxn ang="0">
                <a:pos x="320" y="2049"/>
              </a:cxn>
              <a:cxn ang="0">
                <a:pos x="488" y="2039"/>
              </a:cxn>
              <a:cxn ang="0">
                <a:pos x="518" y="2009"/>
              </a:cxn>
              <a:cxn ang="0">
                <a:pos x="548" y="1999"/>
              </a:cxn>
              <a:cxn ang="0">
                <a:pos x="608" y="1940"/>
              </a:cxn>
              <a:cxn ang="0">
                <a:pos x="687" y="1880"/>
              </a:cxn>
            </a:cxnLst>
            <a:rect l="0" t="0" r="r" b="b"/>
            <a:pathLst>
              <a:path w="1303" h="2056">
                <a:moveTo>
                  <a:pt x="657" y="1950"/>
                </a:moveTo>
                <a:cubicBezTo>
                  <a:pt x="729" y="1807"/>
                  <a:pt x="835" y="1677"/>
                  <a:pt x="935" y="1552"/>
                </a:cubicBezTo>
                <a:cubicBezTo>
                  <a:pt x="986" y="1488"/>
                  <a:pt x="1044" y="1436"/>
                  <a:pt x="1084" y="1364"/>
                </a:cubicBezTo>
                <a:cubicBezTo>
                  <a:pt x="1124" y="1292"/>
                  <a:pt x="1133" y="1182"/>
                  <a:pt x="1204" y="1135"/>
                </a:cubicBezTo>
                <a:cubicBezTo>
                  <a:pt x="1210" y="1125"/>
                  <a:pt x="1215" y="1113"/>
                  <a:pt x="1223" y="1105"/>
                </a:cubicBezTo>
                <a:cubicBezTo>
                  <a:pt x="1231" y="1097"/>
                  <a:pt x="1247" y="1096"/>
                  <a:pt x="1253" y="1086"/>
                </a:cubicBezTo>
                <a:cubicBezTo>
                  <a:pt x="1262" y="1071"/>
                  <a:pt x="1259" y="1053"/>
                  <a:pt x="1263" y="1036"/>
                </a:cubicBezTo>
                <a:cubicBezTo>
                  <a:pt x="1273" y="992"/>
                  <a:pt x="1278" y="954"/>
                  <a:pt x="1303" y="917"/>
                </a:cubicBezTo>
                <a:cubicBezTo>
                  <a:pt x="1300" y="685"/>
                  <a:pt x="1302" y="454"/>
                  <a:pt x="1293" y="222"/>
                </a:cubicBezTo>
                <a:cubicBezTo>
                  <a:pt x="1287" y="80"/>
                  <a:pt x="1147" y="59"/>
                  <a:pt x="1035" y="43"/>
                </a:cubicBezTo>
                <a:cubicBezTo>
                  <a:pt x="907" y="0"/>
                  <a:pt x="786" y="28"/>
                  <a:pt x="647" y="33"/>
                </a:cubicBezTo>
                <a:cubicBezTo>
                  <a:pt x="634" y="40"/>
                  <a:pt x="615" y="40"/>
                  <a:pt x="608" y="53"/>
                </a:cubicBezTo>
                <a:cubicBezTo>
                  <a:pt x="572" y="113"/>
                  <a:pt x="615" y="150"/>
                  <a:pt x="548" y="172"/>
                </a:cubicBezTo>
                <a:cubicBezTo>
                  <a:pt x="481" y="271"/>
                  <a:pt x="507" y="231"/>
                  <a:pt x="469" y="291"/>
                </a:cubicBezTo>
                <a:cubicBezTo>
                  <a:pt x="458" y="309"/>
                  <a:pt x="458" y="332"/>
                  <a:pt x="449" y="351"/>
                </a:cubicBezTo>
                <a:cubicBezTo>
                  <a:pt x="444" y="362"/>
                  <a:pt x="436" y="370"/>
                  <a:pt x="429" y="380"/>
                </a:cubicBezTo>
                <a:cubicBezTo>
                  <a:pt x="426" y="390"/>
                  <a:pt x="425" y="401"/>
                  <a:pt x="419" y="410"/>
                </a:cubicBezTo>
                <a:cubicBezTo>
                  <a:pt x="411" y="422"/>
                  <a:pt x="395" y="427"/>
                  <a:pt x="389" y="440"/>
                </a:cubicBezTo>
                <a:cubicBezTo>
                  <a:pt x="381" y="455"/>
                  <a:pt x="385" y="474"/>
                  <a:pt x="379" y="490"/>
                </a:cubicBezTo>
                <a:cubicBezTo>
                  <a:pt x="359" y="539"/>
                  <a:pt x="319" y="595"/>
                  <a:pt x="290" y="639"/>
                </a:cubicBezTo>
                <a:cubicBezTo>
                  <a:pt x="276" y="660"/>
                  <a:pt x="271" y="686"/>
                  <a:pt x="260" y="708"/>
                </a:cubicBezTo>
                <a:cubicBezTo>
                  <a:pt x="250" y="771"/>
                  <a:pt x="228" y="830"/>
                  <a:pt x="200" y="887"/>
                </a:cubicBezTo>
                <a:cubicBezTo>
                  <a:pt x="188" y="941"/>
                  <a:pt x="171" y="991"/>
                  <a:pt x="161" y="1046"/>
                </a:cubicBezTo>
                <a:cubicBezTo>
                  <a:pt x="158" y="1063"/>
                  <a:pt x="156" y="1080"/>
                  <a:pt x="151" y="1096"/>
                </a:cubicBezTo>
                <a:cubicBezTo>
                  <a:pt x="145" y="1116"/>
                  <a:pt x="131" y="1155"/>
                  <a:pt x="131" y="1155"/>
                </a:cubicBezTo>
                <a:cubicBezTo>
                  <a:pt x="126" y="1242"/>
                  <a:pt x="132" y="1398"/>
                  <a:pt x="81" y="1483"/>
                </a:cubicBezTo>
                <a:cubicBezTo>
                  <a:pt x="63" y="1514"/>
                  <a:pt x="33" y="1538"/>
                  <a:pt x="22" y="1572"/>
                </a:cubicBezTo>
                <a:cubicBezTo>
                  <a:pt x="15" y="1592"/>
                  <a:pt x="2" y="1632"/>
                  <a:pt x="2" y="1632"/>
                </a:cubicBezTo>
                <a:cubicBezTo>
                  <a:pt x="5" y="1721"/>
                  <a:pt x="0" y="1811"/>
                  <a:pt x="12" y="1900"/>
                </a:cubicBezTo>
                <a:cubicBezTo>
                  <a:pt x="14" y="1912"/>
                  <a:pt x="32" y="1914"/>
                  <a:pt x="42" y="1920"/>
                </a:cubicBezTo>
                <a:cubicBezTo>
                  <a:pt x="102" y="1955"/>
                  <a:pt x="155" y="1967"/>
                  <a:pt x="220" y="1989"/>
                </a:cubicBezTo>
                <a:cubicBezTo>
                  <a:pt x="252" y="2021"/>
                  <a:pt x="278" y="2035"/>
                  <a:pt x="320" y="2049"/>
                </a:cubicBezTo>
                <a:cubicBezTo>
                  <a:pt x="376" y="2046"/>
                  <a:pt x="433" y="2050"/>
                  <a:pt x="488" y="2039"/>
                </a:cubicBezTo>
                <a:cubicBezTo>
                  <a:pt x="502" y="2036"/>
                  <a:pt x="506" y="2017"/>
                  <a:pt x="518" y="2009"/>
                </a:cubicBezTo>
                <a:cubicBezTo>
                  <a:pt x="527" y="2003"/>
                  <a:pt x="538" y="2002"/>
                  <a:pt x="548" y="1999"/>
                </a:cubicBezTo>
                <a:cubicBezTo>
                  <a:pt x="616" y="1897"/>
                  <a:pt x="505" y="2056"/>
                  <a:pt x="608" y="1940"/>
                </a:cubicBezTo>
                <a:cubicBezTo>
                  <a:pt x="671" y="1869"/>
                  <a:pt x="614" y="1880"/>
                  <a:pt x="687" y="1880"/>
                </a:cubicBezTo>
              </a:path>
            </a:pathLst>
          </a:custGeom>
          <a:noFill/>
          <a:ln w="66675">
            <a:solidFill>
              <a:srgbClr val="00FFFF"/>
            </a:solidFill>
            <a:round/>
            <a:headEnd/>
            <a:tailEnd/>
          </a:ln>
          <a:effectLst>
            <a:outerShdw dist="35921" dir="2700000" algn="ctr" rotWithShape="0">
              <a:srgbClr val="6600CC">
                <a:alpha val="50000"/>
              </a:srgbClr>
            </a:outerShdw>
          </a:effectLst>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accel="50000" decel="50000" autoRev="1" fill="hold" nodeType="withEffect">
                                  <p:stCondLst>
                                    <p:cond delay="0"/>
                                  </p:stCondLst>
                                  <p:childTnLst>
                                    <p:animMotion origin="layout" path="M -1.11111E-6 -3.7037E-6 L -0.02587 -0.01944 C -0.03142 -0.02384 -0.03941 -0.02592 -0.04792 -0.02592 C -0.05764 -0.02592 -0.0651 -0.02384 -0.07066 -0.01944 L -0.09653 -3.7037E-6 " pathEditMode="relative" rAng="5400000" ptsTypes="FffFF">
                                      <p:cBhvr>
                                        <p:cTn id="6" dur="5000" fill="hold"/>
                                        <p:tgtEl>
                                          <p:spTgt spid="288804"/>
                                        </p:tgtEl>
                                        <p:attrNameLst>
                                          <p:attrName>ppt_x</p:attrName>
                                          <p:attrName>ppt_y</p:attrName>
                                        </p:attrNameLst>
                                      </p:cBhvr>
                                      <p:rCtr x="-4826" y="-1296"/>
                                    </p:animMotion>
                                  </p:childTnLst>
                                </p:cTn>
                              </p:par>
                              <p:par>
                                <p:cTn id="7" presetID="26" presetClass="emph" presetSubtype="0" repeatCount="10000" fill="hold" nodeType="withEffect">
                                  <p:stCondLst>
                                    <p:cond delay="0"/>
                                  </p:stCondLst>
                                  <p:childTnLst>
                                    <p:animEffect transition="out" filter="fade">
                                      <p:cBhvr>
                                        <p:cTn id="8" dur="2000" tmFilter="0, 0; .2, .5; .8, .5; 1, 0"/>
                                        <p:tgtEl>
                                          <p:spTgt spid="288811"/>
                                        </p:tgtEl>
                                      </p:cBhvr>
                                    </p:animEffect>
                                    <p:animScale>
                                      <p:cBhvr>
                                        <p:cTn id="9" dur="1000" autoRev="1" fill="hold"/>
                                        <p:tgtEl>
                                          <p:spTgt spid="2888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7378" name="Text Box 2">
            <a:extLst>
              <a:ext uri="{FF2B5EF4-FFF2-40B4-BE49-F238E27FC236}">
                <a16:creationId xmlns:a16="http://schemas.microsoft.com/office/drawing/2014/main" id="{0B1C0A04-87AB-6883-E44F-7008754E4623}"/>
              </a:ext>
            </a:extLst>
          </p:cNvPr>
          <p:cNvSpPr txBox="1">
            <a:spLocks noChangeArrowheads="1"/>
          </p:cNvSpPr>
          <p:nvPr/>
        </p:nvSpPr>
        <p:spPr bwMode="auto">
          <a:xfrm>
            <a:off x="533400" y="0"/>
            <a:ext cx="69342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400">
                <a:solidFill>
                  <a:srgbClr val="FFCC66"/>
                </a:solidFill>
                <a:latin typeface="Verdana" panose="020B0604030504040204" pitchFamily="34" charset="0"/>
              </a:rPr>
              <a:t>Calorimeter</a:t>
            </a:r>
          </a:p>
          <a:p>
            <a:pPr eaLnBrk="1" hangingPunct="1"/>
            <a:endParaRPr lang="en-US" altLang="en-US" sz="6400">
              <a:solidFill>
                <a:srgbClr val="FFCC66"/>
              </a:solidFill>
              <a:latin typeface="Verdana" panose="020B0604030504040204" pitchFamily="34" charset="0"/>
            </a:endParaRPr>
          </a:p>
          <a:p>
            <a:pPr eaLnBrk="1" hangingPunct="1"/>
            <a:r>
              <a:rPr lang="en-US" altLang="en-US" sz="3200" b="1">
                <a:solidFill>
                  <a:srgbClr val="FFCC66"/>
                </a:solidFill>
                <a:latin typeface="Verdana" panose="020B0604030504040204" pitchFamily="34" charset="0"/>
              </a:rPr>
              <a:t>crystal lab</a:t>
            </a:r>
          </a:p>
          <a:p>
            <a:pPr eaLnBrk="1" hangingPunct="1"/>
            <a:r>
              <a:rPr lang="en-US" altLang="en-US" sz="3200" b="1">
                <a:solidFill>
                  <a:srgbClr val="FFCC66"/>
                </a:solidFill>
                <a:latin typeface="Verdana" panose="020B0604030504040204" pitchFamily="34" charset="0"/>
              </a:rPr>
              <a:t>carbohydrate lab</a:t>
            </a:r>
          </a:p>
          <a:p>
            <a:pPr eaLnBrk="1" hangingPunct="1"/>
            <a:r>
              <a:rPr lang="en-US" altLang="en-US" sz="3200" b="1">
                <a:solidFill>
                  <a:srgbClr val="FFCC66"/>
                </a:solidFill>
                <a:latin typeface="Verdana" panose="020B0604030504040204" pitchFamily="34" charset="0"/>
              </a:rPr>
              <a:t>fatty acid lab</a:t>
            </a:r>
          </a:p>
          <a:p>
            <a:pPr eaLnBrk="1" hangingPunct="1"/>
            <a:r>
              <a:rPr lang="en-US" altLang="en-US" sz="3200" b="1">
                <a:solidFill>
                  <a:srgbClr val="FFCC66"/>
                </a:solidFill>
                <a:latin typeface="Verdana" panose="020B0604030504040204" pitchFamily="34" charset="0"/>
              </a:rPr>
              <a:t>amino acid lab</a:t>
            </a:r>
          </a:p>
          <a:p>
            <a:pPr eaLnBrk="1" hangingPunct="1"/>
            <a:r>
              <a:rPr lang="en-US" altLang="en-US" sz="3200" b="1">
                <a:solidFill>
                  <a:srgbClr val="FFCC66"/>
                </a:solidFill>
                <a:latin typeface="Verdana" panose="020B0604030504040204" pitchFamily="34" charset="0"/>
              </a:rPr>
              <a:t>convection lab</a:t>
            </a:r>
          </a:p>
          <a:p>
            <a:pPr eaLnBrk="1" hangingPunct="1"/>
            <a:r>
              <a:rPr lang="en-US" altLang="en-US" sz="3200" b="1">
                <a:solidFill>
                  <a:srgbClr val="FFCC66"/>
                </a:solidFill>
                <a:latin typeface="Verdana" panose="020B0604030504040204" pitchFamily="34" charset="0"/>
              </a:rPr>
              <a:t>density lab</a:t>
            </a:r>
          </a:p>
          <a:p>
            <a:pPr eaLnBrk="1" hangingPunct="1"/>
            <a:r>
              <a:rPr lang="en-US" altLang="en-US" sz="3200" b="1">
                <a:solidFill>
                  <a:srgbClr val="FFCC66"/>
                </a:solidFill>
                <a:latin typeface="Verdana" panose="020B0604030504040204" pitchFamily="34" charset="0"/>
              </a:rPr>
              <a:t>density II lab</a:t>
            </a:r>
          </a:p>
          <a:p>
            <a:pPr eaLnBrk="1" hangingPunct="1"/>
            <a:r>
              <a:rPr lang="en-US" altLang="en-US" sz="3200" b="1">
                <a:solidFill>
                  <a:srgbClr val="FFCC66"/>
                </a:solidFill>
                <a:latin typeface="Verdana" panose="020B0604030504040204" pitchFamily="34" charset="0"/>
              </a:rPr>
              <a:t>radioactive decay lab</a:t>
            </a:r>
          </a:p>
          <a:p>
            <a:pPr eaLnBrk="1" hangingPunct="1"/>
            <a:endParaRPr lang="en-US" altLang="en-US" sz="3200" b="1">
              <a:solidFill>
                <a:srgbClr val="FFCC66"/>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1000"/>
                                        <p:tgtEl>
                                          <p:spTgt spid="357378"/>
                                        </p:tgtEl>
                                      </p:cBhvr>
                                    </p:animEffect>
                                    <p:anim calcmode="lin" valueType="num">
                                      <p:cBhvr>
                                        <p:cTn id="8" dur="1000" fill="hold"/>
                                        <p:tgtEl>
                                          <p:spTgt spid="357378"/>
                                        </p:tgtEl>
                                        <p:attrNameLst>
                                          <p:attrName>ppt_x</p:attrName>
                                        </p:attrNameLst>
                                      </p:cBhvr>
                                      <p:tavLst>
                                        <p:tav tm="0">
                                          <p:val>
                                            <p:strVal val="#ppt_x"/>
                                          </p:val>
                                        </p:tav>
                                        <p:tav tm="100000">
                                          <p:val>
                                            <p:strVal val="#ppt_x"/>
                                          </p:val>
                                        </p:tav>
                                      </p:tavLst>
                                    </p:anim>
                                    <p:anim calcmode="lin" valueType="num">
                                      <p:cBhvr>
                                        <p:cTn id="9" dur="1000" fill="hold"/>
                                        <p:tgtEl>
                                          <p:spTgt spid="3573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imagec21">
            <a:extLst>
              <a:ext uri="{FF2B5EF4-FFF2-40B4-BE49-F238E27FC236}">
                <a16:creationId xmlns:a16="http://schemas.microsoft.com/office/drawing/2014/main" id="{F8F89066-C8AB-1A62-E561-0EA913A19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66"/>
          <a:stretch>
            <a:fillRect/>
          </a:stretch>
        </p:blipFill>
        <p:spPr bwMode="auto">
          <a:xfrm>
            <a:off x="2895600" y="3257550"/>
            <a:ext cx="2816225" cy="360045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63491" name="Rectangle 2">
            <a:extLst>
              <a:ext uri="{FF2B5EF4-FFF2-40B4-BE49-F238E27FC236}">
                <a16:creationId xmlns:a16="http://schemas.microsoft.com/office/drawing/2014/main" id="{58E13C86-7D72-15F0-CF12-779C21106068}"/>
              </a:ext>
            </a:extLst>
          </p:cNvPr>
          <p:cNvSpPr>
            <a:spLocks noChangeArrowheads="1"/>
          </p:cNvSpPr>
          <p:nvPr/>
        </p:nvSpPr>
        <p:spPr bwMode="auto">
          <a:xfrm>
            <a:off x="0" y="76200"/>
            <a:ext cx="8839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t>Which picture shows only a physical change in the wood? </a:t>
            </a:r>
          </a:p>
        </p:txBody>
      </p:sp>
      <p:pic>
        <p:nvPicPr>
          <p:cNvPr id="63492" name="Picture 3" descr="imagec11">
            <a:extLst>
              <a:ext uri="{FF2B5EF4-FFF2-40B4-BE49-F238E27FC236}">
                <a16:creationId xmlns:a16="http://schemas.microsoft.com/office/drawing/2014/main" id="{C74DF142-FADE-D23F-F588-EA6CF6900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8488"/>
            <a:ext cx="2817813" cy="3719512"/>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63493" name="Picture 5" descr="imagec31">
            <a:extLst>
              <a:ext uri="{FF2B5EF4-FFF2-40B4-BE49-F238E27FC236}">
                <a16:creationId xmlns:a16="http://schemas.microsoft.com/office/drawing/2014/main" id="{76C0A50D-7AB3-F847-0CC1-FEFEA3C40B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539875"/>
            <a:ext cx="3352800" cy="24733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63494" name="Picture 6" descr="imagec41">
            <a:extLst>
              <a:ext uri="{FF2B5EF4-FFF2-40B4-BE49-F238E27FC236}">
                <a16:creationId xmlns:a16="http://schemas.microsoft.com/office/drawing/2014/main" id="{7943DACF-9647-9F45-209F-720A7E0503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384675"/>
            <a:ext cx="3352800" cy="24733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6699FF"/>
            </a:gs>
          </a:gsLst>
          <a:lin ang="0" scaled="1"/>
        </a:gradFill>
        <a:effectLst/>
      </p:bgPr>
    </p:bg>
    <p:spTree>
      <p:nvGrpSpPr>
        <p:cNvPr id="1" name=""/>
        <p:cNvGrpSpPr/>
        <p:nvPr/>
      </p:nvGrpSpPr>
      <p:grpSpPr>
        <a:xfrm>
          <a:off x="0" y="0"/>
          <a:ext cx="0" cy="0"/>
          <a:chOff x="0" y="0"/>
          <a:chExt cx="0" cy="0"/>
        </a:xfrm>
      </p:grpSpPr>
      <p:pic>
        <p:nvPicPr>
          <p:cNvPr id="64514" name="Picture 6" descr="j0078721">
            <a:extLst>
              <a:ext uri="{FF2B5EF4-FFF2-40B4-BE49-F238E27FC236}">
                <a16:creationId xmlns:a16="http://schemas.microsoft.com/office/drawing/2014/main" id="{EFE77AD9-32AB-5D35-1B33-0CABEA3F9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027"/>
          <a:stretch>
            <a:fillRect/>
          </a:stretch>
        </p:blipFill>
        <p:spPr bwMode="auto">
          <a:xfrm>
            <a:off x="4398963" y="-76200"/>
            <a:ext cx="4897437"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a:extLst>
              <a:ext uri="{FF2B5EF4-FFF2-40B4-BE49-F238E27FC236}">
                <a16:creationId xmlns:a16="http://schemas.microsoft.com/office/drawing/2014/main" id="{CA13A6DF-6DCC-6FF7-643A-1B8AEBDEB559}"/>
              </a:ext>
            </a:extLst>
          </p:cNvPr>
          <p:cNvSpPr>
            <a:spLocks noGrp="1" noChangeArrowheads="1"/>
          </p:cNvSpPr>
          <p:nvPr>
            <p:ph type="body" idx="1"/>
          </p:nvPr>
        </p:nvSpPr>
        <p:spPr>
          <a:xfrm>
            <a:off x="76200" y="4572000"/>
            <a:ext cx="8001000" cy="2209800"/>
          </a:xfrm>
          <a:solidFill>
            <a:srgbClr val="0000FF">
              <a:alpha val="20000"/>
            </a:srgbClr>
          </a:solidFill>
        </p:spPr>
        <p:txBody>
          <a:bodyPr/>
          <a:lstStyle/>
          <a:p>
            <a:pPr eaLnBrk="1" hangingPunct="1"/>
            <a:r>
              <a:rPr lang="en-US" altLang="en-US" sz="4800" b="1">
                <a:solidFill>
                  <a:srgbClr val="FFFF00"/>
                </a:solidFill>
              </a:rPr>
              <a:t>Hydrogen-VERY reactive.</a:t>
            </a:r>
          </a:p>
          <a:p>
            <a:pPr eaLnBrk="1" hangingPunct="1"/>
            <a:r>
              <a:rPr lang="en-US" altLang="en-US" sz="4800" b="1">
                <a:solidFill>
                  <a:srgbClr val="FFFF00"/>
                </a:solidFill>
              </a:rPr>
              <a:t>Helium-Non-reactive.</a:t>
            </a:r>
          </a:p>
        </p:txBody>
      </p:sp>
      <p:pic>
        <p:nvPicPr>
          <p:cNvPr id="64516" name="Picture 5" descr="Hindenburg_burning">
            <a:extLst>
              <a:ext uri="{FF2B5EF4-FFF2-40B4-BE49-F238E27FC236}">
                <a16:creationId xmlns:a16="http://schemas.microsoft.com/office/drawing/2014/main" id="{8C374737-933E-2A43-C07E-54AB96732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05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3" name="Picture 7">
            <a:extLst>
              <a:ext uri="{FF2B5EF4-FFF2-40B4-BE49-F238E27FC236}">
                <a16:creationId xmlns:a16="http://schemas.microsoft.com/office/drawing/2014/main" id="{7EFA3271-775F-99FC-587C-A65F99DA9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242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4" name="Picture 8">
            <a:extLst>
              <a:ext uri="{FF2B5EF4-FFF2-40B4-BE49-F238E27FC236}">
                <a16:creationId xmlns:a16="http://schemas.microsoft.com/office/drawing/2014/main" id="{2332BBB4-5AD8-C68B-5FD7-F50E900D0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5" name="Picture 9">
            <a:extLst>
              <a:ext uri="{FF2B5EF4-FFF2-40B4-BE49-F238E27FC236}">
                <a16:creationId xmlns:a16="http://schemas.microsoft.com/office/drawing/2014/main" id="{43C3D3B1-81E0-3159-C861-B65771018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0960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1" descr="j0213493">
            <a:extLst>
              <a:ext uri="{FF2B5EF4-FFF2-40B4-BE49-F238E27FC236}">
                <a16:creationId xmlns:a16="http://schemas.microsoft.com/office/drawing/2014/main" id="{3FB7E3DF-B61D-DBC5-60DE-1FBA83595FC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15300" y="3733800"/>
            <a:ext cx="10287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withEffect">
                                  <p:stCondLst>
                                    <p:cond delay="0"/>
                                  </p:stCondLst>
                                  <p:endCondLst>
                                    <p:cond evt="onNext" delay="0">
                                      <p:tgtEl>
                                        <p:sldTgt/>
                                      </p:tgtEl>
                                    </p:cond>
                                  </p:endCondLst>
                                  <p:childTnLst>
                                    <p:animMotion origin="layout" path="M -4.72222E-6 1.44509E-6 L 0.13386 -0.08023 L -0.09826 -0.41711 L -0.12829 -0.10798 L 0.16216 -0.33156 L 0.05278 -0.40185 L 0.03195 -0.22867 L 0.1698 -0.16578 L -0.09826 -0.04 L -4.72222E-6 -0.48995 L 0.17171 -0.29642 L 0.00365 -0.29642 L -0.08315 -0.15561 L -4.72222E-6 1.44509E-6 Z " pathEditMode="relative" ptsTypes="AAAAAAAAAAAAAA">
                                      <p:cBhvr>
                                        <p:cTn id="6" dur="11000" fill="hold"/>
                                        <p:tgtEl>
                                          <p:spTgt spid="270343"/>
                                        </p:tgtEl>
                                        <p:attrNameLst>
                                          <p:attrName>ppt_x</p:attrName>
                                          <p:attrName>ppt_y</p:attrName>
                                        </p:attrNameLst>
                                      </p:cBhvr>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2.22222E-6 1.21387E-6 L 0.1849 -0.08301 L 0.26979 0.1482 L -0.00937 0.1482 L 0.1566 -0.24139 L 0.26215 -0.07792 L 0.18299 0.10774 L 0.23767 0.21595 L 0.05087 0.25364 L 0.12066 0.00254 L 0.3 -0.00509 L 0.03212 -0.1785 L -0.00937 -0.00763 " pathEditMode="relative" ptsTypes="AAAAAAAAAAAAA">
                                      <p:cBhvr>
                                        <p:cTn id="8" dur="22000" fill="hold"/>
                                        <p:tgtEl>
                                          <p:spTgt spid="270344"/>
                                        </p:tgtEl>
                                        <p:attrNameLst>
                                          <p:attrName>ppt_x</p:attrName>
                                          <p:attrName>ppt_y</p:attrName>
                                        </p:attrNameLst>
                                      </p:cBhvr>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3.61111E-6 -3.81503E-6 L 0.03767 0.31653 L -0.23212 0.28647 L -0.18299 -0.0578 L -0.04896 0.43468 L 0.08872 0.09295 L -0.16233 0.16092 L -0.19809 0.34682 L -0.03958 0.20092 L -0.2434 0.01757 L -0.01128 0.00994 " pathEditMode="relative" ptsTypes="AAAAAAAAAAA">
                                      <p:cBhvr>
                                        <p:cTn id="10" dur="21000" fill="hold"/>
                                        <p:tgtEl>
                                          <p:spTgt spid="2703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C4E8139-9748-E7AD-5660-4841DCE530F7}"/>
              </a:ext>
            </a:extLst>
          </p:cNvPr>
          <p:cNvSpPr>
            <a:spLocks noChangeArrowheads="1"/>
          </p:cNvSpPr>
          <p:nvPr/>
        </p:nvSpPr>
        <p:spPr bwMode="auto">
          <a:xfrm>
            <a:off x="609600" y="228600"/>
            <a:ext cx="86106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800" b="1"/>
              <a:t>On the periodic table, nitrogen is represented by N (atomic number 7). N is a chemical</a:t>
            </a:r>
          </a:p>
          <a:p>
            <a:pPr eaLnBrk="1" hangingPunct="1">
              <a:spcBef>
                <a:spcPct val="50000"/>
              </a:spcBef>
            </a:pPr>
            <a:endParaRPr lang="en-US" altLang="en-US" sz="3800" b="1"/>
          </a:p>
          <a:p>
            <a:pPr eaLnBrk="1" hangingPunct="1">
              <a:spcBef>
                <a:spcPct val="50000"/>
              </a:spcBef>
            </a:pPr>
            <a:r>
              <a:rPr lang="en-US" altLang="en-US" sz="3800" b="1"/>
              <a:t> equation. </a:t>
            </a:r>
          </a:p>
          <a:p>
            <a:pPr eaLnBrk="1" hangingPunct="1">
              <a:spcBef>
                <a:spcPct val="50000"/>
              </a:spcBef>
            </a:pPr>
            <a:r>
              <a:rPr lang="en-US" altLang="en-US" sz="3800" b="1"/>
              <a:t> period. </a:t>
            </a:r>
          </a:p>
          <a:p>
            <a:pPr eaLnBrk="1" hangingPunct="1">
              <a:spcBef>
                <a:spcPct val="50000"/>
              </a:spcBef>
            </a:pPr>
            <a:r>
              <a:rPr lang="en-US" altLang="en-US" sz="3800" b="1"/>
              <a:t> symbol. </a:t>
            </a:r>
          </a:p>
          <a:p>
            <a:pPr eaLnBrk="1" hangingPunct="1">
              <a:spcBef>
                <a:spcPct val="50000"/>
              </a:spcBef>
            </a:pPr>
            <a:r>
              <a:rPr lang="en-US" altLang="en-US" sz="3800" b="1"/>
              <a:t> group (family).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CC"/>
            </a:gs>
          </a:gsLst>
          <a:lin ang="5400000" scaled="1"/>
        </a:gradFill>
        <a:effectLst/>
      </p:bgPr>
    </p:bg>
    <p:spTree>
      <p:nvGrpSpPr>
        <p:cNvPr id="1" name=""/>
        <p:cNvGrpSpPr/>
        <p:nvPr/>
      </p:nvGrpSpPr>
      <p:grpSpPr>
        <a:xfrm>
          <a:off x="0" y="0"/>
          <a:ext cx="0" cy="0"/>
          <a:chOff x="0" y="0"/>
          <a:chExt cx="0" cy="0"/>
        </a:xfrm>
      </p:grpSpPr>
      <p:sp>
        <p:nvSpPr>
          <p:cNvPr id="11266" name="Oval 2">
            <a:extLst>
              <a:ext uri="{FF2B5EF4-FFF2-40B4-BE49-F238E27FC236}">
                <a16:creationId xmlns:a16="http://schemas.microsoft.com/office/drawing/2014/main" id="{47962618-4A9B-1828-069F-DBECCEE0228B}"/>
              </a:ext>
            </a:extLst>
          </p:cNvPr>
          <p:cNvSpPr>
            <a:spLocks noChangeArrowheads="1"/>
          </p:cNvSpPr>
          <p:nvPr/>
        </p:nvSpPr>
        <p:spPr bwMode="auto">
          <a:xfrm rot="7946174">
            <a:off x="22860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67" name="Text Box 3">
            <a:extLst>
              <a:ext uri="{FF2B5EF4-FFF2-40B4-BE49-F238E27FC236}">
                <a16:creationId xmlns:a16="http://schemas.microsoft.com/office/drawing/2014/main" id="{EBFEEFA7-FC76-05C7-CC32-77BF33AF6046}"/>
              </a:ext>
            </a:extLst>
          </p:cNvPr>
          <p:cNvSpPr txBox="1">
            <a:spLocks noChangeArrowheads="1"/>
          </p:cNvSpPr>
          <p:nvPr/>
        </p:nvSpPr>
        <p:spPr bwMode="auto">
          <a:xfrm>
            <a:off x="2133600" y="990600"/>
            <a:ext cx="4914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t>Li                 F</a:t>
            </a:r>
          </a:p>
        </p:txBody>
      </p:sp>
      <p:sp>
        <p:nvSpPr>
          <p:cNvPr id="11268" name="Text Box 4">
            <a:extLst>
              <a:ext uri="{FF2B5EF4-FFF2-40B4-BE49-F238E27FC236}">
                <a16:creationId xmlns:a16="http://schemas.microsoft.com/office/drawing/2014/main" id="{0CFC907E-A6FF-8AAC-089C-A5D82B9EFEF0}"/>
              </a:ext>
            </a:extLst>
          </p:cNvPr>
          <p:cNvSpPr txBox="1">
            <a:spLocks noChangeArrowheads="1"/>
          </p:cNvSpPr>
          <p:nvPr/>
        </p:nvSpPr>
        <p:spPr bwMode="auto">
          <a:xfrm>
            <a:off x="2895600" y="152400"/>
            <a:ext cx="3441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u="sng"/>
              <a:t>Ionic bond </a:t>
            </a:r>
          </a:p>
        </p:txBody>
      </p:sp>
      <p:sp>
        <p:nvSpPr>
          <p:cNvPr id="11269" name="Oval 5">
            <a:extLst>
              <a:ext uri="{FF2B5EF4-FFF2-40B4-BE49-F238E27FC236}">
                <a16:creationId xmlns:a16="http://schemas.microsoft.com/office/drawing/2014/main" id="{264FE2EC-9168-359E-D1E3-878498718B23}"/>
              </a:ext>
            </a:extLst>
          </p:cNvPr>
          <p:cNvSpPr>
            <a:spLocks noChangeArrowheads="1"/>
          </p:cNvSpPr>
          <p:nvPr/>
        </p:nvSpPr>
        <p:spPr bwMode="auto">
          <a:xfrm>
            <a:off x="25908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70" name="Oval 6">
            <a:extLst>
              <a:ext uri="{FF2B5EF4-FFF2-40B4-BE49-F238E27FC236}">
                <a16:creationId xmlns:a16="http://schemas.microsoft.com/office/drawing/2014/main" id="{73A357AB-5857-B27C-4928-D5F4E9D810CF}"/>
              </a:ext>
            </a:extLst>
          </p:cNvPr>
          <p:cNvSpPr>
            <a:spLocks noChangeArrowheads="1"/>
          </p:cNvSpPr>
          <p:nvPr/>
        </p:nvSpPr>
        <p:spPr bwMode="auto">
          <a:xfrm>
            <a:off x="23622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71" name="Oval 7">
            <a:extLst>
              <a:ext uri="{FF2B5EF4-FFF2-40B4-BE49-F238E27FC236}">
                <a16:creationId xmlns:a16="http://schemas.microsoft.com/office/drawing/2014/main" id="{A1374479-4EB6-5F42-9BCA-CF3585D62B2E}"/>
              </a:ext>
            </a:extLst>
          </p:cNvPr>
          <p:cNvSpPr>
            <a:spLocks noChangeArrowheads="1"/>
          </p:cNvSpPr>
          <p:nvPr/>
        </p:nvSpPr>
        <p:spPr bwMode="auto">
          <a:xfrm>
            <a:off x="22098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72" name="Oval 8">
            <a:extLst>
              <a:ext uri="{FF2B5EF4-FFF2-40B4-BE49-F238E27FC236}">
                <a16:creationId xmlns:a16="http://schemas.microsoft.com/office/drawing/2014/main" id="{91CEC84E-C7A9-D0ED-6B1B-3A0C2EA71D45}"/>
              </a:ext>
            </a:extLst>
          </p:cNvPr>
          <p:cNvSpPr>
            <a:spLocks noChangeArrowheads="1"/>
          </p:cNvSpPr>
          <p:nvPr/>
        </p:nvSpPr>
        <p:spPr bwMode="auto">
          <a:xfrm>
            <a:off x="22098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73" name="Oval 9">
            <a:extLst>
              <a:ext uri="{FF2B5EF4-FFF2-40B4-BE49-F238E27FC236}">
                <a16:creationId xmlns:a16="http://schemas.microsoft.com/office/drawing/2014/main" id="{7CB6A85C-06AD-89D8-56A2-02C351B36FE9}"/>
              </a:ext>
            </a:extLst>
          </p:cNvPr>
          <p:cNvSpPr>
            <a:spLocks noChangeArrowheads="1"/>
          </p:cNvSpPr>
          <p:nvPr/>
        </p:nvSpPr>
        <p:spPr bwMode="auto">
          <a:xfrm rot="7946174">
            <a:off x="24384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74" name="Oval 10">
            <a:extLst>
              <a:ext uri="{FF2B5EF4-FFF2-40B4-BE49-F238E27FC236}">
                <a16:creationId xmlns:a16="http://schemas.microsoft.com/office/drawing/2014/main" id="{5DDE990D-684F-2ECC-30A4-57DB3FF7F7EE}"/>
              </a:ext>
            </a:extLst>
          </p:cNvPr>
          <p:cNvSpPr>
            <a:spLocks noChangeArrowheads="1"/>
          </p:cNvSpPr>
          <p:nvPr/>
        </p:nvSpPr>
        <p:spPr bwMode="auto">
          <a:xfrm rot="7946174">
            <a:off x="2438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75" name="Oval 11">
            <a:extLst>
              <a:ext uri="{FF2B5EF4-FFF2-40B4-BE49-F238E27FC236}">
                <a16:creationId xmlns:a16="http://schemas.microsoft.com/office/drawing/2014/main" id="{C394C141-BB20-D3E8-44FE-D4CCC7DD08A1}"/>
              </a:ext>
            </a:extLst>
          </p:cNvPr>
          <p:cNvSpPr>
            <a:spLocks noChangeArrowheads="1"/>
          </p:cNvSpPr>
          <p:nvPr/>
        </p:nvSpPr>
        <p:spPr bwMode="auto">
          <a:xfrm>
            <a:off x="25146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76" name="Oval 12">
            <a:extLst>
              <a:ext uri="{FF2B5EF4-FFF2-40B4-BE49-F238E27FC236}">
                <a16:creationId xmlns:a16="http://schemas.microsoft.com/office/drawing/2014/main" id="{BAFFCB89-9E07-51A9-3594-4F96F5C1C3E1}"/>
              </a:ext>
            </a:extLst>
          </p:cNvPr>
          <p:cNvSpPr>
            <a:spLocks noChangeArrowheads="1"/>
          </p:cNvSpPr>
          <p:nvPr/>
        </p:nvSpPr>
        <p:spPr bwMode="auto">
          <a:xfrm>
            <a:off x="6858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77" name="Oval 13">
            <a:extLst>
              <a:ext uri="{FF2B5EF4-FFF2-40B4-BE49-F238E27FC236}">
                <a16:creationId xmlns:a16="http://schemas.microsoft.com/office/drawing/2014/main" id="{09D91461-4B91-D186-2834-25BEFA48E308}"/>
              </a:ext>
            </a:extLst>
          </p:cNvPr>
          <p:cNvSpPr>
            <a:spLocks noChangeArrowheads="1"/>
          </p:cNvSpPr>
          <p:nvPr/>
        </p:nvSpPr>
        <p:spPr bwMode="auto">
          <a:xfrm>
            <a:off x="66294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78" name="Oval 14">
            <a:extLst>
              <a:ext uri="{FF2B5EF4-FFF2-40B4-BE49-F238E27FC236}">
                <a16:creationId xmlns:a16="http://schemas.microsoft.com/office/drawing/2014/main" id="{D9EE2C7C-700F-CD10-E9D1-710410567512}"/>
              </a:ext>
            </a:extLst>
          </p:cNvPr>
          <p:cNvSpPr>
            <a:spLocks noChangeArrowheads="1"/>
          </p:cNvSpPr>
          <p:nvPr/>
        </p:nvSpPr>
        <p:spPr bwMode="auto">
          <a:xfrm>
            <a:off x="64770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79" name="Oval 15">
            <a:extLst>
              <a:ext uri="{FF2B5EF4-FFF2-40B4-BE49-F238E27FC236}">
                <a16:creationId xmlns:a16="http://schemas.microsoft.com/office/drawing/2014/main" id="{9F44D759-4501-39FB-0EBB-0B6312D64BFA}"/>
              </a:ext>
            </a:extLst>
          </p:cNvPr>
          <p:cNvSpPr>
            <a:spLocks noChangeArrowheads="1"/>
          </p:cNvSpPr>
          <p:nvPr/>
        </p:nvSpPr>
        <p:spPr bwMode="auto">
          <a:xfrm>
            <a:off x="64770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80" name="Oval 16">
            <a:extLst>
              <a:ext uri="{FF2B5EF4-FFF2-40B4-BE49-F238E27FC236}">
                <a16:creationId xmlns:a16="http://schemas.microsoft.com/office/drawing/2014/main" id="{0BAA7580-68B5-6793-5980-1C668360309B}"/>
              </a:ext>
            </a:extLst>
          </p:cNvPr>
          <p:cNvSpPr>
            <a:spLocks noChangeArrowheads="1"/>
          </p:cNvSpPr>
          <p:nvPr/>
        </p:nvSpPr>
        <p:spPr bwMode="auto">
          <a:xfrm rot="7946174">
            <a:off x="67056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81" name="Oval 17">
            <a:extLst>
              <a:ext uri="{FF2B5EF4-FFF2-40B4-BE49-F238E27FC236}">
                <a16:creationId xmlns:a16="http://schemas.microsoft.com/office/drawing/2014/main" id="{893B9B74-CC89-5B2C-2CED-CB8FF265A5BE}"/>
              </a:ext>
            </a:extLst>
          </p:cNvPr>
          <p:cNvSpPr>
            <a:spLocks noChangeArrowheads="1"/>
          </p:cNvSpPr>
          <p:nvPr/>
        </p:nvSpPr>
        <p:spPr bwMode="auto">
          <a:xfrm rot="7946174">
            <a:off x="67056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82" name="Oval 18">
            <a:extLst>
              <a:ext uri="{FF2B5EF4-FFF2-40B4-BE49-F238E27FC236}">
                <a16:creationId xmlns:a16="http://schemas.microsoft.com/office/drawing/2014/main" id="{885D907C-2953-2DB4-89B4-553A696B4E30}"/>
              </a:ext>
            </a:extLst>
          </p:cNvPr>
          <p:cNvSpPr>
            <a:spLocks noChangeArrowheads="1"/>
          </p:cNvSpPr>
          <p:nvPr/>
        </p:nvSpPr>
        <p:spPr bwMode="auto">
          <a:xfrm>
            <a:off x="67818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1283" name="Oval 19">
            <a:extLst>
              <a:ext uri="{FF2B5EF4-FFF2-40B4-BE49-F238E27FC236}">
                <a16:creationId xmlns:a16="http://schemas.microsoft.com/office/drawing/2014/main" id="{4D381F8F-66AF-722B-6C6F-5BB8F8D7C6F2}"/>
              </a:ext>
            </a:extLst>
          </p:cNvPr>
          <p:cNvSpPr>
            <a:spLocks noChangeArrowheads="1"/>
          </p:cNvSpPr>
          <p:nvPr/>
        </p:nvSpPr>
        <p:spPr bwMode="auto">
          <a:xfrm>
            <a:off x="6629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84" name="Oval 20">
            <a:extLst>
              <a:ext uri="{FF2B5EF4-FFF2-40B4-BE49-F238E27FC236}">
                <a16:creationId xmlns:a16="http://schemas.microsoft.com/office/drawing/2014/main" id="{7DBDC9F8-C4EE-5AB4-ACE4-B91BEBC7BBB7}"/>
              </a:ext>
            </a:extLst>
          </p:cNvPr>
          <p:cNvSpPr>
            <a:spLocks noChangeArrowheads="1"/>
          </p:cNvSpPr>
          <p:nvPr/>
        </p:nvSpPr>
        <p:spPr bwMode="auto">
          <a:xfrm>
            <a:off x="64770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1285" name="Oval 21">
            <a:extLst>
              <a:ext uri="{FF2B5EF4-FFF2-40B4-BE49-F238E27FC236}">
                <a16:creationId xmlns:a16="http://schemas.microsoft.com/office/drawing/2014/main" id="{837ABB46-457C-F5B2-BFC7-94C785045362}"/>
              </a:ext>
            </a:extLst>
          </p:cNvPr>
          <p:cNvSpPr>
            <a:spLocks noChangeArrowheads="1"/>
          </p:cNvSpPr>
          <p:nvPr/>
        </p:nvSpPr>
        <p:spPr bwMode="auto">
          <a:xfrm>
            <a:off x="16002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286" name="Oval 22">
            <a:extLst>
              <a:ext uri="{FF2B5EF4-FFF2-40B4-BE49-F238E27FC236}">
                <a16:creationId xmlns:a16="http://schemas.microsoft.com/office/drawing/2014/main" id="{AF623E43-8D68-8301-886F-93001784AA1C}"/>
              </a:ext>
            </a:extLst>
          </p:cNvPr>
          <p:cNvSpPr>
            <a:spLocks noChangeArrowheads="1"/>
          </p:cNvSpPr>
          <p:nvPr/>
        </p:nvSpPr>
        <p:spPr bwMode="auto">
          <a:xfrm>
            <a:off x="58674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287" name="Oval 23">
            <a:extLst>
              <a:ext uri="{FF2B5EF4-FFF2-40B4-BE49-F238E27FC236}">
                <a16:creationId xmlns:a16="http://schemas.microsoft.com/office/drawing/2014/main" id="{042ED823-D4E8-3FFB-26BE-057D7ACAE463}"/>
              </a:ext>
            </a:extLst>
          </p:cNvPr>
          <p:cNvSpPr>
            <a:spLocks noChangeArrowheads="1"/>
          </p:cNvSpPr>
          <p:nvPr/>
        </p:nvSpPr>
        <p:spPr bwMode="auto">
          <a:xfrm>
            <a:off x="5410200" y="2516188"/>
            <a:ext cx="2741613"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288" name="Oval 24">
            <a:extLst>
              <a:ext uri="{FF2B5EF4-FFF2-40B4-BE49-F238E27FC236}">
                <a16:creationId xmlns:a16="http://schemas.microsoft.com/office/drawing/2014/main" id="{C30A04AE-A8BF-35BA-65A0-B5FCD5CE82BA}"/>
              </a:ext>
            </a:extLst>
          </p:cNvPr>
          <p:cNvSpPr>
            <a:spLocks noChangeArrowheads="1"/>
          </p:cNvSpPr>
          <p:nvPr/>
        </p:nvSpPr>
        <p:spPr bwMode="auto">
          <a:xfrm>
            <a:off x="1144588" y="25146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8249" name="Oval 25">
            <a:extLst>
              <a:ext uri="{FF2B5EF4-FFF2-40B4-BE49-F238E27FC236}">
                <a16:creationId xmlns:a16="http://schemas.microsoft.com/office/drawing/2014/main" id="{ADEAFFD5-5A82-30A4-C2D6-BED399F7D867}"/>
              </a:ext>
            </a:extLst>
          </p:cNvPr>
          <p:cNvSpPr>
            <a:spLocks noChangeArrowheads="1"/>
          </p:cNvSpPr>
          <p:nvPr/>
        </p:nvSpPr>
        <p:spPr bwMode="auto">
          <a:xfrm>
            <a:off x="1219200" y="3276600"/>
            <a:ext cx="92075" cy="109538"/>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11290" name="Text Box 26">
            <a:extLst>
              <a:ext uri="{FF2B5EF4-FFF2-40B4-BE49-F238E27FC236}">
                <a16:creationId xmlns:a16="http://schemas.microsoft.com/office/drawing/2014/main" id="{48188755-CF64-851B-7101-621BA19A1477}"/>
              </a:ext>
            </a:extLst>
          </p:cNvPr>
          <p:cNvSpPr txBox="1">
            <a:spLocks noChangeArrowheads="1"/>
          </p:cNvSpPr>
          <p:nvPr/>
        </p:nvSpPr>
        <p:spPr bwMode="auto">
          <a:xfrm>
            <a:off x="6553200" y="22098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2</a:t>
            </a:r>
          </a:p>
          <a:p>
            <a:pPr eaLnBrk="1" hangingPunct="1"/>
            <a:r>
              <a:rPr lang="en-US" altLang="en-US" sz="3200" b="1"/>
              <a:t>1</a:t>
            </a:r>
          </a:p>
        </p:txBody>
      </p:sp>
      <p:sp>
        <p:nvSpPr>
          <p:cNvPr id="11291" name="Text Box 27">
            <a:extLst>
              <a:ext uri="{FF2B5EF4-FFF2-40B4-BE49-F238E27FC236}">
                <a16:creationId xmlns:a16="http://schemas.microsoft.com/office/drawing/2014/main" id="{3FE78918-62B0-4C1C-05FB-01532E46C454}"/>
              </a:ext>
            </a:extLst>
          </p:cNvPr>
          <p:cNvSpPr txBox="1">
            <a:spLocks noChangeArrowheads="1"/>
          </p:cNvSpPr>
          <p:nvPr/>
        </p:nvSpPr>
        <p:spPr bwMode="auto">
          <a:xfrm>
            <a:off x="2286000" y="22860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2</a:t>
            </a:r>
          </a:p>
          <a:p>
            <a:pPr eaLnBrk="1" hangingPunct="1"/>
            <a:r>
              <a:rPr lang="en-US" altLang="en-US" sz="3200" b="1"/>
              <a:t>1</a:t>
            </a:r>
          </a:p>
        </p:txBody>
      </p:sp>
      <p:pic>
        <p:nvPicPr>
          <p:cNvPr id="308252" name="Picture 28">
            <a:extLst>
              <a:ext uri="{FF2B5EF4-FFF2-40B4-BE49-F238E27FC236}">
                <a16:creationId xmlns:a16="http://schemas.microsoft.com/office/drawing/2014/main" id="{D098F702-7B62-B977-7661-77083FA08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2438400"/>
            <a:ext cx="27654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53" name="Picture 29">
            <a:extLst>
              <a:ext uri="{FF2B5EF4-FFF2-40B4-BE49-F238E27FC236}">
                <a16:creationId xmlns:a16="http://schemas.microsoft.com/office/drawing/2014/main" id="{4E26F38C-A947-5376-E231-A31C8ED5B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7338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54" name="Picture 30">
            <a:extLst>
              <a:ext uri="{FF2B5EF4-FFF2-40B4-BE49-F238E27FC236}">
                <a16:creationId xmlns:a16="http://schemas.microsoft.com/office/drawing/2014/main" id="{8B474EDB-18C8-47D1-1751-6517747A4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37338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0.13664 -0.11898 C 0.2191 -0.11898 0.28664 -0.0294 0.28664 0.08102 C 0.28664 0.1912 0.2191 0.28102 0.13664 0.28102 C 0.05382 0.28102 -0.01336 0.1912 -0.01336 0.08102 C -0.01336 -0.0294 0.05382 -0.11898 0.13664 -0.11898 Z " pathEditMode="relative" rAng="0" ptsTypes="fffff">
                                      <p:cBhvr>
                                        <p:cTn id="6" dur="2000" fill="hold"/>
                                        <p:tgtEl>
                                          <p:spTgt spid="308249"/>
                                        </p:tgtEl>
                                        <p:attrNameLst>
                                          <p:attrName>ppt_x</p:attrName>
                                          <p:attrName>ppt_y</p:attrName>
                                        </p:attrNameLst>
                                      </p:cBhvr>
                                      <p:rCtr x="0" y="20000"/>
                                    </p:animMotion>
                                  </p:childTnLst>
                                </p:cTn>
                              </p:par>
                              <p:par>
                                <p:cTn id="7" presetID="8" presetClass="emph" presetSubtype="0" repeatCount="indefinite" fill="hold" nodeType="withEffect">
                                  <p:stCondLst>
                                    <p:cond delay="0"/>
                                  </p:stCondLst>
                                  <p:childTnLst>
                                    <p:animRot by="21600000">
                                      <p:cBhvr>
                                        <p:cTn id="8" dur="2000" fill="hold"/>
                                        <p:tgtEl>
                                          <p:spTgt spid="308252"/>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30825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 fill="hold"/>
                                        <p:tgtEl>
                                          <p:spTgt spid="3082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4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11" descr="fl">
            <a:extLst>
              <a:ext uri="{FF2B5EF4-FFF2-40B4-BE49-F238E27FC236}">
                <a16:creationId xmlns:a16="http://schemas.microsoft.com/office/drawing/2014/main" id="{68C8B645-A7BC-A170-3505-41A56DDD7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295"/>
          <a:stretch>
            <a:fillRect/>
          </a:stretch>
        </p:blipFill>
        <p:spPr bwMode="auto">
          <a:xfrm>
            <a:off x="5000625" y="0"/>
            <a:ext cx="414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3" name="Text Box 3">
            <a:extLst>
              <a:ext uri="{FF2B5EF4-FFF2-40B4-BE49-F238E27FC236}">
                <a16:creationId xmlns:a16="http://schemas.microsoft.com/office/drawing/2014/main" id="{CEEE02DE-9DC4-0370-23DB-40567A6C764F}"/>
              </a:ext>
            </a:extLst>
          </p:cNvPr>
          <p:cNvSpPr txBox="1">
            <a:spLocks noChangeArrowheads="1"/>
          </p:cNvSpPr>
          <p:nvPr/>
        </p:nvSpPr>
        <p:spPr bwMode="auto">
          <a:xfrm>
            <a:off x="0" y="-76200"/>
            <a:ext cx="69342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b="1">
                <a:solidFill>
                  <a:srgbClr val="FFFF00"/>
                </a:solidFill>
                <a:latin typeface="Verdana" panose="020B0604030504040204" pitchFamily="34" charset="0"/>
              </a:rPr>
              <a:t>Combustion - chemical reaction between a fuel and an oxidant, producing  and light (flames).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91843"/>
                                        </p:tgtEl>
                                        <p:attrNameLst>
                                          <p:attrName>style.visibility</p:attrName>
                                        </p:attrNameLst>
                                      </p:cBhvr>
                                      <p:to>
                                        <p:strVal val="visible"/>
                                      </p:to>
                                    </p:set>
                                    <p:animEffect transition="in" filter="fade">
                                      <p:cBhvr>
                                        <p:cTn id="7" dur="1000"/>
                                        <p:tgtEl>
                                          <p:spTgt spid="291843"/>
                                        </p:tgtEl>
                                      </p:cBhvr>
                                    </p:animEffect>
                                    <p:anim calcmode="lin" valueType="num">
                                      <p:cBhvr>
                                        <p:cTn id="8" dur="1000" fill="hold"/>
                                        <p:tgtEl>
                                          <p:spTgt spid="291843"/>
                                        </p:tgtEl>
                                        <p:attrNameLst>
                                          <p:attrName>ppt_x</p:attrName>
                                        </p:attrNameLst>
                                      </p:cBhvr>
                                      <p:tavLst>
                                        <p:tav tm="0">
                                          <p:val>
                                            <p:strVal val="#ppt_x"/>
                                          </p:val>
                                        </p:tav>
                                        <p:tav tm="100000">
                                          <p:val>
                                            <p:strVal val="#ppt_x"/>
                                          </p:val>
                                        </p:tav>
                                      </p:tavLst>
                                    </p:anim>
                                    <p:anim calcmode="lin" valueType="num">
                                      <p:cBhvr>
                                        <p:cTn id="9" dur="1000" fill="hold"/>
                                        <p:tgtEl>
                                          <p:spTgt spid="291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86" name="Picture 7" descr="j0289117">
            <a:extLst>
              <a:ext uri="{FF2B5EF4-FFF2-40B4-BE49-F238E27FC236}">
                <a16:creationId xmlns:a16="http://schemas.microsoft.com/office/drawing/2014/main" id="{C63361A8-0A01-7287-A738-B057D6502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5000"/>
            <a:ext cx="289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4" name="Text Box 2">
            <a:extLst>
              <a:ext uri="{FF2B5EF4-FFF2-40B4-BE49-F238E27FC236}">
                <a16:creationId xmlns:a16="http://schemas.microsoft.com/office/drawing/2014/main" id="{DA906C44-0BCF-6F22-CFA0-ECCBF281EFFE}"/>
              </a:ext>
            </a:extLst>
          </p:cNvPr>
          <p:cNvSpPr txBox="1">
            <a:spLocks noChangeArrowheads="1"/>
          </p:cNvSpPr>
          <p:nvPr/>
        </p:nvSpPr>
        <p:spPr bwMode="auto">
          <a:xfrm>
            <a:off x="0" y="-76200"/>
            <a:ext cx="6934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400" b="1" u="sng">
                <a:solidFill>
                  <a:srgbClr val="FFFF00"/>
                </a:solidFill>
                <a:latin typeface="Verdana" panose="020B0604030504040204" pitchFamily="34" charset="0"/>
              </a:rPr>
              <a:t>Combustibility</a:t>
            </a:r>
          </a:p>
          <a:p>
            <a:pPr eaLnBrk="1" hangingPunct="1"/>
            <a:r>
              <a:rPr lang="en-US" altLang="en-US" sz="6400">
                <a:solidFill>
                  <a:srgbClr val="FFCC66"/>
                </a:solidFill>
                <a:latin typeface="Verdana" panose="020B0604030504040204" pitchFamily="34" charset="0"/>
              </a:rPr>
              <a:t>The tendency to react with Oxygen, releasing heat.</a:t>
            </a:r>
          </a:p>
        </p:txBody>
      </p:sp>
      <p:pic>
        <p:nvPicPr>
          <p:cNvPr id="177155" name="Picture 3">
            <a:extLst>
              <a:ext uri="{FF2B5EF4-FFF2-40B4-BE49-F238E27FC236}">
                <a16:creationId xmlns:a16="http://schemas.microsoft.com/office/drawing/2014/main" id="{A0904566-581A-0088-481E-BC89519AD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965700"/>
            <a:ext cx="1905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4">
            <a:extLst>
              <a:ext uri="{FF2B5EF4-FFF2-40B4-BE49-F238E27FC236}">
                <a16:creationId xmlns:a16="http://schemas.microsoft.com/office/drawing/2014/main" id="{48AEFB1D-3356-3213-EC16-15E81D3FC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965700"/>
            <a:ext cx="1905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descr="j0178945">
            <a:extLst>
              <a:ext uri="{FF2B5EF4-FFF2-40B4-BE49-F238E27FC236}">
                <a16:creationId xmlns:a16="http://schemas.microsoft.com/office/drawing/2014/main" id="{3CF1827F-D7E4-BEEB-EC9B-4342B2CA95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52850"/>
            <a:ext cx="3124200" cy="2343150"/>
          </a:xfrm>
          <a:prstGeom prst="rect">
            <a:avLst/>
          </a:prstGeom>
          <a:noFill/>
          <a:ln w="38100" cmpd="dbl">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67591" name="Rectangle 6">
            <a:extLst>
              <a:ext uri="{FF2B5EF4-FFF2-40B4-BE49-F238E27FC236}">
                <a16:creationId xmlns:a16="http://schemas.microsoft.com/office/drawing/2014/main" id="{C38669EA-1BBE-EEE0-47EB-348CBA2C38B9}"/>
              </a:ext>
            </a:extLst>
          </p:cNvPr>
          <p:cNvSpPr>
            <a:spLocks noChangeArrowheads="1"/>
          </p:cNvSpPr>
          <p:nvPr/>
        </p:nvSpPr>
        <p:spPr bwMode="auto">
          <a:xfrm>
            <a:off x="7620000" y="76200"/>
            <a:ext cx="1536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b="1">
                <a:solidFill>
                  <a:srgbClr val="FF00FF"/>
                </a:solidFill>
              </a:rPr>
              <a:t>O</a:t>
            </a:r>
            <a:r>
              <a:rPr lang="en-US" altLang="en-US" sz="8000" b="1" baseline="-25000">
                <a:solidFill>
                  <a:srgbClr val="FF00FF"/>
                </a:solidFill>
              </a:rPr>
              <a:t>2 </a:t>
            </a:r>
          </a:p>
        </p:txBody>
      </p:sp>
      <p:pic>
        <p:nvPicPr>
          <p:cNvPr id="177160" name="AMNGWA01.mid">
            <a:hlinkClick r:id="" action="ppaction://media"/>
            <a:extLst>
              <a:ext uri="{FF2B5EF4-FFF2-40B4-BE49-F238E27FC236}">
                <a16:creationId xmlns:a16="http://schemas.microsoft.com/office/drawing/2014/main" id="{F1137BE0-AA46-56A7-1C0E-9D0E4C7C975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1" name="Rectangle 9">
            <a:extLst>
              <a:ext uri="{FF2B5EF4-FFF2-40B4-BE49-F238E27FC236}">
                <a16:creationId xmlns:a16="http://schemas.microsoft.com/office/drawing/2014/main" id="{8015D016-3E92-CC2A-0C35-64B813D5B428}"/>
              </a:ext>
            </a:extLst>
          </p:cNvPr>
          <p:cNvSpPr>
            <a:spLocks noChangeArrowheads="1"/>
          </p:cNvSpPr>
          <p:nvPr/>
        </p:nvSpPr>
        <p:spPr bwMode="auto">
          <a:xfrm>
            <a:off x="6276975" y="6172200"/>
            <a:ext cx="2790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FFFF00"/>
                </a:solidFill>
              </a:rPr>
              <a:t>BURNING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1000"/>
                                        <p:tgtEl>
                                          <p:spTgt spid="177154"/>
                                        </p:tgtEl>
                                      </p:cBhvr>
                                    </p:animEffect>
                                    <p:anim calcmode="lin" valueType="num">
                                      <p:cBhvr>
                                        <p:cTn id="8" dur="1000" fill="hold"/>
                                        <p:tgtEl>
                                          <p:spTgt spid="177154"/>
                                        </p:tgtEl>
                                        <p:attrNameLst>
                                          <p:attrName>ppt_x</p:attrName>
                                        </p:attrNameLst>
                                      </p:cBhvr>
                                      <p:tavLst>
                                        <p:tav tm="0">
                                          <p:val>
                                            <p:strVal val="#ppt_x"/>
                                          </p:val>
                                        </p:tav>
                                        <p:tav tm="100000">
                                          <p:val>
                                            <p:strVal val="#ppt_x"/>
                                          </p:val>
                                        </p:tav>
                                      </p:tavLst>
                                    </p:anim>
                                    <p:anim calcmode="lin" valueType="num">
                                      <p:cBhvr>
                                        <p:cTn id="9" dur="1000" fill="hold"/>
                                        <p:tgtEl>
                                          <p:spTgt spid="177154"/>
                                        </p:tgtEl>
                                        <p:attrNameLst>
                                          <p:attrName>ppt_y</p:attrName>
                                        </p:attrNameLst>
                                      </p:cBhvr>
                                      <p:tavLst>
                                        <p:tav tm="0">
                                          <p:val>
                                            <p:strVal val="#ppt_y+.1"/>
                                          </p:val>
                                        </p:tav>
                                        <p:tav tm="100000">
                                          <p:val>
                                            <p:strVal val="#ppt_y"/>
                                          </p:val>
                                        </p:tav>
                                      </p:tavLst>
                                    </p:anim>
                                  </p:childTnLst>
                                </p:cTn>
                              </p:par>
                              <p:par>
                                <p:cTn id="10" presetID="56" presetClass="path" presetSubtype="0" repeatCount="indefinite" accel="50000" decel="50000" autoRev="1" fill="hold" nodeType="withEffect">
                                  <p:stCondLst>
                                    <p:cond delay="0"/>
                                  </p:stCondLst>
                                  <p:childTnLst>
                                    <p:animMotion origin="layout" path="M -0.00521 0.02176 L 0 0 " pathEditMode="relative" rAng="0" ptsTypes="AA">
                                      <p:cBhvr>
                                        <p:cTn id="11" dur="3000" fill="hold"/>
                                        <p:tgtEl>
                                          <p:spTgt spid="177155"/>
                                        </p:tgtEl>
                                        <p:attrNameLst>
                                          <p:attrName>ppt_x</p:attrName>
                                          <p:attrName>ppt_y</p:attrName>
                                        </p:attrNameLst>
                                      </p:cBhvr>
                                      <p:rCtr x="260" y="-1088"/>
                                    </p:animMotion>
                                  </p:childTnLst>
                                </p:cTn>
                              </p:par>
                              <p:par>
                                <p:cTn id="12" presetID="56" presetClass="path" presetSubtype="0" repeatCount="indefinite" accel="50000" decel="50000" autoRev="1" fill="hold" nodeType="withEffect">
                                  <p:stCondLst>
                                    <p:cond delay="0"/>
                                  </p:stCondLst>
                                  <p:childTnLst>
                                    <p:animMotion origin="layout" path="M 0.00313 0.02523 L -3.33333E-6 0 " pathEditMode="relative" rAng="0" ptsTypes="AA">
                                      <p:cBhvr>
                                        <p:cTn id="13" dur="3000" fill="hold"/>
                                        <p:tgtEl>
                                          <p:spTgt spid="177156"/>
                                        </p:tgtEl>
                                        <p:attrNameLst>
                                          <p:attrName>ppt_x</p:attrName>
                                          <p:attrName>ppt_y</p:attrName>
                                        </p:attrNameLst>
                                      </p:cBhvr>
                                      <p:rCtr x="-156" y="-1273"/>
                                    </p:animMotion>
                                  </p:childTnLst>
                                </p:cTn>
                              </p:par>
                              <p:par>
                                <p:cTn id="14" presetID="35" presetClass="entr" presetSubtype="0" fill="hold" nodeType="withEffect">
                                  <p:stCondLst>
                                    <p:cond delay="0"/>
                                  </p:stCondLst>
                                  <p:childTnLst>
                                    <p:set>
                                      <p:cBhvr>
                                        <p:cTn id="15" dur="1" fill="hold">
                                          <p:stCondLst>
                                            <p:cond delay="0"/>
                                          </p:stCondLst>
                                        </p:cTn>
                                        <p:tgtEl>
                                          <p:spTgt spid="177156"/>
                                        </p:tgtEl>
                                        <p:attrNameLst>
                                          <p:attrName>style.visibility</p:attrName>
                                        </p:attrNameLst>
                                      </p:cBhvr>
                                      <p:to>
                                        <p:strVal val="visible"/>
                                      </p:to>
                                    </p:set>
                                    <p:animEffect transition="in" filter="fade">
                                      <p:cBhvr>
                                        <p:cTn id="16" dur="5000"/>
                                        <p:tgtEl>
                                          <p:spTgt spid="177156"/>
                                        </p:tgtEl>
                                      </p:cBhvr>
                                    </p:animEffect>
                                    <p:anim calcmode="lin" valueType="num">
                                      <p:cBhvr>
                                        <p:cTn id="17" dur="5000" fill="hold"/>
                                        <p:tgtEl>
                                          <p:spTgt spid="177156"/>
                                        </p:tgtEl>
                                        <p:attrNameLst>
                                          <p:attrName>style.rotation</p:attrName>
                                        </p:attrNameLst>
                                      </p:cBhvr>
                                      <p:tavLst>
                                        <p:tav tm="0">
                                          <p:val>
                                            <p:fltVal val="720"/>
                                          </p:val>
                                        </p:tav>
                                        <p:tav tm="100000">
                                          <p:val>
                                            <p:fltVal val="0"/>
                                          </p:val>
                                        </p:tav>
                                      </p:tavLst>
                                    </p:anim>
                                    <p:anim calcmode="lin" valueType="num">
                                      <p:cBhvr>
                                        <p:cTn id="18" dur="5000" fill="hold"/>
                                        <p:tgtEl>
                                          <p:spTgt spid="177156"/>
                                        </p:tgtEl>
                                        <p:attrNameLst>
                                          <p:attrName>ppt_h</p:attrName>
                                        </p:attrNameLst>
                                      </p:cBhvr>
                                      <p:tavLst>
                                        <p:tav tm="0">
                                          <p:val>
                                            <p:fltVal val="0"/>
                                          </p:val>
                                        </p:tav>
                                        <p:tav tm="100000">
                                          <p:val>
                                            <p:strVal val="#ppt_h"/>
                                          </p:val>
                                        </p:tav>
                                      </p:tavLst>
                                    </p:anim>
                                    <p:anim calcmode="lin" valueType="num">
                                      <p:cBhvr>
                                        <p:cTn id="19" dur="5000" fill="hold"/>
                                        <p:tgtEl>
                                          <p:spTgt spid="177156"/>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177155"/>
                                        </p:tgtEl>
                                        <p:attrNameLst>
                                          <p:attrName>style.visibility</p:attrName>
                                        </p:attrNameLst>
                                      </p:cBhvr>
                                      <p:to>
                                        <p:strVal val="visible"/>
                                      </p:to>
                                    </p:set>
                                    <p:animEffect transition="in" filter="fade">
                                      <p:cBhvr>
                                        <p:cTn id="22" dur="5000"/>
                                        <p:tgtEl>
                                          <p:spTgt spid="177155"/>
                                        </p:tgtEl>
                                      </p:cBhvr>
                                    </p:animEffect>
                                    <p:anim calcmode="lin" valueType="num">
                                      <p:cBhvr>
                                        <p:cTn id="23" dur="5000" fill="hold"/>
                                        <p:tgtEl>
                                          <p:spTgt spid="177155"/>
                                        </p:tgtEl>
                                        <p:attrNameLst>
                                          <p:attrName>style.rotation</p:attrName>
                                        </p:attrNameLst>
                                      </p:cBhvr>
                                      <p:tavLst>
                                        <p:tav tm="0">
                                          <p:val>
                                            <p:fltVal val="720"/>
                                          </p:val>
                                        </p:tav>
                                        <p:tav tm="100000">
                                          <p:val>
                                            <p:fltVal val="0"/>
                                          </p:val>
                                        </p:tav>
                                      </p:tavLst>
                                    </p:anim>
                                    <p:anim calcmode="lin" valueType="num">
                                      <p:cBhvr>
                                        <p:cTn id="24" dur="5000" fill="hold"/>
                                        <p:tgtEl>
                                          <p:spTgt spid="177155"/>
                                        </p:tgtEl>
                                        <p:attrNameLst>
                                          <p:attrName>ppt_h</p:attrName>
                                        </p:attrNameLst>
                                      </p:cBhvr>
                                      <p:tavLst>
                                        <p:tav tm="0">
                                          <p:val>
                                            <p:fltVal val="0"/>
                                          </p:val>
                                        </p:tav>
                                        <p:tav tm="100000">
                                          <p:val>
                                            <p:strVal val="#ppt_h"/>
                                          </p:val>
                                        </p:tav>
                                      </p:tavLst>
                                    </p:anim>
                                    <p:anim calcmode="lin" valueType="num">
                                      <p:cBhvr>
                                        <p:cTn id="25" dur="5000" fill="hold"/>
                                        <p:tgtEl>
                                          <p:spTgt spid="177155"/>
                                        </p:tgtEl>
                                        <p:attrNameLst>
                                          <p:attrName>ppt_w</p:attrName>
                                        </p:attrNameLst>
                                      </p:cBhvr>
                                      <p:tavLst>
                                        <p:tav tm="0">
                                          <p:val>
                                            <p:fltVal val="0"/>
                                          </p:val>
                                        </p:tav>
                                        <p:tav tm="100000">
                                          <p:val>
                                            <p:strVal val="#ppt_w"/>
                                          </p:val>
                                        </p:tav>
                                      </p:tavLst>
                                    </p:anim>
                                  </p:childTnLst>
                                </p:cTn>
                              </p:par>
                            </p:childTnLst>
                          </p:cTn>
                        </p:par>
                        <p:par>
                          <p:cTn id="26" fill="hold" nodeType="afterGroup">
                            <p:stCondLst>
                              <p:cond delay="6000"/>
                            </p:stCondLst>
                            <p:childTnLst>
                              <p:par>
                                <p:cTn id="27" presetID="1" presetClass="mediacall" presetSubtype="0" fill="hold" nodeType="afterEffect">
                                  <p:stCondLst>
                                    <p:cond delay="0"/>
                                  </p:stCondLst>
                                  <p:childTnLst>
                                    <p:cmd type="call" cmd="playFrom(0.0)">
                                      <p:cBhvr>
                                        <p:cTn id="28" dur="58279" fill="hold"/>
                                        <p:tgtEl>
                                          <p:spTgt spid="177160"/>
                                        </p:tgtEl>
                                      </p:cBhvr>
                                    </p:cmd>
                                  </p:childTnLst>
                                </p:cTn>
                              </p:par>
                              <p:par>
                                <p:cTn id="29" presetID="3" presetClass="emph" presetSubtype="10" repeatCount="10000" accel="50000" decel="50000" autoRev="1" fill="hold" nodeType="withEffect">
                                  <p:stCondLst>
                                    <p:cond delay="0"/>
                                  </p:stCondLst>
                                  <p:childTnLst>
                                    <p:animClr clrSpc="hsl" dir="ccw">
                                      <p:cBhvr override="childStyle">
                                        <p:cTn id="30" dur="2000" fill="hold"/>
                                        <p:tgtEl>
                                          <p:spTgt spid="177161"/>
                                        </p:tgtEl>
                                        <p:attrNameLst>
                                          <p:attrName>style.color</p:attrName>
                                        </p:attrNameLst>
                                      </p:cBhvr>
                                      <p:to>
                                        <a:schemeClr val="accent2"/>
                                      </p:to>
                                    </p:animClr>
                                  </p:childTnLst>
                                </p:cTn>
                              </p:par>
                              <p:par>
                                <p:cTn id="31" presetID="1" presetClass="emph" presetSubtype="10" repeatCount="5000" accel="50000" decel="50000" autoRev="1" fill="hold" nodeType="withEffect">
                                  <p:stCondLst>
                                    <p:cond delay="1000"/>
                                  </p:stCondLst>
                                  <p:childTnLst>
                                    <p:animClr clrSpc="hsl" dir="ccw">
                                      <p:cBhvr>
                                        <p:cTn id="32" dur="2000" fill="hold"/>
                                        <p:tgtEl>
                                          <p:spTgt spid="177161"/>
                                        </p:tgtEl>
                                        <p:attrNameLst>
                                          <p:attrName>fillcolor</p:attrName>
                                        </p:attrNameLst>
                                      </p:cBhvr>
                                      <p:to>
                                        <a:schemeClr val="accent2"/>
                                      </p:to>
                                    </p:animClr>
                                    <p:set>
                                      <p:cBhvr>
                                        <p:cTn id="33" dur="2000" fill="hold"/>
                                        <p:tgtEl>
                                          <p:spTgt spid="177161"/>
                                        </p:tgtEl>
                                        <p:attrNameLst>
                                          <p:attrName>fill.type</p:attrName>
                                        </p:attrNameLst>
                                      </p:cBhvr>
                                      <p:to>
                                        <p:strVal val="solid"/>
                                      </p:to>
                                    </p:set>
                                    <p:set>
                                      <p:cBhvr>
                                        <p:cTn id="34" dur="2000" fill="hold"/>
                                        <p:tgtEl>
                                          <p:spTgt spid="17716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5" fill="hold" display="0">
                  <p:stCondLst>
                    <p:cond delay="indefinite"/>
                  </p:stCondLst>
                  <p:endCondLst>
                    <p:cond evt="onNext" delay="0">
                      <p:tgtEl>
                        <p:sldTgt/>
                      </p:tgtEl>
                    </p:cond>
                    <p:cond evt="onPrev" delay="0">
                      <p:tgtEl>
                        <p:sldTgt/>
                      </p:tgtEl>
                    </p:cond>
                    <p:cond evt="onStopAudio" delay="0">
                      <p:tgtEl>
                        <p:sldTgt/>
                      </p:tgtEl>
                    </p:cond>
                  </p:endCondLst>
                </p:cTn>
                <p:tgtEl>
                  <p:spTgt spid="177160"/>
                </p:tgtEl>
              </p:cMediaNode>
            </p:audio>
          </p:childTnLst>
        </p:cTn>
      </p:par>
    </p:tnLst>
    <p:bldLst>
      <p:bldP spid="177154" grpId="0"/>
      <p:bldP spid="17716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100000">
              <a:srgbClr val="FF9900"/>
            </a:gs>
          </a:gsLst>
          <a:lin ang="5400000" scaled="1"/>
        </a:gradFill>
        <a:effectLst/>
      </p:bgPr>
    </p:bg>
    <p:spTree>
      <p:nvGrpSpPr>
        <p:cNvPr id="1" name=""/>
        <p:cNvGrpSpPr/>
        <p:nvPr/>
      </p:nvGrpSpPr>
      <p:grpSpPr>
        <a:xfrm>
          <a:off x="0" y="0"/>
          <a:ext cx="0" cy="0"/>
          <a:chOff x="0" y="0"/>
          <a:chExt cx="0" cy="0"/>
        </a:xfrm>
      </p:grpSpPr>
      <p:pic>
        <p:nvPicPr>
          <p:cNvPr id="178178" name="Picture 2" descr="mini-211_Rust_in_peace_small">
            <a:extLst>
              <a:ext uri="{FF2B5EF4-FFF2-40B4-BE49-F238E27FC236}">
                <a16:creationId xmlns:a16="http://schemas.microsoft.com/office/drawing/2014/main" id="{1DE0B423-663A-5E22-B80B-7B523B78F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15" r="15143" b="24615"/>
          <a:stretch>
            <a:fillRect/>
          </a:stretch>
        </p:blipFill>
        <p:spPr bwMode="auto">
          <a:xfrm>
            <a:off x="5181600" y="1828800"/>
            <a:ext cx="396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ext Box 3">
            <a:extLst>
              <a:ext uri="{FF2B5EF4-FFF2-40B4-BE49-F238E27FC236}">
                <a16:creationId xmlns:a16="http://schemas.microsoft.com/office/drawing/2014/main" id="{54655EB3-D66D-D3CF-AEA9-766C480BF069}"/>
              </a:ext>
            </a:extLst>
          </p:cNvPr>
          <p:cNvSpPr txBox="1">
            <a:spLocks noChangeArrowheads="1"/>
          </p:cNvSpPr>
          <p:nvPr/>
        </p:nvSpPr>
        <p:spPr bwMode="auto">
          <a:xfrm>
            <a:off x="76200" y="1017588"/>
            <a:ext cx="2157413" cy="4483100"/>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H + O</a:t>
            </a:r>
            <a:r>
              <a:rPr lang="en-US" sz="4800" b="1" baseline="-25000">
                <a:latin typeface="Times New Roman" pitchFamily="18" charset="0"/>
              </a:rPr>
              <a:t>2</a:t>
            </a:r>
          </a:p>
          <a:p>
            <a:pPr>
              <a:defRPr/>
            </a:pPr>
            <a:r>
              <a:rPr lang="en-US" sz="4800" b="1">
                <a:latin typeface="Times New Roman" pitchFamily="18" charset="0"/>
              </a:rPr>
              <a:t>C + O</a:t>
            </a:r>
            <a:r>
              <a:rPr lang="en-US" sz="4800" b="1" baseline="-25000">
                <a:latin typeface="Times New Roman" pitchFamily="18" charset="0"/>
              </a:rPr>
              <a:t>2</a:t>
            </a:r>
          </a:p>
          <a:p>
            <a:pPr>
              <a:defRPr/>
            </a:pPr>
            <a:r>
              <a:rPr lang="en-US" sz="4800" b="1">
                <a:latin typeface="Times New Roman" pitchFamily="18" charset="0"/>
              </a:rPr>
              <a:t>N + O</a:t>
            </a:r>
            <a:r>
              <a:rPr lang="en-US" sz="4800" b="1" baseline="-25000">
                <a:latin typeface="Times New Roman" pitchFamily="18" charset="0"/>
              </a:rPr>
              <a:t>2</a:t>
            </a:r>
          </a:p>
          <a:p>
            <a:pPr>
              <a:defRPr/>
            </a:pPr>
            <a:r>
              <a:rPr lang="en-US" sz="4800" b="1">
                <a:latin typeface="Times New Roman" pitchFamily="18" charset="0"/>
              </a:rPr>
              <a:t>O + O</a:t>
            </a:r>
            <a:r>
              <a:rPr lang="en-US" sz="4800" b="1" baseline="-25000">
                <a:latin typeface="Times New Roman" pitchFamily="18" charset="0"/>
              </a:rPr>
              <a:t>2</a:t>
            </a:r>
          </a:p>
          <a:p>
            <a:pPr>
              <a:defRPr/>
            </a:pPr>
            <a:r>
              <a:rPr lang="en-US" sz="4800" b="1">
                <a:latin typeface="Times New Roman" pitchFamily="18" charset="0"/>
              </a:rPr>
              <a:t>Si + O</a:t>
            </a:r>
            <a:r>
              <a:rPr lang="en-US" sz="4800" b="1" baseline="-25000">
                <a:latin typeface="Times New Roman" pitchFamily="18" charset="0"/>
              </a:rPr>
              <a:t>2</a:t>
            </a:r>
          </a:p>
          <a:p>
            <a:pPr>
              <a:defRPr/>
            </a:pPr>
            <a:r>
              <a:rPr lang="en-US" sz="4800" b="1">
                <a:latin typeface="Times New Roman" pitchFamily="18" charset="0"/>
              </a:rPr>
              <a:t>Fe + O</a:t>
            </a:r>
            <a:r>
              <a:rPr lang="en-US" sz="4800" b="1" baseline="-25000">
                <a:latin typeface="Times New Roman" pitchFamily="18" charset="0"/>
              </a:rPr>
              <a:t>2</a:t>
            </a:r>
          </a:p>
        </p:txBody>
      </p:sp>
      <p:sp>
        <p:nvSpPr>
          <p:cNvPr id="68612" name="Text Box 4">
            <a:extLst>
              <a:ext uri="{FF2B5EF4-FFF2-40B4-BE49-F238E27FC236}">
                <a16:creationId xmlns:a16="http://schemas.microsoft.com/office/drawing/2014/main" id="{7BF19F41-5756-8525-9E67-4F90A0F1DBB8}"/>
              </a:ext>
            </a:extLst>
          </p:cNvPr>
          <p:cNvSpPr txBox="1">
            <a:spLocks noChangeArrowheads="1"/>
          </p:cNvSpPr>
          <p:nvPr/>
        </p:nvSpPr>
        <p:spPr bwMode="auto">
          <a:xfrm>
            <a:off x="2438400" y="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chemeClr val="accent2"/>
                </a:solidFill>
                <a:latin typeface="Times New Roman" panose="02020603050405020304" pitchFamily="18" charset="0"/>
              </a:rPr>
              <a:t>Common Oxides</a:t>
            </a:r>
          </a:p>
        </p:txBody>
      </p:sp>
      <p:sp>
        <p:nvSpPr>
          <p:cNvPr id="178181" name="Text Box 5">
            <a:extLst>
              <a:ext uri="{FF2B5EF4-FFF2-40B4-BE49-F238E27FC236}">
                <a16:creationId xmlns:a16="http://schemas.microsoft.com/office/drawing/2014/main" id="{6CDD9B21-32C0-C0E5-0919-5CB0ACA2DEA3}"/>
              </a:ext>
            </a:extLst>
          </p:cNvPr>
          <p:cNvSpPr txBox="1">
            <a:spLocks noChangeArrowheads="1"/>
          </p:cNvSpPr>
          <p:nvPr/>
        </p:nvSpPr>
        <p:spPr bwMode="auto">
          <a:xfrm>
            <a:off x="3886200" y="1017588"/>
            <a:ext cx="1336675" cy="823912"/>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H</a:t>
            </a:r>
            <a:r>
              <a:rPr lang="en-US" sz="4800" b="1" baseline="-25000">
                <a:latin typeface="Times New Roman" pitchFamily="18" charset="0"/>
              </a:rPr>
              <a:t>2</a:t>
            </a:r>
            <a:r>
              <a:rPr lang="en-US" sz="4800" b="1">
                <a:latin typeface="Times New Roman" pitchFamily="18" charset="0"/>
              </a:rPr>
              <a:t>O</a:t>
            </a:r>
            <a:endParaRPr lang="en-US" sz="4800" b="1" baseline="-25000">
              <a:latin typeface="Times New Roman" pitchFamily="18" charset="0"/>
            </a:endParaRPr>
          </a:p>
        </p:txBody>
      </p:sp>
      <p:sp>
        <p:nvSpPr>
          <p:cNvPr id="178182" name="AutoShape 6">
            <a:extLst>
              <a:ext uri="{FF2B5EF4-FFF2-40B4-BE49-F238E27FC236}">
                <a16:creationId xmlns:a16="http://schemas.microsoft.com/office/drawing/2014/main" id="{CFE4C7D4-BFEA-CCA0-BEAD-6F55DB3C46E9}"/>
              </a:ext>
            </a:extLst>
          </p:cNvPr>
          <p:cNvSpPr>
            <a:spLocks noChangeArrowheads="1"/>
          </p:cNvSpPr>
          <p:nvPr/>
        </p:nvSpPr>
        <p:spPr bwMode="auto">
          <a:xfrm>
            <a:off x="2414588" y="12954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3" name="AutoShape 7">
            <a:extLst>
              <a:ext uri="{FF2B5EF4-FFF2-40B4-BE49-F238E27FC236}">
                <a16:creationId xmlns:a16="http://schemas.microsoft.com/office/drawing/2014/main" id="{576E3C39-8914-C705-391E-EE5AAA862433}"/>
              </a:ext>
            </a:extLst>
          </p:cNvPr>
          <p:cNvSpPr>
            <a:spLocks noChangeArrowheads="1"/>
          </p:cNvSpPr>
          <p:nvPr/>
        </p:nvSpPr>
        <p:spPr bwMode="auto">
          <a:xfrm>
            <a:off x="2414588" y="19812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4" name="AutoShape 8">
            <a:extLst>
              <a:ext uri="{FF2B5EF4-FFF2-40B4-BE49-F238E27FC236}">
                <a16:creationId xmlns:a16="http://schemas.microsoft.com/office/drawing/2014/main" id="{91B3175D-622F-144D-AFB6-31737C06701B}"/>
              </a:ext>
            </a:extLst>
          </p:cNvPr>
          <p:cNvSpPr>
            <a:spLocks noChangeArrowheads="1"/>
          </p:cNvSpPr>
          <p:nvPr/>
        </p:nvSpPr>
        <p:spPr bwMode="auto">
          <a:xfrm>
            <a:off x="2414588" y="27432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5" name="AutoShape 9">
            <a:extLst>
              <a:ext uri="{FF2B5EF4-FFF2-40B4-BE49-F238E27FC236}">
                <a16:creationId xmlns:a16="http://schemas.microsoft.com/office/drawing/2014/main" id="{87449C3B-81C0-C14E-E35E-795AB9075A36}"/>
              </a:ext>
            </a:extLst>
          </p:cNvPr>
          <p:cNvSpPr>
            <a:spLocks noChangeArrowheads="1"/>
          </p:cNvSpPr>
          <p:nvPr/>
        </p:nvSpPr>
        <p:spPr bwMode="auto">
          <a:xfrm>
            <a:off x="2414588" y="35052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6" name="AutoShape 10">
            <a:extLst>
              <a:ext uri="{FF2B5EF4-FFF2-40B4-BE49-F238E27FC236}">
                <a16:creationId xmlns:a16="http://schemas.microsoft.com/office/drawing/2014/main" id="{A38364C1-3ED1-9553-6F01-7DFBCB2A4228}"/>
              </a:ext>
            </a:extLst>
          </p:cNvPr>
          <p:cNvSpPr>
            <a:spLocks noChangeArrowheads="1"/>
          </p:cNvSpPr>
          <p:nvPr/>
        </p:nvSpPr>
        <p:spPr bwMode="auto">
          <a:xfrm>
            <a:off x="2414588" y="41910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sp>
        <p:nvSpPr>
          <p:cNvPr id="178187" name="AutoShape 11">
            <a:extLst>
              <a:ext uri="{FF2B5EF4-FFF2-40B4-BE49-F238E27FC236}">
                <a16:creationId xmlns:a16="http://schemas.microsoft.com/office/drawing/2014/main" id="{E702A387-1261-31FB-8C7A-0408B42E83BE}"/>
              </a:ext>
            </a:extLst>
          </p:cNvPr>
          <p:cNvSpPr>
            <a:spLocks noChangeArrowheads="1"/>
          </p:cNvSpPr>
          <p:nvPr/>
        </p:nvSpPr>
        <p:spPr bwMode="auto">
          <a:xfrm>
            <a:off x="2414588" y="4953000"/>
            <a:ext cx="1219200" cy="381000"/>
          </a:xfrm>
          <a:prstGeom prst="rightArrow">
            <a:avLst>
              <a:gd name="adj1" fmla="val 50000"/>
              <a:gd name="adj2" fmla="val 80000"/>
            </a:avLst>
          </a:prstGeom>
          <a:solidFill>
            <a:schemeClr val="accent1"/>
          </a:solidFill>
          <a:ln w="9525">
            <a:solidFill>
              <a:schemeClr val="tx1"/>
            </a:solidFill>
            <a:miter lim="800000"/>
            <a:headEnd/>
            <a:tailEnd/>
          </a:ln>
          <a:effectLst>
            <a:outerShdw dist="188799" dir="9620771" algn="ctr" rotWithShape="0">
              <a:srgbClr val="FFCCFF">
                <a:alpha val="50000"/>
              </a:srgbClr>
            </a:outerShdw>
          </a:effectLst>
        </p:spPr>
        <p:txBody>
          <a:bodyPr wrap="none" anchor="ctr"/>
          <a:lstStyle/>
          <a:p>
            <a:pPr>
              <a:defRPr/>
            </a:pPr>
            <a:endParaRPr lang="en-GB"/>
          </a:p>
        </p:txBody>
      </p:sp>
      <p:pic>
        <p:nvPicPr>
          <p:cNvPr id="178188" name="Picture 12" descr="j0316754">
            <a:extLst>
              <a:ext uri="{FF2B5EF4-FFF2-40B4-BE49-F238E27FC236}">
                <a16:creationId xmlns:a16="http://schemas.microsoft.com/office/drawing/2014/main" id="{19EBB73C-B3EE-A984-9545-23769A642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19200"/>
            <a:ext cx="3200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9" name="Picture 13" descr="j0178934">
            <a:extLst>
              <a:ext uri="{FF2B5EF4-FFF2-40B4-BE49-F238E27FC236}">
                <a16:creationId xmlns:a16="http://schemas.microsoft.com/office/drawing/2014/main" id="{D43CF0FC-B583-7434-F0F4-82EDA7D5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1219200"/>
            <a:ext cx="3267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0" name="Picture 14" descr="j0178518">
            <a:extLst>
              <a:ext uri="{FF2B5EF4-FFF2-40B4-BE49-F238E27FC236}">
                <a16:creationId xmlns:a16="http://schemas.microsoft.com/office/drawing/2014/main" id="{FB8EEF19-20CA-52EA-A48B-37C6F0AB8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828800"/>
            <a:ext cx="3657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1" name="Picture 15" descr="j0178460">
            <a:extLst>
              <a:ext uri="{FF2B5EF4-FFF2-40B4-BE49-F238E27FC236}">
                <a16:creationId xmlns:a16="http://schemas.microsoft.com/office/drawing/2014/main" id="{3C8DDA8C-1BB0-8AF5-97A3-92D2850AC6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762000"/>
            <a:ext cx="36576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2" name="Text Box 16">
            <a:extLst>
              <a:ext uri="{FF2B5EF4-FFF2-40B4-BE49-F238E27FC236}">
                <a16:creationId xmlns:a16="http://schemas.microsoft.com/office/drawing/2014/main" id="{505325E8-B2E4-CE87-F856-7053165B1DB3}"/>
              </a:ext>
            </a:extLst>
          </p:cNvPr>
          <p:cNvSpPr txBox="1">
            <a:spLocks noChangeArrowheads="1"/>
          </p:cNvSpPr>
          <p:nvPr/>
        </p:nvSpPr>
        <p:spPr bwMode="auto">
          <a:xfrm>
            <a:off x="3879850" y="2514600"/>
            <a:ext cx="1301750"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NO</a:t>
            </a:r>
            <a:r>
              <a:rPr lang="en-US" sz="4800" b="1" baseline="-25000">
                <a:latin typeface="Times New Roman" pitchFamily="18" charset="0"/>
              </a:rPr>
              <a:t>2</a:t>
            </a:r>
          </a:p>
        </p:txBody>
      </p:sp>
      <p:sp>
        <p:nvSpPr>
          <p:cNvPr id="178193" name="Text Box 17">
            <a:extLst>
              <a:ext uri="{FF2B5EF4-FFF2-40B4-BE49-F238E27FC236}">
                <a16:creationId xmlns:a16="http://schemas.microsoft.com/office/drawing/2014/main" id="{3D5BF743-05A7-1190-5C6E-FB2468ED6543}"/>
              </a:ext>
            </a:extLst>
          </p:cNvPr>
          <p:cNvSpPr txBox="1">
            <a:spLocks noChangeArrowheads="1"/>
          </p:cNvSpPr>
          <p:nvPr/>
        </p:nvSpPr>
        <p:spPr bwMode="auto">
          <a:xfrm>
            <a:off x="3886200" y="1752600"/>
            <a:ext cx="1301750"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CO</a:t>
            </a:r>
            <a:r>
              <a:rPr lang="en-US" sz="4800" b="1" baseline="-25000">
                <a:latin typeface="Times New Roman" pitchFamily="18" charset="0"/>
              </a:rPr>
              <a:t>2</a:t>
            </a:r>
          </a:p>
        </p:txBody>
      </p:sp>
      <p:sp>
        <p:nvSpPr>
          <p:cNvPr id="178194" name="Text Box 18">
            <a:extLst>
              <a:ext uri="{FF2B5EF4-FFF2-40B4-BE49-F238E27FC236}">
                <a16:creationId xmlns:a16="http://schemas.microsoft.com/office/drawing/2014/main" id="{1C0DB803-DA8D-4A64-15F7-F57D385027E0}"/>
              </a:ext>
            </a:extLst>
          </p:cNvPr>
          <p:cNvSpPr txBox="1">
            <a:spLocks noChangeArrowheads="1"/>
          </p:cNvSpPr>
          <p:nvPr/>
        </p:nvSpPr>
        <p:spPr bwMode="auto">
          <a:xfrm>
            <a:off x="3886200" y="3276600"/>
            <a:ext cx="862013"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O</a:t>
            </a:r>
            <a:r>
              <a:rPr lang="en-US" sz="4800" b="1" baseline="-25000">
                <a:latin typeface="Times New Roman" pitchFamily="18" charset="0"/>
              </a:rPr>
              <a:t>3</a:t>
            </a:r>
          </a:p>
        </p:txBody>
      </p:sp>
      <p:sp>
        <p:nvSpPr>
          <p:cNvPr id="178195" name="Text Box 19">
            <a:extLst>
              <a:ext uri="{FF2B5EF4-FFF2-40B4-BE49-F238E27FC236}">
                <a16:creationId xmlns:a16="http://schemas.microsoft.com/office/drawing/2014/main" id="{E104E71E-9389-0AC5-9B0C-E033586EA132}"/>
              </a:ext>
            </a:extLst>
          </p:cNvPr>
          <p:cNvSpPr txBox="1">
            <a:spLocks noChangeArrowheads="1"/>
          </p:cNvSpPr>
          <p:nvPr/>
        </p:nvSpPr>
        <p:spPr bwMode="auto">
          <a:xfrm>
            <a:off x="3886200" y="3976688"/>
            <a:ext cx="1371600" cy="823912"/>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SiO</a:t>
            </a:r>
            <a:r>
              <a:rPr lang="en-US" sz="4800" b="1" baseline="-25000">
                <a:latin typeface="Times New Roman" pitchFamily="18" charset="0"/>
              </a:rPr>
              <a:t>2</a:t>
            </a:r>
          </a:p>
        </p:txBody>
      </p:sp>
      <p:sp>
        <p:nvSpPr>
          <p:cNvPr id="178196" name="Text Box 20">
            <a:extLst>
              <a:ext uri="{FF2B5EF4-FFF2-40B4-BE49-F238E27FC236}">
                <a16:creationId xmlns:a16="http://schemas.microsoft.com/office/drawing/2014/main" id="{BADDBE7D-BD2A-6A1D-B068-AD5A3B01D591}"/>
              </a:ext>
            </a:extLst>
          </p:cNvPr>
          <p:cNvSpPr txBox="1">
            <a:spLocks noChangeArrowheads="1"/>
          </p:cNvSpPr>
          <p:nvPr/>
        </p:nvSpPr>
        <p:spPr bwMode="auto">
          <a:xfrm>
            <a:off x="3810000" y="4800600"/>
            <a:ext cx="1708150" cy="823913"/>
          </a:xfrm>
          <a:prstGeom prst="rect">
            <a:avLst/>
          </a:prstGeom>
          <a:noFill/>
          <a:ln w="9525">
            <a:noFill/>
            <a:miter lim="800000"/>
            <a:headEnd/>
            <a:tailEnd/>
          </a:ln>
          <a:effectLst>
            <a:outerShdw dist="56796" dir="3806097" algn="ctr" rotWithShape="0">
              <a:srgbClr val="FFCCFF">
                <a:alpha val="50000"/>
              </a:srgbClr>
            </a:outerShdw>
          </a:effectLst>
        </p:spPr>
        <p:txBody>
          <a:bodyPr wrap="none">
            <a:spAutoFit/>
          </a:bodyPr>
          <a:lstStyle/>
          <a:p>
            <a:pPr>
              <a:defRPr/>
            </a:pPr>
            <a:r>
              <a:rPr lang="en-US" sz="4800" b="1">
                <a:latin typeface="Times New Roman" pitchFamily="18" charset="0"/>
              </a:rPr>
              <a:t>Fe</a:t>
            </a:r>
            <a:r>
              <a:rPr lang="en-US" sz="4800" b="1" baseline="-25000">
                <a:latin typeface="Times New Roman" pitchFamily="18" charset="0"/>
              </a:rPr>
              <a:t>2</a:t>
            </a:r>
            <a:r>
              <a:rPr lang="en-US" sz="4800" b="1">
                <a:latin typeface="Times New Roman" pitchFamily="18" charset="0"/>
              </a:rPr>
              <a:t>O</a:t>
            </a:r>
            <a:r>
              <a:rPr lang="en-US" sz="4800" b="1" baseline="-25000">
                <a:latin typeface="Times New Roman" pitchFamily="18" charset="0"/>
              </a:rPr>
              <a:t>3</a:t>
            </a:r>
          </a:p>
        </p:txBody>
      </p:sp>
      <p:pic>
        <p:nvPicPr>
          <p:cNvPr id="178197" name="Picture 21" descr="j0178537">
            <a:extLst>
              <a:ext uri="{FF2B5EF4-FFF2-40B4-BE49-F238E27FC236}">
                <a16:creationId xmlns:a16="http://schemas.microsoft.com/office/drawing/2014/main" id="{E6A417DC-C1C4-B68D-2C38-70744684A7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447800"/>
            <a:ext cx="3657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8" name="Picture 22">
            <a:extLst>
              <a:ext uri="{FF2B5EF4-FFF2-40B4-BE49-F238E27FC236}">
                <a16:creationId xmlns:a16="http://schemas.microsoft.com/office/drawing/2014/main" id="{C013A263-D3AE-0759-3FE3-CF2F49A2B2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419600"/>
            <a:ext cx="259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9" name="Picture 23">
            <a:extLst>
              <a:ext uri="{FF2B5EF4-FFF2-40B4-BE49-F238E27FC236}">
                <a16:creationId xmlns:a16="http://schemas.microsoft.com/office/drawing/2014/main" id="{53E2776C-69FC-FD46-99D6-CC0AFDD9F6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4267200"/>
            <a:ext cx="1743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0" name="Picture 24">
            <a:extLst>
              <a:ext uri="{FF2B5EF4-FFF2-40B4-BE49-F238E27FC236}">
                <a16:creationId xmlns:a16="http://schemas.microsoft.com/office/drawing/2014/main" id="{26416C2A-3D54-CA0B-0A0A-BB3D758AF3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876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1" name="Picture 25">
            <a:extLst>
              <a:ext uri="{FF2B5EF4-FFF2-40B4-BE49-F238E27FC236}">
                <a16:creationId xmlns:a16="http://schemas.microsoft.com/office/drawing/2014/main" id="{4501B6B7-85CD-9CE1-9110-F1CC4BCA03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50292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2" name="Picture 26">
            <a:extLst>
              <a:ext uri="{FF2B5EF4-FFF2-40B4-BE49-F238E27FC236}">
                <a16:creationId xmlns:a16="http://schemas.microsoft.com/office/drawing/2014/main" id="{BDD41501-690D-02DD-1AC4-691254F230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5181600"/>
            <a:ext cx="373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3" name="Picture 27">
            <a:extLst>
              <a:ext uri="{FF2B5EF4-FFF2-40B4-BE49-F238E27FC236}">
                <a16:creationId xmlns:a16="http://schemas.microsoft.com/office/drawing/2014/main" id="{74EB4D41-4515-78E4-01E7-4F9DA619B1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44196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04" name="WordArt 28">
            <a:extLst>
              <a:ext uri="{FF2B5EF4-FFF2-40B4-BE49-F238E27FC236}">
                <a16:creationId xmlns:a16="http://schemas.microsoft.com/office/drawing/2014/main" id="{91313369-48C3-FED8-AB1E-9D89A5841A16}"/>
              </a:ext>
            </a:extLst>
          </p:cNvPr>
          <p:cNvSpPr>
            <a:spLocks noChangeArrowheads="1" noChangeShapeType="1" noTextEdit="1"/>
          </p:cNvSpPr>
          <p:nvPr/>
        </p:nvSpPr>
        <p:spPr bwMode="auto">
          <a:xfrm>
            <a:off x="457200" y="6134100"/>
            <a:ext cx="8077200" cy="571500"/>
          </a:xfrm>
          <a:prstGeom prst="rect">
            <a:avLst/>
          </a:prstGeom>
        </p:spPr>
        <p:txBody>
          <a:bodyPr wrap="none" fromWordArt="1">
            <a:prstTxWarp prst="textPlain">
              <a:avLst>
                <a:gd name="adj" fmla="val 50000"/>
              </a:avLst>
            </a:prstTxWarp>
          </a:bodyPr>
          <a:lstStyle/>
          <a:p>
            <a:pPr algn="ctr">
              <a:defRPr/>
            </a:pPr>
            <a:r>
              <a:rPr lang="en-GB" sz="3600" kern="10">
                <a:ln w="19050">
                  <a:solidFill>
                    <a:srgbClr val="FFFF00"/>
                  </a:solidFill>
                  <a:round/>
                  <a:headEnd/>
                  <a:tailEnd/>
                </a:ln>
                <a:gradFill rotWithShape="1">
                  <a:gsLst>
                    <a:gs pos="0">
                      <a:srgbClr val="CC3399">
                        <a:alpha val="80000"/>
                      </a:srgbClr>
                    </a:gs>
                    <a:gs pos="50000">
                      <a:srgbClr val="990000">
                        <a:alpha val="60001"/>
                      </a:srgbClr>
                    </a:gs>
                    <a:gs pos="100000">
                      <a:srgbClr val="CC3399">
                        <a:alpha val="80000"/>
                      </a:srgbClr>
                    </a:gs>
                  </a:gsLst>
                  <a:lin ang="2700000" scaled="1"/>
                </a:gradFill>
                <a:effectLst>
                  <a:outerShdw dist="35921" dir="2700000" algn="ctr" rotWithShape="0">
                    <a:srgbClr val="990000"/>
                  </a:outerShdw>
                </a:effectLst>
                <a:latin typeface="Impact"/>
              </a:rPr>
              <a:t>Compound o molecule ?</a:t>
            </a:r>
          </a:p>
        </p:txBody>
      </p:sp>
      <p:pic>
        <p:nvPicPr>
          <p:cNvPr id="178205" name="Picture 29" descr="j0316732">
            <a:extLst>
              <a:ext uri="{FF2B5EF4-FFF2-40B4-BE49-F238E27FC236}">
                <a16:creationId xmlns:a16="http://schemas.microsoft.com/office/drawing/2014/main" id="{5294E812-039A-BB3C-712E-CCC802607F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0500" r="45750"/>
          <a:stretch>
            <a:fillRect/>
          </a:stretch>
        </p:blipFill>
        <p:spPr bwMode="auto">
          <a:xfrm>
            <a:off x="155575" y="1066800"/>
            <a:ext cx="1868488" cy="2819400"/>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8181"/>
                                        </p:tgtEl>
                                        <p:attrNameLst>
                                          <p:attrName>style.visibility</p:attrName>
                                        </p:attrNameLst>
                                      </p:cBhvr>
                                      <p:to>
                                        <p:strVal val="visible"/>
                                      </p:to>
                                    </p:set>
                                    <p:anim calcmode="lin" valueType="num">
                                      <p:cBhvr>
                                        <p:cTn id="7" dur="1000" fill="hold"/>
                                        <p:tgtEl>
                                          <p:spTgt spid="178181"/>
                                        </p:tgtEl>
                                        <p:attrNameLst>
                                          <p:attrName>ppt_w</p:attrName>
                                        </p:attrNameLst>
                                      </p:cBhvr>
                                      <p:tavLst>
                                        <p:tav tm="0">
                                          <p:val>
                                            <p:fltVal val="0"/>
                                          </p:val>
                                        </p:tav>
                                        <p:tav tm="100000">
                                          <p:val>
                                            <p:strVal val="#ppt_w"/>
                                          </p:val>
                                        </p:tav>
                                      </p:tavLst>
                                    </p:anim>
                                    <p:anim calcmode="lin" valueType="num">
                                      <p:cBhvr>
                                        <p:cTn id="8" dur="1000" fill="hold"/>
                                        <p:tgtEl>
                                          <p:spTgt spid="178181"/>
                                        </p:tgtEl>
                                        <p:attrNameLst>
                                          <p:attrName>ppt_h</p:attrName>
                                        </p:attrNameLst>
                                      </p:cBhvr>
                                      <p:tavLst>
                                        <p:tav tm="0">
                                          <p:val>
                                            <p:fltVal val="0"/>
                                          </p:val>
                                        </p:tav>
                                        <p:tav tm="100000">
                                          <p:val>
                                            <p:strVal val="#ppt_h"/>
                                          </p:val>
                                        </p:tav>
                                      </p:tavLst>
                                    </p:anim>
                                    <p:anim calcmode="lin" valueType="num">
                                      <p:cBhvr>
                                        <p:cTn id="9" dur="1000" fill="hold"/>
                                        <p:tgtEl>
                                          <p:spTgt spid="178181"/>
                                        </p:tgtEl>
                                        <p:attrNameLst>
                                          <p:attrName>style.rotation</p:attrName>
                                        </p:attrNameLst>
                                      </p:cBhvr>
                                      <p:tavLst>
                                        <p:tav tm="0">
                                          <p:val>
                                            <p:fltVal val="90"/>
                                          </p:val>
                                        </p:tav>
                                        <p:tav tm="100000">
                                          <p:val>
                                            <p:fltVal val="0"/>
                                          </p:val>
                                        </p:tav>
                                      </p:tavLst>
                                    </p:anim>
                                    <p:animEffect transition="in" filter="fade">
                                      <p:cBhvr>
                                        <p:cTn id="10" dur="1000"/>
                                        <p:tgtEl>
                                          <p:spTgt spid="178181"/>
                                        </p:tgtEl>
                                      </p:cBhvr>
                                    </p:animEffect>
                                  </p:childTnLst>
                                </p:cTn>
                              </p:par>
                            </p:childTnLst>
                          </p:cTn>
                        </p:par>
                        <p:par>
                          <p:cTn id="11" fill="hold" nodeType="afterGroup">
                            <p:stCondLst>
                              <p:cond delay="1100"/>
                            </p:stCondLst>
                            <p:childTnLst>
                              <p:par>
                                <p:cTn id="12" presetID="53" presetClass="entr" presetSubtype="0" fill="hold" nodeType="afterEffect">
                                  <p:stCondLst>
                                    <p:cond delay="0"/>
                                  </p:stCondLst>
                                  <p:childTnLst>
                                    <p:set>
                                      <p:cBhvr>
                                        <p:cTn id="13" dur="1" fill="hold">
                                          <p:stCondLst>
                                            <p:cond delay="0"/>
                                          </p:stCondLst>
                                        </p:cTn>
                                        <p:tgtEl>
                                          <p:spTgt spid="178188"/>
                                        </p:tgtEl>
                                        <p:attrNameLst>
                                          <p:attrName>style.visibility</p:attrName>
                                        </p:attrNameLst>
                                      </p:cBhvr>
                                      <p:to>
                                        <p:strVal val="visible"/>
                                      </p:to>
                                    </p:set>
                                    <p:anim calcmode="lin" valueType="num">
                                      <p:cBhvr>
                                        <p:cTn id="14" dur="500" fill="hold"/>
                                        <p:tgtEl>
                                          <p:spTgt spid="178188"/>
                                        </p:tgtEl>
                                        <p:attrNameLst>
                                          <p:attrName>ppt_w</p:attrName>
                                        </p:attrNameLst>
                                      </p:cBhvr>
                                      <p:tavLst>
                                        <p:tav tm="0">
                                          <p:val>
                                            <p:fltVal val="0"/>
                                          </p:val>
                                        </p:tav>
                                        <p:tav tm="100000">
                                          <p:val>
                                            <p:strVal val="#ppt_w"/>
                                          </p:val>
                                        </p:tav>
                                      </p:tavLst>
                                    </p:anim>
                                    <p:anim calcmode="lin" valueType="num">
                                      <p:cBhvr>
                                        <p:cTn id="15" dur="500" fill="hold"/>
                                        <p:tgtEl>
                                          <p:spTgt spid="178188"/>
                                        </p:tgtEl>
                                        <p:attrNameLst>
                                          <p:attrName>ppt_h</p:attrName>
                                        </p:attrNameLst>
                                      </p:cBhvr>
                                      <p:tavLst>
                                        <p:tav tm="0">
                                          <p:val>
                                            <p:fltVal val="0"/>
                                          </p:val>
                                        </p:tav>
                                        <p:tav tm="100000">
                                          <p:val>
                                            <p:strVal val="#ppt_h"/>
                                          </p:val>
                                        </p:tav>
                                      </p:tavLst>
                                    </p:anim>
                                    <p:animEffect transition="in" filter="fade">
                                      <p:cBhvr>
                                        <p:cTn id="16" dur="500"/>
                                        <p:tgtEl>
                                          <p:spTgt spid="178188"/>
                                        </p:tgtEl>
                                      </p:cBhvr>
                                    </p:animEffect>
                                  </p:childTnLst>
                                </p:cTn>
                              </p:par>
                            </p:childTnLst>
                          </p:cTn>
                        </p:par>
                        <p:par>
                          <p:cTn id="17" fill="hold" nodeType="afterGroup">
                            <p:stCondLst>
                              <p:cond delay="1600"/>
                            </p:stCondLst>
                            <p:childTnLst>
                              <p:par>
                                <p:cTn id="18" presetID="23" presetClass="entr" presetSubtype="16" fill="hold" nodeType="afterEffect">
                                  <p:stCondLst>
                                    <p:cond delay="0"/>
                                  </p:stCondLst>
                                  <p:childTnLst>
                                    <p:set>
                                      <p:cBhvr>
                                        <p:cTn id="19" dur="1" fill="hold">
                                          <p:stCondLst>
                                            <p:cond delay="0"/>
                                          </p:stCondLst>
                                        </p:cTn>
                                        <p:tgtEl>
                                          <p:spTgt spid="178199"/>
                                        </p:tgtEl>
                                        <p:attrNameLst>
                                          <p:attrName>style.visibility</p:attrName>
                                        </p:attrNameLst>
                                      </p:cBhvr>
                                      <p:to>
                                        <p:strVal val="visible"/>
                                      </p:to>
                                    </p:set>
                                    <p:anim calcmode="lin" valueType="num">
                                      <p:cBhvr>
                                        <p:cTn id="20" dur="500" fill="hold"/>
                                        <p:tgtEl>
                                          <p:spTgt spid="178199"/>
                                        </p:tgtEl>
                                        <p:attrNameLst>
                                          <p:attrName>ppt_w</p:attrName>
                                        </p:attrNameLst>
                                      </p:cBhvr>
                                      <p:tavLst>
                                        <p:tav tm="0">
                                          <p:val>
                                            <p:fltVal val="0"/>
                                          </p:val>
                                        </p:tav>
                                        <p:tav tm="100000">
                                          <p:val>
                                            <p:strVal val="#ppt_w"/>
                                          </p:val>
                                        </p:tav>
                                      </p:tavLst>
                                    </p:anim>
                                    <p:anim calcmode="lin" valueType="num">
                                      <p:cBhvr>
                                        <p:cTn id="21" dur="500" fill="hold"/>
                                        <p:tgtEl>
                                          <p:spTgt spid="178199"/>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nodeType="clickEffect">
                                  <p:stCondLst>
                                    <p:cond delay="0"/>
                                  </p:stCondLst>
                                  <p:childTnLst>
                                    <p:anim calcmode="lin" valueType="num">
                                      <p:cBhvr>
                                        <p:cTn id="25" dur="3000"/>
                                        <p:tgtEl>
                                          <p:spTgt spid="178188"/>
                                        </p:tgtEl>
                                        <p:attrNameLst>
                                          <p:attrName>ppt_w</p:attrName>
                                        </p:attrNameLst>
                                      </p:cBhvr>
                                      <p:tavLst>
                                        <p:tav tm="0">
                                          <p:val>
                                            <p:strVal val="ppt_w"/>
                                          </p:val>
                                        </p:tav>
                                        <p:tav tm="100000">
                                          <p:val>
                                            <p:fltVal val="0"/>
                                          </p:val>
                                        </p:tav>
                                      </p:tavLst>
                                    </p:anim>
                                    <p:anim calcmode="lin" valueType="num">
                                      <p:cBhvr>
                                        <p:cTn id="26" dur="3000"/>
                                        <p:tgtEl>
                                          <p:spTgt spid="178188"/>
                                        </p:tgtEl>
                                        <p:attrNameLst>
                                          <p:attrName>ppt_h</p:attrName>
                                        </p:attrNameLst>
                                      </p:cBhvr>
                                      <p:tavLst>
                                        <p:tav tm="0">
                                          <p:val>
                                            <p:strVal val="ppt_h"/>
                                          </p:val>
                                        </p:tav>
                                        <p:tav tm="100000">
                                          <p:val>
                                            <p:fltVal val="0"/>
                                          </p:val>
                                        </p:tav>
                                      </p:tavLst>
                                    </p:anim>
                                    <p:animEffect transition="out" filter="fade">
                                      <p:cBhvr>
                                        <p:cTn id="27" dur="3000"/>
                                        <p:tgtEl>
                                          <p:spTgt spid="178188"/>
                                        </p:tgtEl>
                                      </p:cBhvr>
                                    </p:animEffect>
                                    <p:set>
                                      <p:cBhvr>
                                        <p:cTn id="28" dur="1" fill="hold">
                                          <p:stCondLst>
                                            <p:cond delay="2999"/>
                                          </p:stCondLst>
                                        </p:cTn>
                                        <p:tgtEl>
                                          <p:spTgt spid="17818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78199"/>
                                        </p:tgtEl>
                                      </p:cBhvr>
                                    </p:animEffect>
                                    <p:set>
                                      <p:cBhvr>
                                        <p:cTn id="31" dur="1" fill="hold">
                                          <p:stCondLst>
                                            <p:cond delay="1999"/>
                                          </p:stCondLst>
                                        </p:cTn>
                                        <p:tgtEl>
                                          <p:spTgt spid="178199"/>
                                        </p:tgtEl>
                                        <p:attrNameLst>
                                          <p:attrName>style.visibility</p:attrName>
                                        </p:attrNameLst>
                                      </p:cBhvr>
                                      <p:to>
                                        <p:strVal val="hidden"/>
                                      </p:to>
                                    </p:set>
                                  </p:childTnLst>
                                </p:cTn>
                              </p:par>
                            </p:childTnLst>
                          </p:cTn>
                        </p:par>
                        <p:par>
                          <p:cTn id="32" fill="hold" nodeType="afterGroup">
                            <p:stCondLst>
                              <p:cond delay="3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78193"/>
                                        </p:tgtEl>
                                        <p:attrNameLst>
                                          <p:attrName>style.visibility</p:attrName>
                                        </p:attrNameLst>
                                      </p:cBhvr>
                                      <p:to>
                                        <p:strVal val="visible"/>
                                      </p:to>
                                    </p:set>
                                    <p:anim calcmode="lin" valueType="num">
                                      <p:cBhvr>
                                        <p:cTn id="35" dur="1000" fill="hold"/>
                                        <p:tgtEl>
                                          <p:spTgt spid="178193"/>
                                        </p:tgtEl>
                                        <p:attrNameLst>
                                          <p:attrName>ppt_w</p:attrName>
                                        </p:attrNameLst>
                                      </p:cBhvr>
                                      <p:tavLst>
                                        <p:tav tm="0">
                                          <p:val>
                                            <p:fltVal val="0"/>
                                          </p:val>
                                        </p:tav>
                                        <p:tav tm="100000">
                                          <p:val>
                                            <p:strVal val="#ppt_w"/>
                                          </p:val>
                                        </p:tav>
                                      </p:tavLst>
                                    </p:anim>
                                    <p:anim calcmode="lin" valueType="num">
                                      <p:cBhvr>
                                        <p:cTn id="36" dur="1000" fill="hold"/>
                                        <p:tgtEl>
                                          <p:spTgt spid="178193"/>
                                        </p:tgtEl>
                                        <p:attrNameLst>
                                          <p:attrName>ppt_h</p:attrName>
                                        </p:attrNameLst>
                                      </p:cBhvr>
                                      <p:tavLst>
                                        <p:tav tm="0">
                                          <p:val>
                                            <p:fltVal val="0"/>
                                          </p:val>
                                        </p:tav>
                                        <p:tav tm="100000">
                                          <p:val>
                                            <p:strVal val="#ppt_h"/>
                                          </p:val>
                                        </p:tav>
                                      </p:tavLst>
                                    </p:anim>
                                    <p:anim calcmode="lin" valueType="num">
                                      <p:cBhvr>
                                        <p:cTn id="37" dur="1000" fill="hold"/>
                                        <p:tgtEl>
                                          <p:spTgt spid="178193"/>
                                        </p:tgtEl>
                                        <p:attrNameLst>
                                          <p:attrName>style.rotation</p:attrName>
                                        </p:attrNameLst>
                                      </p:cBhvr>
                                      <p:tavLst>
                                        <p:tav tm="0">
                                          <p:val>
                                            <p:fltVal val="90"/>
                                          </p:val>
                                        </p:tav>
                                        <p:tav tm="100000">
                                          <p:val>
                                            <p:fltVal val="0"/>
                                          </p:val>
                                        </p:tav>
                                      </p:tavLst>
                                    </p:anim>
                                    <p:animEffect transition="in" filter="fade">
                                      <p:cBhvr>
                                        <p:cTn id="38" dur="1000"/>
                                        <p:tgtEl>
                                          <p:spTgt spid="178193"/>
                                        </p:tgtEl>
                                      </p:cBhvr>
                                    </p:animEffect>
                                  </p:childTnLst>
                                </p:cTn>
                              </p:par>
                            </p:childTnLst>
                          </p:cTn>
                        </p:par>
                        <p:par>
                          <p:cTn id="39" fill="hold" nodeType="afterGroup">
                            <p:stCondLst>
                              <p:cond delay="4100"/>
                            </p:stCondLst>
                            <p:childTnLst>
                              <p:par>
                                <p:cTn id="40" presetID="53" presetClass="entr" presetSubtype="0" fill="hold" nodeType="afterEffect">
                                  <p:stCondLst>
                                    <p:cond delay="0"/>
                                  </p:stCondLst>
                                  <p:childTnLst>
                                    <p:set>
                                      <p:cBhvr>
                                        <p:cTn id="41" dur="1" fill="hold">
                                          <p:stCondLst>
                                            <p:cond delay="0"/>
                                          </p:stCondLst>
                                        </p:cTn>
                                        <p:tgtEl>
                                          <p:spTgt spid="178197"/>
                                        </p:tgtEl>
                                        <p:attrNameLst>
                                          <p:attrName>style.visibility</p:attrName>
                                        </p:attrNameLst>
                                      </p:cBhvr>
                                      <p:to>
                                        <p:strVal val="visible"/>
                                      </p:to>
                                    </p:set>
                                    <p:anim calcmode="lin" valueType="num">
                                      <p:cBhvr>
                                        <p:cTn id="42" dur="500" fill="hold"/>
                                        <p:tgtEl>
                                          <p:spTgt spid="178197"/>
                                        </p:tgtEl>
                                        <p:attrNameLst>
                                          <p:attrName>ppt_w</p:attrName>
                                        </p:attrNameLst>
                                      </p:cBhvr>
                                      <p:tavLst>
                                        <p:tav tm="0">
                                          <p:val>
                                            <p:fltVal val="0"/>
                                          </p:val>
                                        </p:tav>
                                        <p:tav tm="100000">
                                          <p:val>
                                            <p:strVal val="#ppt_w"/>
                                          </p:val>
                                        </p:tav>
                                      </p:tavLst>
                                    </p:anim>
                                    <p:anim calcmode="lin" valueType="num">
                                      <p:cBhvr>
                                        <p:cTn id="43" dur="500" fill="hold"/>
                                        <p:tgtEl>
                                          <p:spTgt spid="178197"/>
                                        </p:tgtEl>
                                        <p:attrNameLst>
                                          <p:attrName>ppt_h</p:attrName>
                                        </p:attrNameLst>
                                      </p:cBhvr>
                                      <p:tavLst>
                                        <p:tav tm="0">
                                          <p:val>
                                            <p:fltVal val="0"/>
                                          </p:val>
                                        </p:tav>
                                        <p:tav tm="100000">
                                          <p:val>
                                            <p:strVal val="#ppt_h"/>
                                          </p:val>
                                        </p:tav>
                                      </p:tavLst>
                                    </p:anim>
                                    <p:animEffect transition="in" filter="fade">
                                      <p:cBhvr>
                                        <p:cTn id="44" dur="500"/>
                                        <p:tgtEl>
                                          <p:spTgt spid="178197"/>
                                        </p:tgtEl>
                                      </p:cBhvr>
                                    </p:animEffect>
                                  </p:childTnLst>
                                </p:cTn>
                              </p:par>
                            </p:childTnLst>
                          </p:cTn>
                        </p:par>
                        <p:par>
                          <p:cTn id="45" fill="hold" nodeType="afterGroup">
                            <p:stCondLst>
                              <p:cond delay="4600"/>
                            </p:stCondLst>
                            <p:childTnLst>
                              <p:par>
                                <p:cTn id="46" presetID="42" presetClass="entr" presetSubtype="0" fill="hold" nodeType="afterEffect">
                                  <p:stCondLst>
                                    <p:cond delay="0"/>
                                  </p:stCondLst>
                                  <p:childTnLst>
                                    <p:set>
                                      <p:cBhvr>
                                        <p:cTn id="47" dur="1" fill="hold">
                                          <p:stCondLst>
                                            <p:cond delay="0"/>
                                          </p:stCondLst>
                                        </p:cTn>
                                        <p:tgtEl>
                                          <p:spTgt spid="178198"/>
                                        </p:tgtEl>
                                        <p:attrNameLst>
                                          <p:attrName>style.visibility</p:attrName>
                                        </p:attrNameLst>
                                      </p:cBhvr>
                                      <p:to>
                                        <p:strVal val="visible"/>
                                      </p:to>
                                    </p:set>
                                    <p:animEffect transition="in" filter="fade">
                                      <p:cBhvr>
                                        <p:cTn id="48" dur="1000"/>
                                        <p:tgtEl>
                                          <p:spTgt spid="178198"/>
                                        </p:tgtEl>
                                      </p:cBhvr>
                                    </p:animEffect>
                                    <p:anim calcmode="lin" valueType="num">
                                      <p:cBhvr>
                                        <p:cTn id="49" dur="1000" fill="hold"/>
                                        <p:tgtEl>
                                          <p:spTgt spid="178198"/>
                                        </p:tgtEl>
                                        <p:attrNameLst>
                                          <p:attrName>ppt_x</p:attrName>
                                        </p:attrNameLst>
                                      </p:cBhvr>
                                      <p:tavLst>
                                        <p:tav tm="0">
                                          <p:val>
                                            <p:strVal val="#ppt_x"/>
                                          </p:val>
                                        </p:tav>
                                        <p:tav tm="100000">
                                          <p:val>
                                            <p:strVal val="#ppt_x"/>
                                          </p:val>
                                        </p:tav>
                                      </p:tavLst>
                                    </p:anim>
                                    <p:anim calcmode="lin" valueType="num">
                                      <p:cBhvr>
                                        <p:cTn id="50" dur="1000" fill="hold"/>
                                        <p:tgtEl>
                                          <p:spTgt spid="178198"/>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nodeType="clickEffect">
                                  <p:stCondLst>
                                    <p:cond delay="0"/>
                                  </p:stCondLst>
                                  <p:childTnLst>
                                    <p:anim calcmode="lin" valueType="num">
                                      <p:cBhvr>
                                        <p:cTn id="54" dur="3000"/>
                                        <p:tgtEl>
                                          <p:spTgt spid="178197"/>
                                        </p:tgtEl>
                                        <p:attrNameLst>
                                          <p:attrName>ppt_w</p:attrName>
                                        </p:attrNameLst>
                                      </p:cBhvr>
                                      <p:tavLst>
                                        <p:tav tm="0">
                                          <p:val>
                                            <p:strVal val="ppt_w"/>
                                          </p:val>
                                        </p:tav>
                                        <p:tav tm="100000">
                                          <p:val>
                                            <p:fltVal val="0"/>
                                          </p:val>
                                        </p:tav>
                                      </p:tavLst>
                                    </p:anim>
                                    <p:anim calcmode="lin" valueType="num">
                                      <p:cBhvr>
                                        <p:cTn id="55" dur="3000"/>
                                        <p:tgtEl>
                                          <p:spTgt spid="178197"/>
                                        </p:tgtEl>
                                        <p:attrNameLst>
                                          <p:attrName>ppt_h</p:attrName>
                                        </p:attrNameLst>
                                      </p:cBhvr>
                                      <p:tavLst>
                                        <p:tav tm="0">
                                          <p:val>
                                            <p:strVal val="ppt_h"/>
                                          </p:val>
                                        </p:tav>
                                        <p:tav tm="100000">
                                          <p:val>
                                            <p:fltVal val="0"/>
                                          </p:val>
                                        </p:tav>
                                      </p:tavLst>
                                    </p:anim>
                                    <p:animEffect transition="out" filter="fade">
                                      <p:cBhvr>
                                        <p:cTn id="56" dur="3000"/>
                                        <p:tgtEl>
                                          <p:spTgt spid="178197"/>
                                        </p:tgtEl>
                                      </p:cBhvr>
                                    </p:animEffect>
                                    <p:set>
                                      <p:cBhvr>
                                        <p:cTn id="57" dur="1" fill="hold">
                                          <p:stCondLst>
                                            <p:cond delay="2999"/>
                                          </p:stCondLst>
                                        </p:cTn>
                                        <p:tgtEl>
                                          <p:spTgt spid="17819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178198"/>
                                        </p:tgtEl>
                                      </p:cBhvr>
                                    </p:animEffect>
                                    <p:set>
                                      <p:cBhvr>
                                        <p:cTn id="60" dur="1" fill="hold">
                                          <p:stCondLst>
                                            <p:cond delay="1999"/>
                                          </p:stCondLst>
                                        </p:cTn>
                                        <p:tgtEl>
                                          <p:spTgt spid="178198"/>
                                        </p:tgtEl>
                                        <p:attrNameLst>
                                          <p:attrName>style.visibility</p:attrName>
                                        </p:attrNameLst>
                                      </p:cBhvr>
                                      <p:to>
                                        <p:strVal val="hidden"/>
                                      </p:to>
                                    </p:set>
                                  </p:childTnLst>
                                </p:cTn>
                              </p:par>
                            </p:childTnLst>
                          </p:cTn>
                        </p:par>
                        <p:par>
                          <p:cTn id="61" fill="hold" nodeType="afterGroup">
                            <p:stCondLst>
                              <p:cond delay="3000"/>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178192"/>
                                        </p:tgtEl>
                                        <p:attrNameLst>
                                          <p:attrName>style.visibility</p:attrName>
                                        </p:attrNameLst>
                                      </p:cBhvr>
                                      <p:to>
                                        <p:strVal val="visible"/>
                                      </p:to>
                                    </p:set>
                                    <p:anim calcmode="lin" valueType="num">
                                      <p:cBhvr>
                                        <p:cTn id="64" dur="1000" fill="hold"/>
                                        <p:tgtEl>
                                          <p:spTgt spid="178192"/>
                                        </p:tgtEl>
                                        <p:attrNameLst>
                                          <p:attrName>ppt_w</p:attrName>
                                        </p:attrNameLst>
                                      </p:cBhvr>
                                      <p:tavLst>
                                        <p:tav tm="0">
                                          <p:val>
                                            <p:fltVal val="0"/>
                                          </p:val>
                                        </p:tav>
                                        <p:tav tm="100000">
                                          <p:val>
                                            <p:strVal val="#ppt_w"/>
                                          </p:val>
                                        </p:tav>
                                      </p:tavLst>
                                    </p:anim>
                                    <p:anim calcmode="lin" valueType="num">
                                      <p:cBhvr>
                                        <p:cTn id="65" dur="1000" fill="hold"/>
                                        <p:tgtEl>
                                          <p:spTgt spid="178192"/>
                                        </p:tgtEl>
                                        <p:attrNameLst>
                                          <p:attrName>ppt_h</p:attrName>
                                        </p:attrNameLst>
                                      </p:cBhvr>
                                      <p:tavLst>
                                        <p:tav tm="0">
                                          <p:val>
                                            <p:fltVal val="0"/>
                                          </p:val>
                                        </p:tav>
                                        <p:tav tm="100000">
                                          <p:val>
                                            <p:strVal val="#ppt_h"/>
                                          </p:val>
                                        </p:tav>
                                      </p:tavLst>
                                    </p:anim>
                                    <p:anim calcmode="lin" valueType="num">
                                      <p:cBhvr>
                                        <p:cTn id="66" dur="1000" fill="hold"/>
                                        <p:tgtEl>
                                          <p:spTgt spid="178192"/>
                                        </p:tgtEl>
                                        <p:attrNameLst>
                                          <p:attrName>style.rotation</p:attrName>
                                        </p:attrNameLst>
                                      </p:cBhvr>
                                      <p:tavLst>
                                        <p:tav tm="0">
                                          <p:val>
                                            <p:fltVal val="90"/>
                                          </p:val>
                                        </p:tav>
                                        <p:tav tm="100000">
                                          <p:val>
                                            <p:fltVal val="0"/>
                                          </p:val>
                                        </p:tav>
                                      </p:tavLst>
                                    </p:anim>
                                    <p:animEffect transition="in" filter="fade">
                                      <p:cBhvr>
                                        <p:cTn id="67" dur="1000"/>
                                        <p:tgtEl>
                                          <p:spTgt spid="178192"/>
                                        </p:tgtEl>
                                      </p:cBhvr>
                                    </p:animEffect>
                                  </p:childTnLst>
                                </p:cTn>
                              </p:par>
                            </p:childTnLst>
                          </p:cTn>
                        </p:par>
                        <p:par>
                          <p:cTn id="68" fill="hold" nodeType="afterGroup">
                            <p:stCondLst>
                              <p:cond delay="4100"/>
                            </p:stCondLst>
                            <p:childTnLst>
                              <p:par>
                                <p:cTn id="69" presetID="53" presetClass="entr" presetSubtype="0" fill="hold" nodeType="afterEffect">
                                  <p:stCondLst>
                                    <p:cond delay="0"/>
                                  </p:stCondLst>
                                  <p:childTnLst>
                                    <p:set>
                                      <p:cBhvr>
                                        <p:cTn id="70" dur="1" fill="hold">
                                          <p:stCondLst>
                                            <p:cond delay="0"/>
                                          </p:stCondLst>
                                        </p:cTn>
                                        <p:tgtEl>
                                          <p:spTgt spid="178190"/>
                                        </p:tgtEl>
                                        <p:attrNameLst>
                                          <p:attrName>style.visibility</p:attrName>
                                        </p:attrNameLst>
                                      </p:cBhvr>
                                      <p:to>
                                        <p:strVal val="visible"/>
                                      </p:to>
                                    </p:set>
                                    <p:anim calcmode="lin" valueType="num">
                                      <p:cBhvr>
                                        <p:cTn id="71" dur="500" fill="hold"/>
                                        <p:tgtEl>
                                          <p:spTgt spid="178190"/>
                                        </p:tgtEl>
                                        <p:attrNameLst>
                                          <p:attrName>ppt_w</p:attrName>
                                        </p:attrNameLst>
                                      </p:cBhvr>
                                      <p:tavLst>
                                        <p:tav tm="0">
                                          <p:val>
                                            <p:fltVal val="0"/>
                                          </p:val>
                                        </p:tav>
                                        <p:tav tm="100000">
                                          <p:val>
                                            <p:strVal val="#ppt_w"/>
                                          </p:val>
                                        </p:tav>
                                      </p:tavLst>
                                    </p:anim>
                                    <p:anim calcmode="lin" valueType="num">
                                      <p:cBhvr>
                                        <p:cTn id="72" dur="500" fill="hold"/>
                                        <p:tgtEl>
                                          <p:spTgt spid="178190"/>
                                        </p:tgtEl>
                                        <p:attrNameLst>
                                          <p:attrName>ppt_h</p:attrName>
                                        </p:attrNameLst>
                                      </p:cBhvr>
                                      <p:tavLst>
                                        <p:tav tm="0">
                                          <p:val>
                                            <p:fltVal val="0"/>
                                          </p:val>
                                        </p:tav>
                                        <p:tav tm="100000">
                                          <p:val>
                                            <p:strVal val="#ppt_h"/>
                                          </p:val>
                                        </p:tav>
                                      </p:tavLst>
                                    </p:anim>
                                    <p:animEffect transition="in" filter="fade">
                                      <p:cBhvr>
                                        <p:cTn id="73" dur="500"/>
                                        <p:tgtEl>
                                          <p:spTgt spid="178190"/>
                                        </p:tgtEl>
                                      </p:cBhvr>
                                    </p:animEffect>
                                  </p:childTnLst>
                                </p:cTn>
                              </p:par>
                            </p:childTnLst>
                          </p:cTn>
                        </p:par>
                        <p:par>
                          <p:cTn id="74" fill="hold" nodeType="afterGroup">
                            <p:stCondLst>
                              <p:cond delay="4600"/>
                            </p:stCondLst>
                            <p:childTnLst>
                              <p:par>
                                <p:cTn id="75" presetID="52" presetClass="entr" presetSubtype="0" fill="hold" nodeType="afterEffect">
                                  <p:stCondLst>
                                    <p:cond delay="0"/>
                                  </p:stCondLst>
                                  <p:childTnLst>
                                    <p:set>
                                      <p:cBhvr>
                                        <p:cTn id="76" dur="1" fill="hold">
                                          <p:stCondLst>
                                            <p:cond delay="0"/>
                                          </p:stCondLst>
                                        </p:cTn>
                                        <p:tgtEl>
                                          <p:spTgt spid="178203"/>
                                        </p:tgtEl>
                                        <p:attrNameLst>
                                          <p:attrName>style.visibility</p:attrName>
                                        </p:attrNameLst>
                                      </p:cBhvr>
                                      <p:to>
                                        <p:strVal val="visible"/>
                                      </p:to>
                                    </p:set>
                                    <p:animScale>
                                      <p:cBhvr>
                                        <p:cTn id="77" dur="1000" decel="50000" fill="hold">
                                          <p:stCondLst>
                                            <p:cond delay="0"/>
                                          </p:stCondLst>
                                        </p:cTn>
                                        <p:tgtEl>
                                          <p:spTgt spid="1782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78203"/>
                                        </p:tgtEl>
                                        <p:attrNameLst>
                                          <p:attrName>ppt_x</p:attrName>
                                          <p:attrName>ppt_y</p:attrName>
                                        </p:attrNameLst>
                                      </p:cBhvr>
                                    </p:animMotion>
                                    <p:animEffect transition="in" filter="fade">
                                      <p:cBhvr>
                                        <p:cTn id="79" dur="1000"/>
                                        <p:tgtEl>
                                          <p:spTgt spid="178203"/>
                                        </p:tgtEl>
                                      </p:cBhvr>
                                    </p:animEffect>
                                  </p:childTnLst>
                                </p:cTn>
                              </p:par>
                            </p:childTnLst>
                          </p:cTn>
                        </p:par>
                        <p:par>
                          <p:cTn id="80" fill="hold" nodeType="afterGroup">
                            <p:stCondLst>
                              <p:cond delay="5600"/>
                            </p:stCondLst>
                            <p:childTnLst>
                              <p:par>
                                <p:cTn id="81" presetID="8" presetClass="emph" presetSubtype="0" fill="hold" nodeType="afterEffect">
                                  <p:stCondLst>
                                    <p:cond delay="0"/>
                                  </p:stCondLst>
                                  <p:childTnLst>
                                    <p:animRot by="21600000">
                                      <p:cBhvr>
                                        <p:cTn id="82" dur="500" fill="hold"/>
                                        <p:tgtEl>
                                          <p:spTgt spid="178204"/>
                                        </p:tgtEl>
                                        <p:attrNameLst>
                                          <p:attrName>r</p:attrName>
                                        </p:attrNameLst>
                                      </p:cBhvr>
                                    </p:animRot>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xit" presetSubtype="0" fill="hold" nodeType="clickEffect">
                                  <p:stCondLst>
                                    <p:cond delay="0"/>
                                  </p:stCondLst>
                                  <p:childTnLst>
                                    <p:animEffect transition="out" filter="fade">
                                      <p:cBhvr>
                                        <p:cTn id="86" dur="2400" accel="100000">
                                          <p:stCondLst>
                                            <p:cond delay="600"/>
                                          </p:stCondLst>
                                        </p:cTn>
                                        <p:tgtEl>
                                          <p:spTgt spid="178190"/>
                                        </p:tgtEl>
                                      </p:cBhvr>
                                    </p:animEffect>
                                    <p:anim calcmode="lin" valueType="num">
                                      <p:cBhvr>
                                        <p:cTn id="87" dur="2400" accel="100000">
                                          <p:stCondLst>
                                            <p:cond delay="600"/>
                                          </p:stCondLst>
                                        </p:cTn>
                                        <p:tgtEl>
                                          <p:spTgt spid="178190"/>
                                        </p:tgtEl>
                                        <p:attrNameLst>
                                          <p:attrName>style.rotation</p:attrName>
                                        </p:attrNameLst>
                                      </p:cBhvr>
                                      <p:tavLst>
                                        <p:tav tm="0">
                                          <p:val>
                                            <p:fltVal val="0"/>
                                          </p:val>
                                        </p:tav>
                                        <p:tav tm="100000">
                                          <p:val>
                                            <p:fltVal val="-90"/>
                                          </p:val>
                                        </p:tav>
                                      </p:tavLst>
                                    </p:anim>
                                    <p:anim calcmode="lin" valueType="num">
                                      <p:cBhvr>
                                        <p:cTn id="88" dur="600" decel="100000"/>
                                        <p:tgtEl>
                                          <p:spTgt spid="178190"/>
                                        </p:tgtEl>
                                        <p:attrNameLst>
                                          <p:attrName>ppt_x</p:attrName>
                                        </p:attrNameLst>
                                      </p:cBhvr>
                                      <p:tavLst>
                                        <p:tav tm="0">
                                          <p:val>
                                            <p:strVal val="ppt_x"/>
                                          </p:val>
                                        </p:tav>
                                        <p:tav tm="100000">
                                          <p:val>
                                            <p:strVal val="ppt_x-0.05"/>
                                          </p:val>
                                        </p:tav>
                                      </p:tavLst>
                                    </p:anim>
                                    <p:anim calcmode="lin" valueType="num">
                                      <p:cBhvr>
                                        <p:cTn id="89" dur="600" decel="100000"/>
                                        <p:tgtEl>
                                          <p:spTgt spid="178190"/>
                                        </p:tgtEl>
                                        <p:attrNameLst>
                                          <p:attrName>ppt_y</p:attrName>
                                        </p:attrNameLst>
                                      </p:cBhvr>
                                      <p:tavLst>
                                        <p:tav tm="0">
                                          <p:val>
                                            <p:strVal val="ppt_y"/>
                                          </p:val>
                                        </p:tav>
                                        <p:tav tm="100000">
                                          <p:val>
                                            <p:strVal val="ppt_y+0.1"/>
                                          </p:val>
                                        </p:tav>
                                      </p:tavLst>
                                    </p:anim>
                                    <p:anim calcmode="lin" valueType="num">
                                      <p:cBhvr>
                                        <p:cTn id="90" dur="2400" accel="100000">
                                          <p:stCondLst>
                                            <p:cond delay="600"/>
                                          </p:stCondLst>
                                        </p:cTn>
                                        <p:tgtEl>
                                          <p:spTgt spid="178190"/>
                                        </p:tgtEl>
                                        <p:attrNameLst>
                                          <p:attrName>ppt_x</p:attrName>
                                        </p:attrNameLst>
                                      </p:cBhvr>
                                      <p:tavLst>
                                        <p:tav tm="0">
                                          <p:val>
                                            <p:strVal val="ppt_x"/>
                                          </p:val>
                                        </p:tav>
                                        <p:tav tm="100000">
                                          <p:val>
                                            <p:strVal val="ppt_x+0.4+0.05"/>
                                          </p:val>
                                        </p:tav>
                                      </p:tavLst>
                                    </p:anim>
                                    <p:anim calcmode="lin" valueType="num">
                                      <p:cBhvr>
                                        <p:cTn id="91" dur="2400" accel="100000">
                                          <p:stCondLst>
                                            <p:cond delay="600"/>
                                          </p:stCondLst>
                                        </p:cTn>
                                        <p:tgtEl>
                                          <p:spTgt spid="178190"/>
                                        </p:tgtEl>
                                        <p:attrNameLst>
                                          <p:attrName>ppt_y</p:attrName>
                                        </p:attrNameLst>
                                      </p:cBhvr>
                                      <p:tavLst>
                                        <p:tav tm="0">
                                          <p:val>
                                            <p:strVal val="ppt_y"/>
                                          </p:val>
                                        </p:tav>
                                        <p:tav tm="100000">
                                          <p:val>
                                            <p:strVal val="ppt_y-0.4-0.1"/>
                                          </p:val>
                                        </p:tav>
                                      </p:tavLst>
                                    </p:anim>
                                    <p:set>
                                      <p:cBhvr>
                                        <p:cTn id="92" dur="1" fill="hold">
                                          <p:stCondLst>
                                            <p:cond delay="2999"/>
                                          </p:stCondLst>
                                        </p:cTn>
                                        <p:tgtEl>
                                          <p:spTgt spid="17819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178203"/>
                                        </p:tgtEl>
                                      </p:cBhvr>
                                    </p:animEffect>
                                    <p:set>
                                      <p:cBhvr>
                                        <p:cTn id="95" dur="1" fill="hold">
                                          <p:stCondLst>
                                            <p:cond delay="1999"/>
                                          </p:stCondLst>
                                        </p:cTn>
                                        <p:tgtEl>
                                          <p:spTgt spid="178203"/>
                                        </p:tgtEl>
                                        <p:attrNameLst>
                                          <p:attrName>style.visibility</p:attrName>
                                        </p:attrNameLst>
                                      </p:cBhvr>
                                      <p:to>
                                        <p:strVal val="hidden"/>
                                      </p:to>
                                    </p:set>
                                  </p:childTnLst>
                                </p:cTn>
                              </p:par>
                            </p:childTnLst>
                          </p:cTn>
                        </p:par>
                        <p:par>
                          <p:cTn id="96" fill="hold" nodeType="afterGroup">
                            <p:stCondLst>
                              <p:cond delay="3000"/>
                            </p:stCondLst>
                            <p:childTnLst>
                              <p:par>
                                <p:cTn id="97" presetID="31" presetClass="entr" presetSubtype="0" fill="hold" nodeType="afterEffect">
                                  <p:stCondLst>
                                    <p:cond delay="0"/>
                                  </p:stCondLst>
                                  <p:iterate type="lt">
                                    <p:tmPct val="5000"/>
                                  </p:iterate>
                                  <p:childTnLst>
                                    <p:set>
                                      <p:cBhvr>
                                        <p:cTn id="98" dur="1" fill="hold">
                                          <p:stCondLst>
                                            <p:cond delay="0"/>
                                          </p:stCondLst>
                                        </p:cTn>
                                        <p:tgtEl>
                                          <p:spTgt spid="178194"/>
                                        </p:tgtEl>
                                        <p:attrNameLst>
                                          <p:attrName>style.visibility</p:attrName>
                                        </p:attrNameLst>
                                      </p:cBhvr>
                                      <p:to>
                                        <p:strVal val="visible"/>
                                      </p:to>
                                    </p:set>
                                    <p:anim calcmode="lin" valueType="num">
                                      <p:cBhvr>
                                        <p:cTn id="99" dur="1000" fill="hold"/>
                                        <p:tgtEl>
                                          <p:spTgt spid="178194"/>
                                        </p:tgtEl>
                                        <p:attrNameLst>
                                          <p:attrName>ppt_w</p:attrName>
                                        </p:attrNameLst>
                                      </p:cBhvr>
                                      <p:tavLst>
                                        <p:tav tm="0">
                                          <p:val>
                                            <p:fltVal val="0"/>
                                          </p:val>
                                        </p:tav>
                                        <p:tav tm="100000">
                                          <p:val>
                                            <p:strVal val="#ppt_w"/>
                                          </p:val>
                                        </p:tav>
                                      </p:tavLst>
                                    </p:anim>
                                    <p:anim calcmode="lin" valueType="num">
                                      <p:cBhvr>
                                        <p:cTn id="100" dur="1000" fill="hold"/>
                                        <p:tgtEl>
                                          <p:spTgt spid="178194"/>
                                        </p:tgtEl>
                                        <p:attrNameLst>
                                          <p:attrName>ppt_h</p:attrName>
                                        </p:attrNameLst>
                                      </p:cBhvr>
                                      <p:tavLst>
                                        <p:tav tm="0">
                                          <p:val>
                                            <p:fltVal val="0"/>
                                          </p:val>
                                        </p:tav>
                                        <p:tav tm="100000">
                                          <p:val>
                                            <p:strVal val="#ppt_h"/>
                                          </p:val>
                                        </p:tav>
                                      </p:tavLst>
                                    </p:anim>
                                    <p:anim calcmode="lin" valueType="num">
                                      <p:cBhvr>
                                        <p:cTn id="101" dur="1000" fill="hold"/>
                                        <p:tgtEl>
                                          <p:spTgt spid="178194"/>
                                        </p:tgtEl>
                                        <p:attrNameLst>
                                          <p:attrName>style.rotation</p:attrName>
                                        </p:attrNameLst>
                                      </p:cBhvr>
                                      <p:tavLst>
                                        <p:tav tm="0">
                                          <p:val>
                                            <p:fltVal val="90"/>
                                          </p:val>
                                        </p:tav>
                                        <p:tav tm="100000">
                                          <p:val>
                                            <p:fltVal val="0"/>
                                          </p:val>
                                        </p:tav>
                                      </p:tavLst>
                                    </p:anim>
                                    <p:animEffect transition="in" filter="fade">
                                      <p:cBhvr>
                                        <p:cTn id="102" dur="1000"/>
                                        <p:tgtEl>
                                          <p:spTgt spid="178194"/>
                                        </p:tgtEl>
                                      </p:cBhvr>
                                    </p:animEffect>
                                  </p:childTnLst>
                                </p:cTn>
                              </p:par>
                            </p:childTnLst>
                          </p:cTn>
                        </p:par>
                        <p:par>
                          <p:cTn id="103" fill="hold" nodeType="afterGroup">
                            <p:stCondLst>
                              <p:cond delay="4050"/>
                            </p:stCondLst>
                            <p:childTnLst>
                              <p:par>
                                <p:cTn id="104" presetID="53" presetClass="entr" presetSubtype="0" fill="hold" nodeType="afterEffect">
                                  <p:stCondLst>
                                    <p:cond delay="0"/>
                                  </p:stCondLst>
                                  <p:childTnLst>
                                    <p:set>
                                      <p:cBhvr>
                                        <p:cTn id="105" dur="1" fill="hold">
                                          <p:stCondLst>
                                            <p:cond delay="0"/>
                                          </p:stCondLst>
                                        </p:cTn>
                                        <p:tgtEl>
                                          <p:spTgt spid="178191"/>
                                        </p:tgtEl>
                                        <p:attrNameLst>
                                          <p:attrName>style.visibility</p:attrName>
                                        </p:attrNameLst>
                                      </p:cBhvr>
                                      <p:to>
                                        <p:strVal val="visible"/>
                                      </p:to>
                                    </p:set>
                                    <p:anim calcmode="lin" valueType="num">
                                      <p:cBhvr>
                                        <p:cTn id="106" dur="500" fill="hold"/>
                                        <p:tgtEl>
                                          <p:spTgt spid="178191"/>
                                        </p:tgtEl>
                                        <p:attrNameLst>
                                          <p:attrName>ppt_w</p:attrName>
                                        </p:attrNameLst>
                                      </p:cBhvr>
                                      <p:tavLst>
                                        <p:tav tm="0">
                                          <p:val>
                                            <p:fltVal val="0"/>
                                          </p:val>
                                        </p:tav>
                                        <p:tav tm="100000">
                                          <p:val>
                                            <p:strVal val="#ppt_w"/>
                                          </p:val>
                                        </p:tav>
                                      </p:tavLst>
                                    </p:anim>
                                    <p:anim calcmode="lin" valueType="num">
                                      <p:cBhvr>
                                        <p:cTn id="107" dur="500" fill="hold"/>
                                        <p:tgtEl>
                                          <p:spTgt spid="178191"/>
                                        </p:tgtEl>
                                        <p:attrNameLst>
                                          <p:attrName>ppt_h</p:attrName>
                                        </p:attrNameLst>
                                      </p:cBhvr>
                                      <p:tavLst>
                                        <p:tav tm="0">
                                          <p:val>
                                            <p:fltVal val="0"/>
                                          </p:val>
                                        </p:tav>
                                        <p:tav tm="100000">
                                          <p:val>
                                            <p:strVal val="#ppt_h"/>
                                          </p:val>
                                        </p:tav>
                                      </p:tavLst>
                                    </p:anim>
                                    <p:animEffect transition="in" filter="fade">
                                      <p:cBhvr>
                                        <p:cTn id="108" dur="500"/>
                                        <p:tgtEl>
                                          <p:spTgt spid="178191"/>
                                        </p:tgtEl>
                                      </p:cBhvr>
                                    </p:animEffect>
                                  </p:childTnLst>
                                </p:cTn>
                              </p:par>
                            </p:childTnLst>
                          </p:cTn>
                        </p:par>
                        <p:par>
                          <p:cTn id="109" fill="hold" nodeType="afterGroup">
                            <p:stCondLst>
                              <p:cond delay="4550"/>
                            </p:stCondLst>
                            <p:childTnLst>
                              <p:par>
                                <p:cTn id="110" presetID="30" presetClass="entr" presetSubtype="0" fill="hold" nodeType="afterEffect">
                                  <p:stCondLst>
                                    <p:cond delay="0"/>
                                  </p:stCondLst>
                                  <p:childTnLst>
                                    <p:set>
                                      <p:cBhvr>
                                        <p:cTn id="111" dur="1" fill="hold">
                                          <p:stCondLst>
                                            <p:cond delay="0"/>
                                          </p:stCondLst>
                                        </p:cTn>
                                        <p:tgtEl>
                                          <p:spTgt spid="178200"/>
                                        </p:tgtEl>
                                        <p:attrNameLst>
                                          <p:attrName>style.visibility</p:attrName>
                                        </p:attrNameLst>
                                      </p:cBhvr>
                                      <p:to>
                                        <p:strVal val="visible"/>
                                      </p:to>
                                    </p:set>
                                    <p:animEffect transition="in" filter="fade">
                                      <p:cBhvr>
                                        <p:cTn id="112" dur="800" decel="100000"/>
                                        <p:tgtEl>
                                          <p:spTgt spid="178200"/>
                                        </p:tgtEl>
                                      </p:cBhvr>
                                    </p:animEffect>
                                    <p:anim calcmode="lin" valueType="num">
                                      <p:cBhvr>
                                        <p:cTn id="113" dur="800" decel="100000" fill="hold"/>
                                        <p:tgtEl>
                                          <p:spTgt spid="178200"/>
                                        </p:tgtEl>
                                        <p:attrNameLst>
                                          <p:attrName>style.rotation</p:attrName>
                                        </p:attrNameLst>
                                      </p:cBhvr>
                                      <p:tavLst>
                                        <p:tav tm="0">
                                          <p:val>
                                            <p:fltVal val="-90"/>
                                          </p:val>
                                        </p:tav>
                                        <p:tav tm="100000">
                                          <p:val>
                                            <p:fltVal val="0"/>
                                          </p:val>
                                        </p:tav>
                                      </p:tavLst>
                                    </p:anim>
                                    <p:anim calcmode="lin" valueType="num">
                                      <p:cBhvr>
                                        <p:cTn id="114" dur="800" decel="100000" fill="hold"/>
                                        <p:tgtEl>
                                          <p:spTgt spid="178200"/>
                                        </p:tgtEl>
                                        <p:attrNameLst>
                                          <p:attrName>ppt_x</p:attrName>
                                        </p:attrNameLst>
                                      </p:cBhvr>
                                      <p:tavLst>
                                        <p:tav tm="0">
                                          <p:val>
                                            <p:strVal val="#ppt_x+0.4"/>
                                          </p:val>
                                        </p:tav>
                                        <p:tav tm="100000">
                                          <p:val>
                                            <p:strVal val="#ppt_x-0.05"/>
                                          </p:val>
                                        </p:tav>
                                      </p:tavLst>
                                    </p:anim>
                                    <p:anim calcmode="lin" valueType="num">
                                      <p:cBhvr>
                                        <p:cTn id="115" dur="800" decel="100000" fill="hold"/>
                                        <p:tgtEl>
                                          <p:spTgt spid="178200"/>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78200"/>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78200"/>
                                        </p:tgtEl>
                                        <p:attrNameLst>
                                          <p:attrName>ppt_y</p:attrName>
                                        </p:attrNameLst>
                                      </p:cBhvr>
                                      <p:tavLst>
                                        <p:tav tm="0">
                                          <p:val>
                                            <p:strVal val="#ppt_y+0.1"/>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xit" presetSubtype="0" fill="hold" nodeType="clickEffect">
                                  <p:stCondLst>
                                    <p:cond delay="0"/>
                                  </p:stCondLst>
                                  <p:childTnLst>
                                    <p:anim calcmode="lin" valueType="num">
                                      <p:cBhvr>
                                        <p:cTn id="121" dur="3000"/>
                                        <p:tgtEl>
                                          <p:spTgt spid="178191"/>
                                        </p:tgtEl>
                                        <p:attrNameLst>
                                          <p:attrName>ppt_w</p:attrName>
                                        </p:attrNameLst>
                                      </p:cBhvr>
                                      <p:tavLst>
                                        <p:tav tm="0">
                                          <p:val>
                                            <p:strVal val="ppt_w"/>
                                          </p:val>
                                        </p:tav>
                                        <p:tav tm="100000">
                                          <p:val>
                                            <p:fltVal val="0"/>
                                          </p:val>
                                        </p:tav>
                                      </p:tavLst>
                                    </p:anim>
                                    <p:anim calcmode="lin" valueType="num">
                                      <p:cBhvr>
                                        <p:cTn id="122" dur="3000"/>
                                        <p:tgtEl>
                                          <p:spTgt spid="178191"/>
                                        </p:tgtEl>
                                        <p:attrNameLst>
                                          <p:attrName>ppt_h</p:attrName>
                                        </p:attrNameLst>
                                      </p:cBhvr>
                                      <p:tavLst>
                                        <p:tav tm="0">
                                          <p:val>
                                            <p:strVal val="ppt_h"/>
                                          </p:val>
                                        </p:tav>
                                        <p:tav tm="100000">
                                          <p:val>
                                            <p:fltVal val="0"/>
                                          </p:val>
                                        </p:tav>
                                      </p:tavLst>
                                    </p:anim>
                                    <p:animEffect transition="out" filter="fade">
                                      <p:cBhvr>
                                        <p:cTn id="123" dur="3000"/>
                                        <p:tgtEl>
                                          <p:spTgt spid="178191"/>
                                        </p:tgtEl>
                                      </p:cBhvr>
                                    </p:animEffect>
                                    <p:set>
                                      <p:cBhvr>
                                        <p:cTn id="124" dur="1" fill="hold">
                                          <p:stCondLst>
                                            <p:cond delay="2999"/>
                                          </p:stCondLst>
                                        </p:cTn>
                                        <p:tgtEl>
                                          <p:spTgt spid="17819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178200"/>
                                        </p:tgtEl>
                                      </p:cBhvr>
                                    </p:animEffect>
                                    <p:set>
                                      <p:cBhvr>
                                        <p:cTn id="127" dur="1" fill="hold">
                                          <p:stCondLst>
                                            <p:cond delay="1999"/>
                                          </p:stCondLst>
                                        </p:cTn>
                                        <p:tgtEl>
                                          <p:spTgt spid="178200"/>
                                        </p:tgtEl>
                                        <p:attrNameLst>
                                          <p:attrName>style.visibility</p:attrName>
                                        </p:attrNameLst>
                                      </p:cBhvr>
                                      <p:to>
                                        <p:strVal val="hidden"/>
                                      </p:to>
                                    </p:set>
                                  </p:childTnLst>
                                </p:cTn>
                              </p:par>
                            </p:childTnLst>
                          </p:cTn>
                        </p:par>
                        <p:par>
                          <p:cTn id="128" fill="hold" nodeType="afterGroup">
                            <p:stCondLst>
                              <p:cond delay="3000"/>
                            </p:stCondLst>
                            <p:childTnLst>
                              <p:par>
                                <p:cTn id="129" presetID="31" presetClass="entr" presetSubtype="0" fill="hold" nodeType="afterEffect">
                                  <p:stCondLst>
                                    <p:cond delay="0"/>
                                  </p:stCondLst>
                                  <p:iterate type="lt">
                                    <p:tmPct val="5000"/>
                                  </p:iterate>
                                  <p:childTnLst>
                                    <p:set>
                                      <p:cBhvr>
                                        <p:cTn id="130" dur="1" fill="hold">
                                          <p:stCondLst>
                                            <p:cond delay="0"/>
                                          </p:stCondLst>
                                        </p:cTn>
                                        <p:tgtEl>
                                          <p:spTgt spid="178195"/>
                                        </p:tgtEl>
                                        <p:attrNameLst>
                                          <p:attrName>style.visibility</p:attrName>
                                        </p:attrNameLst>
                                      </p:cBhvr>
                                      <p:to>
                                        <p:strVal val="visible"/>
                                      </p:to>
                                    </p:set>
                                    <p:anim calcmode="lin" valueType="num">
                                      <p:cBhvr>
                                        <p:cTn id="131" dur="1000" fill="hold"/>
                                        <p:tgtEl>
                                          <p:spTgt spid="178195"/>
                                        </p:tgtEl>
                                        <p:attrNameLst>
                                          <p:attrName>ppt_w</p:attrName>
                                        </p:attrNameLst>
                                      </p:cBhvr>
                                      <p:tavLst>
                                        <p:tav tm="0">
                                          <p:val>
                                            <p:fltVal val="0"/>
                                          </p:val>
                                        </p:tav>
                                        <p:tav tm="100000">
                                          <p:val>
                                            <p:strVal val="#ppt_w"/>
                                          </p:val>
                                        </p:tav>
                                      </p:tavLst>
                                    </p:anim>
                                    <p:anim calcmode="lin" valueType="num">
                                      <p:cBhvr>
                                        <p:cTn id="132" dur="1000" fill="hold"/>
                                        <p:tgtEl>
                                          <p:spTgt spid="178195"/>
                                        </p:tgtEl>
                                        <p:attrNameLst>
                                          <p:attrName>ppt_h</p:attrName>
                                        </p:attrNameLst>
                                      </p:cBhvr>
                                      <p:tavLst>
                                        <p:tav tm="0">
                                          <p:val>
                                            <p:fltVal val="0"/>
                                          </p:val>
                                        </p:tav>
                                        <p:tav tm="100000">
                                          <p:val>
                                            <p:strVal val="#ppt_h"/>
                                          </p:val>
                                        </p:tav>
                                      </p:tavLst>
                                    </p:anim>
                                    <p:anim calcmode="lin" valueType="num">
                                      <p:cBhvr>
                                        <p:cTn id="133" dur="1000" fill="hold"/>
                                        <p:tgtEl>
                                          <p:spTgt spid="178195"/>
                                        </p:tgtEl>
                                        <p:attrNameLst>
                                          <p:attrName>style.rotation</p:attrName>
                                        </p:attrNameLst>
                                      </p:cBhvr>
                                      <p:tavLst>
                                        <p:tav tm="0">
                                          <p:val>
                                            <p:fltVal val="90"/>
                                          </p:val>
                                        </p:tav>
                                        <p:tav tm="100000">
                                          <p:val>
                                            <p:fltVal val="0"/>
                                          </p:val>
                                        </p:tav>
                                      </p:tavLst>
                                    </p:anim>
                                    <p:animEffect transition="in" filter="fade">
                                      <p:cBhvr>
                                        <p:cTn id="134" dur="1000"/>
                                        <p:tgtEl>
                                          <p:spTgt spid="178195"/>
                                        </p:tgtEl>
                                      </p:cBhvr>
                                    </p:animEffect>
                                  </p:childTnLst>
                                </p:cTn>
                              </p:par>
                            </p:childTnLst>
                          </p:cTn>
                        </p:par>
                        <p:par>
                          <p:cTn id="135" fill="hold" nodeType="afterGroup">
                            <p:stCondLst>
                              <p:cond delay="4150"/>
                            </p:stCondLst>
                            <p:childTnLst>
                              <p:par>
                                <p:cTn id="136" presetID="53" presetClass="entr" presetSubtype="0" fill="hold" nodeType="afterEffect">
                                  <p:stCondLst>
                                    <p:cond delay="0"/>
                                  </p:stCondLst>
                                  <p:childTnLst>
                                    <p:set>
                                      <p:cBhvr>
                                        <p:cTn id="137" dur="1" fill="hold">
                                          <p:stCondLst>
                                            <p:cond delay="0"/>
                                          </p:stCondLst>
                                        </p:cTn>
                                        <p:tgtEl>
                                          <p:spTgt spid="178189"/>
                                        </p:tgtEl>
                                        <p:attrNameLst>
                                          <p:attrName>style.visibility</p:attrName>
                                        </p:attrNameLst>
                                      </p:cBhvr>
                                      <p:to>
                                        <p:strVal val="visible"/>
                                      </p:to>
                                    </p:set>
                                    <p:anim calcmode="lin" valueType="num">
                                      <p:cBhvr>
                                        <p:cTn id="138" dur="500" fill="hold"/>
                                        <p:tgtEl>
                                          <p:spTgt spid="178189"/>
                                        </p:tgtEl>
                                        <p:attrNameLst>
                                          <p:attrName>ppt_w</p:attrName>
                                        </p:attrNameLst>
                                      </p:cBhvr>
                                      <p:tavLst>
                                        <p:tav tm="0">
                                          <p:val>
                                            <p:fltVal val="0"/>
                                          </p:val>
                                        </p:tav>
                                        <p:tav tm="100000">
                                          <p:val>
                                            <p:strVal val="#ppt_w"/>
                                          </p:val>
                                        </p:tav>
                                      </p:tavLst>
                                    </p:anim>
                                    <p:anim calcmode="lin" valueType="num">
                                      <p:cBhvr>
                                        <p:cTn id="139" dur="500" fill="hold"/>
                                        <p:tgtEl>
                                          <p:spTgt spid="178189"/>
                                        </p:tgtEl>
                                        <p:attrNameLst>
                                          <p:attrName>ppt_h</p:attrName>
                                        </p:attrNameLst>
                                      </p:cBhvr>
                                      <p:tavLst>
                                        <p:tav tm="0">
                                          <p:val>
                                            <p:fltVal val="0"/>
                                          </p:val>
                                        </p:tav>
                                        <p:tav tm="100000">
                                          <p:val>
                                            <p:strVal val="#ppt_h"/>
                                          </p:val>
                                        </p:tav>
                                      </p:tavLst>
                                    </p:anim>
                                    <p:animEffect transition="in" filter="fade">
                                      <p:cBhvr>
                                        <p:cTn id="140" dur="500"/>
                                        <p:tgtEl>
                                          <p:spTgt spid="178189"/>
                                        </p:tgtEl>
                                      </p:cBhvr>
                                    </p:animEffect>
                                  </p:childTnLst>
                                </p:cTn>
                              </p:par>
                            </p:childTnLst>
                          </p:cTn>
                        </p:par>
                        <p:par>
                          <p:cTn id="141" fill="hold" nodeType="afterGroup">
                            <p:stCondLst>
                              <p:cond delay="4650"/>
                            </p:stCondLst>
                            <p:childTnLst>
                              <p:par>
                                <p:cTn id="142" presetID="52" presetClass="entr" presetSubtype="0" fill="hold" nodeType="afterEffect">
                                  <p:stCondLst>
                                    <p:cond delay="0"/>
                                  </p:stCondLst>
                                  <p:childTnLst>
                                    <p:set>
                                      <p:cBhvr>
                                        <p:cTn id="143" dur="1" fill="hold">
                                          <p:stCondLst>
                                            <p:cond delay="0"/>
                                          </p:stCondLst>
                                        </p:cTn>
                                        <p:tgtEl>
                                          <p:spTgt spid="178201"/>
                                        </p:tgtEl>
                                        <p:attrNameLst>
                                          <p:attrName>style.visibility</p:attrName>
                                        </p:attrNameLst>
                                      </p:cBhvr>
                                      <p:to>
                                        <p:strVal val="visible"/>
                                      </p:to>
                                    </p:set>
                                    <p:animScale>
                                      <p:cBhvr>
                                        <p:cTn id="144" dur="1000" decel="50000" fill="hold">
                                          <p:stCondLst>
                                            <p:cond delay="0"/>
                                          </p:stCondLst>
                                        </p:cTn>
                                        <p:tgtEl>
                                          <p:spTgt spid="1782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178201"/>
                                        </p:tgtEl>
                                        <p:attrNameLst>
                                          <p:attrName>ppt_x</p:attrName>
                                          <p:attrName>ppt_y</p:attrName>
                                        </p:attrNameLst>
                                      </p:cBhvr>
                                    </p:animMotion>
                                    <p:animEffect transition="in" filter="fade">
                                      <p:cBhvr>
                                        <p:cTn id="146" dur="1000"/>
                                        <p:tgtEl>
                                          <p:spTgt spid="178201"/>
                                        </p:tgtEl>
                                      </p:cBhvr>
                                    </p:animEffect>
                                  </p:childTnLst>
                                </p:cTn>
                              </p:par>
                              <p:par>
                                <p:cTn id="147" presetID="53" presetClass="entr" presetSubtype="0" fill="hold" nodeType="withEffect">
                                  <p:stCondLst>
                                    <p:cond delay="1000"/>
                                  </p:stCondLst>
                                  <p:childTnLst>
                                    <p:set>
                                      <p:cBhvr>
                                        <p:cTn id="148" dur="1" fill="hold">
                                          <p:stCondLst>
                                            <p:cond delay="0"/>
                                          </p:stCondLst>
                                        </p:cTn>
                                        <p:tgtEl>
                                          <p:spTgt spid="178205"/>
                                        </p:tgtEl>
                                        <p:attrNameLst>
                                          <p:attrName>style.visibility</p:attrName>
                                        </p:attrNameLst>
                                      </p:cBhvr>
                                      <p:to>
                                        <p:strVal val="visible"/>
                                      </p:to>
                                    </p:set>
                                    <p:anim calcmode="lin" valueType="num">
                                      <p:cBhvr>
                                        <p:cTn id="149" dur="1000" fill="hold"/>
                                        <p:tgtEl>
                                          <p:spTgt spid="178205"/>
                                        </p:tgtEl>
                                        <p:attrNameLst>
                                          <p:attrName>ppt_w</p:attrName>
                                        </p:attrNameLst>
                                      </p:cBhvr>
                                      <p:tavLst>
                                        <p:tav tm="0">
                                          <p:val>
                                            <p:fltVal val="0"/>
                                          </p:val>
                                        </p:tav>
                                        <p:tav tm="100000">
                                          <p:val>
                                            <p:strVal val="#ppt_w"/>
                                          </p:val>
                                        </p:tav>
                                      </p:tavLst>
                                    </p:anim>
                                    <p:anim calcmode="lin" valueType="num">
                                      <p:cBhvr>
                                        <p:cTn id="150" dur="1000" fill="hold"/>
                                        <p:tgtEl>
                                          <p:spTgt spid="178205"/>
                                        </p:tgtEl>
                                        <p:attrNameLst>
                                          <p:attrName>ppt_h</p:attrName>
                                        </p:attrNameLst>
                                      </p:cBhvr>
                                      <p:tavLst>
                                        <p:tav tm="0">
                                          <p:val>
                                            <p:fltVal val="0"/>
                                          </p:val>
                                        </p:tav>
                                        <p:tav tm="100000">
                                          <p:val>
                                            <p:strVal val="#ppt_h"/>
                                          </p:val>
                                        </p:tav>
                                      </p:tavLst>
                                    </p:anim>
                                    <p:animEffect transition="in" filter="fade">
                                      <p:cBhvr>
                                        <p:cTn id="151" dur="1000"/>
                                        <p:tgtEl>
                                          <p:spTgt spid="178205"/>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nodeType="clickEffect">
                                  <p:stCondLst>
                                    <p:cond delay="0"/>
                                  </p:stCondLst>
                                  <p:childTnLst>
                                    <p:anim calcmode="lin" valueType="num">
                                      <p:cBhvr>
                                        <p:cTn id="155" dur="3000"/>
                                        <p:tgtEl>
                                          <p:spTgt spid="178189"/>
                                        </p:tgtEl>
                                        <p:attrNameLst>
                                          <p:attrName>ppt_w</p:attrName>
                                        </p:attrNameLst>
                                      </p:cBhvr>
                                      <p:tavLst>
                                        <p:tav tm="0">
                                          <p:val>
                                            <p:strVal val="ppt_w"/>
                                          </p:val>
                                        </p:tav>
                                        <p:tav tm="100000">
                                          <p:val>
                                            <p:fltVal val="0"/>
                                          </p:val>
                                        </p:tav>
                                      </p:tavLst>
                                    </p:anim>
                                    <p:anim calcmode="lin" valueType="num">
                                      <p:cBhvr>
                                        <p:cTn id="156" dur="3000"/>
                                        <p:tgtEl>
                                          <p:spTgt spid="178189"/>
                                        </p:tgtEl>
                                        <p:attrNameLst>
                                          <p:attrName>ppt_h</p:attrName>
                                        </p:attrNameLst>
                                      </p:cBhvr>
                                      <p:tavLst>
                                        <p:tav tm="0">
                                          <p:val>
                                            <p:strVal val="ppt_h"/>
                                          </p:val>
                                        </p:tav>
                                        <p:tav tm="100000">
                                          <p:val>
                                            <p:fltVal val="0"/>
                                          </p:val>
                                        </p:tav>
                                      </p:tavLst>
                                    </p:anim>
                                    <p:animEffect transition="out" filter="fade">
                                      <p:cBhvr>
                                        <p:cTn id="157" dur="3000"/>
                                        <p:tgtEl>
                                          <p:spTgt spid="178189"/>
                                        </p:tgtEl>
                                      </p:cBhvr>
                                    </p:animEffect>
                                    <p:set>
                                      <p:cBhvr>
                                        <p:cTn id="158" dur="1" fill="hold">
                                          <p:stCondLst>
                                            <p:cond delay="2999"/>
                                          </p:stCondLst>
                                        </p:cTn>
                                        <p:tgtEl>
                                          <p:spTgt spid="178189"/>
                                        </p:tgtEl>
                                        <p:attrNameLst>
                                          <p:attrName>style.visibility</p:attrName>
                                        </p:attrNameLst>
                                      </p:cBhvr>
                                      <p:to>
                                        <p:strVal val="hidden"/>
                                      </p:to>
                                    </p:set>
                                  </p:childTnLst>
                                </p:cTn>
                              </p:par>
                              <p:par>
                                <p:cTn id="159" presetID="53" presetClass="exit" presetSubtype="0" fill="hold" nodeType="withEffect">
                                  <p:stCondLst>
                                    <p:cond delay="0"/>
                                  </p:stCondLst>
                                  <p:childTnLst>
                                    <p:anim calcmode="lin" valueType="num">
                                      <p:cBhvr>
                                        <p:cTn id="160" dur="500"/>
                                        <p:tgtEl>
                                          <p:spTgt spid="178201"/>
                                        </p:tgtEl>
                                        <p:attrNameLst>
                                          <p:attrName>ppt_w</p:attrName>
                                        </p:attrNameLst>
                                      </p:cBhvr>
                                      <p:tavLst>
                                        <p:tav tm="0">
                                          <p:val>
                                            <p:strVal val="ppt_w"/>
                                          </p:val>
                                        </p:tav>
                                        <p:tav tm="100000">
                                          <p:val>
                                            <p:fltVal val="0"/>
                                          </p:val>
                                        </p:tav>
                                      </p:tavLst>
                                    </p:anim>
                                    <p:anim calcmode="lin" valueType="num">
                                      <p:cBhvr>
                                        <p:cTn id="161" dur="500"/>
                                        <p:tgtEl>
                                          <p:spTgt spid="178201"/>
                                        </p:tgtEl>
                                        <p:attrNameLst>
                                          <p:attrName>ppt_h</p:attrName>
                                        </p:attrNameLst>
                                      </p:cBhvr>
                                      <p:tavLst>
                                        <p:tav tm="0">
                                          <p:val>
                                            <p:strVal val="ppt_h"/>
                                          </p:val>
                                        </p:tav>
                                        <p:tav tm="100000">
                                          <p:val>
                                            <p:fltVal val="0"/>
                                          </p:val>
                                        </p:tav>
                                      </p:tavLst>
                                    </p:anim>
                                    <p:animEffect transition="out" filter="fade">
                                      <p:cBhvr>
                                        <p:cTn id="162" dur="500"/>
                                        <p:tgtEl>
                                          <p:spTgt spid="178201"/>
                                        </p:tgtEl>
                                      </p:cBhvr>
                                    </p:animEffect>
                                    <p:set>
                                      <p:cBhvr>
                                        <p:cTn id="163" dur="1" fill="hold">
                                          <p:stCondLst>
                                            <p:cond delay="499"/>
                                          </p:stCondLst>
                                        </p:cTn>
                                        <p:tgtEl>
                                          <p:spTgt spid="178201"/>
                                        </p:tgtEl>
                                        <p:attrNameLst>
                                          <p:attrName>style.visibility</p:attrName>
                                        </p:attrNameLst>
                                      </p:cBhvr>
                                      <p:to>
                                        <p:strVal val="hidden"/>
                                      </p:to>
                                    </p:set>
                                  </p:childTnLst>
                                </p:cTn>
                              </p:par>
                              <p:par>
                                <p:cTn id="164" presetID="2" presetClass="exit" presetSubtype="4" fill="hold" nodeType="withEffect">
                                  <p:stCondLst>
                                    <p:cond delay="0"/>
                                  </p:stCondLst>
                                  <p:childTnLst>
                                    <p:anim calcmode="lin" valueType="num">
                                      <p:cBhvr additive="base">
                                        <p:cTn id="165" dur="500"/>
                                        <p:tgtEl>
                                          <p:spTgt spid="178205"/>
                                        </p:tgtEl>
                                        <p:attrNameLst>
                                          <p:attrName>ppt_x</p:attrName>
                                        </p:attrNameLst>
                                      </p:cBhvr>
                                      <p:tavLst>
                                        <p:tav tm="0">
                                          <p:val>
                                            <p:strVal val="ppt_x"/>
                                          </p:val>
                                        </p:tav>
                                        <p:tav tm="100000">
                                          <p:val>
                                            <p:strVal val="ppt_x"/>
                                          </p:val>
                                        </p:tav>
                                      </p:tavLst>
                                    </p:anim>
                                    <p:anim calcmode="lin" valueType="num">
                                      <p:cBhvr additive="base">
                                        <p:cTn id="166" dur="500"/>
                                        <p:tgtEl>
                                          <p:spTgt spid="178205"/>
                                        </p:tgtEl>
                                        <p:attrNameLst>
                                          <p:attrName>ppt_y</p:attrName>
                                        </p:attrNameLst>
                                      </p:cBhvr>
                                      <p:tavLst>
                                        <p:tav tm="0">
                                          <p:val>
                                            <p:strVal val="ppt_y"/>
                                          </p:val>
                                        </p:tav>
                                        <p:tav tm="100000">
                                          <p:val>
                                            <p:strVal val="1+ppt_h/2"/>
                                          </p:val>
                                        </p:tav>
                                      </p:tavLst>
                                    </p:anim>
                                    <p:set>
                                      <p:cBhvr>
                                        <p:cTn id="167" dur="1" fill="hold">
                                          <p:stCondLst>
                                            <p:cond delay="499"/>
                                          </p:stCondLst>
                                        </p:cTn>
                                        <p:tgtEl>
                                          <p:spTgt spid="178205"/>
                                        </p:tgtEl>
                                        <p:attrNameLst>
                                          <p:attrName>style.visibility</p:attrName>
                                        </p:attrNameLst>
                                      </p:cBhvr>
                                      <p:to>
                                        <p:strVal val="hidden"/>
                                      </p:to>
                                    </p:set>
                                  </p:childTnLst>
                                </p:cTn>
                              </p:par>
                            </p:childTnLst>
                          </p:cTn>
                        </p:par>
                        <p:par>
                          <p:cTn id="168" fill="hold" nodeType="afterGroup">
                            <p:stCondLst>
                              <p:cond delay="3000"/>
                            </p:stCondLst>
                            <p:childTnLst>
                              <p:par>
                                <p:cTn id="169" presetID="31" presetClass="entr" presetSubtype="0" fill="hold" nodeType="afterEffect">
                                  <p:stCondLst>
                                    <p:cond delay="0"/>
                                  </p:stCondLst>
                                  <p:iterate type="lt">
                                    <p:tmPct val="5000"/>
                                  </p:iterate>
                                  <p:childTnLst>
                                    <p:set>
                                      <p:cBhvr>
                                        <p:cTn id="170" dur="1" fill="hold">
                                          <p:stCondLst>
                                            <p:cond delay="0"/>
                                          </p:stCondLst>
                                        </p:cTn>
                                        <p:tgtEl>
                                          <p:spTgt spid="178196"/>
                                        </p:tgtEl>
                                        <p:attrNameLst>
                                          <p:attrName>style.visibility</p:attrName>
                                        </p:attrNameLst>
                                      </p:cBhvr>
                                      <p:to>
                                        <p:strVal val="visible"/>
                                      </p:to>
                                    </p:set>
                                    <p:anim calcmode="lin" valueType="num">
                                      <p:cBhvr>
                                        <p:cTn id="171" dur="1000" fill="hold"/>
                                        <p:tgtEl>
                                          <p:spTgt spid="178196"/>
                                        </p:tgtEl>
                                        <p:attrNameLst>
                                          <p:attrName>ppt_w</p:attrName>
                                        </p:attrNameLst>
                                      </p:cBhvr>
                                      <p:tavLst>
                                        <p:tav tm="0">
                                          <p:val>
                                            <p:fltVal val="0"/>
                                          </p:val>
                                        </p:tav>
                                        <p:tav tm="100000">
                                          <p:val>
                                            <p:strVal val="#ppt_w"/>
                                          </p:val>
                                        </p:tav>
                                      </p:tavLst>
                                    </p:anim>
                                    <p:anim calcmode="lin" valueType="num">
                                      <p:cBhvr>
                                        <p:cTn id="172" dur="1000" fill="hold"/>
                                        <p:tgtEl>
                                          <p:spTgt spid="178196"/>
                                        </p:tgtEl>
                                        <p:attrNameLst>
                                          <p:attrName>ppt_h</p:attrName>
                                        </p:attrNameLst>
                                      </p:cBhvr>
                                      <p:tavLst>
                                        <p:tav tm="0">
                                          <p:val>
                                            <p:fltVal val="0"/>
                                          </p:val>
                                        </p:tav>
                                        <p:tav tm="100000">
                                          <p:val>
                                            <p:strVal val="#ppt_h"/>
                                          </p:val>
                                        </p:tav>
                                      </p:tavLst>
                                    </p:anim>
                                    <p:anim calcmode="lin" valueType="num">
                                      <p:cBhvr>
                                        <p:cTn id="173" dur="1000" fill="hold"/>
                                        <p:tgtEl>
                                          <p:spTgt spid="178196"/>
                                        </p:tgtEl>
                                        <p:attrNameLst>
                                          <p:attrName>style.rotation</p:attrName>
                                        </p:attrNameLst>
                                      </p:cBhvr>
                                      <p:tavLst>
                                        <p:tav tm="0">
                                          <p:val>
                                            <p:fltVal val="90"/>
                                          </p:val>
                                        </p:tav>
                                        <p:tav tm="100000">
                                          <p:val>
                                            <p:fltVal val="0"/>
                                          </p:val>
                                        </p:tav>
                                      </p:tavLst>
                                    </p:anim>
                                    <p:animEffect transition="in" filter="fade">
                                      <p:cBhvr>
                                        <p:cTn id="174" dur="1000"/>
                                        <p:tgtEl>
                                          <p:spTgt spid="178196"/>
                                        </p:tgtEl>
                                      </p:cBhvr>
                                    </p:animEffect>
                                  </p:childTnLst>
                                </p:cTn>
                              </p:par>
                            </p:childTnLst>
                          </p:cTn>
                        </p:par>
                        <p:par>
                          <p:cTn id="175" fill="hold" nodeType="afterGroup">
                            <p:stCondLst>
                              <p:cond delay="4200"/>
                            </p:stCondLst>
                            <p:childTnLst>
                              <p:par>
                                <p:cTn id="176" presetID="30" presetClass="entr" presetSubtype="0" fill="hold" nodeType="afterEffect">
                                  <p:stCondLst>
                                    <p:cond delay="0"/>
                                  </p:stCondLst>
                                  <p:childTnLst>
                                    <p:set>
                                      <p:cBhvr>
                                        <p:cTn id="177" dur="1" fill="hold">
                                          <p:stCondLst>
                                            <p:cond delay="0"/>
                                          </p:stCondLst>
                                        </p:cTn>
                                        <p:tgtEl>
                                          <p:spTgt spid="178178"/>
                                        </p:tgtEl>
                                        <p:attrNameLst>
                                          <p:attrName>style.visibility</p:attrName>
                                        </p:attrNameLst>
                                      </p:cBhvr>
                                      <p:to>
                                        <p:strVal val="visible"/>
                                      </p:to>
                                    </p:set>
                                    <p:animEffect transition="in" filter="fade">
                                      <p:cBhvr>
                                        <p:cTn id="178" dur="2400" decel="100000"/>
                                        <p:tgtEl>
                                          <p:spTgt spid="178178"/>
                                        </p:tgtEl>
                                      </p:cBhvr>
                                    </p:animEffect>
                                    <p:anim calcmode="lin" valueType="num">
                                      <p:cBhvr>
                                        <p:cTn id="179" dur="2400" decel="100000" fill="hold"/>
                                        <p:tgtEl>
                                          <p:spTgt spid="178178"/>
                                        </p:tgtEl>
                                        <p:attrNameLst>
                                          <p:attrName>style.rotation</p:attrName>
                                        </p:attrNameLst>
                                      </p:cBhvr>
                                      <p:tavLst>
                                        <p:tav tm="0">
                                          <p:val>
                                            <p:fltVal val="-90"/>
                                          </p:val>
                                        </p:tav>
                                        <p:tav tm="100000">
                                          <p:val>
                                            <p:fltVal val="0"/>
                                          </p:val>
                                        </p:tav>
                                      </p:tavLst>
                                    </p:anim>
                                    <p:anim calcmode="lin" valueType="num">
                                      <p:cBhvr>
                                        <p:cTn id="180" dur="2400" decel="100000" fill="hold"/>
                                        <p:tgtEl>
                                          <p:spTgt spid="178178"/>
                                        </p:tgtEl>
                                        <p:attrNameLst>
                                          <p:attrName>ppt_x</p:attrName>
                                        </p:attrNameLst>
                                      </p:cBhvr>
                                      <p:tavLst>
                                        <p:tav tm="0">
                                          <p:val>
                                            <p:strVal val="#ppt_x+0.4"/>
                                          </p:val>
                                        </p:tav>
                                        <p:tav tm="100000">
                                          <p:val>
                                            <p:strVal val="#ppt_x-0.05"/>
                                          </p:val>
                                        </p:tav>
                                      </p:tavLst>
                                    </p:anim>
                                    <p:anim calcmode="lin" valueType="num">
                                      <p:cBhvr>
                                        <p:cTn id="181" dur="2400" decel="100000" fill="hold"/>
                                        <p:tgtEl>
                                          <p:spTgt spid="178178"/>
                                        </p:tgtEl>
                                        <p:attrNameLst>
                                          <p:attrName>ppt_y</p:attrName>
                                        </p:attrNameLst>
                                      </p:cBhvr>
                                      <p:tavLst>
                                        <p:tav tm="0">
                                          <p:val>
                                            <p:strVal val="#ppt_y-0.4"/>
                                          </p:val>
                                        </p:tav>
                                        <p:tav tm="100000">
                                          <p:val>
                                            <p:strVal val="#ppt_y+0.1"/>
                                          </p:val>
                                        </p:tav>
                                      </p:tavLst>
                                    </p:anim>
                                    <p:anim calcmode="lin" valueType="num">
                                      <p:cBhvr>
                                        <p:cTn id="182" dur="600" accel="100000" fill="hold">
                                          <p:stCondLst>
                                            <p:cond delay="2400"/>
                                          </p:stCondLst>
                                        </p:cTn>
                                        <p:tgtEl>
                                          <p:spTgt spid="178178"/>
                                        </p:tgtEl>
                                        <p:attrNameLst>
                                          <p:attrName>ppt_x</p:attrName>
                                        </p:attrNameLst>
                                      </p:cBhvr>
                                      <p:tavLst>
                                        <p:tav tm="0">
                                          <p:val>
                                            <p:strVal val="#ppt_x-0.05"/>
                                          </p:val>
                                        </p:tav>
                                        <p:tav tm="100000">
                                          <p:val>
                                            <p:strVal val="#ppt_x"/>
                                          </p:val>
                                        </p:tav>
                                      </p:tavLst>
                                    </p:anim>
                                    <p:anim calcmode="lin" valueType="num">
                                      <p:cBhvr>
                                        <p:cTn id="183" dur="600" accel="100000" fill="hold">
                                          <p:stCondLst>
                                            <p:cond delay="2400"/>
                                          </p:stCondLst>
                                        </p:cTn>
                                        <p:tgtEl>
                                          <p:spTgt spid="178178"/>
                                        </p:tgtEl>
                                        <p:attrNameLst>
                                          <p:attrName>ppt_y</p:attrName>
                                        </p:attrNameLst>
                                      </p:cBhvr>
                                      <p:tavLst>
                                        <p:tav tm="0">
                                          <p:val>
                                            <p:strVal val="#ppt_y+0.1"/>
                                          </p:val>
                                        </p:tav>
                                        <p:tav tm="100000">
                                          <p:val>
                                            <p:strVal val="#ppt_y"/>
                                          </p:val>
                                        </p:tav>
                                      </p:tavLst>
                                    </p:anim>
                                  </p:childTnLst>
                                </p:cTn>
                              </p:par>
                            </p:childTnLst>
                          </p:cTn>
                        </p:par>
                        <p:par>
                          <p:cTn id="184" fill="hold" nodeType="afterGroup">
                            <p:stCondLst>
                              <p:cond delay="7200"/>
                            </p:stCondLst>
                            <p:childTnLst>
                              <p:par>
                                <p:cTn id="185" presetID="30" presetClass="entr" presetSubtype="0" fill="hold" nodeType="afterEffect">
                                  <p:stCondLst>
                                    <p:cond delay="0"/>
                                  </p:stCondLst>
                                  <p:childTnLst>
                                    <p:set>
                                      <p:cBhvr>
                                        <p:cTn id="186" dur="1" fill="hold">
                                          <p:stCondLst>
                                            <p:cond delay="0"/>
                                          </p:stCondLst>
                                        </p:cTn>
                                        <p:tgtEl>
                                          <p:spTgt spid="178202"/>
                                        </p:tgtEl>
                                        <p:attrNameLst>
                                          <p:attrName>style.visibility</p:attrName>
                                        </p:attrNameLst>
                                      </p:cBhvr>
                                      <p:to>
                                        <p:strVal val="visible"/>
                                      </p:to>
                                    </p:set>
                                    <p:animEffect transition="in" filter="fade">
                                      <p:cBhvr>
                                        <p:cTn id="187" dur="800" decel="100000"/>
                                        <p:tgtEl>
                                          <p:spTgt spid="178202"/>
                                        </p:tgtEl>
                                      </p:cBhvr>
                                    </p:animEffect>
                                    <p:anim calcmode="lin" valueType="num">
                                      <p:cBhvr>
                                        <p:cTn id="188" dur="800" decel="100000" fill="hold"/>
                                        <p:tgtEl>
                                          <p:spTgt spid="178202"/>
                                        </p:tgtEl>
                                        <p:attrNameLst>
                                          <p:attrName>style.rotation</p:attrName>
                                        </p:attrNameLst>
                                      </p:cBhvr>
                                      <p:tavLst>
                                        <p:tav tm="0">
                                          <p:val>
                                            <p:fltVal val="-90"/>
                                          </p:val>
                                        </p:tav>
                                        <p:tav tm="100000">
                                          <p:val>
                                            <p:fltVal val="0"/>
                                          </p:val>
                                        </p:tav>
                                      </p:tavLst>
                                    </p:anim>
                                    <p:anim calcmode="lin" valueType="num">
                                      <p:cBhvr>
                                        <p:cTn id="189" dur="800" decel="100000" fill="hold"/>
                                        <p:tgtEl>
                                          <p:spTgt spid="178202"/>
                                        </p:tgtEl>
                                        <p:attrNameLst>
                                          <p:attrName>ppt_x</p:attrName>
                                        </p:attrNameLst>
                                      </p:cBhvr>
                                      <p:tavLst>
                                        <p:tav tm="0">
                                          <p:val>
                                            <p:strVal val="#ppt_x+0.4"/>
                                          </p:val>
                                        </p:tav>
                                        <p:tav tm="100000">
                                          <p:val>
                                            <p:strVal val="#ppt_x-0.05"/>
                                          </p:val>
                                        </p:tav>
                                      </p:tavLst>
                                    </p:anim>
                                    <p:anim calcmode="lin" valueType="num">
                                      <p:cBhvr>
                                        <p:cTn id="190" dur="800" decel="100000" fill="hold"/>
                                        <p:tgtEl>
                                          <p:spTgt spid="178202"/>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178202"/>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178202"/>
                                        </p:tgtEl>
                                        <p:attrNameLst>
                                          <p:attrName>ppt_y</p:attrName>
                                        </p:attrNameLst>
                                      </p:cBhvr>
                                      <p:tavLst>
                                        <p:tav tm="0">
                                          <p:val>
                                            <p:strVal val="#ppt_y+0.1"/>
                                          </p:val>
                                        </p:tav>
                                        <p:tav tm="100000">
                                          <p:val>
                                            <p:strVal val="#ppt_y"/>
                                          </p:val>
                                        </p:tav>
                                      </p:tavLst>
                                    </p:anim>
                                  </p:childTnLst>
                                </p:cTn>
                              </p:par>
                            </p:childTnLst>
                          </p:cTn>
                        </p:par>
                        <p:par>
                          <p:cTn id="193" fill="hold" nodeType="afterGroup">
                            <p:stCondLst>
                              <p:cond delay="8200"/>
                            </p:stCondLst>
                            <p:childTnLst>
                              <p:par>
                                <p:cTn id="194" presetID="10" presetClass="exit" presetSubtype="0" fill="hold" nodeType="afterEffect">
                                  <p:stCondLst>
                                    <p:cond delay="4000"/>
                                  </p:stCondLst>
                                  <p:childTnLst>
                                    <p:animEffect transition="out" filter="fade">
                                      <p:cBhvr>
                                        <p:cTn id="195" dur="5000"/>
                                        <p:tgtEl>
                                          <p:spTgt spid="178178"/>
                                        </p:tgtEl>
                                      </p:cBhvr>
                                    </p:animEffect>
                                    <p:set>
                                      <p:cBhvr>
                                        <p:cTn id="196" dur="1" fill="hold">
                                          <p:stCondLst>
                                            <p:cond delay="4999"/>
                                          </p:stCondLst>
                                        </p:cTn>
                                        <p:tgtEl>
                                          <p:spTgt spid="178178"/>
                                        </p:tgtEl>
                                        <p:attrNameLst>
                                          <p:attrName>style.visibility</p:attrName>
                                        </p:attrNameLst>
                                      </p:cBhvr>
                                      <p:to>
                                        <p:strVal val="hidden"/>
                                      </p:to>
                                    </p:set>
                                  </p:childTnLst>
                                </p:cTn>
                              </p:par>
                              <p:par>
                                <p:cTn id="197" presetID="6" presetClass="emph" presetSubtype="0" fill="hold" nodeType="withEffect">
                                  <p:stCondLst>
                                    <p:cond delay="4000"/>
                                  </p:stCondLst>
                                  <p:childTnLst>
                                    <p:animScale>
                                      <p:cBhvr>
                                        <p:cTn id="198" dur="5000" fill="hold"/>
                                        <p:tgtEl>
                                          <p:spTgt spid="17817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92" grpId="0"/>
      <p:bldP spid="178193" grpId="0"/>
      <p:bldP spid="178194" grpId="0"/>
      <p:bldP spid="178195" grpId="0"/>
      <p:bldP spid="17819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0177969">
            <a:extLst>
              <a:ext uri="{FF2B5EF4-FFF2-40B4-BE49-F238E27FC236}">
                <a16:creationId xmlns:a16="http://schemas.microsoft.com/office/drawing/2014/main" id="{F6CCA38F-413B-11D5-FB6E-3DC1C16433B3}"/>
              </a:ext>
            </a:extLst>
          </p:cNvPr>
          <p:cNvPicPr>
            <a:picLocks noChangeAspect="1" noChangeArrowheads="1"/>
          </p:cNvPicPr>
          <p:nvPr/>
        </p:nvPicPr>
        <p:blipFill>
          <a:blip r:embed="rId3">
            <a:lum bright="40000" contras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CFA7F5A1-1CE0-D167-DE57-D355468C94A8}"/>
              </a:ext>
            </a:extLst>
          </p:cNvPr>
          <p:cNvSpPr>
            <a:spLocks noChangeArrowheads="1"/>
          </p:cNvSpPr>
          <p:nvPr/>
        </p:nvSpPr>
        <p:spPr bwMode="auto">
          <a:xfrm>
            <a:off x="0" y="0"/>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Berlin Sans FB Demi" panose="020E0802020502020306" pitchFamily="34" charset="0"/>
              </a:rPr>
              <a:t>Which action would result in a chemical change?</a:t>
            </a:r>
          </a:p>
          <a:p>
            <a:pPr eaLnBrk="1" hangingPunct="1">
              <a:spcBef>
                <a:spcPct val="50000"/>
              </a:spcBef>
            </a:pPr>
            <a:endParaRPr lang="en-US" altLang="en-US" sz="4000" b="1">
              <a:latin typeface="Berlin Sans FB Demi" panose="020E0802020502020306" pitchFamily="34" charset="0"/>
            </a:endParaRPr>
          </a:p>
          <a:p>
            <a:pPr eaLnBrk="1" hangingPunct="1">
              <a:spcBef>
                <a:spcPct val="50000"/>
              </a:spcBef>
            </a:pPr>
            <a:r>
              <a:rPr lang="en-US" altLang="en-US" sz="4000" b="1">
                <a:latin typeface="Berlin Sans FB Demi" panose="020E0802020502020306" pitchFamily="34" charset="0"/>
              </a:rPr>
              <a:t> crumpling several sheets of paper </a:t>
            </a:r>
          </a:p>
          <a:p>
            <a:pPr eaLnBrk="1" hangingPunct="1">
              <a:spcBef>
                <a:spcPct val="50000"/>
              </a:spcBef>
            </a:pPr>
            <a:r>
              <a:rPr lang="en-US" altLang="en-US" sz="4000" b="1">
                <a:latin typeface="Berlin Sans FB Demi" panose="020E0802020502020306" pitchFamily="34" charset="0"/>
              </a:rPr>
              <a:t> pounding a nail into a piece of wood </a:t>
            </a:r>
          </a:p>
          <a:p>
            <a:pPr eaLnBrk="1" hangingPunct="1">
              <a:spcBef>
                <a:spcPct val="50000"/>
              </a:spcBef>
            </a:pPr>
            <a:r>
              <a:rPr lang="en-US" altLang="en-US" sz="4000" b="1">
                <a:latin typeface="Berlin Sans FB Demi" panose="020E0802020502020306" pitchFamily="34" charset="0"/>
              </a:rPr>
              <a:t> peeling and slicing a carrot </a:t>
            </a:r>
          </a:p>
          <a:p>
            <a:pPr eaLnBrk="1" hangingPunct="1">
              <a:spcBef>
                <a:spcPct val="50000"/>
              </a:spcBef>
            </a:pPr>
            <a:r>
              <a:rPr lang="en-US" altLang="en-US" sz="4000" b="1">
                <a:latin typeface="Berlin Sans FB Demi" panose="020E0802020502020306" pitchFamily="34" charset="0"/>
              </a:rPr>
              <a:t> making blueberry muffins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CCFF66"/>
            </a:gs>
          </a:gsLst>
          <a:lin ang="5400000" scaled="1"/>
        </a:gra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F46E6F2-D173-D368-0F12-006FC3A490B8}"/>
              </a:ext>
            </a:extLst>
          </p:cNvPr>
          <p:cNvSpPr>
            <a:spLocks noChangeArrowheads="1"/>
          </p:cNvSpPr>
          <p:nvPr/>
        </p:nvSpPr>
        <p:spPr bwMode="auto">
          <a:xfrm>
            <a:off x="76200" y="76200"/>
            <a:ext cx="9067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t>Metals and Non-metals prefer to react with each other.</a:t>
            </a:r>
          </a:p>
          <a:p>
            <a:pPr eaLnBrk="1" hangingPunct="1"/>
            <a:r>
              <a:rPr lang="en-US" altLang="en-US" sz="5400" b="1"/>
              <a:t>One loses electrons, </a:t>
            </a:r>
          </a:p>
          <a:p>
            <a:pPr eaLnBrk="1" hangingPunct="1"/>
            <a:r>
              <a:rPr lang="en-US" altLang="en-US" sz="5400" b="1"/>
              <a:t>the other gets electrons.</a:t>
            </a:r>
          </a:p>
          <a:p>
            <a:pPr eaLnBrk="1" hangingPunct="1"/>
            <a:endParaRPr lang="en-US" altLang="en-US" sz="5400" b="1"/>
          </a:p>
          <a:p>
            <a:pPr eaLnBrk="1" hangingPunct="1"/>
            <a:r>
              <a:rPr lang="en-US" altLang="en-US" sz="2000" b="1"/>
              <a:t>determine how it will react with other substances.</a:t>
            </a:r>
          </a:p>
          <a:p>
            <a:pPr eaLnBrk="1" hangingPunct="1"/>
            <a:r>
              <a:rPr lang="en-US" altLang="en-US" sz="2000" b="1"/>
              <a:t> produce new substances which have new properties. </a:t>
            </a:r>
            <a:r>
              <a:rPr lang="en-US" altLang="en-US" sz="4400" b="1"/>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6" name="Picture 10">
            <a:extLst>
              <a:ext uri="{FF2B5EF4-FFF2-40B4-BE49-F238E27FC236}">
                <a16:creationId xmlns:a16="http://schemas.microsoft.com/office/drawing/2014/main" id="{5FD44F41-F380-DD3B-C524-9D044266B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3" y="4094163"/>
            <a:ext cx="2301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7" name="Rectangle 11">
            <a:extLst>
              <a:ext uri="{FF2B5EF4-FFF2-40B4-BE49-F238E27FC236}">
                <a16:creationId xmlns:a16="http://schemas.microsoft.com/office/drawing/2014/main" id="{765E762B-B9DD-33D8-E95C-FD036385EC4B}"/>
              </a:ext>
            </a:extLst>
          </p:cNvPr>
          <p:cNvSpPr>
            <a:spLocks noChangeArrowheads="1"/>
          </p:cNvSpPr>
          <p:nvPr/>
        </p:nvSpPr>
        <p:spPr bwMode="auto">
          <a:xfrm>
            <a:off x="685800" y="14288"/>
            <a:ext cx="8001000" cy="8239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defRPr/>
            </a:pPr>
            <a:r>
              <a:rPr lang="en-US" sz="4800" b="1"/>
              <a:t>Lithium                  Fluorine        </a:t>
            </a:r>
            <a:endParaRPr lang="en-US" sz="4800" b="1" i="1">
              <a:solidFill>
                <a:srgbClr val="FF9900"/>
              </a:solidFill>
            </a:endParaRPr>
          </a:p>
        </p:txBody>
      </p:sp>
      <p:pic>
        <p:nvPicPr>
          <p:cNvPr id="290828" name="Picture 12">
            <a:extLst>
              <a:ext uri="{FF2B5EF4-FFF2-40B4-BE49-F238E27FC236}">
                <a16:creationId xmlns:a16="http://schemas.microsoft.com/office/drawing/2014/main" id="{382D928D-217D-FAB1-9E3C-39D8A81E9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1978025"/>
            <a:ext cx="334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9" name="Picture 13">
            <a:extLst>
              <a:ext uri="{FF2B5EF4-FFF2-40B4-BE49-F238E27FC236}">
                <a16:creationId xmlns:a16="http://schemas.microsoft.com/office/drawing/2014/main" id="{F474D7F4-72AC-4848-E4FA-9A95F78D8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113" y="4800600"/>
            <a:ext cx="190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48" name="Picture 32">
            <a:extLst>
              <a:ext uri="{FF2B5EF4-FFF2-40B4-BE49-F238E27FC236}">
                <a16:creationId xmlns:a16="http://schemas.microsoft.com/office/drawing/2014/main" id="{62E3EB87-8A3F-AB3A-A835-BE311025C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169988"/>
            <a:ext cx="30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49" name="Picture 33">
            <a:extLst>
              <a:ext uri="{FF2B5EF4-FFF2-40B4-BE49-F238E27FC236}">
                <a16:creationId xmlns:a16="http://schemas.microsoft.com/office/drawing/2014/main" id="{F8A7ED4F-9A0E-7953-ED71-12B99F6B64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484438"/>
            <a:ext cx="30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50" name="Picture 34">
            <a:extLst>
              <a:ext uri="{FF2B5EF4-FFF2-40B4-BE49-F238E27FC236}">
                <a16:creationId xmlns:a16="http://schemas.microsoft.com/office/drawing/2014/main" id="{1A785710-2659-8888-E228-DB7A30BADD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191000"/>
            <a:ext cx="30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51" name="Picture 35">
            <a:extLst>
              <a:ext uri="{FF2B5EF4-FFF2-40B4-BE49-F238E27FC236}">
                <a16:creationId xmlns:a16="http://schemas.microsoft.com/office/drawing/2014/main" id="{EC17E285-B5EA-607A-7C36-8FF475464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5638800"/>
            <a:ext cx="304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52" name="Picture 36">
            <a:extLst>
              <a:ext uri="{FF2B5EF4-FFF2-40B4-BE49-F238E27FC236}">
                <a16:creationId xmlns:a16="http://schemas.microsoft.com/office/drawing/2014/main" id="{EBA13334-1DAA-8B82-A7CC-2581728B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27638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38">
            <a:extLst>
              <a:ext uri="{FF2B5EF4-FFF2-40B4-BE49-F238E27FC236}">
                <a16:creationId xmlns:a16="http://schemas.microsoft.com/office/drawing/2014/main" id="{0DD892F2-6E78-8489-377E-318CB6C740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819400"/>
            <a:ext cx="1752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39">
            <a:extLst>
              <a:ext uri="{FF2B5EF4-FFF2-40B4-BE49-F238E27FC236}">
                <a16:creationId xmlns:a16="http://schemas.microsoft.com/office/drawing/2014/main" id="{EC6A47D0-4D6D-80A2-FCAD-1EA1281AE7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947988"/>
            <a:ext cx="13716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56" name="Picture 40">
            <a:extLst>
              <a:ext uri="{FF2B5EF4-FFF2-40B4-BE49-F238E27FC236}">
                <a16:creationId xmlns:a16="http://schemas.microsoft.com/office/drawing/2014/main" id="{8FB1ED1E-493F-2871-5DC8-4B0EC53FA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1425"/>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57" name="Picture 41">
            <a:extLst>
              <a:ext uri="{FF2B5EF4-FFF2-40B4-BE49-F238E27FC236}">
                <a16:creationId xmlns:a16="http://schemas.microsoft.com/office/drawing/2014/main" id="{D54C06D8-F048-5911-AFD9-9B7B22B2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878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58" name="Picture 42">
            <a:extLst>
              <a:ext uri="{FF2B5EF4-FFF2-40B4-BE49-F238E27FC236}">
                <a16:creationId xmlns:a16="http://schemas.microsoft.com/office/drawing/2014/main" id="{CDA0752B-AEA0-DCB4-FD91-D8FA919EA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73238"/>
            <a:ext cx="228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0.0375 -3.7037E-6 C 0.07257 -3.7037E-6 0.16268 -0.05879 0.16268 -0.13101 C 0.16268 -0.20347 0.07257 -0.2625 -0.0375 -0.2625 C -0.14791 -0.2625 -0.23732 -0.20347 -0.23732 -0.13101 C -0.23732 -0.05879 -0.14791 -3.7037E-6 -0.0375 -3.7037E-6 Z " pathEditMode="relative" rAng="0" ptsTypes="fffff">
                                      <p:cBhvr>
                                        <p:cTn id="6" dur="500" spd="-100000" fill="hold"/>
                                        <p:tgtEl>
                                          <p:spTgt spid="290826"/>
                                        </p:tgtEl>
                                        <p:attrNameLst>
                                          <p:attrName>ppt_x</p:attrName>
                                          <p:attrName>ppt_y</p:attrName>
                                        </p:attrNameLst>
                                      </p:cBhvr>
                                      <p:rCtr x="17" y="-13125"/>
                                    </p:animMotion>
                                  </p:childTnLst>
                                </p:cTn>
                              </p:par>
                              <p:par>
                                <p:cTn id="7" presetID="1" presetClass="path" presetSubtype="0" repeatCount="indefinite" fill="hold" nodeType="withEffect">
                                  <p:stCondLst>
                                    <p:cond delay="0"/>
                                  </p:stCondLst>
                                  <p:childTnLst>
                                    <p:animMotion origin="layout" path="M -3.88889E-6 2.96296E-6 C 0.08716 2.96296E-6 0.15886 0.09004 0.15886 0.20162 C 0.15886 0.31342 0.08716 0.40532 -3.88889E-6 0.40532 C -0.08732 0.40532 -0.15781 0.31342 -0.15781 0.20162 C -0.15781 0.09004 -0.08732 2.96296E-6 -3.88889E-6 2.96296E-6 Z " pathEditMode="relative" rAng="0" ptsTypes="fffff">
                                      <p:cBhvr>
                                        <p:cTn id="8" dur="500" fill="hold"/>
                                        <p:tgtEl>
                                          <p:spTgt spid="290828"/>
                                        </p:tgtEl>
                                        <p:attrNameLst>
                                          <p:attrName>ppt_x</p:attrName>
                                          <p:attrName>ppt_y</p:attrName>
                                        </p:attrNameLst>
                                      </p:cBhvr>
                                      <p:rCtr x="52" y="20255"/>
                                    </p:animMotion>
                                  </p:childTnLst>
                                </p:cTn>
                              </p:par>
                              <p:par>
                                <p:cTn id="9" presetID="1" presetClass="path" presetSubtype="0" repeatCount="indefinite" fill="hold" nodeType="withEffect">
                                  <p:stCondLst>
                                    <p:cond delay="0"/>
                                  </p:stCondLst>
                                  <p:childTnLst>
                                    <p:animMotion origin="layout" path="M -3.61111E-6 2.96296E-6 C 0.09167 2.96296E-6 0.16702 -0.09352 0.16702 -0.20903 C 0.16702 -0.32431 0.09167 -0.41829 -3.61111E-6 -0.41829 C -0.09201 -0.41829 -0.16632 -0.32431 -0.16632 -0.20903 C -0.16632 -0.09352 -0.09201 2.96296E-6 -3.61111E-6 2.96296E-6 Z " pathEditMode="relative" rAng="0" ptsTypes="fffff">
                                      <p:cBhvr>
                                        <p:cTn id="10" dur="500" spd="-100000" fill="hold"/>
                                        <p:tgtEl>
                                          <p:spTgt spid="290829"/>
                                        </p:tgtEl>
                                        <p:attrNameLst>
                                          <p:attrName>ppt_x</p:attrName>
                                          <p:attrName>ppt_y</p:attrName>
                                        </p:attrNameLst>
                                      </p:cBhvr>
                                      <p:rCtr x="35" y="-20926"/>
                                    </p:animMotion>
                                  </p:childTnLst>
                                </p:cTn>
                              </p:par>
                              <p:par>
                                <p:cTn id="11" presetID="12" presetClass="path" presetSubtype="0" repeatCount="indefinite" accel="50000" decel="50000" fill="hold" nodeType="withEffect">
                                  <p:stCondLst>
                                    <p:cond delay="0"/>
                                  </p:stCondLst>
                                  <p:childTnLst>
                                    <p:animMotion origin="layout" path="M -2.22222E-6 4.44444E-6 C 0.0283 0.03912 0.04653 0.09838 0.04653 0.16481 C 0.04653 0.23101 0.0283 0.29074 -2.22222E-6 0.33055 C -0.02795 0.29074 -0.04514 0.23101 -0.04514 0.16481 C -0.04514 0.09838 -0.02795 0.03912 -2.22222E-6 4.44444E-6 Z " pathEditMode="relative" rAng="5400000" ptsTypes="fffff">
                                      <p:cBhvr>
                                        <p:cTn id="12" dur="1000" fill="hold"/>
                                        <p:tgtEl>
                                          <p:spTgt spid="290848"/>
                                        </p:tgtEl>
                                        <p:attrNameLst>
                                          <p:attrName>ppt_x</p:attrName>
                                          <p:attrName>ppt_y</p:attrName>
                                        </p:attrNameLst>
                                      </p:cBhvr>
                                      <p:rCtr x="69" y="16528"/>
                                    </p:animMotion>
                                  </p:childTnLst>
                                </p:cTn>
                              </p:par>
                              <p:par>
                                <p:cTn id="13" presetID="12" presetClass="path" presetSubtype="0" repeatCount="indefinite" accel="50000" decel="50000" fill="hold" nodeType="withEffect">
                                  <p:stCondLst>
                                    <p:cond delay="500"/>
                                  </p:stCondLst>
                                  <p:childTnLst>
                                    <p:animMotion origin="layout" path="M 3.05556E-6 2.59259E-6 C 0.04218 -0.00672 0.09913 0.00301 0.15937 0.02986 C 0.21962 0.05671 0.26979 0.0949 0.30017 0.13379 C 0.25816 0.14074 0.20069 0.13102 0.14045 0.10463 C 0.08073 0.07754 0.03038 0.03889 3.05556E-6 2.59259E-6 Z " pathEditMode="relative" rAng="1112773" ptsTypes="fffff">
                                      <p:cBhvr>
                                        <p:cTn id="14" dur="1000" fill="hold"/>
                                        <p:tgtEl>
                                          <p:spTgt spid="290849"/>
                                        </p:tgtEl>
                                        <p:attrNameLst>
                                          <p:attrName>ppt_x</p:attrName>
                                          <p:attrName>ppt_y</p:attrName>
                                        </p:attrNameLst>
                                      </p:cBhvr>
                                      <p:rCtr x="15000" y="6713"/>
                                    </p:animMotion>
                                  </p:childTnLst>
                                </p:cTn>
                              </p:par>
                              <p:par>
                                <p:cTn id="15" presetID="12" presetClass="path" presetSubtype="0" repeatCount="indefinite" accel="50000" decel="50000" fill="hold" nodeType="withEffect">
                                  <p:stCondLst>
                                    <p:cond delay="1000"/>
                                  </p:stCondLst>
                                  <p:childTnLst>
                                    <p:animMotion origin="layout" path="M 0.00694 -0.00602 C 0.02986 -0.05602 0.07118 -0.10185 0.12517 -0.13148 C 0.17899 -0.1618 0.23316 -0.16944 0.27552 -0.15532 C 0.2533 -0.10486 0.21111 -0.05903 0.15764 -0.02847 C 0.10347 0.0007 0.04982 0.00764 0.00694 -0.00602 Z " pathEditMode="relative" rAng="-1358876" ptsTypes="fffff">
                                      <p:cBhvr>
                                        <p:cTn id="16" dur="1000" fill="hold"/>
                                        <p:tgtEl>
                                          <p:spTgt spid="290850"/>
                                        </p:tgtEl>
                                        <p:attrNameLst>
                                          <p:attrName>ppt_x</p:attrName>
                                          <p:attrName>ppt_y</p:attrName>
                                        </p:attrNameLst>
                                      </p:cBhvr>
                                      <p:rCtr x="13438" y="-7431"/>
                                    </p:animMotion>
                                  </p:childTnLst>
                                </p:cTn>
                              </p:par>
                              <p:par>
                                <p:cTn id="17" presetID="12" presetClass="path" presetSubtype="0" repeatCount="indefinite" accel="50000" decel="50000" fill="hold" nodeType="withEffect">
                                  <p:stCondLst>
                                    <p:cond delay="1500"/>
                                  </p:stCondLst>
                                  <p:childTnLst>
                                    <p:animMotion origin="layout" path="M 3.33333E-6 1.85185E-6 C -0.02292 -0.04144 -0.03785 -0.10371 -0.03785 -0.17384 C -0.03785 -0.24352 -0.02292 -0.30625 3.33333E-6 -0.34815 C 0.02274 -0.30625 0.0368 -0.24352 0.0368 -0.17384 C 0.0368 -0.10371 0.02274 -0.04144 3.33333E-6 1.85185E-6 Z " pathEditMode="relative" rAng="16200000" ptsTypes="fffff">
                                      <p:cBhvr>
                                        <p:cTn id="18" dur="1000" fill="hold"/>
                                        <p:tgtEl>
                                          <p:spTgt spid="290851"/>
                                        </p:tgtEl>
                                        <p:attrNameLst>
                                          <p:attrName>ppt_x</p:attrName>
                                          <p:attrName>ppt_y</p:attrName>
                                        </p:attrNameLst>
                                      </p:cBhvr>
                                      <p:rCtr x="-52" y="-17407"/>
                                    </p:animMotion>
                                  </p:childTnLst>
                                </p:cTn>
                              </p:par>
                              <p:par>
                                <p:cTn id="19" presetID="12" presetClass="path" presetSubtype="0" repeatCount="indefinite" accel="50000" decel="50000" fill="hold" nodeType="withEffect">
                                  <p:stCondLst>
                                    <p:cond delay="1500"/>
                                  </p:stCondLst>
                                  <p:childTnLst>
                                    <p:animMotion origin="layout" path="M -0.01354 -0.00046 C -0.03004 0.04653 -0.06181 0.08658 -0.10521 0.11019 C -0.14827 0.13473 -0.19254 0.13704 -0.22865 0.11991 C -0.21268 0.07338 -0.17969 0.03288 -0.13733 0.00834 C -0.09393 -0.01527 -0.05 -0.01689 -0.01354 -0.00046 Z " pathEditMode="relative" rAng="9433092" ptsTypes="fffff">
                                      <p:cBhvr>
                                        <p:cTn id="20" dur="1000" fill="hold"/>
                                        <p:tgtEl>
                                          <p:spTgt spid="290852"/>
                                        </p:tgtEl>
                                        <p:attrNameLst>
                                          <p:attrName>ppt_x</p:attrName>
                                          <p:attrName>ppt_y</p:attrName>
                                        </p:attrNameLst>
                                      </p:cBhvr>
                                      <p:rCtr x="-10764" y="5995"/>
                                    </p:animMotion>
                                  </p:childTnLst>
                                </p:cTn>
                              </p:par>
                              <p:par>
                                <p:cTn id="21" presetID="1" presetClass="path" presetSubtype="0" repeatCount="indefinite" fill="hold" nodeType="withEffect">
                                  <p:stCondLst>
                                    <p:cond delay="1000"/>
                                  </p:stCondLst>
                                  <p:childTnLst>
                                    <p:animMotion origin="layout" path="M -3.33333E-6 -2.22222E-6 C 0.07084 -2.22222E-6 0.12917 0.05787 0.12917 0.12917 C 0.12917 0.2007 0.07084 0.25926 -3.33333E-6 0.25926 C -0.07152 0.25926 -0.12916 0.2007 -0.12916 0.12917 C -0.12916 0.05787 -0.07152 -2.22222E-6 -3.33333E-6 -2.22222E-6 Z " pathEditMode="relative" rAng="0" ptsTypes="fffff">
                                      <p:cBhvr>
                                        <p:cTn id="22" dur="1000" fill="hold"/>
                                        <p:tgtEl>
                                          <p:spTgt spid="290856"/>
                                        </p:tgtEl>
                                        <p:attrNameLst>
                                          <p:attrName>ppt_x</p:attrName>
                                          <p:attrName>ppt_y</p:attrName>
                                        </p:attrNameLst>
                                      </p:cBhvr>
                                      <p:rCtr x="0" y="12963"/>
                                    </p:animMotion>
                                  </p:childTnLst>
                                </p:cTn>
                              </p:par>
                              <p:par>
                                <p:cTn id="23" presetID="1" presetClass="path" presetSubtype="0" repeatCount="indefinite" fill="hold" nodeType="withEffect">
                                  <p:stCondLst>
                                    <p:cond delay="0"/>
                                  </p:stCondLst>
                                  <p:childTnLst>
                                    <p:animMotion origin="layout" path="M 0 -3.7037E-6 C 0.06858 -3.7037E-6 0.125 -0.05879 0.125 -0.13101 C 0.125 -0.20347 0.06858 -0.2625 0 -0.2625 C -0.0691 -0.2625 -0.125 -0.20347 -0.125 -0.13101 C -0.125 -0.05879 -0.0691 -3.7037E-6 0 -3.7037E-6 Z " pathEditMode="relative" rAng="0" ptsTypes="fffff">
                                      <p:cBhvr>
                                        <p:cTn id="24" dur="1000" spd="-100000" fill="hold"/>
                                        <p:tgtEl>
                                          <p:spTgt spid="290857"/>
                                        </p:tgtEl>
                                        <p:attrNameLst>
                                          <p:attrName>ppt_x</p:attrName>
                                          <p:attrName>ppt_y</p:attrName>
                                        </p:attrNameLst>
                                      </p:cBhvr>
                                      <p:rCtr x="0" y="-13125"/>
                                    </p:animMotion>
                                  </p:childTnLst>
                                </p:cTn>
                              </p:par>
                              <p:par>
                                <p:cTn id="25" presetID="1" presetClass="path" presetSubtype="0" repeatCount="indefinite" fill="hold" nodeType="withEffect">
                                  <p:stCondLst>
                                    <p:cond delay="0"/>
                                  </p:stCondLst>
                                  <p:childTnLst>
                                    <p:animMotion origin="layout" path="M -3.33333E-6 2.96296E-6 C 0.10539 2.96296E-6 0.19202 0.09861 0.19202 0.22129 C 0.19202 0.34352 0.10539 0.44421 -3.33333E-6 0.44421 C -0.10573 0.44421 -0.19132 0.34352 -0.19132 0.22129 C -0.19132 0.09861 -0.10573 2.96296E-6 -3.33333E-6 2.96296E-6 Z " pathEditMode="relative" rAng="0" ptsTypes="fffff">
                                      <p:cBhvr>
                                        <p:cTn id="26" dur="5000" fill="hold"/>
                                        <p:tgtEl>
                                          <p:spTgt spid="290858"/>
                                        </p:tgtEl>
                                        <p:attrNameLst>
                                          <p:attrName>ppt_x</p:attrName>
                                          <p:attrName>ppt_y</p:attrName>
                                        </p:attrNameLst>
                                      </p:cBhvr>
                                      <p:rCtr x="35" y="2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0FE30677-3761-9EAC-5CD8-A58D5FEC7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25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Text Box 3">
            <a:extLst>
              <a:ext uri="{FF2B5EF4-FFF2-40B4-BE49-F238E27FC236}">
                <a16:creationId xmlns:a16="http://schemas.microsoft.com/office/drawing/2014/main" id="{D92010A3-CBAA-A5A0-E83B-B52B8DD90654}"/>
              </a:ext>
            </a:extLst>
          </p:cNvPr>
          <p:cNvSpPr txBox="1">
            <a:spLocks noChangeArrowheads="1"/>
          </p:cNvSpPr>
          <p:nvPr/>
        </p:nvSpPr>
        <p:spPr bwMode="auto">
          <a:xfrm>
            <a:off x="3573463" y="1493838"/>
            <a:ext cx="1989137" cy="57943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3200" b="1">
                <a:solidFill>
                  <a:srgbClr val="FFFF66"/>
                </a:solidFill>
              </a:rPr>
              <a:t>Chemical</a:t>
            </a:r>
          </a:p>
        </p:txBody>
      </p:sp>
      <p:sp>
        <p:nvSpPr>
          <p:cNvPr id="210948" name="Text Box 4">
            <a:extLst>
              <a:ext uri="{FF2B5EF4-FFF2-40B4-BE49-F238E27FC236}">
                <a16:creationId xmlns:a16="http://schemas.microsoft.com/office/drawing/2014/main" id="{AAF475EC-362B-703B-0372-24F32DB1AEBB}"/>
              </a:ext>
            </a:extLst>
          </p:cNvPr>
          <p:cNvSpPr txBox="1">
            <a:spLocks noChangeArrowheads="1"/>
          </p:cNvSpPr>
          <p:nvPr/>
        </p:nvSpPr>
        <p:spPr bwMode="auto">
          <a:xfrm>
            <a:off x="2540000" y="-152400"/>
            <a:ext cx="3937000" cy="701675"/>
          </a:xfrm>
          <a:prstGeom prst="rect">
            <a:avLst/>
          </a:prstGeom>
          <a:noFill/>
          <a:ln w="9525">
            <a:noFill/>
            <a:miter lim="800000"/>
            <a:headEnd/>
            <a:tailEnd/>
          </a:ln>
          <a:effectLst>
            <a:outerShdw dist="28398" dir="3806097" algn="ctr" rotWithShape="0">
              <a:schemeClr val="bg1"/>
            </a:outerShdw>
          </a:effectLst>
        </p:spPr>
        <p:txBody>
          <a:bodyPr wrap="none">
            <a:spAutoFit/>
          </a:bodyPr>
          <a:lstStyle/>
          <a:p>
            <a:pPr>
              <a:defRPr/>
            </a:pPr>
            <a:r>
              <a:rPr lang="en-US" sz="4000" b="1" i="1" u="sng">
                <a:solidFill>
                  <a:srgbClr val="000066"/>
                </a:solidFill>
              </a:rPr>
              <a:t>Reaction Types</a:t>
            </a:r>
          </a:p>
        </p:txBody>
      </p:sp>
      <p:sp>
        <p:nvSpPr>
          <p:cNvPr id="210949" name="Text Box 5">
            <a:extLst>
              <a:ext uri="{FF2B5EF4-FFF2-40B4-BE49-F238E27FC236}">
                <a16:creationId xmlns:a16="http://schemas.microsoft.com/office/drawing/2014/main" id="{FA881CD4-1B3E-1CE1-379F-BB884EC0C6D8}"/>
              </a:ext>
            </a:extLst>
          </p:cNvPr>
          <p:cNvSpPr txBox="1">
            <a:spLocks noChangeArrowheads="1"/>
          </p:cNvSpPr>
          <p:nvPr/>
        </p:nvSpPr>
        <p:spPr bwMode="auto">
          <a:xfrm>
            <a:off x="304800" y="2971800"/>
            <a:ext cx="9144000" cy="1554163"/>
          </a:xfrm>
          <a:prstGeom prst="rect">
            <a:avLst/>
          </a:prstGeom>
          <a:noFill/>
          <a:ln w="9525">
            <a:noFill/>
            <a:miter lim="800000"/>
            <a:headEnd/>
            <a:tailEnd/>
          </a:ln>
          <a:effectLst>
            <a:outerShdw dist="64758" dir="4721404" algn="ctr" rotWithShape="0">
              <a:schemeClr val="accent2">
                <a:alpha val="50000"/>
              </a:schemeClr>
            </a:outerShdw>
          </a:effectLst>
        </p:spPr>
        <p:txBody>
          <a:bodyPr>
            <a:spAutoFit/>
          </a:bodyPr>
          <a:lstStyle/>
          <a:p>
            <a:pPr>
              <a:buFontTx/>
              <a:buBlip>
                <a:blip r:embed="rId4"/>
              </a:buBlip>
              <a:defRPr/>
            </a:pPr>
            <a:r>
              <a:rPr lang="en-US" sz="3200" b="1">
                <a:solidFill>
                  <a:srgbClr val="FF9966"/>
                </a:solidFill>
                <a:latin typeface="Verdana" pitchFamily="34" charset="0"/>
              </a:rPr>
              <a:t> </a:t>
            </a:r>
            <a:r>
              <a:rPr lang="en-US" sz="3200" b="1">
                <a:solidFill>
                  <a:schemeClr val="accent1"/>
                </a:solidFill>
                <a:latin typeface="Verdana" pitchFamily="34" charset="0"/>
              </a:rPr>
              <a:t>Bonds are made / broken</a:t>
            </a:r>
          </a:p>
          <a:p>
            <a:pPr>
              <a:buFontTx/>
              <a:buBlip>
                <a:blip r:embed="rId4"/>
              </a:buBlip>
              <a:defRPr/>
            </a:pPr>
            <a:r>
              <a:rPr lang="en-US" sz="3200" b="1">
                <a:solidFill>
                  <a:schemeClr val="accent1"/>
                </a:solidFill>
                <a:latin typeface="Verdana" pitchFamily="34" charset="0"/>
              </a:rPr>
              <a:t> Change in oxidation states</a:t>
            </a:r>
          </a:p>
          <a:p>
            <a:pPr>
              <a:buFontTx/>
              <a:buBlip>
                <a:blip r:embed="rId4"/>
              </a:buBlip>
              <a:defRPr/>
            </a:pPr>
            <a:r>
              <a:rPr lang="en-US" sz="3200" b="1">
                <a:solidFill>
                  <a:schemeClr val="accent1"/>
                </a:solidFill>
                <a:latin typeface="Verdana" pitchFamily="34" charset="0"/>
              </a:rPr>
              <a:t> Plasma</a:t>
            </a:r>
          </a:p>
        </p:txBody>
      </p:sp>
      <p:sp>
        <p:nvSpPr>
          <p:cNvPr id="72710" name="Oval 6">
            <a:extLst>
              <a:ext uri="{FF2B5EF4-FFF2-40B4-BE49-F238E27FC236}">
                <a16:creationId xmlns:a16="http://schemas.microsoft.com/office/drawing/2014/main" id="{8018651C-FFDE-689A-56EA-E5FBEAE2FBC4}"/>
              </a:ext>
            </a:extLst>
          </p:cNvPr>
          <p:cNvSpPr>
            <a:spLocks noChangeArrowheads="1"/>
          </p:cNvSpPr>
          <p:nvPr/>
        </p:nvSpPr>
        <p:spPr bwMode="auto">
          <a:xfrm>
            <a:off x="22558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72711" name="Oval 7">
            <a:extLst>
              <a:ext uri="{FF2B5EF4-FFF2-40B4-BE49-F238E27FC236}">
                <a16:creationId xmlns:a16="http://schemas.microsoft.com/office/drawing/2014/main" id="{1A0F7445-3FE6-BECD-59E8-4DF3FC90D6A9}"/>
              </a:ext>
            </a:extLst>
          </p:cNvPr>
          <p:cNvSpPr>
            <a:spLocks noChangeArrowheads="1"/>
          </p:cNvSpPr>
          <p:nvPr/>
        </p:nvSpPr>
        <p:spPr bwMode="auto">
          <a:xfrm>
            <a:off x="5456238" y="4800600"/>
            <a:ext cx="1371600" cy="1371600"/>
          </a:xfrm>
          <a:prstGeom prst="ellipse">
            <a:avLst/>
          </a:prstGeom>
          <a:gradFill rotWithShape="1">
            <a:gsLst>
              <a:gs pos="0">
                <a:srgbClr val="E77676"/>
              </a:gs>
              <a:gs pos="100000">
                <a:srgbClr val="D20000"/>
              </a:gs>
            </a:gsLst>
            <a:path path="shape">
              <a:fillToRect l="50000" t="50000" r="50000" b="50000"/>
            </a:path>
          </a:gradFill>
          <a:ln w="9525">
            <a:solidFill>
              <a:srgbClr val="8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P</a:t>
            </a:r>
            <a:r>
              <a:rPr lang="en-US" altLang="en-US" sz="3600" b="1" baseline="30000"/>
              <a:t>+1</a:t>
            </a:r>
            <a:r>
              <a:rPr lang="en-US" altLang="en-US" sz="3600" b="1"/>
              <a:t> </a:t>
            </a:r>
          </a:p>
        </p:txBody>
      </p:sp>
      <p:sp>
        <p:nvSpPr>
          <p:cNvPr id="210952" name="Oval 8">
            <a:extLst>
              <a:ext uri="{FF2B5EF4-FFF2-40B4-BE49-F238E27FC236}">
                <a16:creationId xmlns:a16="http://schemas.microsoft.com/office/drawing/2014/main" id="{13C3F6F6-408C-537B-EE1B-84F58EADF497}"/>
              </a:ext>
            </a:extLst>
          </p:cNvPr>
          <p:cNvSpPr>
            <a:spLocks noChangeArrowheads="1"/>
          </p:cNvSpPr>
          <p:nvPr/>
        </p:nvSpPr>
        <p:spPr bwMode="auto">
          <a:xfrm>
            <a:off x="7970838" y="5495925"/>
            <a:ext cx="182562"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210953" name="Oval 9">
            <a:extLst>
              <a:ext uri="{FF2B5EF4-FFF2-40B4-BE49-F238E27FC236}">
                <a16:creationId xmlns:a16="http://schemas.microsoft.com/office/drawing/2014/main" id="{137BE203-3F6E-5025-BDAE-14D343B75261}"/>
              </a:ext>
            </a:extLst>
          </p:cNvPr>
          <p:cNvSpPr>
            <a:spLocks noChangeArrowheads="1"/>
          </p:cNvSpPr>
          <p:nvPr/>
        </p:nvSpPr>
        <p:spPr bwMode="auto">
          <a:xfrm>
            <a:off x="1112838" y="5529263"/>
            <a:ext cx="182562" cy="18256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72714" name="Oval 10">
            <a:extLst>
              <a:ext uri="{FF2B5EF4-FFF2-40B4-BE49-F238E27FC236}">
                <a16:creationId xmlns:a16="http://schemas.microsoft.com/office/drawing/2014/main" id="{F4699B1C-0151-9160-701E-50ECB084069C}"/>
              </a:ext>
            </a:extLst>
          </p:cNvPr>
          <p:cNvSpPr>
            <a:spLocks noChangeArrowheads="1"/>
          </p:cNvSpPr>
          <p:nvPr/>
        </p:nvSpPr>
        <p:spPr bwMode="auto">
          <a:xfrm rot="7946174">
            <a:off x="7391400" y="1828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2715" name="Oval 11">
            <a:extLst>
              <a:ext uri="{FF2B5EF4-FFF2-40B4-BE49-F238E27FC236}">
                <a16:creationId xmlns:a16="http://schemas.microsoft.com/office/drawing/2014/main" id="{84981EFB-478C-664C-4F37-A73771D6DD64}"/>
              </a:ext>
            </a:extLst>
          </p:cNvPr>
          <p:cNvSpPr>
            <a:spLocks noChangeArrowheads="1"/>
          </p:cNvSpPr>
          <p:nvPr/>
        </p:nvSpPr>
        <p:spPr bwMode="auto">
          <a:xfrm>
            <a:off x="7696200" y="1600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72716" name="Oval 12">
            <a:extLst>
              <a:ext uri="{FF2B5EF4-FFF2-40B4-BE49-F238E27FC236}">
                <a16:creationId xmlns:a16="http://schemas.microsoft.com/office/drawing/2014/main" id="{D26A8EA0-D02A-DC6B-9C64-581A9B38A116}"/>
              </a:ext>
            </a:extLst>
          </p:cNvPr>
          <p:cNvSpPr>
            <a:spLocks noChangeArrowheads="1"/>
          </p:cNvSpPr>
          <p:nvPr/>
        </p:nvSpPr>
        <p:spPr bwMode="auto">
          <a:xfrm>
            <a:off x="7467600" y="1676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2717" name="Oval 13">
            <a:extLst>
              <a:ext uri="{FF2B5EF4-FFF2-40B4-BE49-F238E27FC236}">
                <a16:creationId xmlns:a16="http://schemas.microsoft.com/office/drawing/2014/main" id="{4A04B221-2E00-BA7B-1228-9CF5C7158CFB}"/>
              </a:ext>
            </a:extLst>
          </p:cNvPr>
          <p:cNvSpPr>
            <a:spLocks noChangeArrowheads="1"/>
          </p:cNvSpPr>
          <p:nvPr/>
        </p:nvSpPr>
        <p:spPr bwMode="auto">
          <a:xfrm>
            <a:off x="7315200" y="1752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72718" name="Oval 14">
            <a:extLst>
              <a:ext uri="{FF2B5EF4-FFF2-40B4-BE49-F238E27FC236}">
                <a16:creationId xmlns:a16="http://schemas.microsoft.com/office/drawing/2014/main" id="{D6EE9EA9-6629-F340-13ED-34DA97B31CE9}"/>
              </a:ext>
            </a:extLst>
          </p:cNvPr>
          <p:cNvSpPr>
            <a:spLocks noChangeArrowheads="1"/>
          </p:cNvSpPr>
          <p:nvPr/>
        </p:nvSpPr>
        <p:spPr bwMode="auto">
          <a:xfrm>
            <a:off x="73152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2719" name="Oval 15">
            <a:extLst>
              <a:ext uri="{FF2B5EF4-FFF2-40B4-BE49-F238E27FC236}">
                <a16:creationId xmlns:a16="http://schemas.microsoft.com/office/drawing/2014/main" id="{8E8C075E-A0BE-29EC-BED0-ECBB860B395B}"/>
              </a:ext>
            </a:extLst>
          </p:cNvPr>
          <p:cNvSpPr>
            <a:spLocks noChangeArrowheads="1"/>
          </p:cNvSpPr>
          <p:nvPr/>
        </p:nvSpPr>
        <p:spPr bwMode="auto">
          <a:xfrm rot="7946174">
            <a:off x="7543800" y="1524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2720" name="Oval 16">
            <a:extLst>
              <a:ext uri="{FF2B5EF4-FFF2-40B4-BE49-F238E27FC236}">
                <a16:creationId xmlns:a16="http://schemas.microsoft.com/office/drawing/2014/main" id="{2576912E-0F2F-C73D-07D1-E77834E4D189}"/>
              </a:ext>
            </a:extLst>
          </p:cNvPr>
          <p:cNvSpPr>
            <a:spLocks noChangeArrowheads="1"/>
          </p:cNvSpPr>
          <p:nvPr/>
        </p:nvSpPr>
        <p:spPr bwMode="auto">
          <a:xfrm rot="7946174">
            <a:off x="7543800" y="16764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72721" name="Oval 17">
            <a:extLst>
              <a:ext uri="{FF2B5EF4-FFF2-40B4-BE49-F238E27FC236}">
                <a16:creationId xmlns:a16="http://schemas.microsoft.com/office/drawing/2014/main" id="{99A11F61-2C2C-7F99-8BF4-D3F4E1B2B2D2}"/>
              </a:ext>
            </a:extLst>
          </p:cNvPr>
          <p:cNvSpPr>
            <a:spLocks noChangeArrowheads="1"/>
          </p:cNvSpPr>
          <p:nvPr/>
        </p:nvSpPr>
        <p:spPr bwMode="auto">
          <a:xfrm>
            <a:off x="7620000" y="17526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72722" name="Oval 18">
            <a:extLst>
              <a:ext uri="{FF2B5EF4-FFF2-40B4-BE49-F238E27FC236}">
                <a16:creationId xmlns:a16="http://schemas.microsoft.com/office/drawing/2014/main" id="{6513D13B-FA19-A77A-A7D3-A20F4F9478FE}"/>
              </a:ext>
            </a:extLst>
          </p:cNvPr>
          <p:cNvSpPr>
            <a:spLocks noChangeArrowheads="1"/>
          </p:cNvSpPr>
          <p:nvPr/>
        </p:nvSpPr>
        <p:spPr bwMode="auto">
          <a:xfrm>
            <a:off x="6705600" y="9144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2723" name="Oval 19">
            <a:extLst>
              <a:ext uri="{FF2B5EF4-FFF2-40B4-BE49-F238E27FC236}">
                <a16:creationId xmlns:a16="http://schemas.microsoft.com/office/drawing/2014/main" id="{09AEF4FA-66C5-D905-9360-7DFA106C2FAC}"/>
              </a:ext>
            </a:extLst>
          </p:cNvPr>
          <p:cNvSpPr>
            <a:spLocks noChangeArrowheads="1"/>
          </p:cNvSpPr>
          <p:nvPr/>
        </p:nvSpPr>
        <p:spPr bwMode="auto">
          <a:xfrm>
            <a:off x="6249988" y="4572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2724" name="Text Box 20">
            <a:extLst>
              <a:ext uri="{FF2B5EF4-FFF2-40B4-BE49-F238E27FC236}">
                <a16:creationId xmlns:a16="http://schemas.microsoft.com/office/drawing/2014/main" id="{CAA64AC8-BBD6-C762-A0C7-74B71931EAB6}"/>
              </a:ext>
            </a:extLst>
          </p:cNvPr>
          <p:cNvSpPr txBox="1">
            <a:spLocks noChangeArrowheads="1"/>
          </p:cNvSpPr>
          <p:nvPr/>
        </p:nvSpPr>
        <p:spPr bwMode="auto">
          <a:xfrm>
            <a:off x="7391400" y="2286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99FF"/>
                </a:solidFill>
              </a:rPr>
              <a:t>2</a:t>
            </a:r>
          </a:p>
          <a:p>
            <a:pPr eaLnBrk="1" hangingPunct="1"/>
            <a:r>
              <a:rPr lang="en-US" altLang="en-US" sz="3200" b="1">
                <a:solidFill>
                  <a:srgbClr val="CC99FF"/>
                </a:solidFill>
              </a:rPr>
              <a:t>1</a:t>
            </a:r>
          </a:p>
        </p:txBody>
      </p:sp>
      <p:pic>
        <p:nvPicPr>
          <p:cNvPr id="210965" name="Picture 21">
            <a:extLst>
              <a:ext uri="{FF2B5EF4-FFF2-40B4-BE49-F238E27FC236}">
                <a16:creationId xmlns:a16="http://schemas.microsoft.com/office/drawing/2014/main" id="{97A7DE5A-E68A-0AB5-9764-480733ADE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16922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66" name="Oval 22">
            <a:extLst>
              <a:ext uri="{FF2B5EF4-FFF2-40B4-BE49-F238E27FC236}">
                <a16:creationId xmlns:a16="http://schemas.microsoft.com/office/drawing/2014/main" id="{8B9B0D19-443D-DC70-EF78-5A6AE0F551B6}"/>
              </a:ext>
            </a:extLst>
          </p:cNvPr>
          <p:cNvSpPr>
            <a:spLocks noChangeArrowheads="1"/>
          </p:cNvSpPr>
          <p:nvPr/>
        </p:nvSpPr>
        <p:spPr bwMode="auto">
          <a:xfrm>
            <a:off x="6308725" y="1219200"/>
            <a:ext cx="182563" cy="18256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 </a:t>
            </a:r>
          </a:p>
        </p:txBody>
      </p:sp>
      <p:sp>
        <p:nvSpPr>
          <p:cNvPr id="72727" name="Text Box 23">
            <a:extLst>
              <a:ext uri="{FF2B5EF4-FFF2-40B4-BE49-F238E27FC236}">
                <a16:creationId xmlns:a16="http://schemas.microsoft.com/office/drawing/2014/main" id="{400D72A5-ED48-6E05-9B57-44514BCE2026}"/>
              </a:ext>
            </a:extLst>
          </p:cNvPr>
          <p:cNvSpPr txBox="1">
            <a:spLocks noChangeArrowheads="1"/>
          </p:cNvSpPr>
          <p:nvPr/>
        </p:nvSpPr>
        <p:spPr bwMode="auto">
          <a:xfrm>
            <a:off x="7543800" y="3276600"/>
            <a:ext cx="860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FF66"/>
                </a:solidFill>
              </a:rPr>
              <a:t>Li</a:t>
            </a:r>
            <a:endParaRPr lang="en-US" altLang="en-US" sz="6000" b="1" baseline="30000">
              <a:solidFill>
                <a:srgbClr val="FFFF66"/>
              </a:solidFill>
            </a:endParaRPr>
          </a:p>
        </p:txBody>
      </p:sp>
      <p:sp>
        <p:nvSpPr>
          <p:cNvPr id="210968" name="Text Box 24">
            <a:extLst>
              <a:ext uri="{FF2B5EF4-FFF2-40B4-BE49-F238E27FC236}">
                <a16:creationId xmlns:a16="http://schemas.microsoft.com/office/drawing/2014/main" id="{BCAB5E71-C601-82D6-13A5-3123F7607855}"/>
              </a:ext>
            </a:extLst>
          </p:cNvPr>
          <p:cNvSpPr txBox="1">
            <a:spLocks noChangeArrowheads="1"/>
          </p:cNvSpPr>
          <p:nvPr/>
        </p:nvSpPr>
        <p:spPr bwMode="auto">
          <a:xfrm>
            <a:off x="8228013" y="3352800"/>
            <a:ext cx="763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baseline="30000">
                <a:solidFill>
                  <a:srgbClr val="FFFF66"/>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repeatCount="indefinite" fill="hold" nodeType="withEffect">
                                  <p:stCondLst>
                                    <p:cond delay="0"/>
                                  </p:stCondLst>
                                  <p:childTnLst>
                                    <p:animMotion origin="layout" path="M 1.94444E-6 1.85185E-6 C 1.94444E-6 0.0912 -0.08143 0.16713 -0.18004 0.16713 C -0.29601 0.16713 -0.3382 0.08333 -0.3559 0.03333 L -0.37379 -0.03334 C -0.39167 -0.08357 -0.43646 -0.16621 -0.56754 -0.16621 C -0.65174 -0.16621 -0.7467 -0.09144 -0.7467 1.85185E-6 C -0.7467 0.0912 -0.65174 0.16713 -0.56754 0.16713 C -0.43646 0.16713 -0.39167 0.08333 -0.37379 0.03333 L -0.3559 -0.03334 C -0.3382 -0.08357 -0.29601 -0.16621 -0.18004 -0.16621 C -0.08143 -0.16621 1.94444E-6 -0.09144 1.94444E-6 1.85185E-6 Z " pathEditMode="relative" rAng="0" ptsTypes="ffFffffFfff">
                                      <p:cBhvr>
                                        <p:cTn id="6" dur="2000" fill="hold"/>
                                        <p:tgtEl>
                                          <p:spTgt spid="210952"/>
                                        </p:tgtEl>
                                        <p:attrNameLst>
                                          <p:attrName>ppt_x</p:attrName>
                                          <p:attrName>ppt_y</p:attrName>
                                        </p:attrNameLst>
                                      </p:cBhvr>
                                      <p:rCtr x="-37344" y="46"/>
                                    </p:animMotion>
                                  </p:childTnLst>
                                </p:cTn>
                              </p:par>
                              <p:par>
                                <p:cTn id="7" presetID="26" presetClass="path" presetSubtype="0" repeatCount="indefinite" fill="hold" nodeType="withEffect">
                                  <p:stCondLst>
                                    <p:cond delay="100"/>
                                  </p:stCondLst>
                                  <p:childTnLst>
                                    <p:animMotion origin="layout" path="M 0.0033 -0.00185 C 0.0033 0.08843 0.08403 0.16366 0.18316 0.16366 C 0.29965 0.16366 0.34201 0.08079 0.35989 0.03102 L 0.37778 -0.03542 C 0.39601 -0.08426 0.44097 -0.16644 0.57239 -0.16644 C 0.65694 -0.16644 0.7533 -0.09282 0.7533 -0.00185 C 0.7533 0.08843 0.65694 0.16366 0.57239 0.16366 C 0.44097 0.16366 0.39601 0.08079 0.37778 0.03102 L 0.35989 -0.03542 C 0.34201 -0.08426 0.29965 -0.16644 0.18316 -0.16644 C 0.08403 -0.16644 0.0033 -0.09282 0.0033 -0.00185 Z " pathEditMode="relative" rAng="0" ptsTypes="ffFffffFfff">
                                      <p:cBhvr>
                                        <p:cTn id="8" dur="2000" fill="hold"/>
                                        <p:tgtEl>
                                          <p:spTgt spid="210953"/>
                                        </p:tgtEl>
                                        <p:attrNameLst>
                                          <p:attrName>ppt_x</p:attrName>
                                          <p:attrName>ppt_y</p:attrName>
                                        </p:attrNameLst>
                                      </p:cBhvr>
                                      <p:rCtr x="37500" y="46"/>
                                    </p:animMotion>
                                  </p:childTnLst>
                                </p:cTn>
                              </p:par>
                              <p:par>
                                <p:cTn id="9" presetID="8" presetClass="emph" presetSubtype="0" repeatCount="indefinite" fill="hold" nodeType="withEffect">
                                  <p:stCondLst>
                                    <p:cond delay="0"/>
                                  </p:stCondLst>
                                  <p:childTnLst>
                                    <p:animRot by="21600000">
                                      <p:cBhvr>
                                        <p:cTn id="10" dur="2000" fill="hold"/>
                                        <p:tgtEl>
                                          <p:spTgt spid="210965"/>
                                        </p:tgtEl>
                                        <p:attrNameLst>
                                          <p:attrName>r</p:attrName>
                                        </p:attrNameLst>
                                      </p:cBhvr>
                                    </p:animRot>
                                  </p:childTnLst>
                                </p:cTn>
                              </p:par>
                              <p:par>
                                <p:cTn id="11" presetID="1" presetClass="path" presetSubtype="0" repeatCount="indefinite" fill="hold" nodeType="withEffect">
                                  <p:stCondLst>
                                    <p:cond delay="0"/>
                                  </p:stCondLst>
                                  <p:childTnLst>
                                    <p:animMotion origin="layout" path="M 0.13664 -0.11898 C 0.2191 -0.11898 0.28664 -0.0294 0.28664 0.08102 C 0.28664 0.1912 0.2191 0.28102 0.13664 0.28102 C 0.05382 0.28102 -0.01336 0.1912 -0.01336 0.08102 C -0.01336 -0.0294 0.05382 -0.11898 0.13664 -0.11898 Z " pathEditMode="relative" rAng="0" ptsTypes="fffff">
                                      <p:cBhvr>
                                        <p:cTn id="12" dur="2000" fill="hold"/>
                                        <p:tgtEl>
                                          <p:spTgt spid="210966"/>
                                        </p:tgtEl>
                                        <p:attrNameLst>
                                          <p:attrName>ppt_x</p:attrName>
                                          <p:attrName>ppt_y</p:attrName>
                                        </p:attrNameLst>
                                      </p:cBhvr>
                                      <p:rCtr x="0" y="200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210966"/>
                                        </p:tgtEl>
                                        <p:attrNameLst>
                                          <p:attrName>ppt_x</p:attrName>
                                        </p:attrNameLst>
                                      </p:cBhvr>
                                      <p:tavLst>
                                        <p:tav tm="0">
                                          <p:val>
                                            <p:strVal val="ppt_x"/>
                                          </p:val>
                                        </p:tav>
                                        <p:tav tm="100000">
                                          <p:val>
                                            <p:strVal val="ppt_x"/>
                                          </p:val>
                                        </p:tav>
                                      </p:tavLst>
                                    </p:anim>
                                    <p:anim calcmode="lin" valueType="num">
                                      <p:cBhvr additive="base">
                                        <p:cTn id="17" dur="500"/>
                                        <p:tgtEl>
                                          <p:spTgt spid="210966"/>
                                        </p:tgtEl>
                                        <p:attrNameLst>
                                          <p:attrName>ppt_y</p:attrName>
                                        </p:attrNameLst>
                                      </p:cBhvr>
                                      <p:tavLst>
                                        <p:tav tm="0">
                                          <p:val>
                                            <p:strVal val="ppt_y"/>
                                          </p:val>
                                        </p:tav>
                                        <p:tav tm="100000">
                                          <p:val>
                                            <p:strVal val="1+ppt_h/2"/>
                                          </p:val>
                                        </p:tav>
                                      </p:tavLst>
                                    </p:anim>
                                    <p:set>
                                      <p:cBhvr>
                                        <p:cTn id="18" dur="1" fill="hold">
                                          <p:stCondLst>
                                            <p:cond delay="499"/>
                                          </p:stCondLst>
                                        </p:cTn>
                                        <p:tgtEl>
                                          <p:spTgt spid="210966"/>
                                        </p:tgtEl>
                                        <p:attrNameLst>
                                          <p:attrName>style.visibility</p:attrName>
                                        </p:attrNameLst>
                                      </p:cBhvr>
                                      <p:to>
                                        <p:strVal val="hidden"/>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21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animBg="1"/>
      <p:bldP spid="210953" grpId="0" animBg="1"/>
      <p:bldP spid="210966" grpId="0" animBg="1"/>
      <p:bldP spid="210966" grpId="1" animBg="1"/>
      <p:bldP spid="21096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MMj02840460000[1]">
            <a:extLst>
              <a:ext uri="{FF2B5EF4-FFF2-40B4-BE49-F238E27FC236}">
                <a16:creationId xmlns:a16="http://schemas.microsoft.com/office/drawing/2014/main" id="{10E03B16-575D-2750-1C16-0031320A41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87513"/>
            <a:ext cx="274320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Freeform 3">
            <a:extLst>
              <a:ext uri="{FF2B5EF4-FFF2-40B4-BE49-F238E27FC236}">
                <a16:creationId xmlns:a16="http://schemas.microsoft.com/office/drawing/2014/main" id="{46722D9E-49B7-74E4-5000-3FEB4DEE26AE}"/>
              </a:ext>
            </a:extLst>
          </p:cNvPr>
          <p:cNvSpPr>
            <a:spLocks/>
          </p:cNvSpPr>
          <p:nvPr/>
        </p:nvSpPr>
        <p:spPr bwMode="auto">
          <a:xfrm>
            <a:off x="6426200" y="51308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4564" name="Rectangle 4">
            <a:extLst>
              <a:ext uri="{FF2B5EF4-FFF2-40B4-BE49-F238E27FC236}">
                <a16:creationId xmlns:a16="http://schemas.microsoft.com/office/drawing/2014/main" id="{38168390-A88E-F4DB-50DB-247BDDBEBB10}"/>
              </a:ext>
            </a:extLst>
          </p:cNvPr>
          <p:cNvSpPr>
            <a:spLocks noChangeArrowheads="1"/>
          </p:cNvSpPr>
          <p:nvPr/>
        </p:nvSpPr>
        <p:spPr bwMode="auto">
          <a:xfrm>
            <a:off x="304800" y="-76200"/>
            <a:ext cx="8610600" cy="2530475"/>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4000" b="1" u="sng"/>
              <a:t>evidence of Chemical Change:</a:t>
            </a:r>
          </a:p>
          <a:p>
            <a:pPr>
              <a:buFontTx/>
              <a:buBlip>
                <a:blip r:embed="rId4"/>
              </a:buBlip>
              <a:defRPr/>
            </a:pPr>
            <a:r>
              <a:rPr lang="en-US" sz="4000" b="1"/>
              <a:t> </a:t>
            </a:r>
            <a:r>
              <a:rPr lang="en-US" sz="4000" b="1">
                <a:solidFill>
                  <a:srgbClr val="FF5050"/>
                </a:solidFill>
              </a:rPr>
              <a:t>development of a </a:t>
            </a:r>
            <a:r>
              <a:rPr lang="en-US" sz="4000" b="1">
                <a:solidFill>
                  <a:schemeClr val="accent2"/>
                </a:solidFill>
              </a:rPr>
              <a:t>gas</a:t>
            </a:r>
          </a:p>
          <a:p>
            <a:pPr>
              <a:buFontTx/>
              <a:buBlip>
                <a:blip r:embed="rId4"/>
              </a:buBlip>
              <a:defRPr/>
            </a:pPr>
            <a:r>
              <a:rPr lang="en-US" sz="4000" b="1">
                <a:solidFill>
                  <a:srgbClr val="FF5050"/>
                </a:solidFill>
              </a:rPr>
              <a:t> formation of </a:t>
            </a:r>
            <a:r>
              <a:rPr lang="en-US" sz="4000" b="1" u="sng">
                <a:solidFill>
                  <a:schemeClr val="accent2"/>
                </a:solidFill>
              </a:rPr>
              <a:t>precipitate</a:t>
            </a:r>
          </a:p>
          <a:p>
            <a:pPr>
              <a:buFontTx/>
              <a:buBlip>
                <a:blip r:embed="rId4"/>
              </a:buBlip>
              <a:defRPr/>
            </a:pPr>
            <a:r>
              <a:rPr lang="en-US" sz="4000" b="1">
                <a:solidFill>
                  <a:srgbClr val="FF5050"/>
                </a:solidFill>
              </a:rPr>
              <a:t> change in </a:t>
            </a:r>
            <a:r>
              <a:rPr lang="en-US" sz="4000" b="1">
                <a:solidFill>
                  <a:schemeClr val="accent2"/>
                </a:solidFill>
              </a:rPr>
              <a:t>color</a:t>
            </a:r>
          </a:p>
        </p:txBody>
      </p:sp>
      <p:sp>
        <p:nvSpPr>
          <p:cNvPr id="73733" name="Freeform 5">
            <a:extLst>
              <a:ext uri="{FF2B5EF4-FFF2-40B4-BE49-F238E27FC236}">
                <a16:creationId xmlns:a16="http://schemas.microsoft.com/office/drawing/2014/main" id="{4D8E79D5-C68C-D7FF-44CD-88C551F3375F}"/>
              </a:ext>
            </a:extLst>
          </p:cNvPr>
          <p:cNvSpPr>
            <a:spLocks/>
          </p:cNvSpPr>
          <p:nvPr/>
        </p:nvSpPr>
        <p:spPr bwMode="auto">
          <a:xfrm>
            <a:off x="6400800" y="29718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34" name="Oval 6">
            <a:extLst>
              <a:ext uri="{FF2B5EF4-FFF2-40B4-BE49-F238E27FC236}">
                <a16:creationId xmlns:a16="http://schemas.microsoft.com/office/drawing/2014/main" id="{8E1C417A-E76D-06E8-8C9A-1FEAABD2BAFF}"/>
              </a:ext>
            </a:extLst>
          </p:cNvPr>
          <p:cNvSpPr>
            <a:spLocks noChangeArrowheads="1"/>
          </p:cNvSpPr>
          <p:nvPr/>
        </p:nvSpPr>
        <p:spPr bwMode="auto">
          <a:xfrm>
            <a:off x="7340600" y="29210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35" name="Freeform 7">
            <a:extLst>
              <a:ext uri="{FF2B5EF4-FFF2-40B4-BE49-F238E27FC236}">
                <a16:creationId xmlns:a16="http://schemas.microsoft.com/office/drawing/2014/main" id="{E6E40643-873C-0EAA-105A-B81F889CE4A1}"/>
              </a:ext>
            </a:extLst>
          </p:cNvPr>
          <p:cNvSpPr>
            <a:spLocks/>
          </p:cNvSpPr>
          <p:nvPr/>
        </p:nvSpPr>
        <p:spPr bwMode="auto">
          <a:xfrm>
            <a:off x="1524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36" name="Freeform 8">
            <a:extLst>
              <a:ext uri="{FF2B5EF4-FFF2-40B4-BE49-F238E27FC236}">
                <a16:creationId xmlns:a16="http://schemas.microsoft.com/office/drawing/2014/main" id="{4D7F4EF5-382A-DD67-0BAD-EC672BD77105}"/>
              </a:ext>
            </a:extLst>
          </p:cNvPr>
          <p:cNvSpPr>
            <a:spLocks/>
          </p:cNvSpPr>
          <p:nvPr/>
        </p:nvSpPr>
        <p:spPr bwMode="auto">
          <a:xfrm>
            <a:off x="1270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37" name="Oval 9">
            <a:extLst>
              <a:ext uri="{FF2B5EF4-FFF2-40B4-BE49-F238E27FC236}">
                <a16:creationId xmlns:a16="http://schemas.microsoft.com/office/drawing/2014/main" id="{7588410A-0E94-8C01-C5B3-28DB959EC15A}"/>
              </a:ext>
            </a:extLst>
          </p:cNvPr>
          <p:cNvSpPr>
            <a:spLocks noChangeArrowheads="1"/>
          </p:cNvSpPr>
          <p:nvPr/>
        </p:nvSpPr>
        <p:spPr bwMode="auto">
          <a:xfrm>
            <a:off x="10668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4570" name="Oval 10">
            <a:extLst>
              <a:ext uri="{FF2B5EF4-FFF2-40B4-BE49-F238E27FC236}">
                <a16:creationId xmlns:a16="http://schemas.microsoft.com/office/drawing/2014/main" id="{B4457624-B00B-40AF-D762-2C4B6824B35F}"/>
              </a:ext>
            </a:extLst>
          </p:cNvPr>
          <p:cNvSpPr>
            <a:spLocks noChangeArrowheads="1"/>
          </p:cNvSpPr>
          <p:nvPr/>
        </p:nvSpPr>
        <p:spPr bwMode="auto">
          <a:xfrm>
            <a:off x="1333500" y="59436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4571" name="Oval 11">
            <a:extLst>
              <a:ext uri="{FF2B5EF4-FFF2-40B4-BE49-F238E27FC236}">
                <a16:creationId xmlns:a16="http://schemas.microsoft.com/office/drawing/2014/main" id="{02AA7010-7310-214C-6A1A-6A1C0800BB27}"/>
              </a:ext>
            </a:extLst>
          </p:cNvPr>
          <p:cNvSpPr>
            <a:spLocks noChangeArrowheads="1"/>
          </p:cNvSpPr>
          <p:nvPr/>
        </p:nvSpPr>
        <p:spPr bwMode="auto">
          <a:xfrm>
            <a:off x="952500" y="61722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4572" name="Oval 12">
            <a:extLst>
              <a:ext uri="{FF2B5EF4-FFF2-40B4-BE49-F238E27FC236}">
                <a16:creationId xmlns:a16="http://schemas.microsoft.com/office/drawing/2014/main" id="{98FE3D6F-7DEF-357D-8E7C-BB55B851C003}"/>
              </a:ext>
            </a:extLst>
          </p:cNvPr>
          <p:cNvSpPr>
            <a:spLocks noChangeArrowheads="1"/>
          </p:cNvSpPr>
          <p:nvPr/>
        </p:nvSpPr>
        <p:spPr bwMode="auto">
          <a:xfrm>
            <a:off x="1562100" y="62484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41" name="Freeform 13">
            <a:extLst>
              <a:ext uri="{FF2B5EF4-FFF2-40B4-BE49-F238E27FC236}">
                <a16:creationId xmlns:a16="http://schemas.microsoft.com/office/drawing/2014/main" id="{F1CD8231-3D68-DF67-17BF-4E51389BFC97}"/>
              </a:ext>
            </a:extLst>
          </p:cNvPr>
          <p:cNvSpPr>
            <a:spLocks/>
          </p:cNvSpPr>
          <p:nvPr/>
        </p:nvSpPr>
        <p:spPr bwMode="auto">
          <a:xfrm>
            <a:off x="32766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42" name="Freeform 14">
            <a:extLst>
              <a:ext uri="{FF2B5EF4-FFF2-40B4-BE49-F238E27FC236}">
                <a16:creationId xmlns:a16="http://schemas.microsoft.com/office/drawing/2014/main" id="{ECAB8E86-FA1F-79C9-B7A3-36226C1EA475}"/>
              </a:ext>
            </a:extLst>
          </p:cNvPr>
          <p:cNvSpPr>
            <a:spLocks/>
          </p:cNvSpPr>
          <p:nvPr/>
        </p:nvSpPr>
        <p:spPr bwMode="auto">
          <a:xfrm>
            <a:off x="32512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743" name="Oval 15">
            <a:extLst>
              <a:ext uri="{FF2B5EF4-FFF2-40B4-BE49-F238E27FC236}">
                <a16:creationId xmlns:a16="http://schemas.microsoft.com/office/drawing/2014/main" id="{B380D5F0-9080-7944-2449-1297C968F71A}"/>
              </a:ext>
            </a:extLst>
          </p:cNvPr>
          <p:cNvSpPr>
            <a:spLocks noChangeArrowheads="1"/>
          </p:cNvSpPr>
          <p:nvPr/>
        </p:nvSpPr>
        <p:spPr bwMode="auto">
          <a:xfrm>
            <a:off x="41910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4576" name="Freeform 16">
            <a:extLst>
              <a:ext uri="{FF2B5EF4-FFF2-40B4-BE49-F238E27FC236}">
                <a16:creationId xmlns:a16="http://schemas.microsoft.com/office/drawing/2014/main" id="{C7A32CF6-B3FF-F2FE-B133-7C452A99E68F}"/>
              </a:ext>
            </a:extLst>
          </p:cNvPr>
          <p:cNvSpPr>
            <a:spLocks/>
          </p:cNvSpPr>
          <p:nvPr/>
        </p:nvSpPr>
        <p:spPr bwMode="auto">
          <a:xfrm>
            <a:off x="3733800" y="5334000"/>
            <a:ext cx="762000" cy="9906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73745" name="Picture 17" descr="MMj02840460000[1]">
            <a:extLst>
              <a:ext uri="{FF2B5EF4-FFF2-40B4-BE49-F238E27FC236}">
                <a16:creationId xmlns:a16="http://schemas.microsoft.com/office/drawing/2014/main" id="{9290D70B-9548-B795-D5C1-B7691C7C59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27432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6" name="Picture 18" descr="MMj02840460000[1]">
            <a:extLst>
              <a:ext uri="{FF2B5EF4-FFF2-40B4-BE49-F238E27FC236}">
                <a16:creationId xmlns:a16="http://schemas.microsoft.com/office/drawing/2014/main" id="{A310425F-C59E-84B7-EF59-8D16EAFC73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27432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9" name="Freeform 19">
            <a:extLst>
              <a:ext uri="{FF2B5EF4-FFF2-40B4-BE49-F238E27FC236}">
                <a16:creationId xmlns:a16="http://schemas.microsoft.com/office/drawing/2014/main" id="{9718FF21-A637-8ECD-6021-BE17BF35D5E9}"/>
              </a:ext>
            </a:extLst>
          </p:cNvPr>
          <p:cNvSpPr>
            <a:spLocks/>
          </p:cNvSpPr>
          <p:nvPr/>
        </p:nvSpPr>
        <p:spPr bwMode="auto">
          <a:xfrm rot="-3228258">
            <a:off x="4305300" y="5372100"/>
            <a:ext cx="495300" cy="8763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4580" name="Freeform 20">
            <a:extLst>
              <a:ext uri="{FF2B5EF4-FFF2-40B4-BE49-F238E27FC236}">
                <a16:creationId xmlns:a16="http://schemas.microsoft.com/office/drawing/2014/main" id="{599EF1DB-09B7-77D1-C0AF-9DADAEAB34F0}"/>
              </a:ext>
            </a:extLst>
          </p:cNvPr>
          <p:cNvSpPr>
            <a:spLocks/>
          </p:cNvSpPr>
          <p:nvPr/>
        </p:nvSpPr>
        <p:spPr bwMode="auto">
          <a:xfrm rot="928402">
            <a:off x="3962400" y="5334000"/>
            <a:ext cx="381000" cy="530225"/>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5000" fill="hold" nodeType="withEffect">
                                  <p:stCondLst>
                                    <p:cond delay="0"/>
                                  </p:stCondLst>
                                  <p:childTnLst>
                                    <p:animClr clrSpc="rgb" dir="cw">
                                      <p:cBhvr>
                                        <p:cTn id="6" dur="3000" fill="hold"/>
                                        <p:tgtEl>
                                          <p:spTgt spid="194563"/>
                                        </p:tgtEl>
                                        <p:attrNameLst>
                                          <p:attrName>fillcolor</p:attrName>
                                        </p:attrNameLst>
                                      </p:cBhvr>
                                      <p:to>
                                        <a:srgbClr val="FF00FF"/>
                                      </p:to>
                                    </p:animClr>
                                    <p:set>
                                      <p:cBhvr>
                                        <p:cTn id="7" dur="3000" fill="hold"/>
                                        <p:tgtEl>
                                          <p:spTgt spid="194563"/>
                                        </p:tgtEl>
                                        <p:attrNameLst>
                                          <p:attrName>fill.type</p:attrName>
                                        </p:attrNameLst>
                                      </p:cBhvr>
                                      <p:to>
                                        <p:strVal val="solid"/>
                                      </p:to>
                                    </p:set>
                                    <p:set>
                                      <p:cBhvr>
                                        <p:cTn id="8" dur="3000" fill="hold"/>
                                        <p:tgtEl>
                                          <p:spTgt spid="194563"/>
                                        </p:tgtEl>
                                        <p:attrNameLst>
                                          <p:attrName>fill.on</p:attrName>
                                        </p:attrNameLst>
                                      </p:cBhvr>
                                      <p:to>
                                        <p:strVal val="true"/>
                                      </p:to>
                                    </p:set>
                                  </p:childTnLst>
                                </p:cTn>
                              </p:par>
                              <p:par>
                                <p:cTn id="9" presetID="64" presetClass="path" presetSubtype="0" repeatCount="indefinite" accel="50000" fill="hold" nodeType="withEffect">
                                  <p:stCondLst>
                                    <p:cond delay="300"/>
                                  </p:stCondLst>
                                  <p:childTnLst>
                                    <p:animMotion origin="layout" path="M 3.33333E-6 1.11111E-6 L 3.33333E-6 -0.16667 " pathEditMode="relative" rAng="0" ptsTypes="AA">
                                      <p:cBhvr>
                                        <p:cTn id="10" dur="500" fill="hold"/>
                                        <p:tgtEl>
                                          <p:spTgt spid="194570"/>
                                        </p:tgtEl>
                                        <p:attrNameLst>
                                          <p:attrName>ppt_x</p:attrName>
                                          <p:attrName>ppt_y</p:attrName>
                                        </p:attrNameLst>
                                      </p:cBhvr>
                                      <p:rCtr x="0" y="-8333"/>
                                    </p:animMotion>
                                  </p:childTnLst>
                                </p:cTn>
                              </p:par>
                              <p:par>
                                <p:cTn id="11" presetID="53" presetClass="entr" presetSubtype="0" fill="hold" nodeType="withEffect">
                                  <p:stCondLst>
                                    <p:cond delay="600"/>
                                  </p:stCondLst>
                                  <p:childTnLst>
                                    <p:set>
                                      <p:cBhvr>
                                        <p:cTn id="12" dur="1" fill="hold">
                                          <p:stCondLst>
                                            <p:cond delay="0"/>
                                          </p:stCondLst>
                                        </p:cTn>
                                        <p:tgtEl>
                                          <p:spTgt spid="194570"/>
                                        </p:tgtEl>
                                        <p:attrNameLst>
                                          <p:attrName>style.visibility</p:attrName>
                                        </p:attrNameLst>
                                      </p:cBhvr>
                                      <p:to>
                                        <p:strVal val="visible"/>
                                      </p:to>
                                    </p:set>
                                    <p:anim calcmode="lin" valueType="num">
                                      <p:cBhvr>
                                        <p:cTn id="13" dur="3000" fill="hold"/>
                                        <p:tgtEl>
                                          <p:spTgt spid="194570"/>
                                        </p:tgtEl>
                                        <p:attrNameLst>
                                          <p:attrName>ppt_w</p:attrName>
                                        </p:attrNameLst>
                                      </p:cBhvr>
                                      <p:tavLst>
                                        <p:tav tm="0">
                                          <p:val>
                                            <p:fltVal val="0"/>
                                          </p:val>
                                        </p:tav>
                                        <p:tav tm="100000">
                                          <p:val>
                                            <p:strVal val="#ppt_w"/>
                                          </p:val>
                                        </p:tav>
                                      </p:tavLst>
                                    </p:anim>
                                    <p:anim calcmode="lin" valueType="num">
                                      <p:cBhvr>
                                        <p:cTn id="14" dur="3000" fill="hold"/>
                                        <p:tgtEl>
                                          <p:spTgt spid="194570"/>
                                        </p:tgtEl>
                                        <p:attrNameLst>
                                          <p:attrName>ppt_h</p:attrName>
                                        </p:attrNameLst>
                                      </p:cBhvr>
                                      <p:tavLst>
                                        <p:tav tm="0">
                                          <p:val>
                                            <p:fltVal val="0"/>
                                          </p:val>
                                        </p:tav>
                                        <p:tav tm="100000">
                                          <p:val>
                                            <p:strVal val="#ppt_h"/>
                                          </p:val>
                                        </p:tav>
                                      </p:tavLst>
                                    </p:anim>
                                    <p:animEffect transition="in" filter="fade">
                                      <p:cBhvr>
                                        <p:cTn id="15" dur="3000"/>
                                        <p:tgtEl>
                                          <p:spTgt spid="194570"/>
                                        </p:tgtEl>
                                      </p:cBhvr>
                                    </p:animEffect>
                                  </p:childTnLst>
                                </p:cTn>
                              </p:par>
                              <p:par>
                                <p:cTn id="16" presetID="6" presetClass="emph" presetSubtype="0" repeatCount="indefinite" fill="hold" nodeType="withEffect">
                                  <p:stCondLst>
                                    <p:cond delay="600"/>
                                  </p:stCondLst>
                                  <p:endCondLst>
                                    <p:cond evt="onNext" delay="0">
                                      <p:tgtEl>
                                        <p:sldTgt/>
                                      </p:tgtEl>
                                    </p:cond>
                                  </p:endCondLst>
                                  <p:childTnLst>
                                    <p:animScale>
                                      <p:cBhvr>
                                        <p:cTn id="17" dur="1000" fill="hold"/>
                                        <p:tgtEl>
                                          <p:spTgt spid="194570"/>
                                        </p:tgtEl>
                                      </p:cBhvr>
                                      <p:by x="150000" y="150000"/>
                                    </p:animScale>
                                  </p:childTnLst>
                                </p:cTn>
                              </p:par>
                              <p:par>
                                <p:cTn id="18" presetID="64" presetClass="path" presetSubtype="0" repeatCount="indefinite" accel="50000" fill="hold" nodeType="withEffect">
                                  <p:stCondLst>
                                    <p:cond delay="600"/>
                                  </p:stCondLst>
                                  <p:childTnLst>
                                    <p:animMotion origin="layout" path="M 3.33333E-6 1.11111E-6 L 3.33333E-6 -0.16667 " pathEditMode="relative" rAng="0" ptsTypes="AA">
                                      <p:cBhvr>
                                        <p:cTn id="19" dur="500" fill="hold"/>
                                        <p:tgtEl>
                                          <p:spTgt spid="194571"/>
                                        </p:tgtEl>
                                        <p:attrNameLst>
                                          <p:attrName>ppt_x</p:attrName>
                                          <p:attrName>ppt_y</p:attrName>
                                        </p:attrNameLst>
                                      </p:cBhvr>
                                      <p:rCtr x="0" y="-8333"/>
                                    </p:animMotion>
                                  </p:childTnLst>
                                </p:cTn>
                              </p:par>
                              <p:par>
                                <p:cTn id="20" presetID="53" presetClass="entr" presetSubtype="0" fill="hold" nodeType="withEffect">
                                  <p:stCondLst>
                                    <p:cond delay="1000"/>
                                  </p:stCondLst>
                                  <p:childTnLst>
                                    <p:set>
                                      <p:cBhvr>
                                        <p:cTn id="21" dur="1" fill="hold">
                                          <p:stCondLst>
                                            <p:cond delay="0"/>
                                          </p:stCondLst>
                                        </p:cTn>
                                        <p:tgtEl>
                                          <p:spTgt spid="194571"/>
                                        </p:tgtEl>
                                        <p:attrNameLst>
                                          <p:attrName>style.visibility</p:attrName>
                                        </p:attrNameLst>
                                      </p:cBhvr>
                                      <p:to>
                                        <p:strVal val="visible"/>
                                      </p:to>
                                    </p:set>
                                    <p:anim calcmode="lin" valueType="num">
                                      <p:cBhvr>
                                        <p:cTn id="22" dur="3000" fill="hold"/>
                                        <p:tgtEl>
                                          <p:spTgt spid="194571"/>
                                        </p:tgtEl>
                                        <p:attrNameLst>
                                          <p:attrName>ppt_w</p:attrName>
                                        </p:attrNameLst>
                                      </p:cBhvr>
                                      <p:tavLst>
                                        <p:tav tm="0">
                                          <p:val>
                                            <p:fltVal val="0"/>
                                          </p:val>
                                        </p:tav>
                                        <p:tav tm="100000">
                                          <p:val>
                                            <p:strVal val="#ppt_w"/>
                                          </p:val>
                                        </p:tav>
                                      </p:tavLst>
                                    </p:anim>
                                    <p:anim calcmode="lin" valueType="num">
                                      <p:cBhvr>
                                        <p:cTn id="23" dur="3000" fill="hold"/>
                                        <p:tgtEl>
                                          <p:spTgt spid="194571"/>
                                        </p:tgtEl>
                                        <p:attrNameLst>
                                          <p:attrName>ppt_h</p:attrName>
                                        </p:attrNameLst>
                                      </p:cBhvr>
                                      <p:tavLst>
                                        <p:tav tm="0">
                                          <p:val>
                                            <p:fltVal val="0"/>
                                          </p:val>
                                        </p:tav>
                                        <p:tav tm="100000">
                                          <p:val>
                                            <p:strVal val="#ppt_h"/>
                                          </p:val>
                                        </p:tav>
                                      </p:tavLst>
                                    </p:anim>
                                    <p:animEffect transition="in" filter="fade">
                                      <p:cBhvr>
                                        <p:cTn id="24" dur="3000"/>
                                        <p:tgtEl>
                                          <p:spTgt spid="194571"/>
                                        </p:tgtEl>
                                      </p:cBhvr>
                                    </p:animEffect>
                                  </p:childTnLst>
                                </p:cTn>
                              </p:par>
                              <p:par>
                                <p:cTn id="25" presetID="6" presetClass="emph" presetSubtype="0" repeatCount="indefinite" fill="hold" nodeType="withEffect">
                                  <p:stCondLst>
                                    <p:cond delay="600"/>
                                  </p:stCondLst>
                                  <p:endCondLst>
                                    <p:cond evt="onNext" delay="0">
                                      <p:tgtEl>
                                        <p:sldTgt/>
                                      </p:tgtEl>
                                    </p:cond>
                                  </p:endCondLst>
                                  <p:childTnLst>
                                    <p:animScale>
                                      <p:cBhvr>
                                        <p:cTn id="26" dur="1000" fill="hold"/>
                                        <p:tgtEl>
                                          <p:spTgt spid="194571"/>
                                        </p:tgtEl>
                                      </p:cBhvr>
                                      <p:by x="150000" y="150000"/>
                                    </p:animScale>
                                  </p:childTnLst>
                                </p:cTn>
                              </p:par>
                              <p:par>
                                <p:cTn id="27" presetID="64" presetClass="path" presetSubtype="0" repeatCount="indefinite" accel="50000" fill="hold" nodeType="withEffect">
                                  <p:stCondLst>
                                    <p:cond delay="600"/>
                                  </p:stCondLst>
                                  <p:childTnLst>
                                    <p:animMotion origin="layout" path="M 3.33333E-6 1.11111E-6 L 3.33333E-6 -0.16667 " pathEditMode="relative" rAng="0" ptsTypes="AA">
                                      <p:cBhvr>
                                        <p:cTn id="28" dur="500" fill="hold"/>
                                        <p:tgtEl>
                                          <p:spTgt spid="194572"/>
                                        </p:tgtEl>
                                        <p:attrNameLst>
                                          <p:attrName>ppt_x</p:attrName>
                                          <p:attrName>ppt_y</p:attrName>
                                        </p:attrNameLst>
                                      </p:cBhvr>
                                      <p:rCtr x="0" y="-8333"/>
                                    </p:animMotion>
                                  </p:childTnLst>
                                </p:cTn>
                              </p:par>
                              <p:par>
                                <p:cTn id="29" presetID="53" presetClass="entr" presetSubtype="0" fill="hold" nodeType="withEffect">
                                  <p:stCondLst>
                                    <p:cond delay="0"/>
                                  </p:stCondLst>
                                  <p:childTnLst>
                                    <p:set>
                                      <p:cBhvr>
                                        <p:cTn id="30" dur="1" fill="hold">
                                          <p:stCondLst>
                                            <p:cond delay="0"/>
                                          </p:stCondLst>
                                        </p:cTn>
                                        <p:tgtEl>
                                          <p:spTgt spid="194572"/>
                                        </p:tgtEl>
                                        <p:attrNameLst>
                                          <p:attrName>style.visibility</p:attrName>
                                        </p:attrNameLst>
                                      </p:cBhvr>
                                      <p:to>
                                        <p:strVal val="visible"/>
                                      </p:to>
                                    </p:set>
                                    <p:anim calcmode="lin" valueType="num">
                                      <p:cBhvr>
                                        <p:cTn id="31" dur="2000" fill="hold"/>
                                        <p:tgtEl>
                                          <p:spTgt spid="194572"/>
                                        </p:tgtEl>
                                        <p:attrNameLst>
                                          <p:attrName>ppt_w</p:attrName>
                                        </p:attrNameLst>
                                      </p:cBhvr>
                                      <p:tavLst>
                                        <p:tav tm="0">
                                          <p:val>
                                            <p:fltVal val="0"/>
                                          </p:val>
                                        </p:tav>
                                        <p:tav tm="100000">
                                          <p:val>
                                            <p:strVal val="#ppt_w"/>
                                          </p:val>
                                        </p:tav>
                                      </p:tavLst>
                                    </p:anim>
                                    <p:anim calcmode="lin" valueType="num">
                                      <p:cBhvr>
                                        <p:cTn id="32" dur="2000" fill="hold"/>
                                        <p:tgtEl>
                                          <p:spTgt spid="194572"/>
                                        </p:tgtEl>
                                        <p:attrNameLst>
                                          <p:attrName>ppt_h</p:attrName>
                                        </p:attrNameLst>
                                      </p:cBhvr>
                                      <p:tavLst>
                                        <p:tav tm="0">
                                          <p:val>
                                            <p:fltVal val="0"/>
                                          </p:val>
                                        </p:tav>
                                        <p:tav tm="100000">
                                          <p:val>
                                            <p:strVal val="#ppt_h"/>
                                          </p:val>
                                        </p:tav>
                                      </p:tavLst>
                                    </p:anim>
                                    <p:animEffect transition="in" filter="fade">
                                      <p:cBhvr>
                                        <p:cTn id="33" dur="2000"/>
                                        <p:tgtEl>
                                          <p:spTgt spid="194572"/>
                                        </p:tgtEl>
                                      </p:cBhvr>
                                    </p:animEffect>
                                  </p:childTnLst>
                                </p:cTn>
                              </p:par>
                              <p:par>
                                <p:cTn id="34" presetID="6" presetClass="emph" presetSubtype="0" repeatCount="indefinite" fill="hold" nodeType="withEffect">
                                  <p:stCondLst>
                                    <p:cond delay="600"/>
                                  </p:stCondLst>
                                  <p:endCondLst>
                                    <p:cond evt="onNext" delay="0">
                                      <p:tgtEl>
                                        <p:sldTgt/>
                                      </p:tgtEl>
                                    </p:cond>
                                  </p:endCondLst>
                                  <p:childTnLst>
                                    <p:animScale>
                                      <p:cBhvr>
                                        <p:cTn id="35" dur="1000" fill="hold"/>
                                        <p:tgtEl>
                                          <p:spTgt spid="194572"/>
                                        </p:tgtEl>
                                      </p:cBhvr>
                                      <p:by x="150000" y="150000"/>
                                    </p:animScale>
                                  </p:childTnLst>
                                </p:cTn>
                              </p:par>
                              <p:par>
                                <p:cTn id="36" presetID="9" presetClass="entr" presetSubtype="0" fill="hold" nodeType="withEffect">
                                  <p:stCondLst>
                                    <p:cond delay="0"/>
                                  </p:stCondLst>
                                  <p:childTnLst>
                                    <p:set>
                                      <p:cBhvr>
                                        <p:cTn id="37" dur="1" fill="hold">
                                          <p:stCondLst>
                                            <p:cond delay="0"/>
                                          </p:stCondLst>
                                        </p:cTn>
                                        <p:tgtEl>
                                          <p:spTgt spid="194576"/>
                                        </p:tgtEl>
                                        <p:attrNameLst>
                                          <p:attrName>style.visibility</p:attrName>
                                        </p:attrNameLst>
                                      </p:cBhvr>
                                      <p:to>
                                        <p:strVal val="visible"/>
                                      </p:to>
                                    </p:set>
                                    <p:animEffect transition="in" filter="dissolve">
                                      <p:cBhvr>
                                        <p:cTn id="38" dur="8000"/>
                                        <p:tgtEl>
                                          <p:spTgt spid="194576"/>
                                        </p:tgtEl>
                                      </p:cBhvr>
                                    </p:animEffect>
                                  </p:childTnLst>
                                </p:cTn>
                              </p:par>
                              <p:par>
                                <p:cTn id="39" presetID="9" presetClass="entr" presetSubtype="0" fill="hold" nodeType="withEffect">
                                  <p:stCondLst>
                                    <p:cond delay="0"/>
                                  </p:stCondLst>
                                  <p:childTnLst>
                                    <p:set>
                                      <p:cBhvr>
                                        <p:cTn id="40" dur="1" fill="hold">
                                          <p:stCondLst>
                                            <p:cond delay="0"/>
                                          </p:stCondLst>
                                        </p:cTn>
                                        <p:tgtEl>
                                          <p:spTgt spid="194579"/>
                                        </p:tgtEl>
                                        <p:attrNameLst>
                                          <p:attrName>style.visibility</p:attrName>
                                        </p:attrNameLst>
                                      </p:cBhvr>
                                      <p:to>
                                        <p:strVal val="visible"/>
                                      </p:to>
                                    </p:set>
                                    <p:animEffect transition="in" filter="dissolve">
                                      <p:cBhvr>
                                        <p:cTn id="41" dur="8000"/>
                                        <p:tgtEl>
                                          <p:spTgt spid="194579"/>
                                        </p:tgtEl>
                                      </p:cBhvr>
                                    </p:animEffect>
                                  </p:childTnLst>
                                </p:cTn>
                              </p:par>
                              <p:par>
                                <p:cTn id="42" presetID="9" presetClass="entr" presetSubtype="0" fill="hold" nodeType="withEffect">
                                  <p:stCondLst>
                                    <p:cond delay="0"/>
                                  </p:stCondLst>
                                  <p:childTnLst>
                                    <p:set>
                                      <p:cBhvr>
                                        <p:cTn id="43" dur="1" fill="hold">
                                          <p:stCondLst>
                                            <p:cond delay="0"/>
                                          </p:stCondLst>
                                        </p:cTn>
                                        <p:tgtEl>
                                          <p:spTgt spid="194580"/>
                                        </p:tgtEl>
                                        <p:attrNameLst>
                                          <p:attrName>style.visibility</p:attrName>
                                        </p:attrNameLst>
                                      </p:cBhvr>
                                      <p:to>
                                        <p:strVal val="visible"/>
                                      </p:to>
                                    </p:set>
                                    <p:animEffect transition="in" filter="dissolve">
                                      <p:cBhvr>
                                        <p:cTn id="44" dur="8000"/>
                                        <p:tgtEl>
                                          <p:spTgt spid="194580"/>
                                        </p:tgtEl>
                                      </p:cBhvr>
                                    </p:animEffect>
                                  </p:childTnLst>
                                </p:cTn>
                              </p:par>
                              <p:par>
                                <p:cTn id="45" presetID="22" presetClass="entr" presetSubtype="1" fill="hold" nodeType="withEffect">
                                  <p:stCondLst>
                                    <p:cond delay="0"/>
                                  </p:stCondLst>
                                  <p:childTnLst>
                                    <p:set>
                                      <p:cBhvr>
                                        <p:cTn id="46" dur="1" fill="hold">
                                          <p:stCondLst>
                                            <p:cond delay="0"/>
                                          </p:stCondLst>
                                        </p:cTn>
                                        <p:tgtEl>
                                          <p:spTgt spid="194576"/>
                                        </p:tgtEl>
                                        <p:attrNameLst>
                                          <p:attrName>style.visibility</p:attrName>
                                        </p:attrNameLst>
                                      </p:cBhvr>
                                      <p:to>
                                        <p:strVal val="visible"/>
                                      </p:to>
                                    </p:set>
                                    <p:animEffect transition="in" filter="wipe(up)">
                                      <p:cBhvr>
                                        <p:cTn id="47" dur="8000"/>
                                        <p:tgtEl>
                                          <p:spTgt spid="194576"/>
                                        </p:tgtEl>
                                      </p:cBhvr>
                                    </p:animEffect>
                                  </p:childTnLst>
                                </p:cTn>
                              </p:par>
                              <p:par>
                                <p:cTn id="48" presetID="22" presetClass="entr" presetSubtype="1" fill="hold" nodeType="withEffect">
                                  <p:stCondLst>
                                    <p:cond delay="0"/>
                                  </p:stCondLst>
                                  <p:childTnLst>
                                    <p:set>
                                      <p:cBhvr>
                                        <p:cTn id="49" dur="1" fill="hold">
                                          <p:stCondLst>
                                            <p:cond delay="0"/>
                                          </p:stCondLst>
                                        </p:cTn>
                                        <p:tgtEl>
                                          <p:spTgt spid="194579"/>
                                        </p:tgtEl>
                                        <p:attrNameLst>
                                          <p:attrName>style.visibility</p:attrName>
                                        </p:attrNameLst>
                                      </p:cBhvr>
                                      <p:to>
                                        <p:strVal val="visible"/>
                                      </p:to>
                                    </p:set>
                                    <p:animEffect transition="in" filter="wipe(up)">
                                      <p:cBhvr>
                                        <p:cTn id="50" dur="8000"/>
                                        <p:tgtEl>
                                          <p:spTgt spid="194579"/>
                                        </p:tgtEl>
                                      </p:cBhvr>
                                    </p:animEffect>
                                  </p:childTnLst>
                                </p:cTn>
                              </p:par>
                              <p:par>
                                <p:cTn id="51" presetID="22" presetClass="entr" presetSubtype="1" fill="hold" nodeType="withEffect">
                                  <p:stCondLst>
                                    <p:cond delay="0"/>
                                  </p:stCondLst>
                                  <p:childTnLst>
                                    <p:set>
                                      <p:cBhvr>
                                        <p:cTn id="52" dur="1" fill="hold">
                                          <p:stCondLst>
                                            <p:cond delay="0"/>
                                          </p:stCondLst>
                                        </p:cTn>
                                        <p:tgtEl>
                                          <p:spTgt spid="194580"/>
                                        </p:tgtEl>
                                        <p:attrNameLst>
                                          <p:attrName>style.visibility</p:attrName>
                                        </p:attrNameLst>
                                      </p:cBhvr>
                                      <p:to>
                                        <p:strVal val="visible"/>
                                      </p:to>
                                    </p:set>
                                    <p:animEffect transition="in" filter="wipe(up)">
                                      <p:cBhvr>
                                        <p:cTn id="53" dur="8000"/>
                                        <p:tgtEl>
                                          <p:spTgt spid="19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0" grpId="1" animBg="1"/>
      <p:bldP spid="194570" grpId="2" animBg="1"/>
      <p:bldP spid="194571" grpId="0" animBg="1"/>
      <p:bldP spid="194571" grpId="1" animBg="1"/>
      <p:bldP spid="194571" grpId="2" animBg="1"/>
      <p:bldP spid="194572" grpId="0" animBg="1"/>
      <p:bldP spid="194572" grpId="1" animBg="1"/>
      <p:bldP spid="194572" grpId="2" animBg="1"/>
      <p:bldP spid="194576" grpId="0" animBg="1"/>
      <p:bldP spid="194576" grpId="1" animBg="1"/>
      <p:bldP spid="194579" grpId="0" animBg="1"/>
      <p:bldP spid="194579" grpId="1" animBg="1"/>
      <p:bldP spid="194580" grpId="0" animBg="1"/>
      <p:bldP spid="194580"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reeform 2">
            <a:extLst>
              <a:ext uri="{FF2B5EF4-FFF2-40B4-BE49-F238E27FC236}">
                <a16:creationId xmlns:a16="http://schemas.microsoft.com/office/drawing/2014/main" id="{4021C469-5B21-BBAC-88C3-5A2266E4A72C}"/>
              </a:ext>
            </a:extLst>
          </p:cNvPr>
          <p:cNvSpPr>
            <a:spLocks/>
          </p:cNvSpPr>
          <p:nvPr/>
        </p:nvSpPr>
        <p:spPr bwMode="auto">
          <a:xfrm flipH="1">
            <a:off x="914400" y="5867400"/>
            <a:ext cx="838200" cy="623888"/>
          </a:xfrm>
          <a:custGeom>
            <a:avLst/>
            <a:gdLst>
              <a:gd name="T0" fmla="*/ 336 w 576"/>
              <a:gd name="T1" fmla="*/ 273 h 810"/>
              <a:gd name="T2" fmla="*/ 96 w 576"/>
              <a:gd name="T3" fmla="*/ 513 h 810"/>
              <a:gd name="T4" fmla="*/ 282 w 576"/>
              <a:gd name="T5" fmla="*/ 708 h 810"/>
              <a:gd name="T6" fmla="*/ 432 w 576"/>
              <a:gd name="T7" fmla="*/ 561 h 810"/>
              <a:gd name="T8" fmla="*/ 528 w 576"/>
              <a:gd name="T9" fmla="*/ 561 h 810"/>
              <a:gd name="T10" fmla="*/ 518 w 576"/>
              <a:gd name="T11" fmla="*/ 661 h 810"/>
              <a:gd name="T12" fmla="*/ 527 w 576"/>
              <a:gd name="T13" fmla="*/ 633 h 810"/>
              <a:gd name="T14" fmla="*/ 527 w 576"/>
              <a:gd name="T15" fmla="*/ 614 h 810"/>
              <a:gd name="T16" fmla="*/ 576 w 576"/>
              <a:gd name="T17" fmla="*/ 369 h 810"/>
              <a:gd name="T18" fmla="*/ 480 w 576"/>
              <a:gd name="T19" fmla="*/ 330 h 810"/>
              <a:gd name="T20" fmla="*/ 518 w 576"/>
              <a:gd name="T21" fmla="*/ 47 h 810"/>
              <a:gd name="T22" fmla="*/ 527 w 576"/>
              <a:gd name="T23" fmla="*/ 0 h 810"/>
              <a:gd name="T24" fmla="*/ 240 w 576"/>
              <a:gd name="T25" fmla="*/ 81 h 810"/>
              <a:gd name="T26" fmla="*/ 0 w 576"/>
              <a:gd name="T27" fmla="*/ 129 h 810"/>
              <a:gd name="T28" fmla="*/ 48 w 576"/>
              <a:gd name="T29" fmla="*/ 321 h 810"/>
              <a:gd name="T30" fmla="*/ 48 w 576"/>
              <a:gd name="T31" fmla="*/ 513 h 810"/>
              <a:gd name="T32" fmla="*/ 96 w 576"/>
              <a:gd name="T33" fmla="*/ 561 h 810"/>
              <a:gd name="T34" fmla="*/ 240 w 576"/>
              <a:gd name="T35" fmla="*/ 513 h 810"/>
              <a:gd name="T36" fmla="*/ 528 w 576"/>
              <a:gd name="T37" fmla="*/ 513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6"/>
              <a:gd name="T58" fmla="*/ 0 h 810"/>
              <a:gd name="T59" fmla="*/ 576 w 576"/>
              <a:gd name="T60" fmla="*/ 810 h 8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6" h="810">
                <a:moveTo>
                  <a:pt x="336" y="273"/>
                </a:moveTo>
                <a:lnTo>
                  <a:pt x="96" y="513"/>
                </a:lnTo>
                <a:cubicBezTo>
                  <a:pt x="99" y="519"/>
                  <a:pt x="180" y="810"/>
                  <a:pt x="282" y="708"/>
                </a:cubicBezTo>
                <a:lnTo>
                  <a:pt x="432" y="561"/>
                </a:lnTo>
                <a:lnTo>
                  <a:pt x="528" y="561"/>
                </a:lnTo>
                <a:cubicBezTo>
                  <a:pt x="525" y="594"/>
                  <a:pt x="518" y="628"/>
                  <a:pt x="518" y="661"/>
                </a:cubicBezTo>
                <a:cubicBezTo>
                  <a:pt x="518" y="671"/>
                  <a:pt x="525" y="643"/>
                  <a:pt x="527" y="633"/>
                </a:cubicBezTo>
                <a:cubicBezTo>
                  <a:pt x="528" y="627"/>
                  <a:pt x="527" y="620"/>
                  <a:pt x="527" y="614"/>
                </a:cubicBezTo>
                <a:lnTo>
                  <a:pt x="576" y="369"/>
                </a:lnTo>
                <a:cubicBezTo>
                  <a:pt x="544" y="356"/>
                  <a:pt x="490" y="363"/>
                  <a:pt x="480" y="330"/>
                </a:cubicBezTo>
                <a:cubicBezTo>
                  <a:pt x="426" y="153"/>
                  <a:pt x="452" y="134"/>
                  <a:pt x="518" y="47"/>
                </a:cubicBezTo>
                <a:cubicBezTo>
                  <a:pt x="529" y="13"/>
                  <a:pt x="527" y="29"/>
                  <a:pt x="527" y="0"/>
                </a:cubicBezTo>
                <a:lnTo>
                  <a:pt x="240" y="81"/>
                </a:lnTo>
                <a:lnTo>
                  <a:pt x="0" y="129"/>
                </a:lnTo>
                <a:lnTo>
                  <a:pt x="48" y="321"/>
                </a:lnTo>
                <a:lnTo>
                  <a:pt x="48" y="513"/>
                </a:lnTo>
                <a:lnTo>
                  <a:pt x="96" y="561"/>
                </a:lnTo>
                <a:lnTo>
                  <a:pt x="240" y="513"/>
                </a:lnTo>
                <a:lnTo>
                  <a:pt x="528" y="513"/>
                </a:lnTo>
              </a:path>
            </a:pathLst>
          </a:custGeom>
          <a:solidFill>
            <a:srgbClr val="CCFFFF"/>
          </a:solidFill>
          <a:ln w="9525">
            <a:solidFill>
              <a:srgbClr val="CCFF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587" name="Freeform 3">
            <a:extLst>
              <a:ext uri="{FF2B5EF4-FFF2-40B4-BE49-F238E27FC236}">
                <a16:creationId xmlns:a16="http://schemas.microsoft.com/office/drawing/2014/main" id="{5CFFABF2-3C2C-CDFF-D8A6-4035E6511B5B}"/>
              </a:ext>
            </a:extLst>
          </p:cNvPr>
          <p:cNvSpPr>
            <a:spLocks/>
          </p:cNvSpPr>
          <p:nvPr/>
        </p:nvSpPr>
        <p:spPr bwMode="auto">
          <a:xfrm>
            <a:off x="6426200" y="51308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588" name="Rectangle 4">
            <a:extLst>
              <a:ext uri="{FF2B5EF4-FFF2-40B4-BE49-F238E27FC236}">
                <a16:creationId xmlns:a16="http://schemas.microsoft.com/office/drawing/2014/main" id="{6894225B-A7AA-668E-B70A-47548AF54814}"/>
              </a:ext>
            </a:extLst>
          </p:cNvPr>
          <p:cNvSpPr>
            <a:spLocks noChangeArrowheads="1"/>
          </p:cNvSpPr>
          <p:nvPr/>
        </p:nvSpPr>
        <p:spPr bwMode="auto">
          <a:xfrm>
            <a:off x="0" y="0"/>
            <a:ext cx="8915400" cy="25304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4000" b="1" u="sng"/>
              <a:t>NOT a Chemical Change:</a:t>
            </a:r>
          </a:p>
          <a:p>
            <a:pPr algn="ctr">
              <a:defRPr/>
            </a:pPr>
            <a:endParaRPr lang="en-US" sz="4000" b="1" u="sng"/>
          </a:p>
          <a:p>
            <a:pPr algn="ctr">
              <a:defRPr/>
            </a:pPr>
            <a:r>
              <a:rPr lang="en-US" sz="4000" b="1">
                <a:solidFill>
                  <a:srgbClr val="FF5050"/>
                </a:solidFill>
              </a:rPr>
              <a:t>crystalization</a:t>
            </a:r>
            <a:endParaRPr lang="en-US" sz="4000" b="1" u="sng"/>
          </a:p>
          <a:p>
            <a:pPr algn="ctr">
              <a:defRPr/>
            </a:pPr>
            <a:r>
              <a:rPr lang="en-US" sz="4000" b="1">
                <a:solidFill>
                  <a:srgbClr val="FF5050"/>
                </a:solidFill>
              </a:rPr>
              <a:t> fizz                  fluorescence</a:t>
            </a:r>
          </a:p>
        </p:txBody>
      </p:sp>
      <p:sp>
        <p:nvSpPr>
          <p:cNvPr id="74757" name="Freeform 5">
            <a:extLst>
              <a:ext uri="{FF2B5EF4-FFF2-40B4-BE49-F238E27FC236}">
                <a16:creationId xmlns:a16="http://schemas.microsoft.com/office/drawing/2014/main" id="{FA5B691C-0193-315E-CBB0-B9FA4063BCA5}"/>
              </a:ext>
            </a:extLst>
          </p:cNvPr>
          <p:cNvSpPr>
            <a:spLocks/>
          </p:cNvSpPr>
          <p:nvPr/>
        </p:nvSpPr>
        <p:spPr bwMode="auto">
          <a:xfrm>
            <a:off x="6400800" y="29718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58" name="Oval 6">
            <a:extLst>
              <a:ext uri="{FF2B5EF4-FFF2-40B4-BE49-F238E27FC236}">
                <a16:creationId xmlns:a16="http://schemas.microsoft.com/office/drawing/2014/main" id="{992A877A-B3BF-CCE4-C010-10E8D98C48D5}"/>
              </a:ext>
            </a:extLst>
          </p:cNvPr>
          <p:cNvSpPr>
            <a:spLocks noChangeArrowheads="1"/>
          </p:cNvSpPr>
          <p:nvPr/>
        </p:nvSpPr>
        <p:spPr bwMode="auto">
          <a:xfrm>
            <a:off x="7340600" y="29210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59" name="Freeform 7">
            <a:extLst>
              <a:ext uri="{FF2B5EF4-FFF2-40B4-BE49-F238E27FC236}">
                <a16:creationId xmlns:a16="http://schemas.microsoft.com/office/drawing/2014/main" id="{8051B0BF-1ADA-0614-6657-325CD97C41EA}"/>
              </a:ext>
            </a:extLst>
          </p:cNvPr>
          <p:cNvSpPr>
            <a:spLocks/>
          </p:cNvSpPr>
          <p:nvPr/>
        </p:nvSpPr>
        <p:spPr bwMode="auto">
          <a:xfrm>
            <a:off x="1524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60" name="Freeform 8">
            <a:extLst>
              <a:ext uri="{FF2B5EF4-FFF2-40B4-BE49-F238E27FC236}">
                <a16:creationId xmlns:a16="http://schemas.microsoft.com/office/drawing/2014/main" id="{EBB91517-D979-667F-8490-F4CD9D858B5F}"/>
              </a:ext>
            </a:extLst>
          </p:cNvPr>
          <p:cNvSpPr>
            <a:spLocks/>
          </p:cNvSpPr>
          <p:nvPr/>
        </p:nvSpPr>
        <p:spPr bwMode="auto">
          <a:xfrm>
            <a:off x="1270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61" name="Oval 9">
            <a:extLst>
              <a:ext uri="{FF2B5EF4-FFF2-40B4-BE49-F238E27FC236}">
                <a16:creationId xmlns:a16="http://schemas.microsoft.com/office/drawing/2014/main" id="{B4744F05-E7CF-405E-C706-668ACF5A33AD}"/>
              </a:ext>
            </a:extLst>
          </p:cNvPr>
          <p:cNvSpPr>
            <a:spLocks noChangeArrowheads="1"/>
          </p:cNvSpPr>
          <p:nvPr/>
        </p:nvSpPr>
        <p:spPr bwMode="auto">
          <a:xfrm>
            <a:off x="10668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594" name="Oval 10">
            <a:extLst>
              <a:ext uri="{FF2B5EF4-FFF2-40B4-BE49-F238E27FC236}">
                <a16:creationId xmlns:a16="http://schemas.microsoft.com/office/drawing/2014/main" id="{0E2E7780-FFC7-D90E-91AF-8A85ABF130BE}"/>
              </a:ext>
            </a:extLst>
          </p:cNvPr>
          <p:cNvSpPr>
            <a:spLocks noChangeArrowheads="1"/>
          </p:cNvSpPr>
          <p:nvPr/>
        </p:nvSpPr>
        <p:spPr bwMode="auto">
          <a:xfrm>
            <a:off x="1333500" y="59436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595" name="Oval 11">
            <a:extLst>
              <a:ext uri="{FF2B5EF4-FFF2-40B4-BE49-F238E27FC236}">
                <a16:creationId xmlns:a16="http://schemas.microsoft.com/office/drawing/2014/main" id="{BED74705-3E0F-43BE-2992-1EC14EE3E4BF}"/>
              </a:ext>
            </a:extLst>
          </p:cNvPr>
          <p:cNvSpPr>
            <a:spLocks noChangeArrowheads="1"/>
          </p:cNvSpPr>
          <p:nvPr/>
        </p:nvSpPr>
        <p:spPr bwMode="auto">
          <a:xfrm>
            <a:off x="952500" y="61722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596" name="Oval 12">
            <a:extLst>
              <a:ext uri="{FF2B5EF4-FFF2-40B4-BE49-F238E27FC236}">
                <a16:creationId xmlns:a16="http://schemas.microsoft.com/office/drawing/2014/main" id="{919C84EB-A478-21FD-E77F-572F5218227F}"/>
              </a:ext>
            </a:extLst>
          </p:cNvPr>
          <p:cNvSpPr>
            <a:spLocks noChangeArrowheads="1"/>
          </p:cNvSpPr>
          <p:nvPr/>
        </p:nvSpPr>
        <p:spPr bwMode="auto">
          <a:xfrm>
            <a:off x="1562100" y="6248400"/>
            <a:ext cx="152400" cy="152400"/>
          </a:xfrm>
          <a:prstGeom prst="ellipse">
            <a:avLst/>
          </a:prstGeom>
          <a:solidFill>
            <a:schemeClr val="bg1">
              <a:alpha val="50195"/>
            </a:schemeClr>
          </a:solidFill>
          <a:ln w="9525">
            <a:solidFill>
              <a:srgbClr val="00CC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65" name="Freeform 13">
            <a:extLst>
              <a:ext uri="{FF2B5EF4-FFF2-40B4-BE49-F238E27FC236}">
                <a16:creationId xmlns:a16="http://schemas.microsoft.com/office/drawing/2014/main" id="{539E291E-042E-B77B-854C-E0FADE1D3A62}"/>
              </a:ext>
            </a:extLst>
          </p:cNvPr>
          <p:cNvSpPr>
            <a:spLocks/>
          </p:cNvSpPr>
          <p:nvPr/>
        </p:nvSpPr>
        <p:spPr bwMode="auto">
          <a:xfrm>
            <a:off x="3276600" y="5181600"/>
            <a:ext cx="2133600" cy="1447800"/>
          </a:xfrm>
          <a:custGeom>
            <a:avLst/>
            <a:gdLst>
              <a:gd name="T0" fmla="*/ 296 w 1312"/>
              <a:gd name="T1" fmla="*/ 56 h 808"/>
              <a:gd name="T2" fmla="*/ 680 w 1312"/>
              <a:gd name="T3" fmla="*/ 8 h 808"/>
              <a:gd name="T4" fmla="*/ 1160 w 1312"/>
              <a:gd name="T5" fmla="*/ 104 h 808"/>
              <a:gd name="T6" fmla="*/ 1304 w 1312"/>
              <a:gd name="T7" fmla="*/ 392 h 808"/>
              <a:gd name="T8" fmla="*/ 1208 w 1312"/>
              <a:gd name="T9" fmla="*/ 584 h 808"/>
              <a:gd name="T10" fmla="*/ 968 w 1312"/>
              <a:gd name="T11" fmla="*/ 776 h 808"/>
              <a:gd name="T12" fmla="*/ 920 w 1312"/>
              <a:gd name="T13" fmla="*/ 776 h 808"/>
              <a:gd name="T14" fmla="*/ 344 w 1312"/>
              <a:gd name="T15" fmla="*/ 776 h 808"/>
              <a:gd name="T16" fmla="*/ 56 w 1312"/>
              <a:gd name="T17" fmla="*/ 584 h 808"/>
              <a:gd name="T18" fmla="*/ 8 w 1312"/>
              <a:gd name="T19" fmla="*/ 440 h 808"/>
              <a:gd name="T20" fmla="*/ 56 w 1312"/>
              <a:gd name="T21" fmla="*/ 248 h 808"/>
              <a:gd name="T22" fmla="*/ 152 w 1312"/>
              <a:gd name="T23" fmla="*/ 152 h 808"/>
              <a:gd name="T24" fmla="*/ 296 w 1312"/>
              <a:gd name="T25" fmla="*/ 5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808"/>
              <a:gd name="T41" fmla="*/ 1312 w 1312"/>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808">
                <a:moveTo>
                  <a:pt x="296" y="56"/>
                </a:moveTo>
                <a:cubicBezTo>
                  <a:pt x="384" y="32"/>
                  <a:pt x="536" y="0"/>
                  <a:pt x="680" y="8"/>
                </a:cubicBezTo>
                <a:cubicBezTo>
                  <a:pt x="824" y="16"/>
                  <a:pt x="1056" y="40"/>
                  <a:pt x="1160" y="104"/>
                </a:cubicBezTo>
                <a:cubicBezTo>
                  <a:pt x="1264" y="168"/>
                  <a:pt x="1296" y="312"/>
                  <a:pt x="1304" y="392"/>
                </a:cubicBezTo>
                <a:cubicBezTo>
                  <a:pt x="1312" y="472"/>
                  <a:pt x="1264" y="520"/>
                  <a:pt x="1208" y="584"/>
                </a:cubicBezTo>
                <a:cubicBezTo>
                  <a:pt x="1152" y="648"/>
                  <a:pt x="1016" y="744"/>
                  <a:pt x="968" y="776"/>
                </a:cubicBezTo>
                <a:cubicBezTo>
                  <a:pt x="920" y="808"/>
                  <a:pt x="1024" y="776"/>
                  <a:pt x="920" y="776"/>
                </a:cubicBezTo>
                <a:cubicBezTo>
                  <a:pt x="816" y="776"/>
                  <a:pt x="488" y="808"/>
                  <a:pt x="344" y="776"/>
                </a:cubicBezTo>
                <a:cubicBezTo>
                  <a:pt x="200" y="744"/>
                  <a:pt x="112" y="640"/>
                  <a:pt x="56" y="584"/>
                </a:cubicBezTo>
                <a:cubicBezTo>
                  <a:pt x="0" y="528"/>
                  <a:pt x="8" y="496"/>
                  <a:pt x="8" y="440"/>
                </a:cubicBezTo>
                <a:cubicBezTo>
                  <a:pt x="8" y="384"/>
                  <a:pt x="32" y="296"/>
                  <a:pt x="56" y="248"/>
                </a:cubicBezTo>
                <a:cubicBezTo>
                  <a:pt x="80" y="200"/>
                  <a:pt x="112" y="184"/>
                  <a:pt x="152" y="152"/>
                </a:cubicBezTo>
                <a:cubicBezTo>
                  <a:pt x="192" y="120"/>
                  <a:pt x="208" y="80"/>
                  <a:pt x="296" y="56"/>
                </a:cubicBezTo>
                <a:close/>
              </a:path>
            </a:pathLst>
          </a:custGeom>
          <a:solidFill>
            <a:srgbClr val="FFCC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66" name="Freeform 14">
            <a:extLst>
              <a:ext uri="{FF2B5EF4-FFF2-40B4-BE49-F238E27FC236}">
                <a16:creationId xmlns:a16="http://schemas.microsoft.com/office/drawing/2014/main" id="{85023F99-46B2-438D-F5CE-33DC8B560617}"/>
              </a:ext>
            </a:extLst>
          </p:cNvPr>
          <p:cNvSpPr>
            <a:spLocks/>
          </p:cNvSpPr>
          <p:nvPr/>
        </p:nvSpPr>
        <p:spPr bwMode="auto">
          <a:xfrm>
            <a:off x="3251200" y="3022600"/>
            <a:ext cx="2197100" cy="3568700"/>
          </a:xfrm>
          <a:custGeom>
            <a:avLst/>
            <a:gdLst>
              <a:gd name="T0" fmla="*/ 592 w 1384"/>
              <a:gd name="T1" fmla="*/ 16 h 2248"/>
              <a:gd name="T2" fmla="*/ 592 w 1384"/>
              <a:gd name="T3" fmla="*/ 736 h 2248"/>
              <a:gd name="T4" fmla="*/ 592 w 1384"/>
              <a:gd name="T5" fmla="*/ 1072 h 2248"/>
              <a:gd name="T6" fmla="*/ 496 w 1384"/>
              <a:gd name="T7" fmla="*/ 1264 h 2248"/>
              <a:gd name="T8" fmla="*/ 256 w 1384"/>
              <a:gd name="T9" fmla="*/ 1456 h 2248"/>
              <a:gd name="T10" fmla="*/ 64 w 1384"/>
              <a:gd name="T11" fmla="*/ 1648 h 2248"/>
              <a:gd name="T12" fmla="*/ 16 w 1384"/>
              <a:gd name="T13" fmla="*/ 1888 h 2248"/>
              <a:gd name="T14" fmla="*/ 160 w 1384"/>
              <a:gd name="T15" fmla="*/ 2080 h 2248"/>
              <a:gd name="T16" fmla="*/ 400 w 1384"/>
              <a:gd name="T17" fmla="*/ 2224 h 2248"/>
              <a:gd name="T18" fmla="*/ 448 w 1384"/>
              <a:gd name="T19" fmla="*/ 2224 h 2248"/>
              <a:gd name="T20" fmla="*/ 976 w 1384"/>
              <a:gd name="T21" fmla="*/ 2224 h 2248"/>
              <a:gd name="T22" fmla="*/ 1216 w 1384"/>
              <a:gd name="T23" fmla="*/ 2080 h 2248"/>
              <a:gd name="T24" fmla="*/ 1360 w 1384"/>
              <a:gd name="T25" fmla="*/ 1888 h 2248"/>
              <a:gd name="T26" fmla="*/ 1360 w 1384"/>
              <a:gd name="T27" fmla="*/ 1744 h 2248"/>
              <a:gd name="T28" fmla="*/ 1312 w 1384"/>
              <a:gd name="T29" fmla="*/ 1600 h 2248"/>
              <a:gd name="T30" fmla="*/ 1120 w 1384"/>
              <a:gd name="T31" fmla="*/ 1360 h 2248"/>
              <a:gd name="T32" fmla="*/ 928 w 1384"/>
              <a:gd name="T33" fmla="*/ 1216 h 2248"/>
              <a:gd name="T34" fmla="*/ 832 w 1384"/>
              <a:gd name="T35" fmla="*/ 976 h 2248"/>
              <a:gd name="T36" fmla="*/ 832 w 1384"/>
              <a:gd name="T37" fmla="*/ 400 h 2248"/>
              <a:gd name="T38" fmla="*/ 832 w 1384"/>
              <a:gd name="T39" fmla="*/ 64 h 2248"/>
              <a:gd name="T40" fmla="*/ 832 w 1384"/>
              <a:gd name="T41" fmla="*/ 16 h 2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4"/>
              <a:gd name="T64" fmla="*/ 0 h 2248"/>
              <a:gd name="T65" fmla="*/ 1384 w 1384"/>
              <a:gd name="T66" fmla="*/ 2248 h 2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4" h="2248">
                <a:moveTo>
                  <a:pt x="592" y="16"/>
                </a:moveTo>
                <a:cubicBezTo>
                  <a:pt x="592" y="288"/>
                  <a:pt x="592" y="560"/>
                  <a:pt x="592" y="736"/>
                </a:cubicBezTo>
                <a:cubicBezTo>
                  <a:pt x="592" y="912"/>
                  <a:pt x="608" y="984"/>
                  <a:pt x="592" y="1072"/>
                </a:cubicBezTo>
                <a:cubicBezTo>
                  <a:pt x="576" y="1160"/>
                  <a:pt x="552" y="1200"/>
                  <a:pt x="496" y="1264"/>
                </a:cubicBezTo>
                <a:cubicBezTo>
                  <a:pt x="440" y="1328"/>
                  <a:pt x="328" y="1392"/>
                  <a:pt x="256" y="1456"/>
                </a:cubicBezTo>
                <a:cubicBezTo>
                  <a:pt x="184" y="1520"/>
                  <a:pt x="104" y="1576"/>
                  <a:pt x="64" y="1648"/>
                </a:cubicBezTo>
                <a:cubicBezTo>
                  <a:pt x="24" y="1720"/>
                  <a:pt x="0" y="1816"/>
                  <a:pt x="16" y="1888"/>
                </a:cubicBezTo>
                <a:cubicBezTo>
                  <a:pt x="32" y="1960"/>
                  <a:pt x="96" y="2024"/>
                  <a:pt x="160" y="2080"/>
                </a:cubicBezTo>
                <a:cubicBezTo>
                  <a:pt x="224" y="2136"/>
                  <a:pt x="352" y="2200"/>
                  <a:pt x="400" y="2224"/>
                </a:cubicBezTo>
                <a:cubicBezTo>
                  <a:pt x="448" y="2248"/>
                  <a:pt x="352" y="2224"/>
                  <a:pt x="448" y="2224"/>
                </a:cubicBezTo>
                <a:cubicBezTo>
                  <a:pt x="544" y="2224"/>
                  <a:pt x="848" y="2248"/>
                  <a:pt x="976" y="2224"/>
                </a:cubicBezTo>
                <a:cubicBezTo>
                  <a:pt x="1104" y="2200"/>
                  <a:pt x="1152" y="2136"/>
                  <a:pt x="1216" y="2080"/>
                </a:cubicBezTo>
                <a:cubicBezTo>
                  <a:pt x="1280" y="2024"/>
                  <a:pt x="1336" y="1944"/>
                  <a:pt x="1360" y="1888"/>
                </a:cubicBezTo>
                <a:cubicBezTo>
                  <a:pt x="1384" y="1832"/>
                  <a:pt x="1368" y="1792"/>
                  <a:pt x="1360" y="1744"/>
                </a:cubicBezTo>
                <a:cubicBezTo>
                  <a:pt x="1352" y="1696"/>
                  <a:pt x="1352" y="1664"/>
                  <a:pt x="1312" y="1600"/>
                </a:cubicBezTo>
                <a:cubicBezTo>
                  <a:pt x="1272" y="1536"/>
                  <a:pt x="1184" y="1424"/>
                  <a:pt x="1120" y="1360"/>
                </a:cubicBezTo>
                <a:cubicBezTo>
                  <a:pt x="1056" y="1296"/>
                  <a:pt x="976" y="1280"/>
                  <a:pt x="928" y="1216"/>
                </a:cubicBezTo>
                <a:cubicBezTo>
                  <a:pt x="880" y="1152"/>
                  <a:pt x="848" y="1112"/>
                  <a:pt x="832" y="976"/>
                </a:cubicBezTo>
                <a:cubicBezTo>
                  <a:pt x="816" y="840"/>
                  <a:pt x="832" y="552"/>
                  <a:pt x="832" y="400"/>
                </a:cubicBezTo>
                <a:cubicBezTo>
                  <a:pt x="832" y="248"/>
                  <a:pt x="832" y="128"/>
                  <a:pt x="832" y="64"/>
                </a:cubicBezTo>
                <a:cubicBezTo>
                  <a:pt x="832" y="0"/>
                  <a:pt x="832" y="8"/>
                  <a:pt x="832" y="1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67" name="Oval 15">
            <a:extLst>
              <a:ext uri="{FF2B5EF4-FFF2-40B4-BE49-F238E27FC236}">
                <a16:creationId xmlns:a16="http://schemas.microsoft.com/office/drawing/2014/main" id="{D508BE59-01A2-536B-81EA-EA36BD9053D8}"/>
              </a:ext>
            </a:extLst>
          </p:cNvPr>
          <p:cNvSpPr>
            <a:spLocks noChangeArrowheads="1"/>
          </p:cNvSpPr>
          <p:nvPr/>
        </p:nvSpPr>
        <p:spPr bwMode="auto">
          <a:xfrm>
            <a:off x="4191000" y="2971800"/>
            <a:ext cx="381000" cy="76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600" name="Freeform 16">
            <a:extLst>
              <a:ext uri="{FF2B5EF4-FFF2-40B4-BE49-F238E27FC236}">
                <a16:creationId xmlns:a16="http://schemas.microsoft.com/office/drawing/2014/main" id="{B86A9DEE-A704-32E7-8958-B2485F846DEF}"/>
              </a:ext>
            </a:extLst>
          </p:cNvPr>
          <p:cNvSpPr>
            <a:spLocks/>
          </p:cNvSpPr>
          <p:nvPr/>
        </p:nvSpPr>
        <p:spPr bwMode="auto">
          <a:xfrm>
            <a:off x="3733800" y="5334000"/>
            <a:ext cx="762000" cy="9906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601" name="Freeform 17">
            <a:extLst>
              <a:ext uri="{FF2B5EF4-FFF2-40B4-BE49-F238E27FC236}">
                <a16:creationId xmlns:a16="http://schemas.microsoft.com/office/drawing/2014/main" id="{4D496EEC-91C4-C557-D61F-9BBA2E7E0C16}"/>
              </a:ext>
            </a:extLst>
          </p:cNvPr>
          <p:cNvSpPr>
            <a:spLocks/>
          </p:cNvSpPr>
          <p:nvPr/>
        </p:nvSpPr>
        <p:spPr bwMode="auto">
          <a:xfrm rot="-3228258">
            <a:off x="4305300" y="5372100"/>
            <a:ext cx="495300" cy="876300"/>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5602" name="Freeform 18">
            <a:extLst>
              <a:ext uri="{FF2B5EF4-FFF2-40B4-BE49-F238E27FC236}">
                <a16:creationId xmlns:a16="http://schemas.microsoft.com/office/drawing/2014/main" id="{C4DBF898-EA45-2D40-3F6C-385B69E93CB7}"/>
              </a:ext>
            </a:extLst>
          </p:cNvPr>
          <p:cNvSpPr>
            <a:spLocks/>
          </p:cNvSpPr>
          <p:nvPr/>
        </p:nvSpPr>
        <p:spPr bwMode="auto">
          <a:xfrm rot="928402">
            <a:off x="3962400" y="5334000"/>
            <a:ext cx="381000" cy="530225"/>
          </a:xfrm>
          <a:custGeom>
            <a:avLst/>
            <a:gdLst>
              <a:gd name="T0" fmla="*/ 479 w 659"/>
              <a:gd name="T1" fmla="*/ 23 h 521"/>
              <a:gd name="T2" fmla="*/ 515 w 659"/>
              <a:gd name="T3" fmla="*/ 59 h 521"/>
              <a:gd name="T4" fmla="*/ 497 w 659"/>
              <a:gd name="T5" fmla="*/ 77 h 521"/>
              <a:gd name="T6" fmla="*/ 488 w 659"/>
              <a:gd name="T7" fmla="*/ 86 h 521"/>
              <a:gd name="T8" fmla="*/ 497 w 659"/>
              <a:gd name="T9" fmla="*/ 185 h 521"/>
              <a:gd name="T10" fmla="*/ 443 w 659"/>
              <a:gd name="T11" fmla="*/ 149 h 521"/>
              <a:gd name="T12" fmla="*/ 506 w 659"/>
              <a:gd name="T13" fmla="*/ 158 h 521"/>
              <a:gd name="T14" fmla="*/ 425 w 659"/>
              <a:gd name="T15" fmla="*/ 149 h 521"/>
              <a:gd name="T16" fmla="*/ 443 w 659"/>
              <a:gd name="T17" fmla="*/ 158 h 521"/>
              <a:gd name="T18" fmla="*/ 488 w 659"/>
              <a:gd name="T19" fmla="*/ 239 h 521"/>
              <a:gd name="T20" fmla="*/ 416 w 659"/>
              <a:gd name="T21" fmla="*/ 185 h 521"/>
              <a:gd name="T22" fmla="*/ 461 w 659"/>
              <a:gd name="T23" fmla="*/ 158 h 521"/>
              <a:gd name="T24" fmla="*/ 497 w 659"/>
              <a:gd name="T25" fmla="*/ 203 h 521"/>
              <a:gd name="T26" fmla="*/ 380 w 659"/>
              <a:gd name="T27" fmla="*/ 257 h 521"/>
              <a:gd name="T28" fmla="*/ 407 w 659"/>
              <a:gd name="T29" fmla="*/ 311 h 521"/>
              <a:gd name="T30" fmla="*/ 443 w 659"/>
              <a:gd name="T31" fmla="*/ 257 h 521"/>
              <a:gd name="T32" fmla="*/ 389 w 659"/>
              <a:gd name="T33" fmla="*/ 338 h 521"/>
              <a:gd name="T34" fmla="*/ 362 w 659"/>
              <a:gd name="T35" fmla="*/ 374 h 521"/>
              <a:gd name="T36" fmla="*/ 326 w 659"/>
              <a:gd name="T37" fmla="*/ 374 h 521"/>
              <a:gd name="T38" fmla="*/ 425 w 659"/>
              <a:gd name="T39" fmla="*/ 392 h 521"/>
              <a:gd name="T40" fmla="*/ 407 w 659"/>
              <a:gd name="T41" fmla="*/ 311 h 521"/>
              <a:gd name="T42" fmla="*/ 335 w 659"/>
              <a:gd name="T43" fmla="*/ 311 h 521"/>
              <a:gd name="T44" fmla="*/ 299 w 659"/>
              <a:gd name="T45" fmla="*/ 320 h 521"/>
              <a:gd name="T46" fmla="*/ 353 w 659"/>
              <a:gd name="T47" fmla="*/ 401 h 521"/>
              <a:gd name="T48" fmla="*/ 371 w 659"/>
              <a:gd name="T49" fmla="*/ 365 h 521"/>
              <a:gd name="T50" fmla="*/ 488 w 659"/>
              <a:gd name="T51" fmla="*/ 383 h 521"/>
              <a:gd name="T52" fmla="*/ 479 w 659"/>
              <a:gd name="T53" fmla="*/ 374 h 521"/>
              <a:gd name="T54" fmla="*/ 461 w 659"/>
              <a:gd name="T55" fmla="*/ 437 h 521"/>
              <a:gd name="T56" fmla="*/ 488 w 659"/>
              <a:gd name="T57" fmla="*/ 455 h 521"/>
              <a:gd name="T58" fmla="*/ 434 w 659"/>
              <a:gd name="T59" fmla="*/ 383 h 521"/>
              <a:gd name="T60" fmla="*/ 560 w 659"/>
              <a:gd name="T61" fmla="*/ 392 h 521"/>
              <a:gd name="T62" fmla="*/ 569 w 659"/>
              <a:gd name="T63" fmla="*/ 428 h 521"/>
              <a:gd name="T64" fmla="*/ 596 w 659"/>
              <a:gd name="T65" fmla="*/ 446 h 521"/>
              <a:gd name="T66" fmla="*/ 632 w 659"/>
              <a:gd name="T67" fmla="*/ 482 h 521"/>
              <a:gd name="T68" fmla="*/ 569 w 659"/>
              <a:gd name="T69" fmla="*/ 437 h 521"/>
              <a:gd name="T70" fmla="*/ 524 w 659"/>
              <a:gd name="T71" fmla="*/ 491 h 521"/>
              <a:gd name="T72" fmla="*/ 488 w 659"/>
              <a:gd name="T73" fmla="*/ 500 h 521"/>
              <a:gd name="T74" fmla="*/ 407 w 659"/>
              <a:gd name="T75" fmla="*/ 401 h 521"/>
              <a:gd name="T76" fmla="*/ 272 w 659"/>
              <a:gd name="T77" fmla="*/ 365 h 521"/>
              <a:gd name="T78" fmla="*/ 245 w 659"/>
              <a:gd name="T79" fmla="*/ 392 h 521"/>
              <a:gd name="T80" fmla="*/ 326 w 659"/>
              <a:gd name="T81" fmla="*/ 437 h 521"/>
              <a:gd name="T82" fmla="*/ 308 w 659"/>
              <a:gd name="T83" fmla="*/ 446 h 521"/>
              <a:gd name="T84" fmla="*/ 263 w 659"/>
              <a:gd name="T85" fmla="*/ 392 h 521"/>
              <a:gd name="T86" fmla="*/ 236 w 659"/>
              <a:gd name="T87" fmla="*/ 401 h 521"/>
              <a:gd name="T88" fmla="*/ 209 w 659"/>
              <a:gd name="T89" fmla="*/ 446 h 521"/>
              <a:gd name="T90" fmla="*/ 146 w 659"/>
              <a:gd name="T91" fmla="*/ 383 h 521"/>
              <a:gd name="T92" fmla="*/ 227 w 659"/>
              <a:gd name="T93" fmla="*/ 329 h 521"/>
              <a:gd name="T94" fmla="*/ 173 w 659"/>
              <a:gd name="T95" fmla="*/ 338 h 521"/>
              <a:gd name="T96" fmla="*/ 128 w 659"/>
              <a:gd name="T97" fmla="*/ 320 h 521"/>
              <a:gd name="T98" fmla="*/ 38 w 659"/>
              <a:gd name="T99" fmla="*/ 410 h 521"/>
              <a:gd name="T100" fmla="*/ 47 w 659"/>
              <a:gd name="T101" fmla="*/ 410 h 521"/>
              <a:gd name="T102" fmla="*/ 101 w 659"/>
              <a:gd name="T103" fmla="*/ 365 h 521"/>
              <a:gd name="T104" fmla="*/ 173 w 659"/>
              <a:gd name="T105" fmla="*/ 374 h 521"/>
              <a:gd name="T106" fmla="*/ 101 w 659"/>
              <a:gd name="T107" fmla="*/ 410 h 521"/>
              <a:gd name="T108" fmla="*/ 137 w 659"/>
              <a:gd name="T109" fmla="*/ 428 h 521"/>
              <a:gd name="T110" fmla="*/ 146 w 659"/>
              <a:gd name="T111" fmla="*/ 500 h 521"/>
              <a:gd name="T112" fmla="*/ 119 w 659"/>
              <a:gd name="T113" fmla="*/ 500 h 521"/>
              <a:gd name="T114" fmla="*/ 146 w 659"/>
              <a:gd name="T115" fmla="*/ 482 h 521"/>
              <a:gd name="T116" fmla="*/ 137 w 659"/>
              <a:gd name="T117" fmla="*/ 482 h 521"/>
              <a:gd name="T118" fmla="*/ 200 w 659"/>
              <a:gd name="T119" fmla="*/ 464 h 521"/>
              <a:gd name="T120" fmla="*/ 173 w 659"/>
              <a:gd name="T121" fmla="*/ 464 h 521"/>
              <a:gd name="T122" fmla="*/ 191 w 659"/>
              <a:gd name="T123" fmla="*/ 446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9"/>
              <a:gd name="T187" fmla="*/ 0 h 521"/>
              <a:gd name="T188" fmla="*/ 659 w 659"/>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9" h="521">
                <a:moveTo>
                  <a:pt x="551" y="113"/>
                </a:moveTo>
                <a:cubicBezTo>
                  <a:pt x="538" y="53"/>
                  <a:pt x="548" y="0"/>
                  <a:pt x="479" y="23"/>
                </a:cubicBezTo>
                <a:cubicBezTo>
                  <a:pt x="482" y="32"/>
                  <a:pt x="481" y="43"/>
                  <a:pt x="488" y="50"/>
                </a:cubicBezTo>
                <a:cubicBezTo>
                  <a:pt x="495" y="57"/>
                  <a:pt x="512" y="50"/>
                  <a:pt x="515" y="59"/>
                </a:cubicBezTo>
                <a:cubicBezTo>
                  <a:pt x="520" y="74"/>
                  <a:pt x="509" y="89"/>
                  <a:pt x="506" y="104"/>
                </a:cubicBezTo>
                <a:cubicBezTo>
                  <a:pt x="503" y="95"/>
                  <a:pt x="493" y="86"/>
                  <a:pt x="497" y="77"/>
                </a:cubicBezTo>
                <a:cubicBezTo>
                  <a:pt x="519" y="23"/>
                  <a:pt x="586" y="116"/>
                  <a:pt x="515" y="68"/>
                </a:cubicBezTo>
                <a:cubicBezTo>
                  <a:pt x="506" y="74"/>
                  <a:pt x="488" y="75"/>
                  <a:pt x="488" y="86"/>
                </a:cubicBezTo>
                <a:cubicBezTo>
                  <a:pt x="488" y="97"/>
                  <a:pt x="512" y="94"/>
                  <a:pt x="515" y="104"/>
                </a:cubicBezTo>
                <a:cubicBezTo>
                  <a:pt x="517" y="109"/>
                  <a:pt x="499" y="176"/>
                  <a:pt x="497" y="185"/>
                </a:cubicBezTo>
                <a:cubicBezTo>
                  <a:pt x="488" y="176"/>
                  <a:pt x="481" y="165"/>
                  <a:pt x="470" y="158"/>
                </a:cubicBezTo>
                <a:cubicBezTo>
                  <a:pt x="462" y="153"/>
                  <a:pt x="436" y="142"/>
                  <a:pt x="443" y="149"/>
                </a:cubicBezTo>
                <a:cubicBezTo>
                  <a:pt x="452" y="158"/>
                  <a:pt x="467" y="161"/>
                  <a:pt x="479" y="167"/>
                </a:cubicBezTo>
                <a:cubicBezTo>
                  <a:pt x="488" y="164"/>
                  <a:pt x="506" y="167"/>
                  <a:pt x="506" y="158"/>
                </a:cubicBezTo>
                <a:cubicBezTo>
                  <a:pt x="506" y="146"/>
                  <a:pt x="459" y="133"/>
                  <a:pt x="452" y="131"/>
                </a:cubicBezTo>
                <a:cubicBezTo>
                  <a:pt x="443" y="137"/>
                  <a:pt x="428" y="139"/>
                  <a:pt x="425" y="149"/>
                </a:cubicBezTo>
                <a:cubicBezTo>
                  <a:pt x="421" y="161"/>
                  <a:pt x="423" y="179"/>
                  <a:pt x="434" y="185"/>
                </a:cubicBezTo>
                <a:cubicBezTo>
                  <a:pt x="442" y="189"/>
                  <a:pt x="440" y="167"/>
                  <a:pt x="443" y="158"/>
                </a:cubicBezTo>
                <a:cubicBezTo>
                  <a:pt x="420" y="143"/>
                  <a:pt x="382" y="108"/>
                  <a:pt x="425" y="194"/>
                </a:cubicBezTo>
                <a:cubicBezTo>
                  <a:pt x="437" y="217"/>
                  <a:pt x="470" y="221"/>
                  <a:pt x="488" y="239"/>
                </a:cubicBezTo>
                <a:cubicBezTo>
                  <a:pt x="577" y="328"/>
                  <a:pt x="444" y="222"/>
                  <a:pt x="443" y="221"/>
                </a:cubicBezTo>
                <a:cubicBezTo>
                  <a:pt x="432" y="210"/>
                  <a:pt x="425" y="197"/>
                  <a:pt x="416" y="185"/>
                </a:cubicBezTo>
                <a:cubicBezTo>
                  <a:pt x="413" y="176"/>
                  <a:pt x="403" y="166"/>
                  <a:pt x="407" y="158"/>
                </a:cubicBezTo>
                <a:cubicBezTo>
                  <a:pt x="417" y="137"/>
                  <a:pt x="451" y="155"/>
                  <a:pt x="461" y="158"/>
                </a:cubicBezTo>
                <a:cubicBezTo>
                  <a:pt x="464" y="182"/>
                  <a:pt x="455" y="211"/>
                  <a:pt x="470" y="230"/>
                </a:cubicBezTo>
                <a:cubicBezTo>
                  <a:pt x="478" y="240"/>
                  <a:pt x="497" y="216"/>
                  <a:pt x="497" y="203"/>
                </a:cubicBezTo>
                <a:cubicBezTo>
                  <a:pt x="497" y="192"/>
                  <a:pt x="479" y="191"/>
                  <a:pt x="470" y="185"/>
                </a:cubicBezTo>
                <a:cubicBezTo>
                  <a:pt x="435" y="255"/>
                  <a:pt x="469" y="244"/>
                  <a:pt x="380" y="257"/>
                </a:cubicBezTo>
                <a:cubicBezTo>
                  <a:pt x="358" y="324"/>
                  <a:pt x="372" y="256"/>
                  <a:pt x="398" y="275"/>
                </a:cubicBezTo>
                <a:cubicBezTo>
                  <a:pt x="408" y="282"/>
                  <a:pt x="404" y="299"/>
                  <a:pt x="407" y="311"/>
                </a:cubicBezTo>
                <a:cubicBezTo>
                  <a:pt x="413" y="302"/>
                  <a:pt x="415" y="288"/>
                  <a:pt x="425" y="284"/>
                </a:cubicBezTo>
                <a:cubicBezTo>
                  <a:pt x="457" y="271"/>
                  <a:pt x="463" y="336"/>
                  <a:pt x="443" y="257"/>
                </a:cubicBezTo>
                <a:cubicBezTo>
                  <a:pt x="431" y="275"/>
                  <a:pt x="419" y="293"/>
                  <a:pt x="407" y="311"/>
                </a:cubicBezTo>
                <a:cubicBezTo>
                  <a:pt x="401" y="320"/>
                  <a:pt x="389" y="338"/>
                  <a:pt x="389" y="338"/>
                </a:cubicBezTo>
                <a:cubicBezTo>
                  <a:pt x="392" y="347"/>
                  <a:pt x="404" y="357"/>
                  <a:pt x="398" y="365"/>
                </a:cubicBezTo>
                <a:cubicBezTo>
                  <a:pt x="391" y="375"/>
                  <a:pt x="374" y="374"/>
                  <a:pt x="362" y="374"/>
                </a:cubicBezTo>
                <a:cubicBezTo>
                  <a:pt x="326" y="374"/>
                  <a:pt x="290" y="365"/>
                  <a:pt x="254" y="365"/>
                </a:cubicBezTo>
                <a:cubicBezTo>
                  <a:pt x="230" y="365"/>
                  <a:pt x="302" y="371"/>
                  <a:pt x="326" y="374"/>
                </a:cubicBezTo>
                <a:cubicBezTo>
                  <a:pt x="341" y="418"/>
                  <a:pt x="328" y="408"/>
                  <a:pt x="398" y="392"/>
                </a:cubicBezTo>
                <a:cubicBezTo>
                  <a:pt x="447" y="381"/>
                  <a:pt x="476" y="358"/>
                  <a:pt x="425" y="392"/>
                </a:cubicBezTo>
                <a:cubicBezTo>
                  <a:pt x="416" y="383"/>
                  <a:pt x="400" y="378"/>
                  <a:pt x="398" y="365"/>
                </a:cubicBezTo>
                <a:cubicBezTo>
                  <a:pt x="390" y="315"/>
                  <a:pt x="447" y="361"/>
                  <a:pt x="407" y="311"/>
                </a:cubicBezTo>
                <a:cubicBezTo>
                  <a:pt x="399" y="300"/>
                  <a:pt x="353" y="279"/>
                  <a:pt x="344" y="275"/>
                </a:cubicBezTo>
                <a:cubicBezTo>
                  <a:pt x="341" y="287"/>
                  <a:pt x="330" y="300"/>
                  <a:pt x="335" y="311"/>
                </a:cubicBezTo>
                <a:cubicBezTo>
                  <a:pt x="347" y="340"/>
                  <a:pt x="383" y="306"/>
                  <a:pt x="389" y="302"/>
                </a:cubicBezTo>
                <a:cubicBezTo>
                  <a:pt x="349" y="275"/>
                  <a:pt x="317" y="265"/>
                  <a:pt x="299" y="320"/>
                </a:cubicBezTo>
                <a:cubicBezTo>
                  <a:pt x="352" y="333"/>
                  <a:pt x="342" y="318"/>
                  <a:pt x="389" y="302"/>
                </a:cubicBezTo>
                <a:cubicBezTo>
                  <a:pt x="399" y="361"/>
                  <a:pt x="401" y="369"/>
                  <a:pt x="353" y="401"/>
                </a:cubicBezTo>
                <a:cubicBezTo>
                  <a:pt x="350" y="392"/>
                  <a:pt x="340" y="382"/>
                  <a:pt x="344" y="374"/>
                </a:cubicBezTo>
                <a:cubicBezTo>
                  <a:pt x="348" y="366"/>
                  <a:pt x="362" y="365"/>
                  <a:pt x="371" y="365"/>
                </a:cubicBezTo>
                <a:cubicBezTo>
                  <a:pt x="401" y="365"/>
                  <a:pt x="431" y="371"/>
                  <a:pt x="461" y="374"/>
                </a:cubicBezTo>
                <a:cubicBezTo>
                  <a:pt x="470" y="377"/>
                  <a:pt x="488" y="374"/>
                  <a:pt x="488" y="383"/>
                </a:cubicBezTo>
                <a:cubicBezTo>
                  <a:pt x="488" y="394"/>
                  <a:pt x="469" y="409"/>
                  <a:pt x="461" y="401"/>
                </a:cubicBezTo>
                <a:cubicBezTo>
                  <a:pt x="453" y="393"/>
                  <a:pt x="468" y="374"/>
                  <a:pt x="479" y="374"/>
                </a:cubicBezTo>
                <a:cubicBezTo>
                  <a:pt x="488" y="374"/>
                  <a:pt x="473" y="392"/>
                  <a:pt x="470" y="401"/>
                </a:cubicBezTo>
                <a:cubicBezTo>
                  <a:pt x="467" y="413"/>
                  <a:pt x="464" y="425"/>
                  <a:pt x="461" y="437"/>
                </a:cubicBezTo>
                <a:cubicBezTo>
                  <a:pt x="464" y="449"/>
                  <a:pt x="462" y="463"/>
                  <a:pt x="470" y="473"/>
                </a:cubicBezTo>
                <a:cubicBezTo>
                  <a:pt x="470" y="473"/>
                  <a:pt x="536" y="503"/>
                  <a:pt x="488" y="455"/>
                </a:cubicBezTo>
                <a:cubicBezTo>
                  <a:pt x="479" y="446"/>
                  <a:pt x="464" y="443"/>
                  <a:pt x="452" y="437"/>
                </a:cubicBezTo>
                <a:cubicBezTo>
                  <a:pt x="446" y="419"/>
                  <a:pt x="416" y="389"/>
                  <a:pt x="434" y="383"/>
                </a:cubicBezTo>
                <a:cubicBezTo>
                  <a:pt x="452" y="377"/>
                  <a:pt x="488" y="365"/>
                  <a:pt x="488" y="365"/>
                </a:cubicBezTo>
                <a:cubicBezTo>
                  <a:pt x="504" y="413"/>
                  <a:pt x="515" y="403"/>
                  <a:pt x="560" y="392"/>
                </a:cubicBezTo>
                <a:cubicBezTo>
                  <a:pt x="525" y="380"/>
                  <a:pt x="504" y="390"/>
                  <a:pt x="470" y="401"/>
                </a:cubicBezTo>
                <a:cubicBezTo>
                  <a:pt x="502" y="412"/>
                  <a:pt x="569" y="428"/>
                  <a:pt x="569" y="428"/>
                </a:cubicBezTo>
                <a:cubicBezTo>
                  <a:pt x="566" y="437"/>
                  <a:pt x="552" y="450"/>
                  <a:pt x="560" y="455"/>
                </a:cubicBezTo>
                <a:cubicBezTo>
                  <a:pt x="570" y="462"/>
                  <a:pt x="584" y="446"/>
                  <a:pt x="596" y="446"/>
                </a:cubicBezTo>
                <a:cubicBezTo>
                  <a:pt x="609" y="446"/>
                  <a:pt x="652" y="469"/>
                  <a:pt x="659" y="473"/>
                </a:cubicBezTo>
                <a:cubicBezTo>
                  <a:pt x="650" y="476"/>
                  <a:pt x="641" y="483"/>
                  <a:pt x="632" y="482"/>
                </a:cubicBezTo>
                <a:cubicBezTo>
                  <a:pt x="613" y="480"/>
                  <a:pt x="578" y="464"/>
                  <a:pt x="578" y="464"/>
                </a:cubicBezTo>
                <a:cubicBezTo>
                  <a:pt x="575" y="455"/>
                  <a:pt x="569" y="428"/>
                  <a:pt x="569" y="437"/>
                </a:cubicBezTo>
                <a:cubicBezTo>
                  <a:pt x="569" y="504"/>
                  <a:pt x="630" y="468"/>
                  <a:pt x="488" y="482"/>
                </a:cubicBezTo>
                <a:cubicBezTo>
                  <a:pt x="500" y="485"/>
                  <a:pt x="517" y="481"/>
                  <a:pt x="524" y="491"/>
                </a:cubicBezTo>
                <a:cubicBezTo>
                  <a:pt x="530" y="499"/>
                  <a:pt x="524" y="516"/>
                  <a:pt x="515" y="518"/>
                </a:cubicBezTo>
                <a:cubicBezTo>
                  <a:pt x="505" y="521"/>
                  <a:pt x="497" y="506"/>
                  <a:pt x="488" y="500"/>
                </a:cubicBezTo>
                <a:cubicBezTo>
                  <a:pt x="462" y="447"/>
                  <a:pt x="474" y="477"/>
                  <a:pt x="452" y="410"/>
                </a:cubicBezTo>
                <a:cubicBezTo>
                  <a:pt x="447" y="395"/>
                  <a:pt x="422" y="404"/>
                  <a:pt x="407" y="401"/>
                </a:cubicBezTo>
                <a:cubicBezTo>
                  <a:pt x="383" y="404"/>
                  <a:pt x="335" y="410"/>
                  <a:pt x="335" y="410"/>
                </a:cubicBezTo>
                <a:cubicBezTo>
                  <a:pt x="318" y="360"/>
                  <a:pt x="327" y="351"/>
                  <a:pt x="272" y="365"/>
                </a:cubicBezTo>
                <a:cubicBezTo>
                  <a:pt x="288" y="427"/>
                  <a:pt x="305" y="412"/>
                  <a:pt x="362" y="401"/>
                </a:cubicBezTo>
                <a:cubicBezTo>
                  <a:pt x="288" y="376"/>
                  <a:pt x="327" y="380"/>
                  <a:pt x="245" y="392"/>
                </a:cubicBezTo>
                <a:cubicBezTo>
                  <a:pt x="266" y="398"/>
                  <a:pt x="289" y="399"/>
                  <a:pt x="308" y="410"/>
                </a:cubicBezTo>
                <a:cubicBezTo>
                  <a:pt x="317" y="415"/>
                  <a:pt x="321" y="427"/>
                  <a:pt x="326" y="437"/>
                </a:cubicBezTo>
                <a:cubicBezTo>
                  <a:pt x="330" y="445"/>
                  <a:pt x="343" y="460"/>
                  <a:pt x="335" y="464"/>
                </a:cubicBezTo>
                <a:cubicBezTo>
                  <a:pt x="325" y="469"/>
                  <a:pt x="317" y="452"/>
                  <a:pt x="308" y="446"/>
                </a:cubicBezTo>
                <a:cubicBezTo>
                  <a:pt x="296" y="437"/>
                  <a:pt x="284" y="428"/>
                  <a:pt x="272" y="419"/>
                </a:cubicBezTo>
                <a:cubicBezTo>
                  <a:pt x="269" y="410"/>
                  <a:pt x="271" y="396"/>
                  <a:pt x="263" y="392"/>
                </a:cubicBezTo>
                <a:cubicBezTo>
                  <a:pt x="252" y="387"/>
                  <a:pt x="214" y="416"/>
                  <a:pt x="209" y="419"/>
                </a:cubicBezTo>
                <a:cubicBezTo>
                  <a:pt x="209" y="419"/>
                  <a:pt x="227" y="407"/>
                  <a:pt x="236" y="401"/>
                </a:cubicBezTo>
                <a:cubicBezTo>
                  <a:pt x="245" y="404"/>
                  <a:pt x="263" y="401"/>
                  <a:pt x="263" y="410"/>
                </a:cubicBezTo>
                <a:cubicBezTo>
                  <a:pt x="263" y="432"/>
                  <a:pt x="223" y="441"/>
                  <a:pt x="209" y="446"/>
                </a:cubicBezTo>
                <a:cubicBezTo>
                  <a:pt x="197" y="428"/>
                  <a:pt x="185" y="410"/>
                  <a:pt x="173" y="392"/>
                </a:cubicBezTo>
                <a:cubicBezTo>
                  <a:pt x="168" y="384"/>
                  <a:pt x="137" y="383"/>
                  <a:pt x="146" y="383"/>
                </a:cubicBezTo>
                <a:cubicBezTo>
                  <a:pt x="158" y="383"/>
                  <a:pt x="170" y="389"/>
                  <a:pt x="182" y="392"/>
                </a:cubicBezTo>
                <a:cubicBezTo>
                  <a:pt x="215" y="384"/>
                  <a:pt x="274" y="376"/>
                  <a:pt x="227" y="329"/>
                </a:cubicBezTo>
                <a:cubicBezTo>
                  <a:pt x="220" y="322"/>
                  <a:pt x="209" y="323"/>
                  <a:pt x="200" y="320"/>
                </a:cubicBezTo>
                <a:cubicBezTo>
                  <a:pt x="191" y="326"/>
                  <a:pt x="176" y="328"/>
                  <a:pt x="173" y="338"/>
                </a:cubicBezTo>
                <a:cubicBezTo>
                  <a:pt x="159" y="380"/>
                  <a:pt x="220" y="383"/>
                  <a:pt x="146" y="365"/>
                </a:cubicBezTo>
                <a:cubicBezTo>
                  <a:pt x="168" y="299"/>
                  <a:pt x="182" y="306"/>
                  <a:pt x="128" y="320"/>
                </a:cubicBezTo>
                <a:cubicBezTo>
                  <a:pt x="105" y="339"/>
                  <a:pt x="75" y="351"/>
                  <a:pt x="56" y="374"/>
                </a:cubicBezTo>
                <a:cubicBezTo>
                  <a:pt x="47" y="384"/>
                  <a:pt x="47" y="400"/>
                  <a:pt x="38" y="410"/>
                </a:cubicBezTo>
                <a:cubicBezTo>
                  <a:pt x="31" y="418"/>
                  <a:pt x="0" y="428"/>
                  <a:pt x="11" y="428"/>
                </a:cubicBezTo>
                <a:cubicBezTo>
                  <a:pt x="24" y="428"/>
                  <a:pt x="35" y="415"/>
                  <a:pt x="47" y="410"/>
                </a:cubicBezTo>
                <a:cubicBezTo>
                  <a:pt x="91" y="391"/>
                  <a:pt x="86" y="393"/>
                  <a:pt x="128" y="383"/>
                </a:cubicBezTo>
                <a:cubicBezTo>
                  <a:pt x="174" y="453"/>
                  <a:pt x="109" y="376"/>
                  <a:pt x="101" y="365"/>
                </a:cubicBezTo>
                <a:cubicBezTo>
                  <a:pt x="126" y="466"/>
                  <a:pt x="103" y="449"/>
                  <a:pt x="137" y="410"/>
                </a:cubicBezTo>
                <a:cubicBezTo>
                  <a:pt x="148" y="397"/>
                  <a:pt x="161" y="386"/>
                  <a:pt x="173" y="374"/>
                </a:cubicBezTo>
                <a:cubicBezTo>
                  <a:pt x="107" y="352"/>
                  <a:pt x="132" y="343"/>
                  <a:pt x="92" y="383"/>
                </a:cubicBezTo>
                <a:cubicBezTo>
                  <a:pt x="95" y="392"/>
                  <a:pt x="93" y="406"/>
                  <a:pt x="101" y="410"/>
                </a:cubicBezTo>
                <a:cubicBezTo>
                  <a:pt x="123" y="421"/>
                  <a:pt x="140" y="382"/>
                  <a:pt x="146" y="374"/>
                </a:cubicBezTo>
                <a:cubicBezTo>
                  <a:pt x="179" y="472"/>
                  <a:pt x="137" y="323"/>
                  <a:pt x="137" y="428"/>
                </a:cubicBezTo>
                <a:cubicBezTo>
                  <a:pt x="137" y="441"/>
                  <a:pt x="149" y="452"/>
                  <a:pt x="155" y="464"/>
                </a:cubicBezTo>
                <a:cubicBezTo>
                  <a:pt x="152" y="476"/>
                  <a:pt x="146" y="488"/>
                  <a:pt x="146" y="500"/>
                </a:cubicBezTo>
                <a:cubicBezTo>
                  <a:pt x="146" y="509"/>
                  <a:pt x="164" y="473"/>
                  <a:pt x="155" y="473"/>
                </a:cubicBezTo>
                <a:cubicBezTo>
                  <a:pt x="140" y="473"/>
                  <a:pt x="133" y="494"/>
                  <a:pt x="119" y="500"/>
                </a:cubicBezTo>
                <a:cubicBezTo>
                  <a:pt x="105" y="506"/>
                  <a:pt x="89" y="506"/>
                  <a:pt x="74" y="509"/>
                </a:cubicBezTo>
                <a:cubicBezTo>
                  <a:pt x="97" y="475"/>
                  <a:pt x="106" y="469"/>
                  <a:pt x="146" y="482"/>
                </a:cubicBezTo>
                <a:cubicBezTo>
                  <a:pt x="149" y="491"/>
                  <a:pt x="164" y="509"/>
                  <a:pt x="155" y="509"/>
                </a:cubicBezTo>
                <a:cubicBezTo>
                  <a:pt x="144" y="509"/>
                  <a:pt x="139" y="493"/>
                  <a:pt x="137" y="482"/>
                </a:cubicBezTo>
                <a:cubicBezTo>
                  <a:pt x="135" y="473"/>
                  <a:pt x="143" y="464"/>
                  <a:pt x="146" y="455"/>
                </a:cubicBezTo>
                <a:cubicBezTo>
                  <a:pt x="164" y="458"/>
                  <a:pt x="187" y="451"/>
                  <a:pt x="200" y="464"/>
                </a:cubicBezTo>
                <a:cubicBezTo>
                  <a:pt x="209" y="473"/>
                  <a:pt x="203" y="500"/>
                  <a:pt x="191" y="500"/>
                </a:cubicBezTo>
                <a:cubicBezTo>
                  <a:pt x="178" y="500"/>
                  <a:pt x="169" y="477"/>
                  <a:pt x="173" y="464"/>
                </a:cubicBezTo>
                <a:cubicBezTo>
                  <a:pt x="176" y="455"/>
                  <a:pt x="191" y="470"/>
                  <a:pt x="200" y="473"/>
                </a:cubicBezTo>
                <a:cubicBezTo>
                  <a:pt x="197" y="464"/>
                  <a:pt x="182" y="450"/>
                  <a:pt x="191" y="446"/>
                </a:cubicBezTo>
                <a:cubicBezTo>
                  <a:pt x="226" y="432"/>
                  <a:pt x="263" y="473"/>
                  <a:pt x="236" y="446"/>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771" name="AutoShape 19">
            <a:extLst>
              <a:ext uri="{FF2B5EF4-FFF2-40B4-BE49-F238E27FC236}">
                <a16:creationId xmlns:a16="http://schemas.microsoft.com/office/drawing/2014/main" id="{ED0024E4-E7B8-3F93-0147-ADFE15D36F70}"/>
              </a:ext>
            </a:extLst>
          </p:cNvPr>
          <p:cNvSpPr>
            <a:spLocks noChangeArrowheads="1"/>
          </p:cNvSpPr>
          <p:nvPr/>
        </p:nvSpPr>
        <p:spPr bwMode="auto">
          <a:xfrm rot="-1648466">
            <a:off x="1066800" y="5181600"/>
            <a:ext cx="533400" cy="533400"/>
          </a:xfrm>
          <a:prstGeom prst="cube">
            <a:avLst>
              <a:gd name="adj" fmla="val 25000"/>
            </a:avLst>
          </a:prstGeom>
          <a:solidFill>
            <a:srgbClr val="CC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5000" fill="hold" nodeType="withEffect">
                                  <p:stCondLst>
                                    <p:cond delay="0"/>
                                  </p:stCondLst>
                                  <p:childTnLst>
                                    <p:animClr clrSpc="rgb" dir="cw">
                                      <p:cBhvr>
                                        <p:cTn id="6" dur="3000" fill="hold"/>
                                        <p:tgtEl>
                                          <p:spTgt spid="195587"/>
                                        </p:tgtEl>
                                        <p:attrNameLst>
                                          <p:attrName>fillcolor</p:attrName>
                                        </p:attrNameLst>
                                      </p:cBhvr>
                                      <p:to>
                                        <a:srgbClr val="FF00FF"/>
                                      </p:to>
                                    </p:animClr>
                                    <p:set>
                                      <p:cBhvr>
                                        <p:cTn id="7" dur="3000" fill="hold"/>
                                        <p:tgtEl>
                                          <p:spTgt spid="195587"/>
                                        </p:tgtEl>
                                        <p:attrNameLst>
                                          <p:attrName>fill.type</p:attrName>
                                        </p:attrNameLst>
                                      </p:cBhvr>
                                      <p:to>
                                        <p:strVal val="solid"/>
                                      </p:to>
                                    </p:set>
                                    <p:set>
                                      <p:cBhvr>
                                        <p:cTn id="8" dur="3000" fill="hold"/>
                                        <p:tgtEl>
                                          <p:spTgt spid="195587"/>
                                        </p:tgtEl>
                                        <p:attrNameLst>
                                          <p:attrName>fill.on</p:attrName>
                                        </p:attrNameLst>
                                      </p:cBhvr>
                                      <p:to>
                                        <p:strVal val="true"/>
                                      </p:to>
                                    </p:set>
                                  </p:childTnLst>
                                </p:cTn>
                              </p:par>
                              <p:par>
                                <p:cTn id="9" presetID="64" presetClass="path" presetSubtype="0" repeatCount="indefinite" accel="50000" fill="hold" nodeType="withEffect">
                                  <p:stCondLst>
                                    <p:cond delay="300"/>
                                  </p:stCondLst>
                                  <p:childTnLst>
                                    <p:animMotion origin="layout" path="M 3.33333E-6 1.11111E-6 L 3.33333E-6 -0.16667 " pathEditMode="relative" rAng="0" ptsTypes="AA">
                                      <p:cBhvr>
                                        <p:cTn id="10" dur="500" fill="hold"/>
                                        <p:tgtEl>
                                          <p:spTgt spid="195594"/>
                                        </p:tgtEl>
                                        <p:attrNameLst>
                                          <p:attrName>ppt_x</p:attrName>
                                          <p:attrName>ppt_y</p:attrName>
                                        </p:attrNameLst>
                                      </p:cBhvr>
                                      <p:rCtr x="0" y="-8333"/>
                                    </p:animMotion>
                                  </p:childTnLst>
                                </p:cTn>
                              </p:par>
                              <p:par>
                                <p:cTn id="11" presetID="53" presetClass="entr" presetSubtype="0" fill="hold" nodeType="withEffect">
                                  <p:stCondLst>
                                    <p:cond delay="600"/>
                                  </p:stCondLst>
                                  <p:childTnLst>
                                    <p:set>
                                      <p:cBhvr>
                                        <p:cTn id="12" dur="1" fill="hold">
                                          <p:stCondLst>
                                            <p:cond delay="0"/>
                                          </p:stCondLst>
                                        </p:cTn>
                                        <p:tgtEl>
                                          <p:spTgt spid="195594"/>
                                        </p:tgtEl>
                                        <p:attrNameLst>
                                          <p:attrName>style.visibility</p:attrName>
                                        </p:attrNameLst>
                                      </p:cBhvr>
                                      <p:to>
                                        <p:strVal val="visible"/>
                                      </p:to>
                                    </p:set>
                                    <p:anim calcmode="lin" valueType="num">
                                      <p:cBhvr>
                                        <p:cTn id="13" dur="3000" fill="hold"/>
                                        <p:tgtEl>
                                          <p:spTgt spid="195594"/>
                                        </p:tgtEl>
                                        <p:attrNameLst>
                                          <p:attrName>ppt_w</p:attrName>
                                        </p:attrNameLst>
                                      </p:cBhvr>
                                      <p:tavLst>
                                        <p:tav tm="0">
                                          <p:val>
                                            <p:fltVal val="0"/>
                                          </p:val>
                                        </p:tav>
                                        <p:tav tm="100000">
                                          <p:val>
                                            <p:strVal val="#ppt_w"/>
                                          </p:val>
                                        </p:tav>
                                      </p:tavLst>
                                    </p:anim>
                                    <p:anim calcmode="lin" valueType="num">
                                      <p:cBhvr>
                                        <p:cTn id="14" dur="3000" fill="hold"/>
                                        <p:tgtEl>
                                          <p:spTgt spid="195594"/>
                                        </p:tgtEl>
                                        <p:attrNameLst>
                                          <p:attrName>ppt_h</p:attrName>
                                        </p:attrNameLst>
                                      </p:cBhvr>
                                      <p:tavLst>
                                        <p:tav tm="0">
                                          <p:val>
                                            <p:fltVal val="0"/>
                                          </p:val>
                                        </p:tav>
                                        <p:tav tm="100000">
                                          <p:val>
                                            <p:strVal val="#ppt_h"/>
                                          </p:val>
                                        </p:tav>
                                      </p:tavLst>
                                    </p:anim>
                                    <p:animEffect transition="in" filter="fade">
                                      <p:cBhvr>
                                        <p:cTn id="15" dur="3000"/>
                                        <p:tgtEl>
                                          <p:spTgt spid="195594"/>
                                        </p:tgtEl>
                                      </p:cBhvr>
                                    </p:animEffect>
                                  </p:childTnLst>
                                </p:cTn>
                              </p:par>
                              <p:par>
                                <p:cTn id="16" presetID="6" presetClass="emph" presetSubtype="0" repeatCount="indefinite" fill="hold" nodeType="withEffect">
                                  <p:stCondLst>
                                    <p:cond delay="600"/>
                                  </p:stCondLst>
                                  <p:endCondLst>
                                    <p:cond evt="onNext" delay="0">
                                      <p:tgtEl>
                                        <p:sldTgt/>
                                      </p:tgtEl>
                                    </p:cond>
                                  </p:endCondLst>
                                  <p:childTnLst>
                                    <p:animScale>
                                      <p:cBhvr>
                                        <p:cTn id="17" dur="1000" fill="hold"/>
                                        <p:tgtEl>
                                          <p:spTgt spid="195594"/>
                                        </p:tgtEl>
                                      </p:cBhvr>
                                      <p:by x="150000" y="150000"/>
                                    </p:animScale>
                                  </p:childTnLst>
                                </p:cTn>
                              </p:par>
                              <p:par>
                                <p:cTn id="18" presetID="64" presetClass="path" presetSubtype="0" repeatCount="indefinite" accel="50000" fill="hold" nodeType="withEffect">
                                  <p:stCondLst>
                                    <p:cond delay="600"/>
                                  </p:stCondLst>
                                  <p:childTnLst>
                                    <p:animMotion origin="layout" path="M 3.33333E-6 1.11111E-6 L 3.33333E-6 -0.16667 " pathEditMode="relative" rAng="0" ptsTypes="AA">
                                      <p:cBhvr>
                                        <p:cTn id="19" dur="500" fill="hold"/>
                                        <p:tgtEl>
                                          <p:spTgt spid="195595"/>
                                        </p:tgtEl>
                                        <p:attrNameLst>
                                          <p:attrName>ppt_x</p:attrName>
                                          <p:attrName>ppt_y</p:attrName>
                                        </p:attrNameLst>
                                      </p:cBhvr>
                                      <p:rCtr x="0" y="-8333"/>
                                    </p:animMotion>
                                  </p:childTnLst>
                                </p:cTn>
                              </p:par>
                              <p:par>
                                <p:cTn id="20" presetID="53" presetClass="entr" presetSubtype="0" fill="hold" nodeType="withEffect">
                                  <p:stCondLst>
                                    <p:cond delay="1000"/>
                                  </p:stCondLst>
                                  <p:childTnLst>
                                    <p:set>
                                      <p:cBhvr>
                                        <p:cTn id="21" dur="1" fill="hold">
                                          <p:stCondLst>
                                            <p:cond delay="0"/>
                                          </p:stCondLst>
                                        </p:cTn>
                                        <p:tgtEl>
                                          <p:spTgt spid="195595"/>
                                        </p:tgtEl>
                                        <p:attrNameLst>
                                          <p:attrName>style.visibility</p:attrName>
                                        </p:attrNameLst>
                                      </p:cBhvr>
                                      <p:to>
                                        <p:strVal val="visible"/>
                                      </p:to>
                                    </p:set>
                                    <p:anim calcmode="lin" valueType="num">
                                      <p:cBhvr>
                                        <p:cTn id="22" dur="3000" fill="hold"/>
                                        <p:tgtEl>
                                          <p:spTgt spid="195595"/>
                                        </p:tgtEl>
                                        <p:attrNameLst>
                                          <p:attrName>ppt_w</p:attrName>
                                        </p:attrNameLst>
                                      </p:cBhvr>
                                      <p:tavLst>
                                        <p:tav tm="0">
                                          <p:val>
                                            <p:fltVal val="0"/>
                                          </p:val>
                                        </p:tav>
                                        <p:tav tm="100000">
                                          <p:val>
                                            <p:strVal val="#ppt_w"/>
                                          </p:val>
                                        </p:tav>
                                      </p:tavLst>
                                    </p:anim>
                                    <p:anim calcmode="lin" valueType="num">
                                      <p:cBhvr>
                                        <p:cTn id="23" dur="3000" fill="hold"/>
                                        <p:tgtEl>
                                          <p:spTgt spid="195595"/>
                                        </p:tgtEl>
                                        <p:attrNameLst>
                                          <p:attrName>ppt_h</p:attrName>
                                        </p:attrNameLst>
                                      </p:cBhvr>
                                      <p:tavLst>
                                        <p:tav tm="0">
                                          <p:val>
                                            <p:fltVal val="0"/>
                                          </p:val>
                                        </p:tav>
                                        <p:tav tm="100000">
                                          <p:val>
                                            <p:strVal val="#ppt_h"/>
                                          </p:val>
                                        </p:tav>
                                      </p:tavLst>
                                    </p:anim>
                                    <p:animEffect transition="in" filter="fade">
                                      <p:cBhvr>
                                        <p:cTn id="24" dur="3000"/>
                                        <p:tgtEl>
                                          <p:spTgt spid="195595"/>
                                        </p:tgtEl>
                                      </p:cBhvr>
                                    </p:animEffect>
                                  </p:childTnLst>
                                </p:cTn>
                              </p:par>
                              <p:par>
                                <p:cTn id="25" presetID="6" presetClass="emph" presetSubtype="0" repeatCount="indefinite" fill="hold" nodeType="withEffect">
                                  <p:stCondLst>
                                    <p:cond delay="600"/>
                                  </p:stCondLst>
                                  <p:endCondLst>
                                    <p:cond evt="onNext" delay="0">
                                      <p:tgtEl>
                                        <p:sldTgt/>
                                      </p:tgtEl>
                                    </p:cond>
                                  </p:endCondLst>
                                  <p:childTnLst>
                                    <p:animScale>
                                      <p:cBhvr>
                                        <p:cTn id="26" dur="1000" fill="hold"/>
                                        <p:tgtEl>
                                          <p:spTgt spid="195595"/>
                                        </p:tgtEl>
                                      </p:cBhvr>
                                      <p:by x="150000" y="150000"/>
                                    </p:animScale>
                                  </p:childTnLst>
                                </p:cTn>
                              </p:par>
                              <p:par>
                                <p:cTn id="27" presetID="64" presetClass="path" presetSubtype="0" repeatCount="indefinite" accel="50000" fill="hold" nodeType="withEffect">
                                  <p:stCondLst>
                                    <p:cond delay="600"/>
                                  </p:stCondLst>
                                  <p:childTnLst>
                                    <p:animMotion origin="layout" path="M 3.33333E-6 1.11111E-6 L 3.33333E-6 -0.16667 " pathEditMode="relative" rAng="0" ptsTypes="AA">
                                      <p:cBhvr>
                                        <p:cTn id="28" dur="500" fill="hold"/>
                                        <p:tgtEl>
                                          <p:spTgt spid="195596"/>
                                        </p:tgtEl>
                                        <p:attrNameLst>
                                          <p:attrName>ppt_x</p:attrName>
                                          <p:attrName>ppt_y</p:attrName>
                                        </p:attrNameLst>
                                      </p:cBhvr>
                                      <p:rCtr x="0" y="-8333"/>
                                    </p:animMotion>
                                  </p:childTnLst>
                                </p:cTn>
                              </p:par>
                              <p:par>
                                <p:cTn id="29" presetID="53" presetClass="entr" presetSubtype="0" fill="hold" nodeType="withEffect">
                                  <p:stCondLst>
                                    <p:cond delay="0"/>
                                  </p:stCondLst>
                                  <p:childTnLst>
                                    <p:set>
                                      <p:cBhvr>
                                        <p:cTn id="30" dur="1" fill="hold">
                                          <p:stCondLst>
                                            <p:cond delay="0"/>
                                          </p:stCondLst>
                                        </p:cTn>
                                        <p:tgtEl>
                                          <p:spTgt spid="195596"/>
                                        </p:tgtEl>
                                        <p:attrNameLst>
                                          <p:attrName>style.visibility</p:attrName>
                                        </p:attrNameLst>
                                      </p:cBhvr>
                                      <p:to>
                                        <p:strVal val="visible"/>
                                      </p:to>
                                    </p:set>
                                    <p:anim calcmode="lin" valueType="num">
                                      <p:cBhvr>
                                        <p:cTn id="31" dur="2000" fill="hold"/>
                                        <p:tgtEl>
                                          <p:spTgt spid="195596"/>
                                        </p:tgtEl>
                                        <p:attrNameLst>
                                          <p:attrName>ppt_w</p:attrName>
                                        </p:attrNameLst>
                                      </p:cBhvr>
                                      <p:tavLst>
                                        <p:tav tm="0">
                                          <p:val>
                                            <p:fltVal val="0"/>
                                          </p:val>
                                        </p:tav>
                                        <p:tav tm="100000">
                                          <p:val>
                                            <p:strVal val="#ppt_w"/>
                                          </p:val>
                                        </p:tav>
                                      </p:tavLst>
                                    </p:anim>
                                    <p:anim calcmode="lin" valueType="num">
                                      <p:cBhvr>
                                        <p:cTn id="32" dur="2000" fill="hold"/>
                                        <p:tgtEl>
                                          <p:spTgt spid="195596"/>
                                        </p:tgtEl>
                                        <p:attrNameLst>
                                          <p:attrName>ppt_h</p:attrName>
                                        </p:attrNameLst>
                                      </p:cBhvr>
                                      <p:tavLst>
                                        <p:tav tm="0">
                                          <p:val>
                                            <p:fltVal val="0"/>
                                          </p:val>
                                        </p:tav>
                                        <p:tav tm="100000">
                                          <p:val>
                                            <p:strVal val="#ppt_h"/>
                                          </p:val>
                                        </p:tav>
                                      </p:tavLst>
                                    </p:anim>
                                    <p:animEffect transition="in" filter="fade">
                                      <p:cBhvr>
                                        <p:cTn id="33" dur="2000"/>
                                        <p:tgtEl>
                                          <p:spTgt spid="195596"/>
                                        </p:tgtEl>
                                      </p:cBhvr>
                                    </p:animEffect>
                                  </p:childTnLst>
                                </p:cTn>
                              </p:par>
                              <p:par>
                                <p:cTn id="34" presetID="6" presetClass="emph" presetSubtype="0" repeatCount="indefinite" fill="hold" nodeType="withEffect">
                                  <p:stCondLst>
                                    <p:cond delay="600"/>
                                  </p:stCondLst>
                                  <p:endCondLst>
                                    <p:cond evt="onNext" delay="0">
                                      <p:tgtEl>
                                        <p:sldTgt/>
                                      </p:tgtEl>
                                    </p:cond>
                                  </p:endCondLst>
                                  <p:childTnLst>
                                    <p:animScale>
                                      <p:cBhvr>
                                        <p:cTn id="35" dur="1000" fill="hold"/>
                                        <p:tgtEl>
                                          <p:spTgt spid="195596"/>
                                        </p:tgtEl>
                                      </p:cBhvr>
                                      <p:by x="150000" y="150000"/>
                                    </p:animScale>
                                  </p:childTnLst>
                                </p:cTn>
                              </p:par>
                              <p:par>
                                <p:cTn id="36" presetID="9" presetClass="entr" presetSubtype="0" fill="hold" nodeType="withEffect">
                                  <p:stCondLst>
                                    <p:cond delay="0"/>
                                  </p:stCondLst>
                                  <p:childTnLst>
                                    <p:set>
                                      <p:cBhvr>
                                        <p:cTn id="37" dur="1" fill="hold">
                                          <p:stCondLst>
                                            <p:cond delay="0"/>
                                          </p:stCondLst>
                                        </p:cTn>
                                        <p:tgtEl>
                                          <p:spTgt spid="195600"/>
                                        </p:tgtEl>
                                        <p:attrNameLst>
                                          <p:attrName>style.visibility</p:attrName>
                                        </p:attrNameLst>
                                      </p:cBhvr>
                                      <p:to>
                                        <p:strVal val="visible"/>
                                      </p:to>
                                    </p:set>
                                    <p:animEffect transition="in" filter="dissolve">
                                      <p:cBhvr>
                                        <p:cTn id="38" dur="8000"/>
                                        <p:tgtEl>
                                          <p:spTgt spid="195600"/>
                                        </p:tgtEl>
                                      </p:cBhvr>
                                    </p:animEffect>
                                  </p:childTnLst>
                                </p:cTn>
                              </p:par>
                              <p:par>
                                <p:cTn id="39" presetID="9" presetClass="entr" presetSubtype="0" fill="hold" nodeType="withEffect">
                                  <p:stCondLst>
                                    <p:cond delay="0"/>
                                  </p:stCondLst>
                                  <p:childTnLst>
                                    <p:set>
                                      <p:cBhvr>
                                        <p:cTn id="40" dur="1" fill="hold">
                                          <p:stCondLst>
                                            <p:cond delay="0"/>
                                          </p:stCondLst>
                                        </p:cTn>
                                        <p:tgtEl>
                                          <p:spTgt spid="195601"/>
                                        </p:tgtEl>
                                        <p:attrNameLst>
                                          <p:attrName>style.visibility</p:attrName>
                                        </p:attrNameLst>
                                      </p:cBhvr>
                                      <p:to>
                                        <p:strVal val="visible"/>
                                      </p:to>
                                    </p:set>
                                    <p:animEffect transition="in" filter="dissolve">
                                      <p:cBhvr>
                                        <p:cTn id="41" dur="8000"/>
                                        <p:tgtEl>
                                          <p:spTgt spid="195601"/>
                                        </p:tgtEl>
                                      </p:cBhvr>
                                    </p:animEffect>
                                  </p:childTnLst>
                                </p:cTn>
                              </p:par>
                              <p:par>
                                <p:cTn id="42" presetID="9" presetClass="entr" presetSubtype="0" fill="hold" nodeType="withEffect">
                                  <p:stCondLst>
                                    <p:cond delay="0"/>
                                  </p:stCondLst>
                                  <p:childTnLst>
                                    <p:set>
                                      <p:cBhvr>
                                        <p:cTn id="43" dur="1" fill="hold">
                                          <p:stCondLst>
                                            <p:cond delay="0"/>
                                          </p:stCondLst>
                                        </p:cTn>
                                        <p:tgtEl>
                                          <p:spTgt spid="195602"/>
                                        </p:tgtEl>
                                        <p:attrNameLst>
                                          <p:attrName>style.visibility</p:attrName>
                                        </p:attrNameLst>
                                      </p:cBhvr>
                                      <p:to>
                                        <p:strVal val="visible"/>
                                      </p:to>
                                    </p:set>
                                    <p:animEffect transition="in" filter="dissolve">
                                      <p:cBhvr>
                                        <p:cTn id="44" dur="8000"/>
                                        <p:tgtEl>
                                          <p:spTgt spid="195602"/>
                                        </p:tgtEl>
                                      </p:cBhvr>
                                    </p:animEffect>
                                  </p:childTnLst>
                                </p:cTn>
                              </p:par>
                              <p:par>
                                <p:cTn id="45" presetID="22" presetClass="entr" presetSubtype="1" fill="hold" nodeType="withEffect">
                                  <p:stCondLst>
                                    <p:cond delay="0"/>
                                  </p:stCondLst>
                                  <p:childTnLst>
                                    <p:set>
                                      <p:cBhvr>
                                        <p:cTn id="46" dur="1" fill="hold">
                                          <p:stCondLst>
                                            <p:cond delay="0"/>
                                          </p:stCondLst>
                                        </p:cTn>
                                        <p:tgtEl>
                                          <p:spTgt spid="195600"/>
                                        </p:tgtEl>
                                        <p:attrNameLst>
                                          <p:attrName>style.visibility</p:attrName>
                                        </p:attrNameLst>
                                      </p:cBhvr>
                                      <p:to>
                                        <p:strVal val="visible"/>
                                      </p:to>
                                    </p:set>
                                    <p:animEffect transition="in" filter="wipe(up)">
                                      <p:cBhvr>
                                        <p:cTn id="47" dur="8000"/>
                                        <p:tgtEl>
                                          <p:spTgt spid="195600"/>
                                        </p:tgtEl>
                                      </p:cBhvr>
                                    </p:animEffect>
                                  </p:childTnLst>
                                </p:cTn>
                              </p:par>
                              <p:par>
                                <p:cTn id="48" presetID="22" presetClass="entr" presetSubtype="1" fill="hold" nodeType="withEffect">
                                  <p:stCondLst>
                                    <p:cond delay="0"/>
                                  </p:stCondLst>
                                  <p:childTnLst>
                                    <p:set>
                                      <p:cBhvr>
                                        <p:cTn id="49" dur="1" fill="hold">
                                          <p:stCondLst>
                                            <p:cond delay="0"/>
                                          </p:stCondLst>
                                        </p:cTn>
                                        <p:tgtEl>
                                          <p:spTgt spid="195601"/>
                                        </p:tgtEl>
                                        <p:attrNameLst>
                                          <p:attrName>style.visibility</p:attrName>
                                        </p:attrNameLst>
                                      </p:cBhvr>
                                      <p:to>
                                        <p:strVal val="visible"/>
                                      </p:to>
                                    </p:set>
                                    <p:animEffect transition="in" filter="wipe(up)">
                                      <p:cBhvr>
                                        <p:cTn id="50" dur="8000"/>
                                        <p:tgtEl>
                                          <p:spTgt spid="195601"/>
                                        </p:tgtEl>
                                      </p:cBhvr>
                                    </p:animEffect>
                                  </p:childTnLst>
                                </p:cTn>
                              </p:par>
                              <p:par>
                                <p:cTn id="51" presetID="22" presetClass="entr" presetSubtype="1" fill="hold" nodeType="withEffect">
                                  <p:stCondLst>
                                    <p:cond delay="0"/>
                                  </p:stCondLst>
                                  <p:childTnLst>
                                    <p:set>
                                      <p:cBhvr>
                                        <p:cTn id="52" dur="1" fill="hold">
                                          <p:stCondLst>
                                            <p:cond delay="0"/>
                                          </p:stCondLst>
                                        </p:cTn>
                                        <p:tgtEl>
                                          <p:spTgt spid="195602"/>
                                        </p:tgtEl>
                                        <p:attrNameLst>
                                          <p:attrName>style.visibility</p:attrName>
                                        </p:attrNameLst>
                                      </p:cBhvr>
                                      <p:to>
                                        <p:strVal val="visible"/>
                                      </p:to>
                                    </p:set>
                                    <p:animEffect transition="in" filter="wipe(up)">
                                      <p:cBhvr>
                                        <p:cTn id="53" dur="8000"/>
                                        <p:tgtEl>
                                          <p:spTgt spid="19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4" grpId="0" animBg="1"/>
      <p:bldP spid="195594" grpId="1" animBg="1"/>
      <p:bldP spid="195594" grpId="2" animBg="1"/>
      <p:bldP spid="195595" grpId="0" animBg="1"/>
      <p:bldP spid="195595" grpId="1" animBg="1"/>
      <p:bldP spid="195595" grpId="2" animBg="1"/>
      <p:bldP spid="195596" grpId="0" animBg="1"/>
      <p:bldP spid="195596" grpId="1" animBg="1"/>
      <p:bldP spid="195596" grpId="2" animBg="1"/>
      <p:bldP spid="195600" grpId="0" animBg="1"/>
      <p:bldP spid="195600" grpId="1" animBg="1"/>
      <p:bldP spid="195601" grpId="0" animBg="1"/>
      <p:bldP spid="195601" grpId="1" animBg="1"/>
      <p:bldP spid="195602" grpId="0" animBg="1"/>
      <p:bldP spid="19560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857B018-3D82-D6B4-A7FB-63BEBE5F2597}"/>
              </a:ext>
            </a:extLst>
          </p:cNvPr>
          <p:cNvSpPr>
            <a:spLocks noChangeArrowheads="1"/>
          </p:cNvSpPr>
          <p:nvPr/>
        </p:nvSpPr>
        <p:spPr bwMode="auto">
          <a:xfrm>
            <a:off x="0" y="0"/>
            <a:ext cx="6858000" cy="2378075"/>
          </a:xfrm>
          <a:prstGeom prst="rect">
            <a:avLst/>
          </a:prstGeom>
          <a:noFill/>
          <a:ln w="9525">
            <a:noFill/>
            <a:miter lim="800000"/>
            <a:headEnd/>
            <a:tailEnd/>
          </a:ln>
          <a:effectLst>
            <a:outerShdw dist="35921" dir="2700000" algn="ctr" rotWithShape="0">
              <a:srgbClr val="CC0099"/>
            </a:outerShdw>
          </a:effectLst>
        </p:spPr>
        <p:txBody>
          <a:bodyPr>
            <a:spAutoFit/>
          </a:bodyPr>
          <a:lstStyle/>
          <a:p>
            <a:pPr>
              <a:spcBef>
                <a:spcPct val="50000"/>
              </a:spcBef>
              <a:defRPr/>
            </a:pPr>
            <a:r>
              <a:rPr lang="en-US" sz="5400" b="1" u="sng">
                <a:solidFill>
                  <a:srgbClr val="FF9900"/>
                </a:solidFill>
              </a:rPr>
              <a:t>Precipitate</a:t>
            </a:r>
            <a:r>
              <a:rPr lang="en-US" sz="4800" b="1" u="sng">
                <a:solidFill>
                  <a:srgbClr val="FF9900"/>
                </a:solidFill>
              </a:rPr>
              <a:t> </a:t>
            </a:r>
            <a:r>
              <a:rPr lang="en-US" sz="4800" b="1">
                <a:solidFill>
                  <a:srgbClr val="FF9900"/>
                </a:solidFill>
              </a:rPr>
              <a:t>the formation of insoluble ionic compounds.</a:t>
            </a:r>
          </a:p>
        </p:txBody>
      </p:sp>
      <p:pic>
        <p:nvPicPr>
          <p:cNvPr id="75779" name="Picture 3" descr="P7280069">
            <a:hlinkClick r:id="rId3"/>
            <a:extLst>
              <a:ext uri="{FF2B5EF4-FFF2-40B4-BE49-F238E27FC236}">
                <a16:creationId xmlns:a16="http://schemas.microsoft.com/office/drawing/2014/main" id="{3D1F4CBA-0865-3CA8-0F82-A821962FA88B}"/>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549775" y="3124200"/>
            <a:ext cx="4594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AutoShape 4">
            <a:extLst>
              <a:ext uri="{FF2B5EF4-FFF2-40B4-BE49-F238E27FC236}">
                <a16:creationId xmlns:a16="http://schemas.microsoft.com/office/drawing/2014/main" id="{10F57E29-F0F9-3094-CC40-72C76D7E6370}"/>
              </a:ext>
            </a:extLst>
          </p:cNvPr>
          <p:cNvSpPr>
            <a:spLocks noChangeAspect="1" noChangeArrowheads="1"/>
          </p:cNvSpPr>
          <p:nvPr/>
        </p:nvSpPr>
        <p:spPr bwMode="auto">
          <a:xfrm>
            <a:off x="5275263" y="-74613"/>
            <a:ext cx="95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75781" name="Picture 5" descr="yellowDecan4">
            <a:extLst>
              <a:ext uri="{FF2B5EF4-FFF2-40B4-BE49-F238E27FC236}">
                <a16:creationId xmlns:a16="http://schemas.microsoft.com/office/drawing/2014/main" id="{77A3C353-44C4-C9C7-D874-C115CA2E4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tx82p7">
            <a:extLst>
              <a:ext uri="{FF2B5EF4-FFF2-40B4-BE49-F238E27FC236}">
                <a16:creationId xmlns:a16="http://schemas.microsoft.com/office/drawing/2014/main" id="{987BB0D7-59FD-61F3-5EB7-C35DA90E9A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763" y="0"/>
            <a:ext cx="22812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Rectangle 8">
            <a:extLst>
              <a:ext uri="{FF2B5EF4-FFF2-40B4-BE49-F238E27FC236}">
                <a16:creationId xmlns:a16="http://schemas.microsoft.com/office/drawing/2014/main" id="{0834664D-431C-F604-E330-7C22441FD16C}"/>
              </a:ext>
            </a:extLst>
          </p:cNvPr>
          <p:cNvSpPr>
            <a:spLocks noChangeArrowheads="1"/>
          </p:cNvSpPr>
          <p:nvPr/>
        </p:nvSpPr>
        <p:spPr bwMode="auto">
          <a:xfrm>
            <a:off x="0" y="2438400"/>
            <a:ext cx="7015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E4FC04"/>
                </a:solidFill>
              </a:rPr>
              <a:t>Does NOT dissolve in water.</a:t>
            </a:r>
          </a:p>
        </p:txBody>
      </p:sp>
      <p:sp>
        <p:nvSpPr>
          <p:cNvPr id="75784" name="Freeform 9">
            <a:extLst>
              <a:ext uri="{FF2B5EF4-FFF2-40B4-BE49-F238E27FC236}">
                <a16:creationId xmlns:a16="http://schemas.microsoft.com/office/drawing/2014/main" id="{E1E8C69C-860F-83FD-9D65-96037B0A102C}"/>
              </a:ext>
            </a:extLst>
          </p:cNvPr>
          <p:cNvSpPr>
            <a:spLocks/>
          </p:cNvSpPr>
          <p:nvPr/>
        </p:nvSpPr>
        <p:spPr bwMode="auto">
          <a:xfrm>
            <a:off x="3581400" y="774700"/>
            <a:ext cx="3289300" cy="1892300"/>
          </a:xfrm>
          <a:custGeom>
            <a:avLst/>
            <a:gdLst>
              <a:gd name="T0" fmla="*/ 1296 w 2072"/>
              <a:gd name="T1" fmla="*/ 1192 h 1192"/>
              <a:gd name="T2" fmla="*/ 1344 w 2072"/>
              <a:gd name="T3" fmla="*/ 520 h 1192"/>
              <a:gd name="T4" fmla="*/ 1968 w 2072"/>
              <a:gd name="T5" fmla="*/ 520 h 1192"/>
              <a:gd name="T6" fmla="*/ 1968 w 2072"/>
              <a:gd name="T7" fmla="*/ 328 h 1192"/>
              <a:gd name="T8" fmla="*/ 1680 w 2072"/>
              <a:gd name="T9" fmla="*/ 40 h 1192"/>
              <a:gd name="T10" fmla="*/ 720 w 2072"/>
              <a:gd name="T11" fmla="*/ 88 h 1192"/>
              <a:gd name="T12" fmla="*/ 192 w 2072"/>
              <a:gd name="T13" fmla="*/ 88 h 1192"/>
              <a:gd name="T14" fmla="*/ 48 w 2072"/>
              <a:gd name="T15" fmla="*/ 280 h 1192"/>
              <a:gd name="T16" fmla="*/ 144 w 2072"/>
              <a:gd name="T17" fmla="*/ 520 h 1192"/>
              <a:gd name="T18" fmla="*/ 912 w 2072"/>
              <a:gd name="T19" fmla="*/ 520 h 1192"/>
              <a:gd name="T20" fmla="*/ 1344 w 2072"/>
              <a:gd name="T21" fmla="*/ 568 h 1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72"/>
              <a:gd name="T34" fmla="*/ 0 h 1192"/>
              <a:gd name="T35" fmla="*/ 2072 w 2072"/>
              <a:gd name="T36" fmla="*/ 1192 h 1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72" h="1192">
                <a:moveTo>
                  <a:pt x="1296" y="1192"/>
                </a:moveTo>
                <a:cubicBezTo>
                  <a:pt x="1264" y="912"/>
                  <a:pt x="1232" y="632"/>
                  <a:pt x="1344" y="520"/>
                </a:cubicBezTo>
                <a:cubicBezTo>
                  <a:pt x="1456" y="408"/>
                  <a:pt x="1864" y="552"/>
                  <a:pt x="1968" y="520"/>
                </a:cubicBezTo>
                <a:cubicBezTo>
                  <a:pt x="2072" y="488"/>
                  <a:pt x="2016" y="408"/>
                  <a:pt x="1968" y="328"/>
                </a:cubicBezTo>
                <a:cubicBezTo>
                  <a:pt x="1920" y="248"/>
                  <a:pt x="1888" y="80"/>
                  <a:pt x="1680" y="40"/>
                </a:cubicBezTo>
                <a:cubicBezTo>
                  <a:pt x="1472" y="0"/>
                  <a:pt x="968" y="80"/>
                  <a:pt x="720" y="88"/>
                </a:cubicBezTo>
                <a:cubicBezTo>
                  <a:pt x="472" y="96"/>
                  <a:pt x="304" y="56"/>
                  <a:pt x="192" y="88"/>
                </a:cubicBezTo>
                <a:cubicBezTo>
                  <a:pt x="80" y="120"/>
                  <a:pt x="56" y="208"/>
                  <a:pt x="48" y="280"/>
                </a:cubicBezTo>
                <a:cubicBezTo>
                  <a:pt x="40" y="352"/>
                  <a:pt x="0" y="480"/>
                  <a:pt x="144" y="520"/>
                </a:cubicBezTo>
                <a:cubicBezTo>
                  <a:pt x="288" y="560"/>
                  <a:pt x="712" y="512"/>
                  <a:pt x="912" y="520"/>
                </a:cubicBezTo>
                <a:cubicBezTo>
                  <a:pt x="1112" y="528"/>
                  <a:pt x="1280" y="552"/>
                  <a:pt x="1344" y="568"/>
                </a:cubicBezTo>
              </a:path>
            </a:pathLst>
          </a:custGeom>
          <a:noFill/>
          <a:ln w="88900">
            <a:solidFill>
              <a:srgbClr val="3366FF"/>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CC"/>
            </a:gs>
          </a:gsLst>
          <a:lin ang="5400000" scaled="1"/>
        </a:gradFill>
        <a:effectLst/>
      </p:bgPr>
    </p:bg>
    <p:spTree>
      <p:nvGrpSpPr>
        <p:cNvPr id="1" name=""/>
        <p:cNvGrpSpPr/>
        <p:nvPr/>
      </p:nvGrpSpPr>
      <p:grpSpPr>
        <a:xfrm>
          <a:off x="0" y="0"/>
          <a:ext cx="0" cy="0"/>
          <a:chOff x="0" y="0"/>
          <a:chExt cx="0" cy="0"/>
        </a:xfrm>
      </p:grpSpPr>
      <p:sp>
        <p:nvSpPr>
          <p:cNvPr id="12290" name="Oval 2">
            <a:extLst>
              <a:ext uri="{FF2B5EF4-FFF2-40B4-BE49-F238E27FC236}">
                <a16:creationId xmlns:a16="http://schemas.microsoft.com/office/drawing/2014/main" id="{D164E1DD-4FC3-667E-E12E-CD7996A28332}"/>
              </a:ext>
            </a:extLst>
          </p:cNvPr>
          <p:cNvSpPr>
            <a:spLocks noChangeArrowheads="1"/>
          </p:cNvSpPr>
          <p:nvPr/>
        </p:nvSpPr>
        <p:spPr bwMode="auto">
          <a:xfrm rot="7946174">
            <a:off x="2286000" y="38862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291" name="Text Box 3">
            <a:extLst>
              <a:ext uri="{FF2B5EF4-FFF2-40B4-BE49-F238E27FC236}">
                <a16:creationId xmlns:a16="http://schemas.microsoft.com/office/drawing/2014/main" id="{CBDB6726-7307-B4BD-F830-33EA795B2B27}"/>
              </a:ext>
            </a:extLst>
          </p:cNvPr>
          <p:cNvSpPr txBox="1">
            <a:spLocks noChangeArrowheads="1"/>
          </p:cNvSpPr>
          <p:nvPr/>
        </p:nvSpPr>
        <p:spPr bwMode="auto">
          <a:xfrm>
            <a:off x="2133600" y="990600"/>
            <a:ext cx="53133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t>Li</a:t>
            </a:r>
            <a:r>
              <a:rPr lang="en-US" altLang="en-US" sz="6000" b="1" baseline="30000"/>
              <a:t>+1</a:t>
            </a:r>
            <a:r>
              <a:rPr lang="en-US" altLang="en-US" sz="6000" b="1"/>
              <a:t>              F</a:t>
            </a:r>
            <a:r>
              <a:rPr lang="en-US" altLang="en-US" sz="6000" b="1" baseline="30000"/>
              <a:t>-1</a:t>
            </a:r>
          </a:p>
        </p:txBody>
      </p:sp>
      <p:sp>
        <p:nvSpPr>
          <p:cNvPr id="12292" name="Text Box 4">
            <a:extLst>
              <a:ext uri="{FF2B5EF4-FFF2-40B4-BE49-F238E27FC236}">
                <a16:creationId xmlns:a16="http://schemas.microsoft.com/office/drawing/2014/main" id="{0DFBE9BB-264C-F2BA-B9AD-0B8CFD6D6595}"/>
              </a:ext>
            </a:extLst>
          </p:cNvPr>
          <p:cNvSpPr txBox="1">
            <a:spLocks noChangeArrowheads="1"/>
          </p:cNvSpPr>
          <p:nvPr/>
        </p:nvSpPr>
        <p:spPr bwMode="auto">
          <a:xfrm>
            <a:off x="2895600" y="152400"/>
            <a:ext cx="3441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u="sng"/>
              <a:t>Ionic bond </a:t>
            </a:r>
          </a:p>
        </p:txBody>
      </p:sp>
      <p:sp>
        <p:nvSpPr>
          <p:cNvPr id="12293" name="Oval 5">
            <a:extLst>
              <a:ext uri="{FF2B5EF4-FFF2-40B4-BE49-F238E27FC236}">
                <a16:creationId xmlns:a16="http://schemas.microsoft.com/office/drawing/2014/main" id="{A704110C-1893-7B30-5EEC-1E239F7601FE}"/>
              </a:ext>
            </a:extLst>
          </p:cNvPr>
          <p:cNvSpPr>
            <a:spLocks noChangeArrowheads="1"/>
          </p:cNvSpPr>
          <p:nvPr/>
        </p:nvSpPr>
        <p:spPr bwMode="auto">
          <a:xfrm>
            <a:off x="25908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294" name="Oval 6">
            <a:extLst>
              <a:ext uri="{FF2B5EF4-FFF2-40B4-BE49-F238E27FC236}">
                <a16:creationId xmlns:a16="http://schemas.microsoft.com/office/drawing/2014/main" id="{B548B79B-400F-B980-C259-6CBFC27317E4}"/>
              </a:ext>
            </a:extLst>
          </p:cNvPr>
          <p:cNvSpPr>
            <a:spLocks noChangeArrowheads="1"/>
          </p:cNvSpPr>
          <p:nvPr/>
        </p:nvSpPr>
        <p:spPr bwMode="auto">
          <a:xfrm>
            <a:off x="23622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295" name="Oval 7">
            <a:extLst>
              <a:ext uri="{FF2B5EF4-FFF2-40B4-BE49-F238E27FC236}">
                <a16:creationId xmlns:a16="http://schemas.microsoft.com/office/drawing/2014/main" id="{84E74459-4C7A-5DE9-0BA0-0582210B14E9}"/>
              </a:ext>
            </a:extLst>
          </p:cNvPr>
          <p:cNvSpPr>
            <a:spLocks noChangeArrowheads="1"/>
          </p:cNvSpPr>
          <p:nvPr/>
        </p:nvSpPr>
        <p:spPr bwMode="auto">
          <a:xfrm>
            <a:off x="22098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296" name="Oval 8">
            <a:extLst>
              <a:ext uri="{FF2B5EF4-FFF2-40B4-BE49-F238E27FC236}">
                <a16:creationId xmlns:a16="http://schemas.microsoft.com/office/drawing/2014/main" id="{CFF1958D-51AC-B074-AC1C-D7B9A7C3236C}"/>
              </a:ext>
            </a:extLst>
          </p:cNvPr>
          <p:cNvSpPr>
            <a:spLocks noChangeArrowheads="1"/>
          </p:cNvSpPr>
          <p:nvPr/>
        </p:nvSpPr>
        <p:spPr bwMode="auto">
          <a:xfrm>
            <a:off x="22098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297" name="Oval 9">
            <a:extLst>
              <a:ext uri="{FF2B5EF4-FFF2-40B4-BE49-F238E27FC236}">
                <a16:creationId xmlns:a16="http://schemas.microsoft.com/office/drawing/2014/main" id="{D968BBFF-9F3C-F801-8BA7-9466F676C396}"/>
              </a:ext>
            </a:extLst>
          </p:cNvPr>
          <p:cNvSpPr>
            <a:spLocks noChangeArrowheads="1"/>
          </p:cNvSpPr>
          <p:nvPr/>
        </p:nvSpPr>
        <p:spPr bwMode="auto">
          <a:xfrm rot="7946174">
            <a:off x="24384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298" name="Oval 10">
            <a:extLst>
              <a:ext uri="{FF2B5EF4-FFF2-40B4-BE49-F238E27FC236}">
                <a16:creationId xmlns:a16="http://schemas.microsoft.com/office/drawing/2014/main" id="{25605304-85BC-5705-EB34-12414BB3D9B2}"/>
              </a:ext>
            </a:extLst>
          </p:cNvPr>
          <p:cNvSpPr>
            <a:spLocks noChangeArrowheads="1"/>
          </p:cNvSpPr>
          <p:nvPr/>
        </p:nvSpPr>
        <p:spPr bwMode="auto">
          <a:xfrm rot="7946174">
            <a:off x="24384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299" name="Oval 11">
            <a:extLst>
              <a:ext uri="{FF2B5EF4-FFF2-40B4-BE49-F238E27FC236}">
                <a16:creationId xmlns:a16="http://schemas.microsoft.com/office/drawing/2014/main" id="{9C09F2D1-0A1B-77F8-4150-5DDC582E182C}"/>
              </a:ext>
            </a:extLst>
          </p:cNvPr>
          <p:cNvSpPr>
            <a:spLocks noChangeArrowheads="1"/>
          </p:cNvSpPr>
          <p:nvPr/>
        </p:nvSpPr>
        <p:spPr bwMode="auto">
          <a:xfrm>
            <a:off x="25146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300" name="Oval 12">
            <a:extLst>
              <a:ext uri="{FF2B5EF4-FFF2-40B4-BE49-F238E27FC236}">
                <a16:creationId xmlns:a16="http://schemas.microsoft.com/office/drawing/2014/main" id="{F2966F6D-0147-D450-6310-1F4BD4ECD78F}"/>
              </a:ext>
            </a:extLst>
          </p:cNvPr>
          <p:cNvSpPr>
            <a:spLocks noChangeArrowheads="1"/>
          </p:cNvSpPr>
          <p:nvPr/>
        </p:nvSpPr>
        <p:spPr bwMode="auto">
          <a:xfrm>
            <a:off x="6858000" y="36576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301" name="Oval 13">
            <a:extLst>
              <a:ext uri="{FF2B5EF4-FFF2-40B4-BE49-F238E27FC236}">
                <a16:creationId xmlns:a16="http://schemas.microsoft.com/office/drawing/2014/main" id="{E07E5F62-002C-9532-56ED-42F1BC41471B}"/>
              </a:ext>
            </a:extLst>
          </p:cNvPr>
          <p:cNvSpPr>
            <a:spLocks noChangeArrowheads="1"/>
          </p:cNvSpPr>
          <p:nvPr/>
        </p:nvSpPr>
        <p:spPr bwMode="auto">
          <a:xfrm>
            <a:off x="6629400" y="37338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302" name="Oval 14">
            <a:extLst>
              <a:ext uri="{FF2B5EF4-FFF2-40B4-BE49-F238E27FC236}">
                <a16:creationId xmlns:a16="http://schemas.microsoft.com/office/drawing/2014/main" id="{686B34F0-3153-D300-627D-B5646C38A4A9}"/>
              </a:ext>
            </a:extLst>
          </p:cNvPr>
          <p:cNvSpPr>
            <a:spLocks noChangeArrowheads="1"/>
          </p:cNvSpPr>
          <p:nvPr/>
        </p:nvSpPr>
        <p:spPr bwMode="auto">
          <a:xfrm>
            <a:off x="6477000" y="38100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303" name="Oval 15">
            <a:extLst>
              <a:ext uri="{FF2B5EF4-FFF2-40B4-BE49-F238E27FC236}">
                <a16:creationId xmlns:a16="http://schemas.microsoft.com/office/drawing/2014/main" id="{EE2EC4E0-0DD1-738B-5762-7F7E2B621A0E}"/>
              </a:ext>
            </a:extLst>
          </p:cNvPr>
          <p:cNvSpPr>
            <a:spLocks noChangeArrowheads="1"/>
          </p:cNvSpPr>
          <p:nvPr/>
        </p:nvSpPr>
        <p:spPr bwMode="auto">
          <a:xfrm>
            <a:off x="64770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304" name="Oval 16">
            <a:extLst>
              <a:ext uri="{FF2B5EF4-FFF2-40B4-BE49-F238E27FC236}">
                <a16:creationId xmlns:a16="http://schemas.microsoft.com/office/drawing/2014/main" id="{F125B1F9-6462-1D33-33CB-9E225B5D8558}"/>
              </a:ext>
            </a:extLst>
          </p:cNvPr>
          <p:cNvSpPr>
            <a:spLocks noChangeArrowheads="1"/>
          </p:cNvSpPr>
          <p:nvPr/>
        </p:nvSpPr>
        <p:spPr bwMode="auto">
          <a:xfrm rot="7946174">
            <a:off x="6705600" y="35814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305" name="Oval 17">
            <a:extLst>
              <a:ext uri="{FF2B5EF4-FFF2-40B4-BE49-F238E27FC236}">
                <a16:creationId xmlns:a16="http://schemas.microsoft.com/office/drawing/2014/main" id="{64327BDE-C98E-9291-7533-0C98E291176C}"/>
              </a:ext>
            </a:extLst>
          </p:cNvPr>
          <p:cNvSpPr>
            <a:spLocks noChangeArrowheads="1"/>
          </p:cNvSpPr>
          <p:nvPr/>
        </p:nvSpPr>
        <p:spPr bwMode="auto">
          <a:xfrm rot="7946174">
            <a:off x="67056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306" name="Oval 18">
            <a:extLst>
              <a:ext uri="{FF2B5EF4-FFF2-40B4-BE49-F238E27FC236}">
                <a16:creationId xmlns:a16="http://schemas.microsoft.com/office/drawing/2014/main" id="{E3079874-B3CC-D539-AA3C-F935034E9244}"/>
              </a:ext>
            </a:extLst>
          </p:cNvPr>
          <p:cNvSpPr>
            <a:spLocks noChangeArrowheads="1"/>
          </p:cNvSpPr>
          <p:nvPr/>
        </p:nvSpPr>
        <p:spPr bwMode="auto">
          <a:xfrm>
            <a:off x="6781800" y="3810000"/>
            <a:ext cx="304800" cy="304800"/>
          </a:xfrm>
          <a:prstGeom prst="ellipse">
            <a:avLst/>
          </a:prstGeom>
          <a:gradFill rotWithShape="1">
            <a:gsLst>
              <a:gs pos="0">
                <a:srgbClr val="00CCFF"/>
              </a:gs>
              <a:gs pos="100000">
                <a:srgbClr val="005E7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 </a:t>
            </a:r>
          </a:p>
        </p:txBody>
      </p:sp>
      <p:sp>
        <p:nvSpPr>
          <p:cNvPr id="12307" name="Oval 19">
            <a:extLst>
              <a:ext uri="{FF2B5EF4-FFF2-40B4-BE49-F238E27FC236}">
                <a16:creationId xmlns:a16="http://schemas.microsoft.com/office/drawing/2014/main" id="{8ADC8307-2873-4219-811B-6C5ABB508A63}"/>
              </a:ext>
            </a:extLst>
          </p:cNvPr>
          <p:cNvSpPr>
            <a:spLocks noChangeArrowheads="1"/>
          </p:cNvSpPr>
          <p:nvPr/>
        </p:nvSpPr>
        <p:spPr bwMode="auto">
          <a:xfrm>
            <a:off x="6629400" y="38862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308" name="Oval 20">
            <a:extLst>
              <a:ext uri="{FF2B5EF4-FFF2-40B4-BE49-F238E27FC236}">
                <a16:creationId xmlns:a16="http://schemas.microsoft.com/office/drawing/2014/main" id="{BD6A9E7F-D3B9-0564-BEE4-BBC75196D24C}"/>
              </a:ext>
            </a:extLst>
          </p:cNvPr>
          <p:cNvSpPr>
            <a:spLocks noChangeArrowheads="1"/>
          </p:cNvSpPr>
          <p:nvPr/>
        </p:nvSpPr>
        <p:spPr bwMode="auto">
          <a:xfrm>
            <a:off x="6477000" y="3733800"/>
            <a:ext cx="304800" cy="3048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 </a:t>
            </a:r>
          </a:p>
        </p:txBody>
      </p:sp>
      <p:sp>
        <p:nvSpPr>
          <p:cNvPr id="12309" name="Oval 21">
            <a:extLst>
              <a:ext uri="{FF2B5EF4-FFF2-40B4-BE49-F238E27FC236}">
                <a16:creationId xmlns:a16="http://schemas.microsoft.com/office/drawing/2014/main" id="{F70E09E4-2BB6-6F47-96DB-68AFB00439D9}"/>
              </a:ext>
            </a:extLst>
          </p:cNvPr>
          <p:cNvSpPr>
            <a:spLocks noChangeArrowheads="1"/>
          </p:cNvSpPr>
          <p:nvPr/>
        </p:nvSpPr>
        <p:spPr bwMode="auto">
          <a:xfrm>
            <a:off x="16002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310" name="Oval 22">
            <a:extLst>
              <a:ext uri="{FF2B5EF4-FFF2-40B4-BE49-F238E27FC236}">
                <a16:creationId xmlns:a16="http://schemas.microsoft.com/office/drawing/2014/main" id="{EBBC797C-9BD1-53E1-594B-5E3E4A607292}"/>
              </a:ext>
            </a:extLst>
          </p:cNvPr>
          <p:cNvSpPr>
            <a:spLocks noChangeArrowheads="1"/>
          </p:cNvSpPr>
          <p:nvPr/>
        </p:nvSpPr>
        <p:spPr bwMode="auto">
          <a:xfrm>
            <a:off x="5867400" y="2971800"/>
            <a:ext cx="1828800" cy="1828800"/>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311" name="Oval 23">
            <a:extLst>
              <a:ext uri="{FF2B5EF4-FFF2-40B4-BE49-F238E27FC236}">
                <a16:creationId xmlns:a16="http://schemas.microsoft.com/office/drawing/2014/main" id="{24E7B99A-B04E-B6E1-3783-93CD60794E5C}"/>
              </a:ext>
            </a:extLst>
          </p:cNvPr>
          <p:cNvSpPr>
            <a:spLocks noChangeArrowheads="1"/>
          </p:cNvSpPr>
          <p:nvPr/>
        </p:nvSpPr>
        <p:spPr bwMode="auto">
          <a:xfrm>
            <a:off x="5410200" y="2516188"/>
            <a:ext cx="2741613" cy="2741612"/>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312" name="Oval 24">
            <a:extLst>
              <a:ext uri="{FF2B5EF4-FFF2-40B4-BE49-F238E27FC236}">
                <a16:creationId xmlns:a16="http://schemas.microsoft.com/office/drawing/2014/main" id="{EA7AA265-BC5D-0C22-E30E-3B59594B25ED}"/>
              </a:ext>
            </a:extLst>
          </p:cNvPr>
          <p:cNvSpPr>
            <a:spLocks noChangeArrowheads="1"/>
          </p:cNvSpPr>
          <p:nvPr/>
        </p:nvSpPr>
        <p:spPr bwMode="auto">
          <a:xfrm>
            <a:off x="1144588" y="2514600"/>
            <a:ext cx="2741612" cy="2741613"/>
          </a:xfrm>
          <a:prstGeom prst="ellipse">
            <a:avLst/>
          </a:pr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313" name="Text Box 25">
            <a:extLst>
              <a:ext uri="{FF2B5EF4-FFF2-40B4-BE49-F238E27FC236}">
                <a16:creationId xmlns:a16="http://schemas.microsoft.com/office/drawing/2014/main" id="{90D64681-A18C-2B46-7092-73733BA8F53A}"/>
              </a:ext>
            </a:extLst>
          </p:cNvPr>
          <p:cNvSpPr txBox="1">
            <a:spLocks noChangeArrowheads="1"/>
          </p:cNvSpPr>
          <p:nvPr/>
        </p:nvSpPr>
        <p:spPr bwMode="auto">
          <a:xfrm>
            <a:off x="6553200" y="22098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2</a:t>
            </a:r>
          </a:p>
          <a:p>
            <a:pPr eaLnBrk="1" hangingPunct="1"/>
            <a:r>
              <a:rPr lang="en-US" altLang="en-US" sz="3200" b="1"/>
              <a:t>1</a:t>
            </a:r>
          </a:p>
        </p:txBody>
      </p:sp>
      <p:sp>
        <p:nvSpPr>
          <p:cNvPr id="12314" name="Text Box 26">
            <a:extLst>
              <a:ext uri="{FF2B5EF4-FFF2-40B4-BE49-F238E27FC236}">
                <a16:creationId xmlns:a16="http://schemas.microsoft.com/office/drawing/2014/main" id="{8C3DF546-5441-5557-4810-66106DF3C39A}"/>
              </a:ext>
            </a:extLst>
          </p:cNvPr>
          <p:cNvSpPr txBox="1">
            <a:spLocks noChangeArrowheads="1"/>
          </p:cNvSpPr>
          <p:nvPr/>
        </p:nvSpPr>
        <p:spPr bwMode="auto">
          <a:xfrm>
            <a:off x="2286000" y="2286000"/>
            <a:ext cx="31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t>2</a:t>
            </a:r>
          </a:p>
          <a:p>
            <a:pPr eaLnBrk="1" hangingPunct="1"/>
            <a:r>
              <a:rPr lang="en-US" altLang="en-US" sz="3200" b="1"/>
              <a:t>1</a:t>
            </a:r>
          </a:p>
        </p:txBody>
      </p:sp>
      <p:pic>
        <p:nvPicPr>
          <p:cNvPr id="309275" name="Picture 27">
            <a:extLst>
              <a:ext uri="{FF2B5EF4-FFF2-40B4-BE49-F238E27FC236}">
                <a16:creationId xmlns:a16="http://schemas.microsoft.com/office/drawing/2014/main" id="{8D7FE016-8662-F2F1-49A0-B6C1A8376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2487613"/>
            <a:ext cx="276542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76" name="Picture 28">
            <a:extLst>
              <a:ext uri="{FF2B5EF4-FFF2-40B4-BE49-F238E27FC236}">
                <a16:creationId xmlns:a16="http://schemas.microsoft.com/office/drawing/2014/main" id="{E2FA97A6-303C-B78B-2B17-3DA47F5E9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3749675"/>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77" name="Picture 29">
            <a:extLst>
              <a:ext uri="{FF2B5EF4-FFF2-40B4-BE49-F238E27FC236}">
                <a16:creationId xmlns:a16="http://schemas.microsoft.com/office/drawing/2014/main" id="{28A627A9-6AA7-757A-1B29-6112EE99B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3733800"/>
            <a:ext cx="200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78" name="AutoShape 30">
            <a:extLst>
              <a:ext uri="{FF2B5EF4-FFF2-40B4-BE49-F238E27FC236}">
                <a16:creationId xmlns:a16="http://schemas.microsoft.com/office/drawing/2014/main" id="{C8A80201-5791-45FD-396F-51B47A96E585}"/>
              </a:ext>
            </a:extLst>
          </p:cNvPr>
          <p:cNvSpPr>
            <a:spLocks noChangeArrowheads="1"/>
          </p:cNvSpPr>
          <p:nvPr/>
        </p:nvSpPr>
        <p:spPr bwMode="auto">
          <a:xfrm rot="-2644854">
            <a:off x="4114800" y="2971800"/>
            <a:ext cx="914400" cy="838200"/>
          </a:xfrm>
          <a:prstGeom prst="lightningBolt">
            <a:avLst/>
          </a:prstGeom>
          <a:gradFill rotWithShape="1">
            <a:gsLst>
              <a:gs pos="0">
                <a:srgbClr val="D20000"/>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9279" name="AutoShape 31">
            <a:extLst>
              <a:ext uri="{FF2B5EF4-FFF2-40B4-BE49-F238E27FC236}">
                <a16:creationId xmlns:a16="http://schemas.microsoft.com/office/drawing/2014/main" id="{0203A4D5-60DE-44D6-B1BF-6384C49B10FC}"/>
              </a:ext>
            </a:extLst>
          </p:cNvPr>
          <p:cNvSpPr>
            <a:spLocks noChangeArrowheads="1"/>
          </p:cNvSpPr>
          <p:nvPr/>
        </p:nvSpPr>
        <p:spPr bwMode="auto">
          <a:xfrm rot="7658123">
            <a:off x="4229100" y="3695700"/>
            <a:ext cx="914400" cy="838200"/>
          </a:xfrm>
          <a:prstGeom prst="lightningBolt">
            <a:avLst/>
          </a:prstGeom>
          <a:gradFill rotWithShape="1">
            <a:gsLst>
              <a:gs pos="0">
                <a:srgbClr val="D20000"/>
              </a:gs>
              <a:gs pos="100000">
                <a:srgbClr val="FFCC00"/>
              </a:gs>
            </a:gsLst>
            <a:path path="rect">
              <a:fillToRect l="50000" t="50000" r="50000" b="50000"/>
            </a:path>
          </a:gradFill>
          <a:ln w="9525">
            <a:miter lim="800000"/>
            <a:headEnd/>
            <a:tailEnd/>
          </a:ln>
          <a:scene3d>
            <a:camera prst="legacyObliqueTopRight">
              <a:rot lat="21299997" lon="20099998" rev="0"/>
            </a:camera>
            <a:lightRig rig="legacyFlat3" dir="b"/>
          </a:scene3d>
          <a:sp3d extrusionH="227000" prstMaterial="legacyMatte">
            <a:bevelT w="13500" h="13500" prst="angle"/>
            <a:bevelB w="13500" h="13500" prst="angle"/>
            <a:extrusionClr>
              <a:srgbClr val="D20000"/>
            </a:extrusionClr>
            <a:contourClr>
              <a:srgbClr val="D2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9280" name="Rectangle 32">
            <a:extLst>
              <a:ext uri="{FF2B5EF4-FFF2-40B4-BE49-F238E27FC236}">
                <a16:creationId xmlns:a16="http://schemas.microsoft.com/office/drawing/2014/main" id="{B64C950C-CC53-EA1A-E613-C5295AEED916}"/>
              </a:ext>
            </a:extLst>
          </p:cNvPr>
          <p:cNvSpPr>
            <a:spLocks noChangeArrowheads="1"/>
          </p:cNvSpPr>
          <p:nvPr/>
        </p:nvSpPr>
        <p:spPr bwMode="auto">
          <a:xfrm>
            <a:off x="152400" y="525780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t>The attraction between a cation and an anion.</a:t>
            </a:r>
            <a:endParaRPr lang="en-US" altLang="en-US" sz="44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30927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30927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30927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309278"/>
                                        </p:tgtEl>
                                        <p:attrNameLst>
                                          <p:attrName>style.visibility</p:attrName>
                                        </p:attrNameLst>
                                      </p:cBhvr>
                                      <p:to>
                                        <p:strVal val="visible"/>
                                      </p:to>
                                    </p:set>
                                    <p:anim calcmode="lin" valueType="num">
                                      <p:cBhvr>
                                        <p:cTn id="15" dur="500" fill="hold"/>
                                        <p:tgtEl>
                                          <p:spTgt spid="309278"/>
                                        </p:tgtEl>
                                        <p:attrNameLst>
                                          <p:attrName>ppt_w</p:attrName>
                                        </p:attrNameLst>
                                      </p:cBhvr>
                                      <p:tavLst>
                                        <p:tav tm="0">
                                          <p:val>
                                            <p:fltVal val="0"/>
                                          </p:val>
                                        </p:tav>
                                        <p:tav tm="100000">
                                          <p:val>
                                            <p:strVal val="#ppt_w"/>
                                          </p:val>
                                        </p:tav>
                                      </p:tavLst>
                                    </p:anim>
                                    <p:anim calcmode="lin" valueType="num">
                                      <p:cBhvr>
                                        <p:cTn id="16" dur="500" fill="hold"/>
                                        <p:tgtEl>
                                          <p:spTgt spid="30927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9279"/>
                                        </p:tgtEl>
                                        <p:attrNameLst>
                                          <p:attrName>style.visibility</p:attrName>
                                        </p:attrNameLst>
                                      </p:cBhvr>
                                      <p:to>
                                        <p:strVal val="visible"/>
                                      </p:to>
                                    </p:set>
                                    <p:anim calcmode="lin" valueType="num">
                                      <p:cBhvr>
                                        <p:cTn id="19" dur="500" fill="hold"/>
                                        <p:tgtEl>
                                          <p:spTgt spid="309279"/>
                                        </p:tgtEl>
                                        <p:attrNameLst>
                                          <p:attrName>ppt_w</p:attrName>
                                        </p:attrNameLst>
                                      </p:cBhvr>
                                      <p:tavLst>
                                        <p:tav tm="0">
                                          <p:val>
                                            <p:fltVal val="0"/>
                                          </p:val>
                                        </p:tav>
                                        <p:tav tm="100000">
                                          <p:val>
                                            <p:strVal val="#ppt_w"/>
                                          </p:val>
                                        </p:tav>
                                      </p:tavLst>
                                    </p:anim>
                                    <p:anim calcmode="lin" valueType="num">
                                      <p:cBhvr>
                                        <p:cTn id="20" dur="500" fill="hold"/>
                                        <p:tgtEl>
                                          <p:spTgt spid="309279"/>
                                        </p:tgtEl>
                                        <p:attrNameLst>
                                          <p:attrName>ppt_h</p:attrName>
                                        </p:attrNameLst>
                                      </p:cBhvr>
                                      <p:tavLst>
                                        <p:tav tm="0">
                                          <p:val>
                                            <p:fltVal val="0"/>
                                          </p:val>
                                        </p:tav>
                                        <p:tav tm="100000">
                                          <p:val>
                                            <p:strVal val="#ppt_h"/>
                                          </p:val>
                                        </p:tav>
                                      </p:tavLst>
                                    </p:anim>
                                  </p:childTnLst>
                                </p:cTn>
                              </p:par>
                              <p:par>
                                <p:cTn id="21" presetID="6" presetClass="emph" presetSubtype="0" repeatCount="indefinite" autoRev="1" fill="hold" nodeType="withEffect">
                                  <p:stCondLst>
                                    <p:cond delay="0"/>
                                  </p:stCondLst>
                                  <p:childTnLst>
                                    <p:animScale>
                                      <p:cBhvr>
                                        <p:cTn id="22" dur="1000" fill="hold"/>
                                        <p:tgtEl>
                                          <p:spTgt spid="309278"/>
                                        </p:tgtEl>
                                      </p:cBhvr>
                                      <p:by x="120000" y="120000"/>
                                    </p:animScale>
                                  </p:childTnLst>
                                </p:cTn>
                              </p:par>
                              <p:par>
                                <p:cTn id="23" presetID="6" presetClass="emph" presetSubtype="0" repeatCount="indefinite" autoRev="1" fill="hold" nodeType="withEffect">
                                  <p:stCondLst>
                                    <p:cond delay="0"/>
                                  </p:stCondLst>
                                  <p:childTnLst>
                                    <p:animScale>
                                      <p:cBhvr>
                                        <p:cTn id="24" dur="1000" fill="hold"/>
                                        <p:tgtEl>
                                          <p:spTgt spid="309279"/>
                                        </p:tgtEl>
                                      </p:cBhvr>
                                      <p:by x="120000" y="120000"/>
                                    </p:animScale>
                                  </p:childTnLst>
                                </p:cTn>
                              </p:par>
                            </p:childTnLst>
                          </p:cTn>
                        </p:par>
                        <p:par>
                          <p:cTn id="25" fill="hold" nodeType="afterGroup">
                            <p:stCondLst>
                              <p:cond delay="2000"/>
                            </p:stCondLst>
                            <p:childTnLst>
                              <p:par>
                                <p:cTn id="26" presetID="52" presetClass="entr" presetSubtype="0" fill="hold" nodeType="afterEffect">
                                  <p:stCondLst>
                                    <p:cond delay="0"/>
                                  </p:stCondLst>
                                  <p:childTnLst>
                                    <p:set>
                                      <p:cBhvr>
                                        <p:cTn id="27" dur="1" fill="hold">
                                          <p:stCondLst>
                                            <p:cond delay="0"/>
                                          </p:stCondLst>
                                        </p:cTn>
                                        <p:tgtEl>
                                          <p:spTgt spid="309280"/>
                                        </p:tgtEl>
                                        <p:attrNameLst>
                                          <p:attrName>style.visibility</p:attrName>
                                        </p:attrNameLst>
                                      </p:cBhvr>
                                      <p:to>
                                        <p:strVal val="visible"/>
                                      </p:to>
                                    </p:set>
                                    <p:animScale>
                                      <p:cBhvr>
                                        <p:cTn id="28" dur="1000" decel="50000" fill="hold">
                                          <p:stCondLst>
                                            <p:cond delay="0"/>
                                          </p:stCondLst>
                                        </p:cTn>
                                        <p:tgtEl>
                                          <p:spTgt spid="309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09280"/>
                                        </p:tgtEl>
                                        <p:attrNameLst>
                                          <p:attrName>ppt_x</p:attrName>
                                          <p:attrName>ppt_y</p:attrName>
                                        </p:attrNameLst>
                                      </p:cBhvr>
                                    </p:animMotion>
                                    <p:animEffect transition="in" filter="fade">
                                      <p:cBhvr>
                                        <p:cTn id="30" dur="1000"/>
                                        <p:tgtEl>
                                          <p:spTgt spid="309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8" grpId="0" animBg="1"/>
      <p:bldP spid="309278" grpId="1" animBg="1"/>
      <p:bldP spid="309279" grpId="0" animBg="1"/>
      <p:bldP spid="309279" grpId="1" animBg="1"/>
      <p:bldP spid="30928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76802" name="Rectangle 2" descr="Brown marble">
            <a:extLst>
              <a:ext uri="{FF2B5EF4-FFF2-40B4-BE49-F238E27FC236}">
                <a16:creationId xmlns:a16="http://schemas.microsoft.com/office/drawing/2014/main" id="{112433B2-FC53-7989-FE81-9EF912E0C3B5}"/>
              </a:ext>
            </a:extLst>
          </p:cNvPr>
          <p:cNvSpPr>
            <a:spLocks noChangeArrowheads="1"/>
          </p:cNvSpPr>
          <p:nvPr/>
        </p:nvSpPr>
        <p:spPr bwMode="auto">
          <a:xfrm>
            <a:off x="0" y="2362200"/>
            <a:ext cx="3276600" cy="3581400"/>
          </a:xfrm>
          <a:prstGeom prst="rect">
            <a:avLst/>
          </a:prstGeom>
          <a:blipFill dpi="0" rotWithShape="1">
            <a:blip r:embed="rId3"/>
            <a:srcRect/>
            <a:tile tx="0" ty="0" sx="100000" sy="100000" flip="none" algn="tl"/>
          </a:blip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5139" name="Rectangle 3">
            <a:extLst>
              <a:ext uri="{FF2B5EF4-FFF2-40B4-BE49-F238E27FC236}">
                <a16:creationId xmlns:a16="http://schemas.microsoft.com/office/drawing/2014/main" id="{C23FB3FD-28B1-1A74-91FE-16F27104D7DB}"/>
              </a:ext>
            </a:extLst>
          </p:cNvPr>
          <p:cNvSpPr>
            <a:spLocks noChangeArrowheads="1"/>
          </p:cNvSpPr>
          <p:nvPr/>
        </p:nvSpPr>
        <p:spPr bwMode="auto">
          <a:xfrm>
            <a:off x="3200400" y="0"/>
            <a:ext cx="5791200" cy="914400"/>
          </a:xfrm>
          <a:prstGeom prst="rect">
            <a:avLst/>
          </a:prstGeom>
          <a:noFill/>
          <a:ln w="9525">
            <a:noFill/>
            <a:miter lim="800000"/>
            <a:headEnd/>
            <a:tailEnd/>
          </a:ln>
          <a:effectLst>
            <a:outerShdw dist="35921" dir="2700000" algn="ctr" rotWithShape="0">
              <a:srgbClr val="FF9C19"/>
            </a:outerShdw>
          </a:effectLst>
        </p:spPr>
        <p:txBody>
          <a:bodyPr>
            <a:spAutoFit/>
          </a:bodyPr>
          <a:lstStyle/>
          <a:p>
            <a:pPr algn="ctr">
              <a:defRPr/>
            </a:pPr>
            <a:r>
              <a:rPr lang="en-US" sz="5400" b="1" u="sng">
                <a:solidFill>
                  <a:srgbClr val="F2FD13"/>
                </a:solidFill>
                <a:latin typeface="Monotype Corsiva" pitchFamily="66" charset="0"/>
              </a:rPr>
              <a:t>Happines</a:t>
            </a:r>
            <a:r>
              <a:rPr lang="en-US" sz="3600" b="1" u="sng">
                <a:solidFill>
                  <a:srgbClr val="F2FD13"/>
                </a:solidFill>
                <a:latin typeface="Verdana" pitchFamily="34" charset="0"/>
              </a:rPr>
              <a:t> </a:t>
            </a:r>
            <a:r>
              <a:rPr lang="en-US" sz="3600" b="1">
                <a:solidFill>
                  <a:srgbClr val="F2FD13"/>
                </a:solidFill>
                <a:latin typeface="Verdana" pitchFamily="34" charset="0"/>
              </a:rPr>
              <a:t>  </a:t>
            </a:r>
            <a:r>
              <a:rPr lang="en-US" sz="3600" b="1">
                <a:solidFill>
                  <a:srgbClr val="22BDEE"/>
                </a:solidFill>
                <a:latin typeface="Verdana" pitchFamily="34" charset="0"/>
              </a:rPr>
              <a:t>                            </a:t>
            </a:r>
            <a:r>
              <a:rPr lang="en-US" sz="3200" b="1">
                <a:solidFill>
                  <a:srgbClr val="22BDEE"/>
                </a:solidFill>
                <a:latin typeface="Verdana" pitchFamily="34" charset="0"/>
              </a:rPr>
              <a:t> </a:t>
            </a:r>
          </a:p>
        </p:txBody>
      </p:sp>
      <p:sp>
        <p:nvSpPr>
          <p:cNvPr id="475140" name="AutoShape 4">
            <a:extLst>
              <a:ext uri="{FF2B5EF4-FFF2-40B4-BE49-F238E27FC236}">
                <a16:creationId xmlns:a16="http://schemas.microsoft.com/office/drawing/2014/main" id="{47E893D6-3268-DC19-5699-F3FD7CA1FF2D}"/>
              </a:ext>
            </a:extLst>
          </p:cNvPr>
          <p:cNvSpPr>
            <a:spLocks noChangeArrowheads="1"/>
          </p:cNvSpPr>
          <p:nvPr/>
        </p:nvSpPr>
        <p:spPr bwMode="auto">
          <a:xfrm>
            <a:off x="1676400" y="457200"/>
            <a:ext cx="762000" cy="838200"/>
          </a:xfrm>
          <a:prstGeom prst="smileyFace">
            <a:avLst>
              <a:gd name="adj" fmla="val 4653"/>
            </a:avLst>
          </a:prstGeom>
          <a:gradFill rotWithShape="1">
            <a:gsLst>
              <a:gs pos="0">
                <a:srgbClr val="FAF776"/>
              </a:gs>
              <a:gs pos="100000">
                <a:srgbClr val="F6F000"/>
              </a:gs>
            </a:gsLst>
            <a:path path="shape">
              <a:fillToRect l="50000" t="50000" r="50000" b="5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5141" name="Oval 5">
            <a:extLst>
              <a:ext uri="{FF2B5EF4-FFF2-40B4-BE49-F238E27FC236}">
                <a16:creationId xmlns:a16="http://schemas.microsoft.com/office/drawing/2014/main" id="{C2214444-CE74-05FC-010B-7954F8948D96}"/>
              </a:ext>
            </a:extLst>
          </p:cNvPr>
          <p:cNvSpPr>
            <a:spLocks noChangeArrowheads="1"/>
          </p:cNvSpPr>
          <p:nvPr/>
        </p:nvSpPr>
        <p:spPr bwMode="auto">
          <a:xfrm rot="10308116">
            <a:off x="1831975" y="884238"/>
            <a:ext cx="519113" cy="34607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5142" name="Freeform 6">
            <a:extLst>
              <a:ext uri="{FF2B5EF4-FFF2-40B4-BE49-F238E27FC236}">
                <a16:creationId xmlns:a16="http://schemas.microsoft.com/office/drawing/2014/main" id="{26034662-AD36-56BA-3A1D-112A0CA5570D}"/>
              </a:ext>
            </a:extLst>
          </p:cNvPr>
          <p:cNvSpPr>
            <a:spLocks/>
          </p:cNvSpPr>
          <p:nvPr/>
        </p:nvSpPr>
        <p:spPr bwMode="auto">
          <a:xfrm rot="-1133599">
            <a:off x="1903413" y="903288"/>
            <a:ext cx="411162" cy="106362"/>
          </a:xfrm>
          <a:custGeom>
            <a:avLst/>
            <a:gdLst>
              <a:gd name="T0" fmla="*/ 0 w 1056"/>
              <a:gd name="T1" fmla="*/ 160 h 352"/>
              <a:gd name="T2" fmla="*/ 144 w 1056"/>
              <a:gd name="T3" fmla="*/ 16 h 352"/>
              <a:gd name="T4" fmla="*/ 192 w 1056"/>
              <a:gd name="T5" fmla="*/ 64 h 352"/>
              <a:gd name="T6" fmla="*/ 336 w 1056"/>
              <a:gd name="T7" fmla="*/ 16 h 352"/>
              <a:gd name="T8" fmla="*/ 384 w 1056"/>
              <a:gd name="T9" fmla="*/ 64 h 352"/>
              <a:gd name="T10" fmla="*/ 624 w 1056"/>
              <a:gd name="T11" fmla="*/ 112 h 352"/>
              <a:gd name="T12" fmla="*/ 768 w 1056"/>
              <a:gd name="T13" fmla="*/ 16 h 352"/>
              <a:gd name="T14" fmla="*/ 960 w 1056"/>
              <a:gd name="T15" fmla="*/ 208 h 352"/>
              <a:gd name="T16" fmla="*/ 1056 w 1056"/>
              <a:gd name="T17" fmla="*/ 352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352"/>
              <a:gd name="T29" fmla="*/ 1056 w 1056"/>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352">
                <a:moveTo>
                  <a:pt x="0" y="160"/>
                </a:moveTo>
                <a:cubicBezTo>
                  <a:pt x="56" y="96"/>
                  <a:pt x="112" y="32"/>
                  <a:pt x="144" y="16"/>
                </a:cubicBezTo>
                <a:cubicBezTo>
                  <a:pt x="176" y="0"/>
                  <a:pt x="160" y="64"/>
                  <a:pt x="192" y="64"/>
                </a:cubicBezTo>
                <a:cubicBezTo>
                  <a:pt x="224" y="64"/>
                  <a:pt x="304" y="16"/>
                  <a:pt x="336" y="16"/>
                </a:cubicBezTo>
                <a:cubicBezTo>
                  <a:pt x="368" y="16"/>
                  <a:pt x="336" y="48"/>
                  <a:pt x="384" y="64"/>
                </a:cubicBezTo>
                <a:cubicBezTo>
                  <a:pt x="432" y="80"/>
                  <a:pt x="560" y="120"/>
                  <a:pt x="624" y="112"/>
                </a:cubicBezTo>
                <a:cubicBezTo>
                  <a:pt x="688" y="104"/>
                  <a:pt x="712" y="0"/>
                  <a:pt x="768" y="16"/>
                </a:cubicBezTo>
                <a:cubicBezTo>
                  <a:pt x="824" y="32"/>
                  <a:pt x="912" y="152"/>
                  <a:pt x="960" y="208"/>
                </a:cubicBezTo>
                <a:cubicBezTo>
                  <a:pt x="1008" y="264"/>
                  <a:pt x="1032" y="308"/>
                  <a:pt x="1056" y="352"/>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5143" name="Freeform 7">
            <a:extLst>
              <a:ext uri="{FF2B5EF4-FFF2-40B4-BE49-F238E27FC236}">
                <a16:creationId xmlns:a16="http://schemas.microsoft.com/office/drawing/2014/main" id="{0B430585-168C-1F82-5CC0-E31882E2A469}"/>
              </a:ext>
            </a:extLst>
          </p:cNvPr>
          <p:cNvSpPr>
            <a:spLocks/>
          </p:cNvSpPr>
          <p:nvPr/>
        </p:nvSpPr>
        <p:spPr bwMode="auto">
          <a:xfrm rot="10744320" flipV="1">
            <a:off x="1911350" y="915988"/>
            <a:ext cx="407988" cy="74612"/>
          </a:xfrm>
          <a:custGeom>
            <a:avLst/>
            <a:gdLst>
              <a:gd name="T0" fmla="*/ 0 w 1056"/>
              <a:gd name="T1" fmla="*/ 160 h 352"/>
              <a:gd name="T2" fmla="*/ 144 w 1056"/>
              <a:gd name="T3" fmla="*/ 16 h 352"/>
              <a:gd name="T4" fmla="*/ 192 w 1056"/>
              <a:gd name="T5" fmla="*/ 64 h 352"/>
              <a:gd name="T6" fmla="*/ 336 w 1056"/>
              <a:gd name="T7" fmla="*/ 16 h 352"/>
              <a:gd name="T8" fmla="*/ 384 w 1056"/>
              <a:gd name="T9" fmla="*/ 64 h 352"/>
              <a:gd name="T10" fmla="*/ 624 w 1056"/>
              <a:gd name="T11" fmla="*/ 112 h 352"/>
              <a:gd name="T12" fmla="*/ 768 w 1056"/>
              <a:gd name="T13" fmla="*/ 16 h 352"/>
              <a:gd name="T14" fmla="*/ 960 w 1056"/>
              <a:gd name="T15" fmla="*/ 208 h 352"/>
              <a:gd name="T16" fmla="*/ 1056 w 1056"/>
              <a:gd name="T17" fmla="*/ 352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352"/>
              <a:gd name="T29" fmla="*/ 1056 w 1056"/>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352">
                <a:moveTo>
                  <a:pt x="0" y="160"/>
                </a:moveTo>
                <a:cubicBezTo>
                  <a:pt x="56" y="96"/>
                  <a:pt x="112" y="32"/>
                  <a:pt x="144" y="16"/>
                </a:cubicBezTo>
                <a:cubicBezTo>
                  <a:pt x="176" y="0"/>
                  <a:pt x="160" y="64"/>
                  <a:pt x="192" y="64"/>
                </a:cubicBezTo>
                <a:cubicBezTo>
                  <a:pt x="224" y="64"/>
                  <a:pt x="304" y="16"/>
                  <a:pt x="336" y="16"/>
                </a:cubicBezTo>
                <a:cubicBezTo>
                  <a:pt x="368" y="16"/>
                  <a:pt x="336" y="48"/>
                  <a:pt x="384" y="64"/>
                </a:cubicBezTo>
                <a:cubicBezTo>
                  <a:pt x="432" y="80"/>
                  <a:pt x="560" y="120"/>
                  <a:pt x="624" y="112"/>
                </a:cubicBezTo>
                <a:cubicBezTo>
                  <a:pt x="688" y="104"/>
                  <a:pt x="712" y="0"/>
                  <a:pt x="768" y="16"/>
                </a:cubicBezTo>
                <a:cubicBezTo>
                  <a:pt x="824" y="32"/>
                  <a:pt x="912" y="152"/>
                  <a:pt x="960" y="208"/>
                </a:cubicBezTo>
                <a:cubicBezTo>
                  <a:pt x="1008" y="264"/>
                  <a:pt x="1032" y="308"/>
                  <a:pt x="1056" y="352"/>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6808" name="Oval 8">
            <a:extLst>
              <a:ext uri="{FF2B5EF4-FFF2-40B4-BE49-F238E27FC236}">
                <a16:creationId xmlns:a16="http://schemas.microsoft.com/office/drawing/2014/main" id="{E651C339-1378-4384-CC0D-643640CDA93B}"/>
              </a:ext>
            </a:extLst>
          </p:cNvPr>
          <p:cNvSpPr>
            <a:spLocks noChangeArrowheads="1"/>
          </p:cNvSpPr>
          <p:nvPr/>
        </p:nvSpPr>
        <p:spPr bwMode="auto">
          <a:xfrm>
            <a:off x="2819400" y="2286000"/>
            <a:ext cx="609600" cy="381000"/>
          </a:xfrm>
          <a:prstGeom prst="ellipse">
            <a:avLst/>
          </a:prstGeom>
          <a:solidFill>
            <a:srgbClr val="66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6809" name="Freeform 9" descr="Stationery">
            <a:extLst>
              <a:ext uri="{FF2B5EF4-FFF2-40B4-BE49-F238E27FC236}">
                <a16:creationId xmlns:a16="http://schemas.microsoft.com/office/drawing/2014/main" id="{11B9CC69-F663-368D-4E83-206DB5ABB628}"/>
              </a:ext>
            </a:extLst>
          </p:cNvPr>
          <p:cNvSpPr>
            <a:spLocks/>
          </p:cNvSpPr>
          <p:nvPr/>
        </p:nvSpPr>
        <p:spPr bwMode="auto">
          <a:xfrm>
            <a:off x="0" y="1676400"/>
            <a:ext cx="3505200" cy="1041400"/>
          </a:xfrm>
          <a:custGeom>
            <a:avLst/>
            <a:gdLst>
              <a:gd name="T0" fmla="*/ 0 w 2208"/>
              <a:gd name="T1" fmla="*/ 32 h 1192"/>
              <a:gd name="T2" fmla="*/ 720 w 2208"/>
              <a:gd name="T3" fmla="*/ 32 h 1192"/>
              <a:gd name="T4" fmla="*/ 816 w 2208"/>
              <a:gd name="T5" fmla="*/ 224 h 1192"/>
              <a:gd name="T6" fmla="*/ 1392 w 2208"/>
              <a:gd name="T7" fmla="*/ 416 h 1192"/>
              <a:gd name="T8" fmla="*/ 1776 w 2208"/>
              <a:gd name="T9" fmla="*/ 704 h 1192"/>
              <a:gd name="T10" fmla="*/ 1920 w 2208"/>
              <a:gd name="T11" fmla="*/ 896 h 1192"/>
              <a:gd name="T12" fmla="*/ 2016 w 2208"/>
              <a:gd name="T13" fmla="*/ 1184 h 1192"/>
              <a:gd name="T14" fmla="*/ 768 w 2208"/>
              <a:gd name="T15" fmla="*/ 848 h 1192"/>
              <a:gd name="T16" fmla="*/ 672 w 2208"/>
              <a:gd name="T17" fmla="*/ 944 h 1192"/>
              <a:gd name="T18" fmla="*/ 336 w 2208"/>
              <a:gd name="T19" fmla="*/ 1136 h 1192"/>
              <a:gd name="T20" fmla="*/ 240 w 2208"/>
              <a:gd name="T21" fmla="*/ 1088 h 1192"/>
              <a:gd name="T22" fmla="*/ 0 w 2208"/>
              <a:gd name="T23" fmla="*/ 1040 h 1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8"/>
              <a:gd name="T37" fmla="*/ 0 h 1192"/>
              <a:gd name="T38" fmla="*/ 2208 w 2208"/>
              <a:gd name="T39" fmla="*/ 1192 h 1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8" h="1192">
                <a:moveTo>
                  <a:pt x="0" y="32"/>
                </a:moveTo>
                <a:cubicBezTo>
                  <a:pt x="292" y="16"/>
                  <a:pt x="584" y="0"/>
                  <a:pt x="720" y="32"/>
                </a:cubicBezTo>
                <a:cubicBezTo>
                  <a:pt x="856" y="64"/>
                  <a:pt x="704" y="160"/>
                  <a:pt x="816" y="224"/>
                </a:cubicBezTo>
                <a:cubicBezTo>
                  <a:pt x="928" y="288"/>
                  <a:pt x="1232" y="336"/>
                  <a:pt x="1392" y="416"/>
                </a:cubicBezTo>
                <a:cubicBezTo>
                  <a:pt x="1552" y="496"/>
                  <a:pt x="1688" y="624"/>
                  <a:pt x="1776" y="704"/>
                </a:cubicBezTo>
                <a:cubicBezTo>
                  <a:pt x="1864" y="784"/>
                  <a:pt x="1880" y="816"/>
                  <a:pt x="1920" y="896"/>
                </a:cubicBezTo>
                <a:cubicBezTo>
                  <a:pt x="1960" y="976"/>
                  <a:pt x="2208" y="1192"/>
                  <a:pt x="2016" y="1184"/>
                </a:cubicBezTo>
                <a:cubicBezTo>
                  <a:pt x="1824" y="1176"/>
                  <a:pt x="992" y="888"/>
                  <a:pt x="768" y="848"/>
                </a:cubicBezTo>
                <a:cubicBezTo>
                  <a:pt x="544" y="808"/>
                  <a:pt x="744" y="896"/>
                  <a:pt x="672" y="944"/>
                </a:cubicBezTo>
                <a:cubicBezTo>
                  <a:pt x="600" y="992"/>
                  <a:pt x="408" y="1112"/>
                  <a:pt x="336" y="1136"/>
                </a:cubicBezTo>
                <a:cubicBezTo>
                  <a:pt x="264" y="1160"/>
                  <a:pt x="296" y="1104"/>
                  <a:pt x="240" y="1088"/>
                </a:cubicBezTo>
                <a:cubicBezTo>
                  <a:pt x="184" y="1072"/>
                  <a:pt x="92" y="1056"/>
                  <a:pt x="0" y="1040"/>
                </a:cubicBezTo>
              </a:path>
            </a:pathLst>
          </a:custGeom>
          <a:blipFill dpi="0" rotWithShape="1">
            <a:blip r:embed="rId4"/>
            <a:srcRect/>
            <a:tile tx="0" ty="0" sx="100000" sy="100000" flip="none" algn="tl"/>
          </a:bli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6810" name="Freeform 10" descr="Parchment">
            <a:extLst>
              <a:ext uri="{FF2B5EF4-FFF2-40B4-BE49-F238E27FC236}">
                <a16:creationId xmlns:a16="http://schemas.microsoft.com/office/drawing/2014/main" id="{71FD20DA-F759-30DC-E7DC-6D33055298E1}"/>
              </a:ext>
            </a:extLst>
          </p:cNvPr>
          <p:cNvSpPr>
            <a:spLocks/>
          </p:cNvSpPr>
          <p:nvPr/>
        </p:nvSpPr>
        <p:spPr bwMode="auto">
          <a:xfrm>
            <a:off x="-279400" y="5168900"/>
            <a:ext cx="10033000" cy="1955800"/>
          </a:xfrm>
          <a:custGeom>
            <a:avLst/>
            <a:gdLst>
              <a:gd name="T0" fmla="*/ 176 w 6024"/>
              <a:gd name="T1" fmla="*/ 1112 h 1232"/>
              <a:gd name="T2" fmla="*/ 32 w 6024"/>
              <a:gd name="T3" fmla="*/ 296 h 1232"/>
              <a:gd name="T4" fmla="*/ 368 w 6024"/>
              <a:gd name="T5" fmla="*/ 104 h 1232"/>
              <a:gd name="T6" fmla="*/ 896 w 6024"/>
              <a:gd name="T7" fmla="*/ 392 h 1232"/>
              <a:gd name="T8" fmla="*/ 1472 w 6024"/>
              <a:gd name="T9" fmla="*/ 440 h 1232"/>
              <a:gd name="T10" fmla="*/ 2960 w 6024"/>
              <a:gd name="T11" fmla="*/ 344 h 1232"/>
              <a:gd name="T12" fmla="*/ 3344 w 6024"/>
              <a:gd name="T13" fmla="*/ 392 h 1232"/>
              <a:gd name="T14" fmla="*/ 4016 w 6024"/>
              <a:gd name="T15" fmla="*/ 8 h 1232"/>
              <a:gd name="T16" fmla="*/ 4784 w 6024"/>
              <a:gd name="T17" fmla="*/ 440 h 1232"/>
              <a:gd name="T18" fmla="*/ 5792 w 6024"/>
              <a:gd name="T19" fmla="*/ 488 h 1232"/>
              <a:gd name="T20" fmla="*/ 5984 w 6024"/>
              <a:gd name="T21" fmla="*/ 728 h 1232"/>
              <a:gd name="T22" fmla="*/ 5648 w 6024"/>
              <a:gd name="T23" fmla="*/ 1160 h 1232"/>
              <a:gd name="T24" fmla="*/ 5312 w 6024"/>
              <a:gd name="T25" fmla="*/ 1160 h 1232"/>
              <a:gd name="T26" fmla="*/ 1376 w 6024"/>
              <a:gd name="T27" fmla="*/ 1064 h 1232"/>
              <a:gd name="T28" fmla="*/ 176 w 6024"/>
              <a:gd name="T29" fmla="*/ 1064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24"/>
              <a:gd name="T46" fmla="*/ 0 h 1232"/>
              <a:gd name="T47" fmla="*/ 6024 w 602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24" h="1232">
                <a:moveTo>
                  <a:pt x="176" y="1112"/>
                </a:moveTo>
                <a:cubicBezTo>
                  <a:pt x="88" y="788"/>
                  <a:pt x="0" y="464"/>
                  <a:pt x="32" y="296"/>
                </a:cubicBezTo>
                <a:cubicBezTo>
                  <a:pt x="64" y="128"/>
                  <a:pt x="224" y="88"/>
                  <a:pt x="368" y="104"/>
                </a:cubicBezTo>
                <a:cubicBezTo>
                  <a:pt x="512" y="120"/>
                  <a:pt x="712" y="336"/>
                  <a:pt x="896" y="392"/>
                </a:cubicBezTo>
                <a:cubicBezTo>
                  <a:pt x="1080" y="448"/>
                  <a:pt x="1128" y="448"/>
                  <a:pt x="1472" y="440"/>
                </a:cubicBezTo>
                <a:cubicBezTo>
                  <a:pt x="1816" y="432"/>
                  <a:pt x="2648" y="352"/>
                  <a:pt x="2960" y="344"/>
                </a:cubicBezTo>
                <a:cubicBezTo>
                  <a:pt x="3272" y="336"/>
                  <a:pt x="3168" y="448"/>
                  <a:pt x="3344" y="392"/>
                </a:cubicBezTo>
                <a:cubicBezTo>
                  <a:pt x="3520" y="336"/>
                  <a:pt x="3776" y="0"/>
                  <a:pt x="4016" y="8"/>
                </a:cubicBezTo>
                <a:cubicBezTo>
                  <a:pt x="4256" y="16"/>
                  <a:pt x="4488" y="360"/>
                  <a:pt x="4784" y="440"/>
                </a:cubicBezTo>
                <a:cubicBezTo>
                  <a:pt x="5080" y="520"/>
                  <a:pt x="5592" y="440"/>
                  <a:pt x="5792" y="488"/>
                </a:cubicBezTo>
                <a:cubicBezTo>
                  <a:pt x="5992" y="536"/>
                  <a:pt x="6008" y="616"/>
                  <a:pt x="5984" y="728"/>
                </a:cubicBezTo>
                <a:cubicBezTo>
                  <a:pt x="5960" y="840"/>
                  <a:pt x="5760" y="1088"/>
                  <a:pt x="5648" y="1160"/>
                </a:cubicBezTo>
                <a:cubicBezTo>
                  <a:pt x="5536" y="1232"/>
                  <a:pt x="6024" y="1176"/>
                  <a:pt x="5312" y="1160"/>
                </a:cubicBezTo>
                <a:cubicBezTo>
                  <a:pt x="4600" y="1144"/>
                  <a:pt x="2232" y="1080"/>
                  <a:pt x="1376" y="1064"/>
                </a:cubicBezTo>
                <a:cubicBezTo>
                  <a:pt x="520" y="1048"/>
                  <a:pt x="348" y="1056"/>
                  <a:pt x="176" y="1064"/>
                </a:cubicBezTo>
              </a:path>
            </a:pathLst>
          </a:cu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5147" name="Text Box 11">
            <a:extLst>
              <a:ext uri="{FF2B5EF4-FFF2-40B4-BE49-F238E27FC236}">
                <a16:creationId xmlns:a16="http://schemas.microsoft.com/office/drawing/2014/main" id="{F8C2AF66-F3A6-6635-8C08-7E6E5BBAD401}"/>
              </a:ext>
            </a:extLst>
          </p:cNvPr>
          <p:cNvSpPr txBox="1">
            <a:spLocks noChangeArrowheads="1"/>
          </p:cNvSpPr>
          <p:nvPr/>
        </p:nvSpPr>
        <p:spPr bwMode="auto">
          <a:xfrm>
            <a:off x="3941763" y="896938"/>
            <a:ext cx="3760787" cy="2101850"/>
          </a:xfrm>
          <a:prstGeom prst="rect">
            <a:avLst/>
          </a:prstGeom>
          <a:noFill/>
          <a:ln w="9525" algn="ctr">
            <a:noFill/>
            <a:miter lim="800000"/>
            <a:headEnd/>
            <a:tailEnd/>
          </a:ln>
          <a:effectLst>
            <a:outerShdw dist="35921" dir="2700000" algn="ctr" rotWithShape="0">
              <a:srgbClr val="0000CC"/>
            </a:outerShdw>
          </a:effectLst>
        </p:spPr>
        <p:txBody>
          <a:bodyPr wrap="none">
            <a:spAutoFit/>
          </a:bodyPr>
          <a:lstStyle/>
          <a:p>
            <a:pPr algn="ctr">
              <a:defRPr/>
            </a:pPr>
            <a:r>
              <a:rPr lang="en-US" sz="4400" b="1">
                <a:solidFill>
                  <a:srgbClr val="FF9C19"/>
                </a:solidFill>
                <a:latin typeface="Comic Sans MS" pitchFamily="66" charset="0"/>
              </a:rPr>
              <a:t>Unhappy</a:t>
            </a:r>
          </a:p>
          <a:p>
            <a:pPr algn="ctr">
              <a:defRPr/>
            </a:pPr>
            <a:r>
              <a:rPr lang="en-US" sz="4400" b="1">
                <a:solidFill>
                  <a:srgbClr val="FF9C19"/>
                </a:solidFill>
                <a:latin typeface="Comic Sans MS" pitchFamily="66" charset="0"/>
              </a:rPr>
              <a:t>Unstable</a:t>
            </a:r>
          </a:p>
          <a:p>
            <a:pPr algn="ctr">
              <a:defRPr/>
            </a:pPr>
            <a:r>
              <a:rPr lang="en-US" sz="4400" b="1">
                <a:solidFill>
                  <a:srgbClr val="FF9C19"/>
                </a:solidFill>
                <a:latin typeface="Comic Sans MS" pitchFamily="66" charset="0"/>
              </a:rPr>
              <a:t>HIGH energy</a:t>
            </a:r>
          </a:p>
        </p:txBody>
      </p:sp>
      <p:sp>
        <p:nvSpPr>
          <p:cNvPr id="475148" name="Line 12">
            <a:extLst>
              <a:ext uri="{FF2B5EF4-FFF2-40B4-BE49-F238E27FC236}">
                <a16:creationId xmlns:a16="http://schemas.microsoft.com/office/drawing/2014/main" id="{292C0BB1-FD94-E1E4-ECFD-E1EC86D8619D}"/>
              </a:ext>
            </a:extLst>
          </p:cNvPr>
          <p:cNvSpPr>
            <a:spLocks noChangeShapeType="1"/>
          </p:cNvSpPr>
          <p:nvPr/>
        </p:nvSpPr>
        <p:spPr bwMode="auto">
          <a:xfrm>
            <a:off x="2127250" y="1260475"/>
            <a:ext cx="1588" cy="644525"/>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49" name="Line 13">
            <a:extLst>
              <a:ext uri="{FF2B5EF4-FFF2-40B4-BE49-F238E27FC236}">
                <a16:creationId xmlns:a16="http://schemas.microsoft.com/office/drawing/2014/main" id="{13F6D101-B97B-C98D-A8E5-07EE5BDDE1F0}"/>
              </a:ext>
            </a:extLst>
          </p:cNvPr>
          <p:cNvSpPr>
            <a:spLocks noChangeShapeType="1"/>
          </p:cNvSpPr>
          <p:nvPr/>
        </p:nvSpPr>
        <p:spPr bwMode="auto">
          <a:xfrm flipH="1" flipV="1">
            <a:off x="2127250" y="1382713"/>
            <a:ext cx="527050" cy="65087"/>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0" name="Line 14">
            <a:extLst>
              <a:ext uri="{FF2B5EF4-FFF2-40B4-BE49-F238E27FC236}">
                <a16:creationId xmlns:a16="http://schemas.microsoft.com/office/drawing/2014/main" id="{FE31B31A-624A-89A5-F051-95B8AA03BD58}"/>
              </a:ext>
            </a:extLst>
          </p:cNvPr>
          <p:cNvSpPr>
            <a:spLocks noChangeShapeType="1"/>
          </p:cNvSpPr>
          <p:nvPr/>
        </p:nvSpPr>
        <p:spPr bwMode="auto">
          <a:xfrm flipH="1" flipV="1">
            <a:off x="2133600" y="1911350"/>
            <a:ext cx="352425" cy="45085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1" name="Line 15">
            <a:extLst>
              <a:ext uri="{FF2B5EF4-FFF2-40B4-BE49-F238E27FC236}">
                <a16:creationId xmlns:a16="http://schemas.microsoft.com/office/drawing/2014/main" id="{6A833805-F4A9-DFAF-0922-7866043E2FB7}"/>
              </a:ext>
            </a:extLst>
          </p:cNvPr>
          <p:cNvSpPr>
            <a:spLocks noChangeShapeType="1"/>
          </p:cNvSpPr>
          <p:nvPr/>
        </p:nvSpPr>
        <p:spPr bwMode="auto">
          <a:xfrm flipV="1">
            <a:off x="1781175" y="1898650"/>
            <a:ext cx="352425" cy="38735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2" name="Line 16">
            <a:extLst>
              <a:ext uri="{FF2B5EF4-FFF2-40B4-BE49-F238E27FC236}">
                <a16:creationId xmlns:a16="http://schemas.microsoft.com/office/drawing/2014/main" id="{3EFB17DD-25D9-71C9-555C-B03326433AC4}"/>
              </a:ext>
            </a:extLst>
          </p:cNvPr>
          <p:cNvSpPr>
            <a:spLocks noChangeShapeType="1"/>
          </p:cNvSpPr>
          <p:nvPr/>
        </p:nvSpPr>
        <p:spPr bwMode="auto">
          <a:xfrm flipV="1">
            <a:off x="1606550" y="1419225"/>
            <a:ext cx="527050" cy="257175"/>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3" name="Line 17">
            <a:extLst>
              <a:ext uri="{FF2B5EF4-FFF2-40B4-BE49-F238E27FC236}">
                <a16:creationId xmlns:a16="http://schemas.microsoft.com/office/drawing/2014/main" id="{90BC459D-B6F1-8234-D27D-3E9A7EF74CE7}"/>
              </a:ext>
            </a:extLst>
          </p:cNvPr>
          <p:cNvSpPr>
            <a:spLocks noChangeShapeType="1"/>
          </p:cNvSpPr>
          <p:nvPr/>
        </p:nvSpPr>
        <p:spPr bwMode="auto">
          <a:xfrm>
            <a:off x="3886200" y="5562600"/>
            <a:ext cx="0" cy="7620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4" name="Line 18">
            <a:extLst>
              <a:ext uri="{FF2B5EF4-FFF2-40B4-BE49-F238E27FC236}">
                <a16:creationId xmlns:a16="http://schemas.microsoft.com/office/drawing/2014/main" id="{B41A189F-8B0D-04B6-CBA3-F09A895AA39C}"/>
              </a:ext>
            </a:extLst>
          </p:cNvPr>
          <p:cNvSpPr>
            <a:spLocks noChangeShapeType="1"/>
          </p:cNvSpPr>
          <p:nvPr/>
        </p:nvSpPr>
        <p:spPr bwMode="auto">
          <a:xfrm flipH="1" flipV="1">
            <a:off x="3886200" y="5791200"/>
            <a:ext cx="685800" cy="762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5" name="Line 19">
            <a:extLst>
              <a:ext uri="{FF2B5EF4-FFF2-40B4-BE49-F238E27FC236}">
                <a16:creationId xmlns:a16="http://schemas.microsoft.com/office/drawing/2014/main" id="{AF6492B1-37A3-05C6-A5F4-5E31E025C167}"/>
              </a:ext>
            </a:extLst>
          </p:cNvPr>
          <p:cNvSpPr>
            <a:spLocks noChangeShapeType="1"/>
          </p:cNvSpPr>
          <p:nvPr/>
        </p:nvSpPr>
        <p:spPr bwMode="auto">
          <a:xfrm flipH="1" flipV="1">
            <a:off x="3886200" y="6324600"/>
            <a:ext cx="457200" cy="5334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6" name="Line 20">
            <a:extLst>
              <a:ext uri="{FF2B5EF4-FFF2-40B4-BE49-F238E27FC236}">
                <a16:creationId xmlns:a16="http://schemas.microsoft.com/office/drawing/2014/main" id="{BCB01545-A4C0-FCD1-A0FD-E400AC40C96B}"/>
              </a:ext>
            </a:extLst>
          </p:cNvPr>
          <p:cNvSpPr>
            <a:spLocks noChangeShapeType="1"/>
          </p:cNvSpPr>
          <p:nvPr/>
        </p:nvSpPr>
        <p:spPr bwMode="auto">
          <a:xfrm flipV="1">
            <a:off x="3429000" y="6324600"/>
            <a:ext cx="457200" cy="4572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7" name="Line 21">
            <a:extLst>
              <a:ext uri="{FF2B5EF4-FFF2-40B4-BE49-F238E27FC236}">
                <a16:creationId xmlns:a16="http://schemas.microsoft.com/office/drawing/2014/main" id="{1B2D5852-0287-0820-44D4-93DACE8D74BC}"/>
              </a:ext>
            </a:extLst>
          </p:cNvPr>
          <p:cNvSpPr>
            <a:spLocks noChangeShapeType="1"/>
          </p:cNvSpPr>
          <p:nvPr/>
        </p:nvSpPr>
        <p:spPr bwMode="auto">
          <a:xfrm flipV="1">
            <a:off x="3200400" y="5715000"/>
            <a:ext cx="685800" cy="3048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5158" name="AutoShape 22">
            <a:extLst>
              <a:ext uri="{FF2B5EF4-FFF2-40B4-BE49-F238E27FC236}">
                <a16:creationId xmlns:a16="http://schemas.microsoft.com/office/drawing/2014/main" id="{8406814A-95F2-638B-FEFD-32C4DAC67114}"/>
              </a:ext>
            </a:extLst>
          </p:cNvPr>
          <p:cNvSpPr>
            <a:spLocks noChangeArrowheads="1"/>
          </p:cNvSpPr>
          <p:nvPr/>
        </p:nvSpPr>
        <p:spPr bwMode="auto">
          <a:xfrm>
            <a:off x="3429000" y="4724400"/>
            <a:ext cx="990600" cy="990600"/>
          </a:xfrm>
          <a:prstGeom prst="smileyFace">
            <a:avLst>
              <a:gd name="adj" fmla="val 4653"/>
            </a:avLst>
          </a:prstGeom>
          <a:gradFill rotWithShape="1">
            <a:gsLst>
              <a:gs pos="0">
                <a:srgbClr val="FAF776"/>
              </a:gs>
              <a:gs pos="100000">
                <a:srgbClr val="F6F000"/>
              </a:gs>
            </a:gsLst>
            <a:path path="shape">
              <a:fillToRect l="50000" t="50000" r="50000" b="5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5159" name="Text Box 23">
            <a:extLst>
              <a:ext uri="{FF2B5EF4-FFF2-40B4-BE49-F238E27FC236}">
                <a16:creationId xmlns:a16="http://schemas.microsoft.com/office/drawing/2014/main" id="{3C2586FB-0082-F7E8-1AE4-7A5FAEA2C3E1}"/>
              </a:ext>
            </a:extLst>
          </p:cNvPr>
          <p:cNvSpPr txBox="1">
            <a:spLocks noChangeArrowheads="1"/>
          </p:cNvSpPr>
          <p:nvPr/>
        </p:nvSpPr>
        <p:spPr bwMode="auto">
          <a:xfrm>
            <a:off x="4800600" y="4038600"/>
            <a:ext cx="3554413" cy="2101850"/>
          </a:xfrm>
          <a:prstGeom prst="rect">
            <a:avLst/>
          </a:prstGeom>
          <a:noFill/>
          <a:ln w="9525" algn="ctr">
            <a:noFill/>
            <a:miter lim="800000"/>
            <a:headEnd/>
            <a:tailEnd/>
          </a:ln>
          <a:effectLst>
            <a:outerShdw dist="35921" dir="2700000" algn="ctr" rotWithShape="0">
              <a:srgbClr val="0000CC"/>
            </a:outerShdw>
          </a:effectLst>
        </p:spPr>
        <p:txBody>
          <a:bodyPr wrap="none">
            <a:spAutoFit/>
          </a:bodyPr>
          <a:lstStyle/>
          <a:p>
            <a:pPr algn="ctr">
              <a:defRPr/>
            </a:pPr>
            <a:r>
              <a:rPr lang="en-US" sz="4400" b="1">
                <a:solidFill>
                  <a:srgbClr val="FF9C19"/>
                </a:solidFill>
                <a:latin typeface="Comic Sans MS" pitchFamily="66" charset="0"/>
              </a:rPr>
              <a:t>Happy</a:t>
            </a:r>
          </a:p>
          <a:p>
            <a:pPr algn="ctr">
              <a:defRPr/>
            </a:pPr>
            <a:r>
              <a:rPr lang="en-US" sz="4400" b="1">
                <a:solidFill>
                  <a:srgbClr val="FF9C19"/>
                </a:solidFill>
                <a:latin typeface="Comic Sans MS" pitchFamily="66" charset="0"/>
              </a:rPr>
              <a:t>Stable</a:t>
            </a:r>
          </a:p>
          <a:p>
            <a:pPr algn="ctr">
              <a:defRPr/>
            </a:pPr>
            <a:r>
              <a:rPr lang="en-US" sz="4400" b="1">
                <a:solidFill>
                  <a:srgbClr val="FF9C19"/>
                </a:solidFill>
                <a:latin typeface="Comic Sans MS" pitchFamily="66" charset="0"/>
              </a:rPr>
              <a:t>LOW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5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51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51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5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51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51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51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51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51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75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51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51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51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51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5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animBg="1"/>
      <p:bldP spid="475141" grpId="0" animBg="1"/>
      <p:bldP spid="475142" grpId="0" animBg="1"/>
      <p:bldP spid="475143" grpId="0" animBg="1"/>
      <p:bldP spid="47515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F8F8"/>
            </a:gs>
            <a:gs pos="50000">
              <a:srgbClr val="EAEAEA"/>
            </a:gs>
            <a:gs pos="100000">
              <a:srgbClr val="F8F8F8"/>
            </a:gs>
          </a:gsLst>
          <a:lin ang="18900000" scaled="1"/>
        </a:gradFill>
        <a:effectLst/>
      </p:bgPr>
    </p:bg>
    <p:spTree>
      <p:nvGrpSpPr>
        <p:cNvPr id="1" name=""/>
        <p:cNvGrpSpPr/>
        <p:nvPr/>
      </p:nvGrpSpPr>
      <p:grpSpPr>
        <a:xfrm>
          <a:off x="0" y="0"/>
          <a:ext cx="0" cy="0"/>
          <a:chOff x="0" y="0"/>
          <a:chExt cx="0" cy="0"/>
        </a:xfrm>
      </p:grpSpPr>
      <p:pic>
        <p:nvPicPr>
          <p:cNvPr id="468994" name="Picture 2">
            <a:extLst>
              <a:ext uri="{FF2B5EF4-FFF2-40B4-BE49-F238E27FC236}">
                <a16:creationId xmlns:a16="http://schemas.microsoft.com/office/drawing/2014/main" id="{1B6D0232-2BC1-E8EB-21E7-6F7C6E35B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342" t="56752" r="4077" b="8105"/>
          <a:stretch>
            <a:fillRect/>
          </a:stretch>
        </p:blipFill>
        <p:spPr bwMode="auto">
          <a:xfrm>
            <a:off x="3581400" y="5056188"/>
            <a:ext cx="14478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995" name="Text Box 3">
            <a:extLst>
              <a:ext uri="{FF2B5EF4-FFF2-40B4-BE49-F238E27FC236}">
                <a16:creationId xmlns:a16="http://schemas.microsoft.com/office/drawing/2014/main" id="{99ECF199-5436-E49F-57B4-6AE37A3B1862}"/>
              </a:ext>
            </a:extLst>
          </p:cNvPr>
          <p:cNvSpPr txBox="1">
            <a:spLocks noChangeArrowheads="1"/>
          </p:cNvSpPr>
          <p:nvPr/>
        </p:nvSpPr>
        <p:spPr bwMode="auto">
          <a:xfrm>
            <a:off x="152400" y="1346200"/>
            <a:ext cx="8545513" cy="1431925"/>
          </a:xfrm>
          <a:prstGeom prst="rect">
            <a:avLst/>
          </a:prstGeom>
          <a:noFill/>
          <a:ln w="9525">
            <a:noFill/>
            <a:miter lim="800000"/>
            <a:headEnd/>
            <a:tailEnd/>
          </a:ln>
          <a:effectLst>
            <a:outerShdw dist="35921" dir="2700000" algn="ctr" rotWithShape="0">
              <a:srgbClr val="CC0000"/>
            </a:outerShdw>
          </a:effectLst>
        </p:spPr>
        <p:txBody>
          <a:bodyPr wrap="none">
            <a:spAutoFit/>
          </a:bodyPr>
          <a:lstStyle/>
          <a:p>
            <a:pPr>
              <a:defRPr/>
            </a:pPr>
            <a:r>
              <a:rPr lang="en-US" sz="4400" b="1"/>
              <a:t>Reactants                     Products</a:t>
            </a:r>
          </a:p>
          <a:p>
            <a:pPr>
              <a:defRPr/>
            </a:pPr>
            <a:r>
              <a:rPr lang="en-US" sz="4400"/>
              <a:t>(unstable)                        (stable)</a:t>
            </a:r>
          </a:p>
        </p:txBody>
      </p:sp>
      <p:pic>
        <p:nvPicPr>
          <p:cNvPr id="77828" name="Picture 4">
            <a:extLst>
              <a:ext uri="{FF2B5EF4-FFF2-40B4-BE49-F238E27FC236}">
                <a16:creationId xmlns:a16="http://schemas.microsoft.com/office/drawing/2014/main" id="{B380BB18-5D82-1344-AF7A-0740F8DBB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a:extLst>
              <a:ext uri="{FF2B5EF4-FFF2-40B4-BE49-F238E27FC236}">
                <a16:creationId xmlns:a16="http://schemas.microsoft.com/office/drawing/2014/main" id="{525DC866-DD2B-63A1-CAE4-0C3B48625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Freeform 6">
            <a:extLst>
              <a:ext uri="{FF2B5EF4-FFF2-40B4-BE49-F238E27FC236}">
                <a16:creationId xmlns:a16="http://schemas.microsoft.com/office/drawing/2014/main" id="{51375346-1907-63DE-E8CB-53BEE2A47D74}"/>
              </a:ext>
            </a:extLst>
          </p:cNvPr>
          <p:cNvSpPr>
            <a:spLocks/>
          </p:cNvSpPr>
          <p:nvPr/>
        </p:nvSpPr>
        <p:spPr bwMode="auto">
          <a:xfrm rot="1453590">
            <a:off x="3455988" y="4343400"/>
            <a:ext cx="1787525" cy="314325"/>
          </a:xfrm>
          <a:custGeom>
            <a:avLst/>
            <a:gdLst>
              <a:gd name="T0" fmla="*/ 0 w 1344"/>
              <a:gd name="T1" fmla="*/ 216 h 368"/>
              <a:gd name="T2" fmla="*/ 192 w 1344"/>
              <a:gd name="T3" fmla="*/ 24 h 368"/>
              <a:gd name="T4" fmla="*/ 336 w 1344"/>
              <a:gd name="T5" fmla="*/ 360 h 368"/>
              <a:gd name="T6" fmla="*/ 624 w 1344"/>
              <a:gd name="T7" fmla="*/ 24 h 368"/>
              <a:gd name="T8" fmla="*/ 816 w 1344"/>
              <a:gd name="T9" fmla="*/ 360 h 368"/>
              <a:gd name="T10" fmla="*/ 1056 w 1344"/>
              <a:gd name="T11" fmla="*/ 72 h 368"/>
              <a:gd name="T12" fmla="*/ 1200 w 1344"/>
              <a:gd name="T13" fmla="*/ 264 h 368"/>
              <a:gd name="T14" fmla="*/ 1344 w 1344"/>
              <a:gd name="T15" fmla="*/ 312 h 36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368"/>
              <a:gd name="T26" fmla="*/ 1344 w 1344"/>
              <a:gd name="T27" fmla="*/ 368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368">
                <a:moveTo>
                  <a:pt x="0" y="216"/>
                </a:moveTo>
                <a:cubicBezTo>
                  <a:pt x="68" y="108"/>
                  <a:pt x="136" y="0"/>
                  <a:pt x="192" y="24"/>
                </a:cubicBezTo>
                <a:cubicBezTo>
                  <a:pt x="248" y="48"/>
                  <a:pt x="264" y="360"/>
                  <a:pt x="336" y="360"/>
                </a:cubicBezTo>
                <a:cubicBezTo>
                  <a:pt x="408" y="360"/>
                  <a:pt x="544" y="24"/>
                  <a:pt x="624" y="24"/>
                </a:cubicBezTo>
                <a:cubicBezTo>
                  <a:pt x="704" y="24"/>
                  <a:pt x="744" y="352"/>
                  <a:pt x="816" y="360"/>
                </a:cubicBezTo>
                <a:cubicBezTo>
                  <a:pt x="888" y="368"/>
                  <a:pt x="992" y="88"/>
                  <a:pt x="1056" y="72"/>
                </a:cubicBezTo>
                <a:cubicBezTo>
                  <a:pt x="1120" y="56"/>
                  <a:pt x="1152" y="224"/>
                  <a:pt x="1200" y="264"/>
                </a:cubicBezTo>
                <a:cubicBezTo>
                  <a:pt x="1248" y="304"/>
                  <a:pt x="1296" y="308"/>
                  <a:pt x="1344" y="312"/>
                </a:cubicBezTo>
              </a:path>
            </a:pathLst>
          </a:custGeom>
          <a:noFill/>
          <a:ln w="101600">
            <a:solidFill>
              <a:schemeClr val="tx1"/>
            </a:solidFill>
            <a:round/>
            <a:headEnd/>
            <a:tailEnd type="stealth" w="lg"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68999" name="Text Box 7">
            <a:extLst>
              <a:ext uri="{FF2B5EF4-FFF2-40B4-BE49-F238E27FC236}">
                <a16:creationId xmlns:a16="http://schemas.microsoft.com/office/drawing/2014/main" id="{EB4C2968-88CB-4A52-ACDF-C1C29C59FC50}"/>
              </a:ext>
            </a:extLst>
          </p:cNvPr>
          <p:cNvSpPr txBox="1">
            <a:spLocks noChangeArrowheads="1"/>
          </p:cNvSpPr>
          <p:nvPr/>
        </p:nvSpPr>
        <p:spPr bwMode="auto">
          <a:xfrm>
            <a:off x="152400" y="5197475"/>
            <a:ext cx="8578850" cy="1431925"/>
          </a:xfrm>
          <a:prstGeom prst="rect">
            <a:avLst/>
          </a:prstGeom>
          <a:noFill/>
          <a:ln w="9525">
            <a:noFill/>
            <a:miter lim="800000"/>
            <a:headEnd/>
            <a:tailEnd/>
          </a:ln>
          <a:effectLst>
            <a:outerShdw dist="35921" dir="2700000" algn="ctr" rotWithShape="0">
              <a:srgbClr val="CC0000"/>
            </a:outerShdw>
          </a:effectLst>
        </p:spPr>
        <p:txBody>
          <a:bodyPr wrap="none">
            <a:spAutoFit/>
          </a:bodyPr>
          <a:lstStyle/>
          <a:p>
            <a:pPr>
              <a:defRPr/>
            </a:pPr>
            <a:r>
              <a:rPr lang="en-US" sz="4400" b="1"/>
              <a:t>Reactants                     Products</a:t>
            </a:r>
          </a:p>
          <a:p>
            <a:pPr>
              <a:defRPr/>
            </a:pPr>
            <a:r>
              <a:rPr lang="en-US" sz="4400"/>
              <a:t>(stable)                          (unstable)</a:t>
            </a:r>
          </a:p>
        </p:txBody>
      </p:sp>
      <p:sp>
        <p:nvSpPr>
          <p:cNvPr id="77832" name="Rectangle 8">
            <a:extLst>
              <a:ext uri="{FF2B5EF4-FFF2-40B4-BE49-F238E27FC236}">
                <a16:creationId xmlns:a16="http://schemas.microsoft.com/office/drawing/2014/main" id="{1D5F6245-02A2-4C0B-2D3B-A420F26F1EB1}"/>
              </a:ext>
            </a:extLst>
          </p:cNvPr>
          <p:cNvSpPr>
            <a:spLocks noChangeArrowheads="1"/>
          </p:cNvSpPr>
          <p:nvPr/>
        </p:nvSpPr>
        <p:spPr bwMode="auto">
          <a:xfrm rot="1514070">
            <a:off x="3684588" y="3733800"/>
            <a:ext cx="1649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CC0000"/>
                </a:solidFill>
                <a:latin typeface="Comic Sans MS" panose="030F0702030302020204" pitchFamily="66" charset="0"/>
              </a:rPr>
              <a:t>energy</a:t>
            </a:r>
          </a:p>
        </p:txBody>
      </p:sp>
      <p:pic>
        <p:nvPicPr>
          <p:cNvPr id="77833" name="Picture 9">
            <a:extLst>
              <a:ext uri="{FF2B5EF4-FFF2-40B4-BE49-F238E27FC236}">
                <a16:creationId xmlns:a16="http://schemas.microsoft.com/office/drawing/2014/main" id="{42C3DA1B-6403-D7FC-C62B-255FD15D3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036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10">
            <a:extLst>
              <a:ext uri="{FF2B5EF4-FFF2-40B4-BE49-F238E27FC236}">
                <a16:creationId xmlns:a16="http://schemas.microsoft.com/office/drawing/2014/main" id="{8B286450-998E-A5A8-6896-64AFEDFA1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036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003" name="Picture 11">
            <a:extLst>
              <a:ext uri="{FF2B5EF4-FFF2-40B4-BE49-F238E27FC236}">
                <a16:creationId xmlns:a16="http://schemas.microsoft.com/office/drawing/2014/main" id="{DE01FC10-95BD-3EBA-7EA2-0C1313AFC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342" t="56752" r="4077" b="8105"/>
          <a:stretch>
            <a:fillRect/>
          </a:stretch>
        </p:blipFill>
        <p:spPr bwMode="auto">
          <a:xfrm>
            <a:off x="3581400" y="1246188"/>
            <a:ext cx="14478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BD21332_">
            <a:extLst>
              <a:ext uri="{FF2B5EF4-FFF2-40B4-BE49-F238E27FC236}">
                <a16:creationId xmlns:a16="http://schemas.microsoft.com/office/drawing/2014/main" id="{DC59E9BD-2B10-C0D0-08C4-F9BD801403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048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7" name="Freeform 13">
            <a:extLst>
              <a:ext uri="{FF2B5EF4-FFF2-40B4-BE49-F238E27FC236}">
                <a16:creationId xmlns:a16="http://schemas.microsoft.com/office/drawing/2014/main" id="{8DD734BF-1F52-B604-6C38-FEC92AA9083B}"/>
              </a:ext>
            </a:extLst>
          </p:cNvPr>
          <p:cNvSpPr>
            <a:spLocks/>
          </p:cNvSpPr>
          <p:nvPr/>
        </p:nvSpPr>
        <p:spPr bwMode="auto">
          <a:xfrm rot="-1692295">
            <a:off x="3429000" y="762000"/>
            <a:ext cx="1787525" cy="314325"/>
          </a:xfrm>
          <a:custGeom>
            <a:avLst/>
            <a:gdLst>
              <a:gd name="T0" fmla="*/ 0 w 1344"/>
              <a:gd name="T1" fmla="*/ 216 h 368"/>
              <a:gd name="T2" fmla="*/ 192 w 1344"/>
              <a:gd name="T3" fmla="*/ 24 h 368"/>
              <a:gd name="T4" fmla="*/ 336 w 1344"/>
              <a:gd name="T5" fmla="*/ 360 h 368"/>
              <a:gd name="T6" fmla="*/ 624 w 1344"/>
              <a:gd name="T7" fmla="*/ 24 h 368"/>
              <a:gd name="T8" fmla="*/ 816 w 1344"/>
              <a:gd name="T9" fmla="*/ 360 h 368"/>
              <a:gd name="T10" fmla="*/ 1056 w 1344"/>
              <a:gd name="T11" fmla="*/ 72 h 368"/>
              <a:gd name="T12" fmla="*/ 1200 w 1344"/>
              <a:gd name="T13" fmla="*/ 264 h 368"/>
              <a:gd name="T14" fmla="*/ 1344 w 1344"/>
              <a:gd name="T15" fmla="*/ 312 h 36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368"/>
              <a:gd name="T26" fmla="*/ 1344 w 1344"/>
              <a:gd name="T27" fmla="*/ 368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368">
                <a:moveTo>
                  <a:pt x="0" y="216"/>
                </a:moveTo>
                <a:cubicBezTo>
                  <a:pt x="68" y="108"/>
                  <a:pt x="136" y="0"/>
                  <a:pt x="192" y="24"/>
                </a:cubicBezTo>
                <a:cubicBezTo>
                  <a:pt x="248" y="48"/>
                  <a:pt x="264" y="360"/>
                  <a:pt x="336" y="360"/>
                </a:cubicBezTo>
                <a:cubicBezTo>
                  <a:pt x="408" y="360"/>
                  <a:pt x="544" y="24"/>
                  <a:pt x="624" y="24"/>
                </a:cubicBezTo>
                <a:cubicBezTo>
                  <a:pt x="704" y="24"/>
                  <a:pt x="744" y="352"/>
                  <a:pt x="816" y="360"/>
                </a:cubicBezTo>
                <a:cubicBezTo>
                  <a:pt x="888" y="368"/>
                  <a:pt x="992" y="88"/>
                  <a:pt x="1056" y="72"/>
                </a:cubicBezTo>
                <a:cubicBezTo>
                  <a:pt x="1120" y="56"/>
                  <a:pt x="1152" y="224"/>
                  <a:pt x="1200" y="264"/>
                </a:cubicBezTo>
                <a:cubicBezTo>
                  <a:pt x="1248" y="304"/>
                  <a:pt x="1296" y="308"/>
                  <a:pt x="1344" y="312"/>
                </a:cubicBezTo>
              </a:path>
            </a:pathLst>
          </a:custGeom>
          <a:noFill/>
          <a:ln w="101600">
            <a:solidFill>
              <a:schemeClr val="tx1"/>
            </a:solidFill>
            <a:round/>
            <a:headEnd/>
            <a:tailEnd type="stealth" w="lg"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7838" name="Rectangle 14">
            <a:extLst>
              <a:ext uri="{FF2B5EF4-FFF2-40B4-BE49-F238E27FC236}">
                <a16:creationId xmlns:a16="http://schemas.microsoft.com/office/drawing/2014/main" id="{76495EC4-1B9A-57AC-9EC1-A45D38DCFB0E}"/>
              </a:ext>
            </a:extLst>
          </p:cNvPr>
          <p:cNvSpPr>
            <a:spLocks noChangeArrowheads="1"/>
          </p:cNvSpPr>
          <p:nvPr/>
        </p:nvSpPr>
        <p:spPr bwMode="auto">
          <a:xfrm rot="-1957296">
            <a:off x="3227388" y="228600"/>
            <a:ext cx="1649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CC0000"/>
                </a:solidFill>
                <a:latin typeface="Comic Sans MS" panose="030F0702030302020204" pitchFamily="66" charset="0"/>
              </a:rPr>
              <a:t>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indefinite" accel="50000" decel="50000" autoRev="1" fill="hold" nodeType="afterEffect">
                                  <p:stCondLst>
                                    <p:cond delay="0"/>
                                  </p:stCondLst>
                                  <p:endCondLst>
                                    <p:cond evt="onNext" delay="0">
                                      <p:tgtEl>
                                        <p:sldTgt/>
                                      </p:tgtEl>
                                    </p:cond>
                                  </p:endCondLst>
                                  <p:childTnLst>
                                    <p:animMotion origin="layout" path="M -0.02083 1.26043E-6 L 0.0375 1.26043E-6 " pathEditMode="relative" rAng="0" ptsTypes="AA">
                                      <p:cBhvr>
                                        <p:cTn id="6" dur="3000" fill="hold"/>
                                        <p:tgtEl>
                                          <p:spTgt spid="469003"/>
                                        </p:tgtEl>
                                        <p:attrNameLst>
                                          <p:attrName>ppt_x</p:attrName>
                                          <p:attrName>ppt_y</p:attrName>
                                        </p:attrNameLst>
                                      </p:cBhvr>
                                      <p:rCtr x="291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repeatCount="indefinite" accel="50000" decel="50000" autoRev="1" fill="hold" nodeType="clickEffect">
                                  <p:stCondLst>
                                    <p:cond delay="0"/>
                                  </p:stCondLst>
                                  <p:childTnLst>
                                    <p:animMotion origin="layout" path="M -0.02083 1.26043E-6 L 0.0375 1.26043E-6 " pathEditMode="relative" rAng="0" ptsTypes="AA">
                                      <p:cBhvr>
                                        <p:cTn id="10" dur="3200" fill="hold"/>
                                        <p:tgtEl>
                                          <p:spTgt spid="468994"/>
                                        </p:tgtEl>
                                        <p:attrNameLst>
                                          <p:attrName>ppt_x</p:attrName>
                                          <p:attrName>ppt_y</p:attrName>
                                        </p:attrNameLst>
                                      </p:cBhvr>
                                      <p:rCtr x="2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100000">
              <a:srgbClr val="FFFFFF"/>
            </a:gs>
          </a:gsLst>
          <a:lin ang="2700000" scaled="1"/>
        </a:gradFill>
        <a:effectLst/>
      </p:bgPr>
    </p:bg>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71CC08A3-CAA7-A3A2-ED65-DD19B4BB6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163"/>
          <a:stretch>
            <a:fillRect/>
          </a:stretch>
        </p:blipFill>
        <p:spPr bwMode="auto">
          <a:xfrm>
            <a:off x="6553200" y="5073650"/>
            <a:ext cx="2590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a:extLst>
              <a:ext uri="{FF2B5EF4-FFF2-40B4-BE49-F238E27FC236}">
                <a16:creationId xmlns:a16="http://schemas.microsoft.com/office/drawing/2014/main" id="{C07B16B9-F1AF-356A-1A97-4596C7846465}"/>
              </a:ext>
            </a:extLst>
          </p:cNvPr>
          <p:cNvSpPr>
            <a:spLocks noChangeArrowheads="1"/>
          </p:cNvSpPr>
          <p:nvPr/>
        </p:nvSpPr>
        <p:spPr bwMode="auto">
          <a:xfrm>
            <a:off x="304800" y="0"/>
            <a:ext cx="8839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You get up in the morning and make toast for breakfast. You notice the color changes from light to dark. Later on that day in science class, your teachers asks for every day examples of physical and chemical changes. </a:t>
            </a:r>
          </a:p>
          <a:p>
            <a:pPr eaLnBrk="1" hangingPunct="1"/>
            <a:r>
              <a:rPr lang="en-US" altLang="en-US" sz="3600" b="1"/>
              <a:t>Should you volunteer your toast as an example of a physical or chemical change? </a:t>
            </a:r>
          </a:p>
          <a:p>
            <a:pPr eaLnBrk="1" hangingPunct="1"/>
            <a:r>
              <a:rPr lang="en-US" altLang="en-US" sz="3600" b="1"/>
              <a:t>Why? </a:t>
            </a:r>
          </a:p>
        </p:txBody>
      </p:sp>
      <p:pic>
        <p:nvPicPr>
          <p:cNvPr id="198660" name="TRICKT01.mid">
            <a:hlinkClick r:id="" action="ppaction://media"/>
            <a:extLst>
              <a:ext uri="{FF2B5EF4-FFF2-40B4-BE49-F238E27FC236}">
                <a16:creationId xmlns:a16="http://schemas.microsoft.com/office/drawing/2014/main" id="{1F978042-E20D-34B8-6389-56264BE788A3}"/>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8395" fill="hold"/>
                                        <p:tgtEl>
                                          <p:spTgt spid="198660"/>
                                        </p:tgtEl>
                                      </p:cBhvr>
                                    </p:cmd>
                                  </p:childTnLst>
                                </p:cTn>
                              </p:par>
                              <p:par>
                                <p:cTn id="7" presetID="56" presetClass="entr" presetSubtype="0" fill="hold" nodeType="withEffect">
                                  <p:stCondLst>
                                    <p:cond delay="0"/>
                                  </p:stCondLst>
                                  <p:iterate type="lt">
                                    <p:tmPct val="10000"/>
                                  </p:iterate>
                                  <p:childTnLst>
                                    <p:set>
                                      <p:cBhvr>
                                        <p:cTn id="8" dur="1" fill="hold">
                                          <p:stCondLst>
                                            <p:cond delay="0"/>
                                          </p:stCondLst>
                                        </p:cTn>
                                        <p:tgtEl>
                                          <p:spTgt spid="198659"/>
                                        </p:tgtEl>
                                        <p:attrNameLst>
                                          <p:attrName>style.visibility</p:attrName>
                                        </p:attrNameLst>
                                      </p:cBhvr>
                                      <p:to>
                                        <p:strVal val="visible"/>
                                      </p:to>
                                    </p:set>
                                    <p:anim by="(-#ppt_w*2)" calcmode="lin" valueType="num">
                                      <p:cBhvr rctx="PPT">
                                        <p:cTn id="9" dur="250" autoRev="1" fill="hold">
                                          <p:stCondLst>
                                            <p:cond delay="0"/>
                                          </p:stCondLst>
                                        </p:cTn>
                                        <p:tgtEl>
                                          <p:spTgt spid="198659"/>
                                        </p:tgtEl>
                                        <p:attrNameLst>
                                          <p:attrName>ppt_w</p:attrName>
                                        </p:attrNameLst>
                                      </p:cBhvr>
                                    </p:anim>
                                    <p:anim by="(#ppt_w*0.50)" calcmode="lin" valueType="num">
                                      <p:cBhvr>
                                        <p:cTn id="10" dur="250" decel="50000" autoRev="1" fill="hold">
                                          <p:stCondLst>
                                            <p:cond delay="0"/>
                                          </p:stCondLst>
                                        </p:cTn>
                                        <p:tgtEl>
                                          <p:spTgt spid="198659"/>
                                        </p:tgtEl>
                                        <p:attrNameLst>
                                          <p:attrName>ppt_x</p:attrName>
                                        </p:attrNameLst>
                                      </p:cBhvr>
                                    </p:anim>
                                    <p:anim from="(-#ppt_h/2)" to="(#ppt_y)" calcmode="lin" valueType="num">
                                      <p:cBhvr>
                                        <p:cTn id="11" dur="500" fill="hold">
                                          <p:stCondLst>
                                            <p:cond delay="0"/>
                                          </p:stCondLst>
                                        </p:cTn>
                                        <p:tgtEl>
                                          <p:spTgt spid="198659"/>
                                        </p:tgtEl>
                                        <p:attrNameLst>
                                          <p:attrName>ppt_y</p:attrName>
                                        </p:attrNameLst>
                                      </p:cBhvr>
                                    </p:anim>
                                    <p:animRot by="21600000">
                                      <p:cBhvr>
                                        <p:cTn id="12" dur="500" fill="hold">
                                          <p:stCondLst>
                                            <p:cond delay="0"/>
                                          </p:stCondLst>
                                        </p:cTn>
                                        <p:tgtEl>
                                          <p:spTgt spid="1986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98660"/>
                </p:tgtEl>
              </p:cMediaNode>
            </p:audio>
          </p:childTnLst>
        </p:cTn>
      </p:par>
    </p:tnLst>
    <p:bldLst>
      <p:bldP spid="198659"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6120876C-0E15-8958-11E1-92DA4F2520F0}"/>
              </a:ext>
            </a:extLst>
          </p:cNvPr>
          <p:cNvSpPr>
            <a:spLocks noChangeArrowheads="1"/>
          </p:cNvSpPr>
          <p:nvPr/>
        </p:nvSpPr>
        <p:spPr bwMode="auto">
          <a:xfrm>
            <a:off x="304800" y="100013"/>
            <a:ext cx="8534400" cy="6456362"/>
          </a:xfrm>
          <a:prstGeom prst="rect">
            <a:avLst/>
          </a:prstGeom>
          <a:noFill/>
          <a:ln w="9525">
            <a:noFill/>
            <a:miter lim="800000"/>
            <a:headEnd/>
            <a:tailEnd/>
          </a:ln>
          <a:effectLst>
            <a:outerShdw dist="35921" dir="2700000" algn="ctr" rotWithShape="0">
              <a:srgbClr val="FF00FF"/>
            </a:outerShdw>
          </a:effectLst>
        </p:spPr>
        <p:txBody>
          <a:bodyPr>
            <a:spAutoFit/>
          </a:bodyPr>
          <a:lstStyle/>
          <a:p>
            <a:pPr algn="ctr">
              <a:spcBef>
                <a:spcPct val="50000"/>
              </a:spcBef>
              <a:defRPr/>
            </a:pPr>
            <a:r>
              <a:rPr lang="en-US" sz="4400" b="1"/>
              <a:t>A different chemical substance is formed when a</a:t>
            </a:r>
          </a:p>
          <a:p>
            <a:pPr algn="ctr">
              <a:spcBef>
                <a:spcPct val="50000"/>
              </a:spcBef>
              <a:defRPr/>
            </a:pPr>
            <a:r>
              <a:rPr lang="en-US" sz="4400" b="1"/>
              <a:t> piece of cloth is cut. </a:t>
            </a:r>
          </a:p>
          <a:p>
            <a:pPr algn="ctr">
              <a:spcBef>
                <a:spcPct val="50000"/>
              </a:spcBef>
              <a:defRPr/>
            </a:pPr>
            <a:r>
              <a:rPr lang="en-US" sz="4400" b="1"/>
              <a:t> cup breaks. </a:t>
            </a:r>
          </a:p>
          <a:p>
            <a:pPr algn="ctr">
              <a:spcBef>
                <a:spcPct val="50000"/>
              </a:spcBef>
              <a:defRPr/>
            </a:pPr>
            <a:r>
              <a:rPr lang="en-US" sz="4400" b="1"/>
              <a:t> candle burns. </a:t>
            </a:r>
          </a:p>
          <a:p>
            <a:pPr algn="ctr">
              <a:spcBef>
                <a:spcPct val="50000"/>
              </a:spcBef>
              <a:defRPr/>
            </a:pPr>
            <a:r>
              <a:rPr lang="en-US" sz="4400" b="1"/>
              <a:t> piece of chalk breaks. </a:t>
            </a:r>
          </a:p>
          <a:p>
            <a:pPr algn="ctr">
              <a:spcBef>
                <a:spcPct val="50000"/>
              </a:spcBef>
              <a:defRPr/>
            </a:pPr>
            <a:endParaRPr lang="en-US" sz="4400" b="1"/>
          </a:p>
        </p:txBody>
      </p:sp>
      <p:pic>
        <p:nvPicPr>
          <p:cNvPr id="79875" name="Picture 3" descr="j0309632">
            <a:extLst>
              <a:ext uri="{FF2B5EF4-FFF2-40B4-BE49-F238E27FC236}">
                <a16:creationId xmlns:a16="http://schemas.microsoft.com/office/drawing/2014/main" id="{60C4B02A-E7D2-0FF9-F57F-3B2FE089D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68647">
            <a:off x="686594" y="1677194"/>
            <a:ext cx="7604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j0309632">
            <a:extLst>
              <a:ext uri="{FF2B5EF4-FFF2-40B4-BE49-F238E27FC236}">
                <a16:creationId xmlns:a16="http://schemas.microsoft.com/office/drawing/2014/main" id="{6913D178-DA17-7BEF-65B1-B2B6FB7E9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68647">
            <a:off x="1829594" y="2667794"/>
            <a:ext cx="7604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j0309632">
            <a:extLst>
              <a:ext uri="{FF2B5EF4-FFF2-40B4-BE49-F238E27FC236}">
                <a16:creationId xmlns:a16="http://schemas.microsoft.com/office/drawing/2014/main" id="{30D2F45B-1D1F-4E54-7F32-AEBC7FC65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68647">
            <a:off x="1677194" y="3734594"/>
            <a:ext cx="7604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descr="j0309632">
            <a:extLst>
              <a:ext uri="{FF2B5EF4-FFF2-40B4-BE49-F238E27FC236}">
                <a16:creationId xmlns:a16="http://schemas.microsoft.com/office/drawing/2014/main" id="{D1411E91-DDFF-1DD1-E049-BA9FE3C2C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68647">
            <a:off x="686594" y="4877594"/>
            <a:ext cx="7604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j0227540">
            <a:extLst>
              <a:ext uri="{FF2B5EF4-FFF2-40B4-BE49-F238E27FC236}">
                <a16:creationId xmlns:a16="http://schemas.microsoft.com/office/drawing/2014/main" id="{8DF170AA-A615-5609-FBCB-FCED09262F1D}"/>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Rectangle 3">
            <a:extLst>
              <a:ext uri="{FF2B5EF4-FFF2-40B4-BE49-F238E27FC236}">
                <a16:creationId xmlns:a16="http://schemas.microsoft.com/office/drawing/2014/main" id="{18C42873-4770-0EB5-4856-FF9469A1DBAC}"/>
              </a:ext>
            </a:extLst>
          </p:cNvPr>
          <p:cNvSpPr>
            <a:spLocks noChangeArrowheads="1"/>
          </p:cNvSpPr>
          <p:nvPr/>
        </p:nvSpPr>
        <p:spPr bwMode="auto">
          <a:xfrm>
            <a:off x="762000" y="198438"/>
            <a:ext cx="8153400" cy="6430962"/>
          </a:xfrm>
          <a:prstGeom prst="rect">
            <a:avLst/>
          </a:prstGeom>
          <a:noFill/>
          <a:ln w="9525">
            <a:noFill/>
            <a:miter lim="800000"/>
            <a:headEnd/>
            <a:tailEnd/>
          </a:ln>
          <a:effectLst>
            <a:outerShdw dist="35921" dir="2700000" algn="ctr" rotWithShape="0">
              <a:srgbClr val="FDFD87"/>
            </a:outerShdw>
          </a:effectLst>
        </p:spPr>
        <p:txBody>
          <a:bodyPr>
            <a:spAutoFit/>
          </a:bodyPr>
          <a:lstStyle/>
          <a:p>
            <a:pPr>
              <a:spcBef>
                <a:spcPct val="50000"/>
              </a:spcBef>
              <a:defRPr/>
            </a:pPr>
            <a:r>
              <a:rPr lang="en-US" sz="3200" b="1"/>
              <a:t>Lucy noticed that her coin collection had begun to tarnish. Some of the metal in the coins had begun to change color. The formation of tarnish is most similar to which of the following changes?</a:t>
            </a:r>
          </a:p>
          <a:p>
            <a:pPr>
              <a:spcBef>
                <a:spcPct val="50000"/>
              </a:spcBef>
              <a:defRPr/>
            </a:pPr>
            <a:r>
              <a:rPr lang="en-US" sz="3200" b="1"/>
              <a:t> shredding a piece of paper into hundreds of tiny strips </a:t>
            </a:r>
          </a:p>
          <a:p>
            <a:pPr>
              <a:spcBef>
                <a:spcPct val="50000"/>
              </a:spcBef>
              <a:defRPr/>
            </a:pPr>
            <a:r>
              <a:rPr lang="en-US" sz="3200" b="1"/>
              <a:t> dropping a dinner plate on the floor </a:t>
            </a:r>
          </a:p>
          <a:p>
            <a:pPr>
              <a:spcBef>
                <a:spcPct val="50000"/>
              </a:spcBef>
              <a:defRPr/>
            </a:pPr>
            <a:r>
              <a:rPr lang="en-US" sz="3200" b="1"/>
              <a:t> melting ice cubes in a glass of juice </a:t>
            </a:r>
          </a:p>
          <a:p>
            <a:pPr>
              <a:spcBef>
                <a:spcPct val="50000"/>
              </a:spcBef>
              <a:defRPr/>
            </a:pPr>
            <a:r>
              <a:rPr lang="en-US" sz="3200" b="1"/>
              <a:t> burning a piece of paper to ashes in a fireplace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sc14">
            <a:extLst>
              <a:ext uri="{FF2B5EF4-FFF2-40B4-BE49-F238E27FC236}">
                <a16:creationId xmlns:a16="http://schemas.microsoft.com/office/drawing/2014/main" id="{2D35E44C-C0EE-9771-C2E9-B81B144C2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47" name="Rectangle 3">
            <a:extLst>
              <a:ext uri="{FF2B5EF4-FFF2-40B4-BE49-F238E27FC236}">
                <a16:creationId xmlns:a16="http://schemas.microsoft.com/office/drawing/2014/main" id="{E09BA5B1-2859-4BA1-C7F3-04ACF2C54ABC}"/>
              </a:ext>
            </a:extLst>
          </p:cNvPr>
          <p:cNvSpPr>
            <a:spLocks noChangeArrowheads="1"/>
          </p:cNvSpPr>
          <p:nvPr/>
        </p:nvSpPr>
        <p:spPr bwMode="auto">
          <a:xfrm>
            <a:off x="228600" y="76200"/>
            <a:ext cx="8763000" cy="7126288"/>
          </a:xfrm>
          <a:prstGeom prst="rect">
            <a:avLst/>
          </a:prstGeom>
          <a:noFill/>
          <a:ln w="9525">
            <a:noFill/>
            <a:miter lim="800000"/>
            <a:headEnd/>
            <a:tailEnd/>
          </a:ln>
          <a:effectLst>
            <a:outerShdw dist="63500" dir="2212194" algn="ctr" rotWithShape="0">
              <a:schemeClr val="accent2"/>
            </a:outerShdw>
          </a:effectLst>
        </p:spPr>
        <p:txBody>
          <a:bodyPr>
            <a:spAutoFit/>
          </a:bodyPr>
          <a:lstStyle/>
          <a:p>
            <a:pPr>
              <a:spcBef>
                <a:spcPct val="50000"/>
              </a:spcBef>
              <a:defRPr/>
            </a:pPr>
            <a:r>
              <a:rPr lang="en-US" sz="4400" b="1">
                <a:solidFill>
                  <a:srgbClr val="FF00FF"/>
                </a:solidFill>
              </a:rPr>
              <a:t>Which is an example of a chemical change?</a:t>
            </a:r>
          </a:p>
          <a:p>
            <a:pPr>
              <a:spcBef>
                <a:spcPct val="50000"/>
              </a:spcBef>
              <a:defRPr/>
            </a:pPr>
            <a:r>
              <a:rPr lang="en-US" sz="4400" b="1">
                <a:solidFill>
                  <a:srgbClr val="FF00FF"/>
                </a:solidFill>
              </a:rPr>
              <a:t> ice melting </a:t>
            </a:r>
          </a:p>
          <a:p>
            <a:pPr>
              <a:spcBef>
                <a:spcPct val="50000"/>
              </a:spcBef>
              <a:defRPr/>
            </a:pPr>
            <a:r>
              <a:rPr lang="en-US" sz="4400" b="1">
                <a:solidFill>
                  <a:srgbClr val="FF00FF"/>
                </a:solidFill>
              </a:rPr>
              <a:t> salt crystals being ground to powder </a:t>
            </a:r>
          </a:p>
          <a:p>
            <a:pPr>
              <a:spcBef>
                <a:spcPct val="50000"/>
              </a:spcBef>
              <a:defRPr/>
            </a:pPr>
            <a:r>
              <a:rPr lang="en-US" sz="4400" b="1">
                <a:solidFill>
                  <a:srgbClr val="FF00FF"/>
                </a:solidFill>
              </a:rPr>
              <a:t> water evaporating </a:t>
            </a:r>
          </a:p>
          <a:p>
            <a:pPr>
              <a:spcBef>
                <a:spcPct val="50000"/>
              </a:spcBef>
              <a:defRPr/>
            </a:pPr>
            <a:r>
              <a:rPr lang="en-US" sz="4400" b="1">
                <a:solidFill>
                  <a:srgbClr val="FF00FF"/>
                </a:solidFill>
              </a:rPr>
              <a:t> wood burning </a:t>
            </a:r>
          </a:p>
          <a:p>
            <a:pPr>
              <a:spcBef>
                <a:spcPct val="50000"/>
              </a:spcBef>
              <a:defRPr/>
            </a:pPr>
            <a:endParaRPr lang="en-US" sz="4400" b="1">
              <a:solidFill>
                <a:srgbClr val="FF00FF"/>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9" descr="artofscience.jpg">
            <a:extLst>
              <a:ext uri="{FF2B5EF4-FFF2-40B4-BE49-F238E27FC236}">
                <a16:creationId xmlns:a16="http://schemas.microsoft.com/office/drawing/2014/main" id="{5F5F78BF-E4C6-CD60-4106-0153FF43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a:extLst>
              <a:ext uri="{FF2B5EF4-FFF2-40B4-BE49-F238E27FC236}">
                <a16:creationId xmlns:a16="http://schemas.microsoft.com/office/drawing/2014/main" id="{35834A5E-7392-ABD7-552E-23BA05DB6021}"/>
              </a:ext>
            </a:extLst>
          </p:cNvPr>
          <p:cNvSpPr>
            <a:spLocks noChangeArrowheads="1"/>
          </p:cNvSpPr>
          <p:nvPr/>
        </p:nvSpPr>
        <p:spPr bwMode="auto">
          <a:xfrm>
            <a:off x="228600" y="-685800"/>
            <a:ext cx="8534400" cy="5580063"/>
          </a:xfrm>
          <a:prstGeom prst="rect">
            <a:avLst/>
          </a:prstGeom>
          <a:noFill/>
          <a:ln w="9525">
            <a:noFill/>
            <a:miter lim="800000"/>
            <a:headEnd/>
            <a:tailEnd/>
          </a:ln>
          <a:effectLst>
            <a:outerShdw dist="45791" dir="3378596" algn="ctr" rotWithShape="0">
              <a:schemeClr val="tx1"/>
            </a:outerShdw>
          </a:effectLst>
        </p:spPr>
        <p:txBody>
          <a:bodyPr>
            <a:spAutoFit/>
          </a:bodyPr>
          <a:lstStyle/>
          <a:p>
            <a:pPr>
              <a:defRPr/>
            </a:pPr>
            <a:r>
              <a:rPr lang="en-US" sz="4800" b="1">
                <a:solidFill>
                  <a:srgbClr val="FFFF00"/>
                </a:solidFill>
              </a:rPr>
              <a:t> </a:t>
            </a:r>
          </a:p>
          <a:p>
            <a:pPr>
              <a:defRPr/>
            </a:pPr>
            <a:r>
              <a:rPr lang="en-US" sz="4800" b="1">
                <a:solidFill>
                  <a:srgbClr val="FFFF00"/>
                </a:solidFill>
              </a:rPr>
              <a:t>The law of </a:t>
            </a:r>
          </a:p>
          <a:p>
            <a:pPr>
              <a:defRPr/>
            </a:pPr>
            <a:r>
              <a:rPr lang="en-US" sz="4800" b="1" u="sng">
                <a:solidFill>
                  <a:srgbClr val="FFFF00"/>
                </a:solidFill>
              </a:rPr>
              <a:t>Conservation of matter </a:t>
            </a:r>
            <a:r>
              <a:rPr lang="en-US" sz="4800" b="1">
                <a:solidFill>
                  <a:srgbClr val="FFFF00"/>
                </a:solidFill>
              </a:rPr>
              <a:t>-  matter can neither be created nor destroyed.</a:t>
            </a:r>
          </a:p>
          <a:p>
            <a:pPr>
              <a:defRPr/>
            </a:pPr>
            <a:r>
              <a:rPr lang="en-US" sz="4000">
                <a:solidFill>
                  <a:srgbClr val="FFFF00"/>
                </a:solidFill>
                <a:latin typeface="Forte" pitchFamily="66" charset="0"/>
              </a:rPr>
              <a:t> </a:t>
            </a:r>
          </a:p>
          <a:p>
            <a:pPr>
              <a:defRPr/>
            </a:pPr>
            <a:r>
              <a:rPr lang="en-US" sz="4000">
                <a:solidFill>
                  <a:srgbClr val="FF9900"/>
                </a:solidFill>
                <a:latin typeface="Forte" pitchFamily="66" charset="0"/>
              </a:rPr>
              <a:t>(Actually, NOT really true). </a:t>
            </a:r>
          </a:p>
          <a:p>
            <a:pPr>
              <a:defRPr/>
            </a:pPr>
            <a:endParaRPr lang="en-US" sz="4000">
              <a:solidFill>
                <a:srgbClr val="FFFF00"/>
              </a:solidFill>
              <a:latin typeface="Forte" pitchFamily="66" charset="0"/>
            </a:endParaRPr>
          </a:p>
        </p:txBody>
      </p:sp>
      <p:sp>
        <p:nvSpPr>
          <p:cNvPr id="14339" name="Rectangle 3">
            <a:extLst>
              <a:ext uri="{FF2B5EF4-FFF2-40B4-BE49-F238E27FC236}">
                <a16:creationId xmlns:a16="http://schemas.microsoft.com/office/drawing/2014/main" id="{2137A9C0-CD42-6BC1-D5CD-00B7001F1938}"/>
              </a:ext>
            </a:extLst>
          </p:cNvPr>
          <p:cNvSpPr>
            <a:spLocks noChangeArrowheads="1"/>
          </p:cNvSpPr>
          <p:nvPr/>
        </p:nvSpPr>
        <p:spPr bwMode="auto">
          <a:xfrm>
            <a:off x="762000" y="4632325"/>
            <a:ext cx="8001000" cy="2225675"/>
          </a:xfrm>
          <a:prstGeom prst="rect">
            <a:avLst/>
          </a:prstGeom>
          <a:noFill/>
          <a:ln w="9525">
            <a:noFill/>
            <a:miter lim="800000"/>
            <a:headEnd/>
            <a:tailEnd/>
          </a:ln>
          <a:effectLst>
            <a:outerShdw dist="53882" dir="2700000" algn="ctr" rotWithShape="0">
              <a:srgbClr val="714CA2"/>
            </a:outerShdw>
          </a:effectLst>
        </p:spPr>
        <p:txBody>
          <a:bodyPr>
            <a:spAutoFit/>
          </a:bodyPr>
          <a:lstStyle/>
          <a:p>
            <a:pPr>
              <a:spcBef>
                <a:spcPct val="50000"/>
              </a:spcBef>
              <a:defRPr/>
            </a:pPr>
            <a:r>
              <a:rPr lang="en-US" sz="4000">
                <a:solidFill>
                  <a:srgbClr val="FFFF00"/>
                </a:solidFill>
              </a:rPr>
              <a:t>M</a:t>
            </a:r>
            <a:r>
              <a:rPr lang="en-US" sz="4000" b="1">
                <a:solidFill>
                  <a:srgbClr val="FFFF00"/>
                </a:solidFill>
              </a:rPr>
              <a:t>atter does not “magically appear" or" disappear”.</a:t>
            </a:r>
          </a:p>
          <a:p>
            <a:pPr>
              <a:spcBef>
                <a:spcPct val="50000"/>
              </a:spcBef>
              <a:defRPr/>
            </a:pPr>
            <a:endParaRPr lang="en-US" sz="4000" b="1">
              <a:solidFill>
                <a:srgbClr val="FFFF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0706" name="AutoShape 2">
            <a:extLst>
              <a:ext uri="{FF2B5EF4-FFF2-40B4-BE49-F238E27FC236}">
                <a16:creationId xmlns:a16="http://schemas.microsoft.com/office/drawing/2014/main" id="{A0B50188-76B1-6448-FC96-E6995DC87970}"/>
              </a:ext>
            </a:extLst>
          </p:cNvPr>
          <p:cNvSpPr>
            <a:spLocks noChangeArrowheads="1"/>
          </p:cNvSpPr>
          <p:nvPr/>
        </p:nvSpPr>
        <p:spPr bwMode="auto">
          <a:xfrm>
            <a:off x="5181600" y="2362200"/>
            <a:ext cx="37338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Decomposition</a:t>
            </a:r>
          </a:p>
        </p:txBody>
      </p:sp>
      <p:sp>
        <p:nvSpPr>
          <p:cNvPr id="200707" name="Freeform 3">
            <a:extLst>
              <a:ext uri="{FF2B5EF4-FFF2-40B4-BE49-F238E27FC236}">
                <a16:creationId xmlns:a16="http://schemas.microsoft.com/office/drawing/2014/main" id="{5B7F90E3-ED92-2184-EC2E-CEFC736C31D6}"/>
              </a:ext>
            </a:extLst>
          </p:cNvPr>
          <p:cNvSpPr>
            <a:spLocks/>
          </p:cNvSpPr>
          <p:nvPr/>
        </p:nvSpPr>
        <p:spPr bwMode="auto">
          <a:xfrm>
            <a:off x="2971800" y="1600200"/>
            <a:ext cx="1143000" cy="15240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0708" name="Freeform 4">
            <a:extLst>
              <a:ext uri="{FF2B5EF4-FFF2-40B4-BE49-F238E27FC236}">
                <a16:creationId xmlns:a16="http://schemas.microsoft.com/office/drawing/2014/main" id="{D181132B-A159-EA9A-7886-0DCB4F9C2E1E}"/>
              </a:ext>
            </a:extLst>
          </p:cNvPr>
          <p:cNvSpPr>
            <a:spLocks/>
          </p:cNvSpPr>
          <p:nvPr/>
        </p:nvSpPr>
        <p:spPr bwMode="auto">
          <a:xfrm flipH="1">
            <a:off x="4267200" y="1524000"/>
            <a:ext cx="762000" cy="15240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0709" name="Freeform 5">
            <a:extLst>
              <a:ext uri="{FF2B5EF4-FFF2-40B4-BE49-F238E27FC236}">
                <a16:creationId xmlns:a16="http://schemas.microsoft.com/office/drawing/2014/main" id="{BD5BD6B9-2821-F4FA-7DEB-06A851B1E71F}"/>
              </a:ext>
            </a:extLst>
          </p:cNvPr>
          <p:cNvSpPr>
            <a:spLocks/>
          </p:cNvSpPr>
          <p:nvPr/>
        </p:nvSpPr>
        <p:spPr bwMode="auto">
          <a:xfrm>
            <a:off x="2743200" y="1524000"/>
            <a:ext cx="1447800" cy="36576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0710" name="Freeform 6">
            <a:extLst>
              <a:ext uri="{FF2B5EF4-FFF2-40B4-BE49-F238E27FC236}">
                <a16:creationId xmlns:a16="http://schemas.microsoft.com/office/drawing/2014/main" id="{F835A93D-8551-4826-3292-0CAAF76B1E6E}"/>
              </a:ext>
            </a:extLst>
          </p:cNvPr>
          <p:cNvSpPr>
            <a:spLocks/>
          </p:cNvSpPr>
          <p:nvPr/>
        </p:nvSpPr>
        <p:spPr bwMode="auto">
          <a:xfrm flipH="1">
            <a:off x="4267200" y="1524000"/>
            <a:ext cx="1066800" cy="3886200"/>
          </a:xfrm>
          <a:custGeom>
            <a:avLst/>
            <a:gdLst>
              <a:gd name="T0" fmla="*/ 912 w 912"/>
              <a:gd name="T1" fmla="*/ 0 h 960"/>
              <a:gd name="T2" fmla="*/ 672 w 912"/>
              <a:gd name="T3" fmla="*/ 672 h 960"/>
              <a:gd name="T4" fmla="*/ 0 w 912"/>
              <a:gd name="T5" fmla="*/ 960 h 960"/>
              <a:gd name="T6" fmla="*/ 0 60000 65536"/>
              <a:gd name="T7" fmla="*/ 0 60000 65536"/>
              <a:gd name="T8" fmla="*/ 0 60000 65536"/>
              <a:gd name="T9" fmla="*/ 0 w 912"/>
              <a:gd name="T10" fmla="*/ 0 h 960"/>
              <a:gd name="T11" fmla="*/ 912 w 912"/>
              <a:gd name="T12" fmla="*/ 960 h 960"/>
            </a:gdLst>
            <a:ahLst/>
            <a:cxnLst>
              <a:cxn ang="T6">
                <a:pos x="T0" y="T1"/>
              </a:cxn>
              <a:cxn ang="T7">
                <a:pos x="T2" y="T3"/>
              </a:cxn>
              <a:cxn ang="T8">
                <a:pos x="T4" y="T5"/>
              </a:cxn>
            </a:cxnLst>
            <a:rect l="T9" t="T10" r="T11" b="T12"/>
            <a:pathLst>
              <a:path w="912" h="960">
                <a:moveTo>
                  <a:pt x="912" y="0"/>
                </a:moveTo>
                <a:cubicBezTo>
                  <a:pt x="868" y="256"/>
                  <a:pt x="824" y="512"/>
                  <a:pt x="672" y="672"/>
                </a:cubicBezTo>
                <a:cubicBezTo>
                  <a:pt x="520" y="832"/>
                  <a:pt x="260" y="896"/>
                  <a:pt x="0" y="960"/>
                </a:cubicBezTo>
              </a:path>
            </a:pathLst>
          </a:custGeom>
          <a:noFill/>
          <a:ln w="76200">
            <a:solidFill>
              <a:srgbClr val="00FFFF"/>
            </a:solidFill>
            <a:round/>
            <a:headEnd/>
            <a:tailEnd/>
          </a:ln>
          <a:scene3d>
            <a:camera prst="legacyObliqueTopRight"/>
            <a:lightRig rig="legacyFlat3" dir="b"/>
          </a:scene3d>
          <a:sp3d extrusionH="49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0711" name="AutoShape 7">
            <a:extLst>
              <a:ext uri="{FF2B5EF4-FFF2-40B4-BE49-F238E27FC236}">
                <a16:creationId xmlns:a16="http://schemas.microsoft.com/office/drawing/2014/main" id="{78590AC9-D6C7-C60E-67E5-6D11D1D67CE3}"/>
              </a:ext>
            </a:extLst>
          </p:cNvPr>
          <p:cNvSpPr>
            <a:spLocks noChangeArrowheads="1"/>
          </p:cNvSpPr>
          <p:nvPr/>
        </p:nvSpPr>
        <p:spPr bwMode="auto">
          <a:xfrm>
            <a:off x="1752600" y="228600"/>
            <a:ext cx="5181600" cy="1524000"/>
          </a:xfrm>
          <a:prstGeom prst="roundRect">
            <a:avLst>
              <a:gd name="adj" fmla="val 50000"/>
            </a:avLst>
          </a:prstGeom>
          <a:gradFill rotWithShape="1">
            <a:gsLst>
              <a:gs pos="0">
                <a:srgbClr val="3399FF"/>
              </a:gs>
              <a:gs pos="100000">
                <a:srgbClr val="9900CC"/>
              </a:gs>
            </a:gsLst>
            <a:lin ang="5400000" scaled="1"/>
          </a:gra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3399FF"/>
            </a:extrusionClr>
            <a:contourClr>
              <a:srgbClr val="33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latin typeface="Palatino Linotype" panose="02040502050505030304" pitchFamily="18" charset="0"/>
              </a:rPr>
              <a:t>Simple Reactions</a:t>
            </a:r>
          </a:p>
        </p:txBody>
      </p:sp>
      <p:sp>
        <p:nvSpPr>
          <p:cNvPr id="200712" name="AutoShape 8">
            <a:extLst>
              <a:ext uri="{FF2B5EF4-FFF2-40B4-BE49-F238E27FC236}">
                <a16:creationId xmlns:a16="http://schemas.microsoft.com/office/drawing/2014/main" id="{B94718A6-B1FC-B090-0C89-331AC240BA8B}"/>
              </a:ext>
            </a:extLst>
          </p:cNvPr>
          <p:cNvSpPr>
            <a:spLocks noChangeArrowheads="1"/>
          </p:cNvSpPr>
          <p:nvPr/>
        </p:nvSpPr>
        <p:spPr bwMode="auto">
          <a:xfrm>
            <a:off x="228600" y="2362200"/>
            <a:ext cx="27432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Synthesis</a:t>
            </a:r>
          </a:p>
          <a:p>
            <a:pPr algn="ctr" eaLnBrk="1" hangingPunct="1"/>
            <a:r>
              <a:rPr lang="en-US" altLang="en-US" sz="2400" b="1"/>
              <a:t>(Combination)</a:t>
            </a:r>
          </a:p>
        </p:txBody>
      </p:sp>
      <p:sp>
        <p:nvSpPr>
          <p:cNvPr id="200713" name="AutoShape 9">
            <a:extLst>
              <a:ext uri="{FF2B5EF4-FFF2-40B4-BE49-F238E27FC236}">
                <a16:creationId xmlns:a16="http://schemas.microsoft.com/office/drawing/2014/main" id="{116B0457-3D2F-D32B-2671-F866F45773FB}"/>
              </a:ext>
            </a:extLst>
          </p:cNvPr>
          <p:cNvSpPr>
            <a:spLocks noChangeArrowheads="1"/>
          </p:cNvSpPr>
          <p:nvPr/>
        </p:nvSpPr>
        <p:spPr bwMode="auto">
          <a:xfrm>
            <a:off x="6096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Single</a:t>
            </a:r>
          </a:p>
          <a:p>
            <a:pPr algn="ctr" eaLnBrk="1" hangingPunct="1"/>
            <a:r>
              <a:rPr lang="en-US" altLang="en-US" sz="4000" b="1">
                <a:latin typeface="Palatino Linotype" panose="02040502050505030304" pitchFamily="18" charset="0"/>
              </a:rPr>
              <a:t>Replacement</a:t>
            </a:r>
          </a:p>
        </p:txBody>
      </p:sp>
      <p:sp>
        <p:nvSpPr>
          <p:cNvPr id="200714" name="AutoShape 10">
            <a:extLst>
              <a:ext uri="{FF2B5EF4-FFF2-40B4-BE49-F238E27FC236}">
                <a16:creationId xmlns:a16="http://schemas.microsoft.com/office/drawing/2014/main" id="{D9943224-EBAA-2CC4-A12D-4C5BD09CFE0A}"/>
              </a:ext>
            </a:extLst>
          </p:cNvPr>
          <p:cNvSpPr>
            <a:spLocks noChangeArrowheads="1"/>
          </p:cNvSpPr>
          <p:nvPr/>
        </p:nvSpPr>
        <p:spPr bwMode="auto">
          <a:xfrm>
            <a:off x="51054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Double</a:t>
            </a:r>
          </a:p>
          <a:p>
            <a:pPr algn="ctr" eaLnBrk="1" hangingPunct="1"/>
            <a:r>
              <a:rPr lang="en-US" altLang="en-US" sz="4000" b="1">
                <a:latin typeface="Palatino Linotype" panose="02040502050505030304" pitchFamily="18" charset="0"/>
              </a:rPr>
              <a:t>Replacement</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2000"/>
                                        <p:tgtEl>
                                          <p:spTgt spid="200711"/>
                                        </p:tgtEl>
                                      </p:cBhvr>
                                    </p:animEffect>
                                    <p:set>
                                      <p:cBhvr>
                                        <p:cTn id="7" dur="1" fill="hold">
                                          <p:stCondLst>
                                            <p:cond delay="1999"/>
                                          </p:stCondLst>
                                        </p:cTn>
                                        <p:tgtEl>
                                          <p:spTgt spid="2007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00707"/>
                                        </p:tgtEl>
                                      </p:cBhvr>
                                    </p:animEffect>
                                    <p:set>
                                      <p:cBhvr>
                                        <p:cTn id="10" dur="1" fill="hold">
                                          <p:stCondLst>
                                            <p:cond delay="1999"/>
                                          </p:stCondLst>
                                        </p:cTn>
                                        <p:tgtEl>
                                          <p:spTgt spid="20070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00709"/>
                                        </p:tgtEl>
                                      </p:cBhvr>
                                    </p:animEffect>
                                    <p:set>
                                      <p:cBhvr>
                                        <p:cTn id="13" dur="1" fill="hold">
                                          <p:stCondLst>
                                            <p:cond delay="1999"/>
                                          </p:stCondLst>
                                        </p:cTn>
                                        <p:tgtEl>
                                          <p:spTgt spid="20070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200710"/>
                                        </p:tgtEl>
                                      </p:cBhvr>
                                    </p:animEffect>
                                    <p:set>
                                      <p:cBhvr>
                                        <p:cTn id="16" dur="1" fill="hold">
                                          <p:stCondLst>
                                            <p:cond delay="1999"/>
                                          </p:stCondLst>
                                        </p:cTn>
                                        <p:tgtEl>
                                          <p:spTgt spid="2007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200708"/>
                                        </p:tgtEl>
                                      </p:cBhvr>
                                    </p:animEffect>
                                    <p:set>
                                      <p:cBhvr>
                                        <p:cTn id="19" dur="1" fill="hold">
                                          <p:stCondLst>
                                            <p:cond delay="1999"/>
                                          </p:stCondLst>
                                        </p:cTn>
                                        <p:tgtEl>
                                          <p:spTgt spid="200708"/>
                                        </p:tgtEl>
                                        <p:attrNameLst>
                                          <p:attrName>style.visibility</p:attrName>
                                        </p:attrNameLst>
                                      </p:cBhvr>
                                      <p:to>
                                        <p:strVal val="hidden"/>
                                      </p:to>
                                    </p:set>
                                  </p:childTnLst>
                                </p:cTn>
                              </p:par>
                            </p:childTnLst>
                          </p:cTn>
                        </p:par>
                        <p:par>
                          <p:cTn id="20" fill="hold" nodeType="afterGroup">
                            <p:stCondLst>
                              <p:cond delay="2000"/>
                            </p:stCondLst>
                            <p:childTnLst>
                              <p:par>
                                <p:cTn id="21" presetID="64" presetClass="path" presetSubtype="0" accel="50000" decel="50000" fill="hold" nodeType="afterEffect">
                                  <p:stCondLst>
                                    <p:cond delay="0"/>
                                  </p:stCondLst>
                                  <p:childTnLst>
                                    <p:animMotion origin="layout" path="M 0.0 1.11111E-6 L 0.01667 -0.32778 " pathEditMode="relative" rAng="0" ptsTypes="AA">
                                      <p:cBhvr>
                                        <p:cTn id="22" dur="2000" fill="hold"/>
                                        <p:tgtEl>
                                          <p:spTgt spid="200712"/>
                                        </p:tgtEl>
                                        <p:attrNameLst>
                                          <p:attrName>ppt_x</p:attrName>
                                          <p:attrName>ppt_y</p:attrName>
                                        </p:attrNameLst>
                                      </p:cBhvr>
                                      <p:rCtr x="833" y="-16389"/>
                                    </p:animMotion>
                                  </p:childTnLst>
                                </p:cTn>
                              </p:par>
                            </p:childTnLst>
                          </p:cTn>
                        </p:par>
                        <p:par>
                          <p:cTn id="23" fill="hold" nodeType="afterGroup">
                            <p:stCondLst>
                              <p:cond delay="4000"/>
                            </p:stCondLst>
                            <p:childTnLst>
                              <p:par>
                                <p:cTn id="24" presetID="35" presetClass="path" presetSubtype="0" accel="50000" decel="50000" fill="hold" nodeType="afterEffect">
                                  <p:stCondLst>
                                    <p:cond delay="0"/>
                                  </p:stCondLst>
                                  <p:childTnLst>
                                    <p:animMotion origin="layout" path="M -3.33333E-6 1.11111E-6 L -0.5375 -0.09445 " pathEditMode="relative" rAng="0" ptsTypes="AA">
                                      <p:cBhvr>
                                        <p:cTn id="25" dur="2000" fill="hold"/>
                                        <p:tgtEl>
                                          <p:spTgt spid="200706"/>
                                        </p:tgtEl>
                                        <p:attrNameLst>
                                          <p:attrName>ppt_x</p:attrName>
                                          <p:attrName>ppt_y</p:attrName>
                                        </p:attrNameLst>
                                      </p:cBhvr>
                                      <p:rCtr x="-26875" y="-4722"/>
                                    </p:animMotion>
                                  </p:childTnLst>
                                </p:cTn>
                              </p:par>
                            </p:childTnLst>
                          </p:cTn>
                        </p:par>
                        <p:par>
                          <p:cTn id="26" fill="hold" nodeType="afterGroup">
                            <p:stCondLst>
                              <p:cond delay="6000"/>
                            </p:stCondLst>
                            <p:childTnLst>
                              <p:par>
                                <p:cTn id="27" presetID="64" presetClass="path" presetSubtype="0" accel="50000" decel="50000" fill="hold" nodeType="afterEffect">
                                  <p:stCondLst>
                                    <p:cond delay="0"/>
                                  </p:stCondLst>
                                  <p:childTnLst>
                                    <p:animMotion origin="layout" path="M 3.33333E-6 -1.11111E-6 L -0.0375 -0.26111 " pathEditMode="relative" rAng="0" ptsTypes="AA">
                                      <p:cBhvr>
                                        <p:cTn id="28" dur="2000" fill="hold"/>
                                        <p:tgtEl>
                                          <p:spTgt spid="200713"/>
                                        </p:tgtEl>
                                        <p:attrNameLst>
                                          <p:attrName>ppt_x</p:attrName>
                                          <p:attrName>ppt_y</p:attrName>
                                        </p:attrNameLst>
                                      </p:cBhvr>
                                      <p:rCtr x="-1875" y="-13056"/>
                                    </p:animMotion>
                                  </p:childTnLst>
                                </p:cTn>
                              </p:par>
                            </p:childTnLst>
                          </p:cTn>
                        </p:par>
                        <p:par>
                          <p:cTn id="29" fill="hold" nodeType="afterGroup">
                            <p:stCondLst>
                              <p:cond delay="8000"/>
                            </p:stCondLst>
                            <p:childTnLst>
                              <p:par>
                                <p:cTn id="30" presetID="35" presetClass="path" presetSubtype="0" accel="50000" decel="50000" fill="hold" nodeType="afterEffect">
                                  <p:stCondLst>
                                    <p:cond delay="0"/>
                                  </p:stCondLst>
                                  <p:childTnLst>
                                    <p:animMotion origin="layout" path="M 0.0 3.33333E-6 L -0.53333 3.33333E-6 " pathEditMode="relative" rAng="0" ptsTypes="AA">
                                      <p:cBhvr>
                                        <p:cTn id="31" dur="2000" fill="hold"/>
                                        <p:tgtEl>
                                          <p:spTgt spid="200714"/>
                                        </p:tgtEl>
                                        <p:attrNameLst>
                                          <p:attrName>ppt_x</p:attrName>
                                          <p:attrName>ppt_y</p:attrName>
                                        </p:attrNameLst>
                                      </p:cBhvr>
                                      <p:rCtr x="-2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8" grpId="0" animBg="1"/>
      <p:bldP spid="200709" grpId="0" animBg="1"/>
      <p:bldP spid="200710" grpId="0" animBg="1"/>
      <p:bldP spid="200711" grpId="0" animBg="1"/>
      <p:bldP spid="200712" grpId="0" animBg="1"/>
      <p:bldP spid="200713" grpId="0" animBg="1"/>
      <p:bldP spid="20071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AutoShape 2">
            <a:extLst>
              <a:ext uri="{FF2B5EF4-FFF2-40B4-BE49-F238E27FC236}">
                <a16:creationId xmlns:a16="http://schemas.microsoft.com/office/drawing/2014/main" id="{D8E3071B-5630-87F5-A961-6924AE92E3DC}"/>
              </a:ext>
            </a:extLst>
          </p:cNvPr>
          <p:cNvSpPr>
            <a:spLocks noChangeArrowheads="1"/>
          </p:cNvSpPr>
          <p:nvPr/>
        </p:nvSpPr>
        <p:spPr bwMode="auto">
          <a:xfrm>
            <a:off x="304800" y="1676400"/>
            <a:ext cx="37338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Decomposition</a:t>
            </a:r>
          </a:p>
        </p:txBody>
      </p:sp>
      <p:sp>
        <p:nvSpPr>
          <p:cNvPr id="84995" name="AutoShape 3">
            <a:extLst>
              <a:ext uri="{FF2B5EF4-FFF2-40B4-BE49-F238E27FC236}">
                <a16:creationId xmlns:a16="http://schemas.microsoft.com/office/drawing/2014/main" id="{DFC05BC9-6A09-2B1B-F3BA-53EE0889C168}"/>
              </a:ext>
            </a:extLst>
          </p:cNvPr>
          <p:cNvSpPr>
            <a:spLocks noChangeArrowheads="1"/>
          </p:cNvSpPr>
          <p:nvPr/>
        </p:nvSpPr>
        <p:spPr bwMode="auto">
          <a:xfrm>
            <a:off x="457200" y="76200"/>
            <a:ext cx="27432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Synthesis</a:t>
            </a:r>
          </a:p>
        </p:txBody>
      </p:sp>
      <p:sp>
        <p:nvSpPr>
          <p:cNvPr id="84996" name="AutoShape 4">
            <a:extLst>
              <a:ext uri="{FF2B5EF4-FFF2-40B4-BE49-F238E27FC236}">
                <a16:creationId xmlns:a16="http://schemas.microsoft.com/office/drawing/2014/main" id="{8AA786EF-4D3F-505D-6787-8AA695E1EE61}"/>
              </a:ext>
            </a:extLst>
          </p:cNvPr>
          <p:cNvSpPr>
            <a:spLocks noChangeArrowheads="1"/>
          </p:cNvSpPr>
          <p:nvPr/>
        </p:nvSpPr>
        <p:spPr bwMode="auto">
          <a:xfrm>
            <a:off x="228600" y="34290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Single</a:t>
            </a:r>
          </a:p>
          <a:p>
            <a:pPr algn="ctr" eaLnBrk="1" hangingPunct="1"/>
            <a:r>
              <a:rPr lang="en-US" altLang="en-US" sz="4000" b="1">
                <a:latin typeface="Palatino Linotype" panose="02040502050505030304" pitchFamily="18" charset="0"/>
              </a:rPr>
              <a:t>Replacement</a:t>
            </a:r>
          </a:p>
        </p:txBody>
      </p:sp>
      <p:sp>
        <p:nvSpPr>
          <p:cNvPr id="84997" name="AutoShape 5">
            <a:extLst>
              <a:ext uri="{FF2B5EF4-FFF2-40B4-BE49-F238E27FC236}">
                <a16:creationId xmlns:a16="http://schemas.microsoft.com/office/drawing/2014/main" id="{EF586D65-A1F3-E1DF-AC63-C2ECFD560E59}"/>
              </a:ext>
            </a:extLst>
          </p:cNvPr>
          <p:cNvSpPr>
            <a:spLocks noChangeArrowheads="1"/>
          </p:cNvSpPr>
          <p:nvPr/>
        </p:nvSpPr>
        <p:spPr bwMode="auto">
          <a:xfrm>
            <a:off x="3048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Double</a:t>
            </a:r>
          </a:p>
          <a:p>
            <a:pPr algn="ctr" eaLnBrk="1" hangingPunct="1"/>
            <a:r>
              <a:rPr lang="en-US" altLang="en-US" sz="4000" b="1">
                <a:latin typeface="Palatino Linotype" panose="02040502050505030304" pitchFamily="18" charset="0"/>
              </a:rPr>
              <a:t>Replacement</a:t>
            </a:r>
          </a:p>
        </p:txBody>
      </p:sp>
      <p:sp>
        <p:nvSpPr>
          <p:cNvPr id="201734" name="Oval 6">
            <a:extLst>
              <a:ext uri="{FF2B5EF4-FFF2-40B4-BE49-F238E27FC236}">
                <a16:creationId xmlns:a16="http://schemas.microsoft.com/office/drawing/2014/main" id="{ED4091C4-385A-2215-45CD-3757A75F098E}"/>
              </a:ext>
            </a:extLst>
          </p:cNvPr>
          <p:cNvSpPr>
            <a:spLocks noChangeArrowheads="1"/>
          </p:cNvSpPr>
          <p:nvPr/>
        </p:nvSpPr>
        <p:spPr bwMode="auto">
          <a:xfrm>
            <a:off x="335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35" name="Oval 7">
            <a:extLst>
              <a:ext uri="{FF2B5EF4-FFF2-40B4-BE49-F238E27FC236}">
                <a16:creationId xmlns:a16="http://schemas.microsoft.com/office/drawing/2014/main" id="{42F4994C-C225-D080-4258-ED3E2C8BFC31}"/>
              </a:ext>
            </a:extLst>
          </p:cNvPr>
          <p:cNvSpPr>
            <a:spLocks noChangeArrowheads="1"/>
          </p:cNvSpPr>
          <p:nvPr/>
        </p:nvSpPr>
        <p:spPr bwMode="auto">
          <a:xfrm>
            <a:off x="5029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36" name="AutoShape 8">
            <a:extLst>
              <a:ext uri="{FF2B5EF4-FFF2-40B4-BE49-F238E27FC236}">
                <a16:creationId xmlns:a16="http://schemas.microsoft.com/office/drawing/2014/main" id="{D39C4A21-2A49-FC4A-B0F2-529D9FBDD500}"/>
              </a:ext>
            </a:extLst>
          </p:cNvPr>
          <p:cNvSpPr>
            <a:spLocks noChangeArrowheads="1"/>
          </p:cNvSpPr>
          <p:nvPr/>
        </p:nvSpPr>
        <p:spPr bwMode="auto">
          <a:xfrm>
            <a:off x="6019800" y="2286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1737" name="Oval 9">
            <a:extLst>
              <a:ext uri="{FF2B5EF4-FFF2-40B4-BE49-F238E27FC236}">
                <a16:creationId xmlns:a16="http://schemas.microsoft.com/office/drawing/2014/main" id="{248EC5F5-BB86-F856-535D-D646C60AE685}"/>
              </a:ext>
            </a:extLst>
          </p:cNvPr>
          <p:cNvSpPr>
            <a:spLocks noChangeArrowheads="1"/>
          </p:cNvSpPr>
          <p:nvPr/>
        </p:nvSpPr>
        <p:spPr bwMode="auto">
          <a:xfrm>
            <a:off x="716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38" name="Oval 10">
            <a:extLst>
              <a:ext uri="{FF2B5EF4-FFF2-40B4-BE49-F238E27FC236}">
                <a16:creationId xmlns:a16="http://schemas.microsoft.com/office/drawing/2014/main" id="{E3B50825-6C19-1BCA-C763-D6F4907C6F49}"/>
              </a:ext>
            </a:extLst>
          </p:cNvPr>
          <p:cNvSpPr>
            <a:spLocks noChangeArrowheads="1"/>
          </p:cNvSpPr>
          <p:nvPr/>
        </p:nvSpPr>
        <p:spPr bwMode="auto">
          <a:xfrm>
            <a:off x="7696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39" name="Rectangle 11">
            <a:extLst>
              <a:ext uri="{FF2B5EF4-FFF2-40B4-BE49-F238E27FC236}">
                <a16:creationId xmlns:a16="http://schemas.microsoft.com/office/drawing/2014/main" id="{25657A85-C8D8-8E45-6754-2D5E7D505BB3}"/>
              </a:ext>
            </a:extLst>
          </p:cNvPr>
          <p:cNvSpPr>
            <a:spLocks noChangeArrowheads="1"/>
          </p:cNvSpPr>
          <p:nvPr/>
        </p:nvSpPr>
        <p:spPr bwMode="auto">
          <a:xfrm>
            <a:off x="4191000" y="1524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201740" name="Oval 12">
            <a:extLst>
              <a:ext uri="{FF2B5EF4-FFF2-40B4-BE49-F238E27FC236}">
                <a16:creationId xmlns:a16="http://schemas.microsoft.com/office/drawing/2014/main" id="{80C560A6-8E58-56D7-4FD9-685F0A48AC8A}"/>
              </a:ext>
            </a:extLst>
          </p:cNvPr>
          <p:cNvSpPr>
            <a:spLocks noChangeArrowheads="1"/>
          </p:cNvSpPr>
          <p:nvPr/>
        </p:nvSpPr>
        <p:spPr bwMode="auto">
          <a:xfrm>
            <a:off x="7032625" y="1905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41" name="Oval 13">
            <a:extLst>
              <a:ext uri="{FF2B5EF4-FFF2-40B4-BE49-F238E27FC236}">
                <a16:creationId xmlns:a16="http://schemas.microsoft.com/office/drawing/2014/main" id="{49C72F90-C55D-5602-9687-D697E602D796}"/>
              </a:ext>
            </a:extLst>
          </p:cNvPr>
          <p:cNvSpPr>
            <a:spLocks noChangeArrowheads="1"/>
          </p:cNvSpPr>
          <p:nvPr/>
        </p:nvSpPr>
        <p:spPr bwMode="auto">
          <a:xfrm>
            <a:off x="8382000" y="1905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42" name="AutoShape 14">
            <a:extLst>
              <a:ext uri="{FF2B5EF4-FFF2-40B4-BE49-F238E27FC236}">
                <a16:creationId xmlns:a16="http://schemas.microsoft.com/office/drawing/2014/main" id="{EB98D1ED-DECB-CA53-35E1-9285964588A3}"/>
              </a:ext>
            </a:extLst>
          </p:cNvPr>
          <p:cNvSpPr>
            <a:spLocks noChangeArrowheads="1"/>
          </p:cNvSpPr>
          <p:nvPr/>
        </p:nvSpPr>
        <p:spPr bwMode="auto">
          <a:xfrm>
            <a:off x="6172200" y="19812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1743" name="Oval 15">
            <a:extLst>
              <a:ext uri="{FF2B5EF4-FFF2-40B4-BE49-F238E27FC236}">
                <a16:creationId xmlns:a16="http://schemas.microsoft.com/office/drawing/2014/main" id="{F532738B-BFA1-3173-3BA5-B4DC11AF1B8C}"/>
              </a:ext>
            </a:extLst>
          </p:cNvPr>
          <p:cNvSpPr>
            <a:spLocks noChangeArrowheads="1"/>
          </p:cNvSpPr>
          <p:nvPr/>
        </p:nvSpPr>
        <p:spPr bwMode="auto">
          <a:xfrm>
            <a:off x="4572000" y="19812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44" name="Oval 16">
            <a:extLst>
              <a:ext uri="{FF2B5EF4-FFF2-40B4-BE49-F238E27FC236}">
                <a16:creationId xmlns:a16="http://schemas.microsoft.com/office/drawing/2014/main" id="{1BD3A3B3-D0C9-AC57-3D33-F8677E2F4C75}"/>
              </a:ext>
            </a:extLst>
          </p:cNvPr>
          <p:cNvSpPr>
            <a:spLocks noChangeArrowheads="1"/>
          </p:cNvSpPr>
          <p:nvPr/>
        </p:nvSpPr>
        <p:spPr bwMode="auto">
          <a:xfrm>
            <a:off x="5105400" y="19812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45" name="Rectangle 17">
            <a:extLst>
              <a:ext uri="{FF2B5EF4-FFF2-40B4-BE49-F238E27FC236}">
                <a16:creationId xmlns:a16="http://schemas.microsoft.com/office/drawing/2014/main" id="{164E9555-D92C-5CA9-B547-26F4F9E803C3}"/>
              </a:ext>
            </a:extLst>
          </p:cNvPr>
          <p:cNvSpPr>
            <a:spLocks noChangeArrowheads="1"/>
          </p:cNvSpPr>
          <p:nvPr/>
        </p:nvSpPr>
        <p:spPr bwMode="auto">
          <a:xfrm>
            <a:off x="7772400" y="1905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201746" name="Oval 18">
            <a:extLst>
              <a:ext uri="{FF2B5EF4-FFF2-40B4-BE49-F238E27FC236}">
                <a16:creationId xmlns:a16="http://schemas.microsoft.com/office/drawing/2014/main" id="{6CF76EF7-A314-D2CC-AB9B-8A91C66DD6DC}"/>
              </a:ext>
            </a:extLst>
          </p:cNvPr>
          <p:cNvSpPr>
            <a:spLocks noChangeArrowheads="1"/>
          </p:cNvSpPr>
          <p:nvPr/>
        </p:nvSpPr>
        <p:spPr bwMode="auto">
          <a:xfrm>
            <a:off x="6781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47" name="Oval 19">
            <a:extLst>
              <a:ext uri="{FF2B5EF4-FFF2-40B4-BE49-F238E27FC236}">
                <a16:creationId xmlns:a16="http://schemas.microsoft.com/office/drawing/2014/main" id="{A2B95EF4-56AD-C40D-F988-847E94377C22}"/>
              </a:ext>
            </a:extLst>
          </p:cNvPr>
          <p:cNvSpPr>
            <a:spLocks noChangeArrowheads="1"/>
          </p:cNvSpPr>
          <p:nvPr/>
        </p:nvSpPr>
        <p:spPr bwMode="auto">
          <a:xfrm>
            <a:off x="8458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48" name="AutoShape 20">
            <a:extLst>
              <a:ext uri="{FF2B5EF4-FFF2-40B4-BE49-F238E27FC236}">
                <a16:creationId xmlns:a16="http://schemas.microsoft.com/office/drawing/2014/main" id="{B6BAEBBE-A4D7-5F5C-ACB7-0E0997004B4B}"/>
              </a:ext>
            </a:extLst>
          </p:cNvPr>
          <p:cNvSpPr>
            <a:spLocks noChangeArrowheads="1"/>
          </p:cNvSpPr>
          <p:nvPr/>
        </p:nvSpPr>
        <p:spPr bwMode="auto">
          <a:xfrm>
            <a:off x="6172200" y="3810000"/>
            <a:ext cx="533400" cy="685800"/>
          </a:xfrm>
          <a:prstGeom prst="rightArrow">
            <a:avLst>
              <a:gd name="adj1" fmla="val 50000"/>
              <a:gd name="adj2" fmla="val 25000"/>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1749" name="Oval 21">
            <a:extLst>
              <a:ext uri="{FF2B5EF4-FFF2-40B4-BE49-F238E27FC236}">
                <a16:creationId xmlns:a16="http://schemas.microsoft.com/office/drawing/2014/main" id="{7D4D3C7C-6689-335E-98B9-E0CF32291525}"/>
              </a:ext>
            </a:extLst>
          </p:cNvPr>
          <p:cNvSpPr>
            <a:spLocks noChangeArrowheads="1"/>
          </p:cNvSpPr>
          <p:nvPr/>
        </p:nvSpPr>
        <p:spPr bwMode="auto">
          <a:xfrm>
            <a:off x="3733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50" name="Oval 22">
            <a:extLst>
              <a:ext uri="{FF2B5EF4-FFF2-40B4-BE49-F238E27FC236}">
                <a16:creationId xmlns:a16="http://schemas.microsoft.com/office/drawing/2014/main" id="{2553849E-5A5B-1FC1-7D61-98E78CF9774B}"/>
              </a:ext>
            </a:extLst>
          </p:cNvPr>
          <p:cNvSpPr>
            <a:spLocks noChangeArrowheads="1"/>
          </p:cNvSpPr>
          <p:nvPr/>
        </p:nvSpPr>
        <p:spPr bwMode="auto">
          <a:xfrm>
            <a:off x="4267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51" name="Rectangle 23">
            <a:extLst>
              <a:ext uri="{FF2B5EF4-FFF2-40B4-BE49-F238E27FC236}">
                <a16:creationId xmlns:a16="http://schemas.microsoft.com/office/drawing/2014/main" id="{8E3C1ED9-9FF0-8AA2-5AA3-D8BBBDF8AC11}"/>
              </a:ext>
            </a:extLst>
          </p:cNvPr>
          <p:cNvSpPr>
            <a:spLocks noChangeArrowheads="1"/>
          </p:cNvSpPr>
          <p:nvPr/>
        </p:nvSpPr>
        <p:spPr bwMode="auto">
          <a:xfrm>
            <a:off x="74676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201752" name="Oval 24">
            <a:extLst>
              <a:ext uri="{FF2B5EF4-FFF2-40B4-BE49-F238E27FC236}">
                <a16:creationId xmlns:a16="http://schemas.microsoft.com/office/drawing/2014/main" id="{339B8543-74B4-4D36-8ED4-D8AC29E7D8B4}"/>
              </a:ext>
            </a:extLst>
          </p:cNvPr>
          <p:cNvSpPr>
            <a:spLocks noChangeArrowheads="1"/>
          </p:cNvSpPr>
          <p:nvPr/>
        </p:nvSpPr>
        <p:spPr bwMode="auto">
          <a:xfrm>
            <a:off x="54102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201753" name="Rectangle 25">
            <a:extLst>
              <a:ext uri="{FF2B5EF4-FFF2-40B4-BE49-F238E27FC236}">
                <a16:creationId xmlns:a16="http://schemas.microsoft.com/office/drawing/2014/main" id="{FA47BFB7-CC76-1B42-DC92-44E7B236191A}"/>
              </a:ext>
            </a:extLst>
          </p:cNvPr>
          <p:cNvSpPr>
            <a:spLocks noChangeArrowheads="1"/>
          </p:cNvSpPr>
          <p:nvPr/>
        </p:nvSpPr>
        <p:spPr bwMode="auto">
          <a:xfrm>
            <a:off x="49530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201754" name="Oval 26">
            <a:extLst>
              <a:ext uri="{FF2B5EF4-FFF2-40B4-BE49-F238E27FC236}">
                <a16:creationId xmlns:a16="http://schemas.microsoft.com/office/drawing/2014/main" id="{53C22BB6-7E8B-4B58-5E4A-EBABB0D685BE}"/>
              </a:ext>
            </a:extLst>
          </p:cNvPr>
          <p:cNvSpPr>
            <a:spLocks noChangeArrowheads="1"/>
          </p:cNvSpPr>
          <p:nvPr/>
        </p:nvSpPr>
        <p:spPr bwMode="auto">
          <a:xfrm>
            <a:off x="79248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201755" name="Oval 27">
            <a:extLst>
              <a:ext uri="{FF2B5EF4-FFF2-40B4-BE49-F238E27FC236}">
                <a16:creationId xmlns:a16="http://schemas.microsoft.com/office/drawing/2014/main" id="{4DCBBA5C-7BB6-F04A-0E8E-425476F78128}"/>
              </a:ext>
            </a:extLst>
          </p:cNvPr>
          <p:cNvSpPr>
            <a:spLocks noChangeArrowheads="1"/>
          </p:cNvSpPr>
          <p:nvPr/>
        </p:nvSpPr>
        <p:spPr bwMode="auto">
          <a:xfrm>
            <a:off x="6629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56" name="Oval 28">
            <a:extLst>
              <a:ext uri="{FF2B5EF4-FFF2-40B4-BE49-F238E27FC236}">
                <a16:creationId xmlns:a16="http://schemas.microsoft.com/office/drawing/2014/main" id="{05BEB8EF-F1F2-17C8-1349-C73B9262BF20}"/>
              </a:ext>
            </a:extLst>
          </p:cNvPr>
          <p:cNvSpPr>
            <a:spLocks noChangeArrowheads="1"/>
          </p:cNvSpPr>
          <p:nvPr/>
        </p:nvSpPr>
        <p:spPr bwMode="auto">
          <a:xfrm>
            <a:off x="8520113" y="5410200"/>
            <a:ext cx="547687"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57" name="AutoShape 29">
            <a:extLst>
              <a:ext uri="{FF2B5EF4-FFF2-40B4-BE49-F238E27FC236}">
                <a16:creationId xmlns:a16="http://schemas.microsoft.com/office/drawing/2014/main" id="{EED30BA2-5F1D-7E55-3F15-800B85A7C7EC}"/>
              </a:ext>
            </a:extLst>
          </p:cNvPr>
          <p:cNvSpPr>
            <a:spLocks noChangeArrowheads="1"/>
          </p:cNvSpPr>
          <p:nvPr/>
        </p:nvSpPr>
        <p:spPr bwMode="auto">
          <a:xfrm>
            <a:off x="6096000" y="5334000"/>
            <a:ext cx="457200" cy="838200"/>
          </a:xfrm>
          <a:prstGeom prst="rightArrow">
            <a:avLst>
              <a:gd name="adj1" fmla="val 51620"/>
              <a:gd name="adj2" fmla="val 6145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1758" name="Oval 30">
            <a:extLst>
              <a:ext uri="{FF2B5EF4-FFF2-40B4-BE49-F238E27FC236}">
                <a16:creationId xmlns:a16="http://schemas.microsoft.com/office/drawing/2014/main" id="{FB305BAD-7F4E-2D71-DEC5-7641ED12447F}"/>
              </a:ext>
            </a:extLst>
          </p:cNvPr>
          <p:cNvSpPr>
            <a:spLocks noChangeArrowheads="1"/>
          </p:cNvSpPr>
          <p:nvPr/>
        </p:nvSpPr>
        <p:spPr bwMode="auto">
          <a:xfrm>
            <a:off x="3581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201759" name="Oval 31">
            <a:extLst>
              <a:ext uri="{FF2B5EF4-FFF2-40B4-BE49-F238E27FC236}">
                <a16:creationId xmlns:a16="http://schemas.microsoft.com/office/drawing/2014/main" id="{1EB5947F-E167-A33C-DEA4-4FE3AAE937B8}"/>
              </a:ext>
            </a:extLst>
          </p:cNvPr>
          <p:cNvSpPr>
            <a:spLocks noChangeArrowheads="1"/>
          </p:cNvSpPr>
          <p:nvPr/>
        </p:nvSpPr>
        <p:spPr bwMode="auto">
          <a:xfrm>
            <a:off x="4038600" y="5410200"/>
            <a:ext cx="547688"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201760" name="Rectangle 32">
            <a:extLst>
              <a:ext uri="{FF2B5EF4-FFF2-40B4-BE49-F238E27FC236}">
                <a16:creationId xmlns:a16="http://schemas.microsoft.com/office/drawing/2014/main" id="{485428E9-A237-EA81-1208-278178F26905}"/>
              </a:ext>
            </a:extLst>
          </p:cNvPr>
          <p:cNvSpPr>
            <a:spLocks noChangeArrowheads="1"/>
          </p:cNvSpPr>
          <p:nvPr/>
        </p:nvSpPr>
        <p:spPr bwMode="auto">
          <a:xfrm>
            <a:off x="7529513"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201761" name="Oval 33">
            <a:extLst>
              <a:ext uri="{FF2B5EF4-FFF2-40B4-BE49-F238E27FC236}">
                <a16:creationId xmlns:a16="http://schemas.microsoft.com/office/drawing/2014/main" id="{54B73E57-77AB-5D27-0FE9-55BBF3C2D24E}"/>
              </a:ext>
            </a:extLst>
          </p:cNvPr>
          <p:cNvSpPr>
            <a:spLocks noChangeArrowheads="1"/>
          </p:cNvSpPr>
          <p:nvPr/>
        </p:nvSpPr>
        <p:spPr bwMode="auto">
          <a:xfrm>
            <a:off x="5029200" y="5410200"/>
            <a:ext cx="547688"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201762" name="Rectangle 34">
            <a:extLst>
              <a:ext uri="{FF2B5EF4-FFF2-40B4-BE49-F238E27FC236}">
                <a16:creationId xmlns:a16="http://schemas.microsoft.com/office/drawing/2014/main" id="{92B8F9B5-9E81-0334-6C30-A89B55D4F7FD}"/>
              </a:ext>
            </a:extLst>
          </p:cNvPr>
          <p:cNvSpPr>
            <a:spLocks noChangeArrowheads="1"/>
          </p:cNvSpPr>
          <p:nvPr/>
        </p:nvSpPr>
        <p:spPr bwMode="auto">
          <a:xfrm>
            <a:off x="4572000"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201763" name="Oval 35">
            <a:extLst>
              <a:ext uri="{FF2B5EF4-FFF2-40B4-BE49-F238E27FC236}">
                <a16:creationId xmlns:a16="http://schemas.microsoft.com/office/drawing/2014/main" id="{4B3C3CD0-431E-EC6B-2246-072ECD4C0EEB}"/>
              </a:ext>
            </a:extLst>
          </p:cNvPr>
          <p:cNvSpPr>
            <a:spLocks noChangeArrowheads="1"/>
          </p:cNvSpPr>
          <p:nvPr/>
        </p:nvSpPr>
        <p:spPr bwMode="auto">
          <a:xfrm>
            <a:off x="8062913" y="5410200"/>
            <a:ext cx="547687"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201764" name="Oval 36">
            <a:extLst>
              <a:ext uri="{FF2B5EF4-FFF2-40B4-BE49-F238E27FC236}">
                <a16:creationId xmlns:a16="http://schemas.microsoft.com/office/drawing/2014/main" id="{67AABA6F-E90A-5C16-57D1-EB8E18D8653A}"/>
              </a:ext>
            </a:extLst>
          </p:cNvPr>
          <p:cNvSpPr>
            <a:spLocks noChangeArrowheads="1"/>
          </p:cNvSpPr>
          <p:nvPr/>
        </p:nvSpPr>
        <p:spPr bwMode="auto">
          <a:xfrm>
            <a:off x="5486400" y="5410200"/>
            <a:ext cx="547688"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D</a:t>
            </a:r>
          </a:p>
        </p:txBody>
      </p:sp>
      <p:sp>
        <p:nvSpPr>
          <p:cNvPr id="201765" name="Oval 37">
            <a:extLst>
              <a:ext uri="{FF2B5EF4-FFF2-40B4-BE49-F238E27FC236}">
                <a16:creationId xmlns:a16="http://schemas.microsoft.com/office/drawing/2014/main" id="{123F3497-AFB4-8DB0-E5C9-E5A585419651}"/>
              </a:ext>
            </a:extLst>
          </p:cNvPr>
          <p:cNvSpPr>
            <a:spLocks noChangeArrowheads="1"/>
          </p:cNvSpPr>
          <p:nvPr/>
        </p:nvSpPr>
        <p:spPr bwMode="auto">
          <a:xfrm>
            <a:off x="7072313" y="5410200"/>
            <a:ext cx="547687"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iterate type="wd">
                                    <p:tmPct val="10000"/>
                                  </p:iterate>
                                  <p:childTnLst>
                                    <p:set>
                                      <p:cBhvr>
                                        <p:cTn id="6" dur="1" fill="hold">
                                          <p:stCondLst>
                                            <p:cond delay="0"/>
                                          </p:stCondLst>
                                        </p:cTn>
                                        <p:tgtEl>
                                          <p:spTgt spid="201734"/>
                                        </p:tgtEl>
                                        <p:attrNameLst>
                                          <p:attrName>style.visibility</p:attrName>
                                        </p:attrNameLst>
                                      </p:cBhvr>
                                      <p:to>
                                        <p:strVal val="visible"/>
                                      </p:to>
                                    </p:set>
                                    <p:anim calcmode="lin" valueType="num">
                                      <p:cBhvr>
                                        <p:cTn id="7" dur="1000" fill="hold"/>
                                        <p:tgtEl>
                                          <p:spTgt spid="201734"/>
                                        </p:tgtEl>
                                        <p:attrNameLst>
                                          <p:attrName>ppt_w</p:attrName>
                                        </p:attrNameLst>
                                      </p:cBhvr>
                                      <p:tavLst>
                                        <p:tav tm="0">
                                          <p:val>
                                            <p:fltVal val="0"/>
                                          </p:val>
                                        </p:tav>
                                        <p:tav tm="100000">
                                          <p:val>
                                            <p:strVal val="#ppt_w"/>
                                          </p:val>
                                        </p:tav>
                                      </p:tavLst>
                                    </p:anim>
                                    <p:anim calcmode="lin" valueType="num">
                                      <p:cBhvr>
                                        <p:cTn id="8" dur="1000" fill="hold"/>
                                        <p:tgtEl>
                                          <p:spTgt spid="201734"/>
                                        </p:tgtEl>
                                        <p:attrNameLst>
                                          <p:attrName>ppt_h</p:attrName>
                                        </p:attrNameLst>
                                      </p:cBhvr>
                                      <p:tavLst>
                                        <p:tav tm="0">
                                          <p:val>
                                            <p:fltVal val="0"/>
                                          </p:val>
                                        </p:tav>
                                        <p:tav tm="100000">
                                          <p:val>
                                            <p:strVal val="#ppt_h"/>
                                          </p:val>
                                        </p:tav>
                                      </p:tavLst>
                                    </p:anim>
                                    <p:animEffect transition="in" filter="fade">
                                      <p:cBhvr>
                                        <p:cTn id="9" dur="1000"/>
                                        <p:tgtEl>
                                          <p:spTgt spid="201734"/>
                                        </p:tgtEl>
                                      </p:cBhvr>
                                    </p:animEffect>
                                  </p:childTnLst>
                                </p:cTn>
                              </p:par>
                              <p:par>
                                <p:cTn id="10" presetID="53" presetClass="entr" presetSubtype="0" fill="hold" nodeType="withEffect">
                                  <p:stCondLst>
                                    <p:cond delay="0"/>
                                  </p:stCondLst>
                                  <p:iterate type="wd">
                                    <p:tmPct val="10000"/>
                                  </p:iterate>
                                  <p:childTnLst>
                                    <p:set>
                                      <p:cBhvr>
                                        <p:cTn id="11" dur="1" fill="hold">
                                          <p:stCondLst>
                                            <p:cond delay="0"/>
                                          </p:stCondLst>
                                        </p:cTn>
                                        <p:tgtEl>
                                          <p:spTgt spid="201735"/>
                                        </p:tgtEl>
                                        <p:attrNameLst>
                                          <p:attrName>style.visibility</p:attrName>
                                        </p:attrNameLst>
                                      </p:cBhvr>
                                      <p:to>
                                        <p:strVal val="visible"/>
                                      </p:to>
                                    </p:set>
                                    <p:anim calcmode="lin" valueType="num">
                                      <p:cBhvr>
                                        <p:cTn id="12" dur="1000" fill="hold"/>
                                        <p:tgtEl>
                                          <p:spTgt spid="201735"/>
                                        </p:tgtEl>
                                        <p:attrNameLst>
                                          <p:attrName>ppt_w</p:attrName>
                                        </p:attrNameLst>
                                      </p:cBhvr>
                                      <p:tavLst>
                                        <p:tav tm="0">
                                          <p:val>
                                            <p:fltVal val="0"/>
                                          </p:val>
                                        </p:tav>
                                        <p:tav tm="100000">
                                          <p:val>
                                            <p:strVal val="#ppt_w"/>
                                          </p:val>
                                        </p:tav>
                                      </p:tavLst>
                                    </p:anim>
                                    <p:anim calcmode="lin" valueType="num">
                                      <p:cBhvr>
                                        <p:cTn id="13" dur="1000" fill="hold"/>
                                        <p:tgtEl>
                                          <p:spTgt spid="201735"/>
                                        </p:tgtEl>
                                        <p:attrNameLst>
                                          <p:attrName>ppt_h</p:attrName>
                                        </p:attrNameLst>
                                      </p:cBhvr>
                                      <p:tavLst>
                                        <p:tav tm="0">
                                          <p:val>
                                            <p:fltVal val="0"/>
                                          </p:val>
                                        </p:tav>
                                        <p:tav tm="100000">
                                          <p:val>
                                            <p:strVal val="#ppt_h"/>
                                          </p:val>
                                        </p:tav>
                                      </p:tavLst>
                                    </p:anim>
                                    <p:animEffect transition="in" filter="fade">
                                      <p:cBhvr>
                                        <p:cTn id="14" dur="1000"/>
                                        <p:tgtEl>
                                          <p:spTgt spid="201735"/>
                                        </p:tgtEl>
                                      </p:cBhvr>
                                    </p:animEffect>
                                  </p:childTnLst>
                                </p:cTn>
                              </p:par>
                              <p:par>
                                <p:cTn id="15" presetID="53" presetClass="entr" presetSubtype="0" fill="hold" nodeType="withEffect">
                                  <p:stCondLst>
                                    <p:cond delay="0"/>
                                  </p:stCondLst>
                                  <p:iterate type="wd">
                                    <p:tmPct val="10000"/>
                                  </p:iterate>
                                  <p:childTnLst>
                                    <p:set>
                                      <p:cBhvr>
                                        <p:cTn id="16" dur="1" fill="hold">
                                          <p:stCondLst>
                                            <p:cond delay="0"/>
                                          </p:stCondLst>
                                        </p:cTn>
                                        <p:tgtEl>
                                          <p:spTgt spid="201736"/>
                                        </p:tgtEl>
                                        <p:attrNameLst>
                                          <p:attrName>style.visibility</p:attrName>
                                        </p:attrNameLst>
                                      </p:cBhvr>
                                      <p:to>
                                        <p:strVal val="visible"/>
                                      </p:to>
                                    </p:set>
                                    <p:anim calcmode="lin" valueType="num">
                                      <p:cBhvr>
                                        <p:cTn id="17" dur="1000" fill="hold"/>
                                        <p:tgtEl>
                                          <p:spTgt spid="201736"/>
                                        </p:tgtEl>
                                        <p:attrNameLst>
                                          <p:attrName>ppt_w</p:attrName>
                                        </p:attrNameLst>
                                      </p:cBhvr>
                                      <p:tavLst>
                                        <p:tav tm="0">
                                          <p:val>
                                            <p:fltVal val="0"/>
                                          </p:val>
                                        </p:tav>
                                        <p:tav tm="100000">
                                          <p:val>
                                            <p:strVal val="#ppt_w"/>
                                          </p:val>
                                        </p:tav>
                                      </p:tavLst>
                                    </p:anim>
                                    <p:anim calcmode="lin" valueType="num">
                                      <p:cBhvr>
                                        <p:cTn id="18" dur="1000" fill="hold"/>
                                        <p:tgtEl>
                                          <p:spTgt spid="201736"/>
                                        </p:tgtEl>
                                        <p:attrNameLst>
                                          <p:attrName>ppt_h</p:attrName>
                                        </p:attrNameLst>
                                      </p:cBhvr>
                                      <p:tavLst>
                                        <p:tav tm="0">
                                          <p:val>
                                            <p:fltVal val="0"/>
                                          </p:val>
                                        </p:tav>
                                        <p:tav tm="100000">
                                          <p:val>
                                            <p:strVal val="#ppt_h"/>
                                          </p:val>
                                        </p:tav>
                                      </p:tavLst>
                                    </p:anim>
                                    <p:animEffect transition="in" filter="fade">
                                      <p:cBhvr>
                                        <p:cTn id="19" dur="1000"/>
                                        <p:tgtEl>
                                          <p:spTgt spid="201736"/>
                                        </p:tgtEl>
                                      </p:cBhvr>
                                    </p:animEffect>
                                  </p:childTnLst>
                                </p:cTn>
                              </p:par>
                              <p:par>
                                <p:cTn id="20" presetID="53" presetClass="entr" presetSubtype="0" fill="hold" nodeType="withEffect">
                                  <p:stCondLst>
                                    <p:cond delay="0"/>
                                  </p:stCondLst>
                                  <p:iterate type="wd">
                                    <p:tmPct val="10000"/>
                                  </p:iterate>
                                  <p:childTnLst>
                                    <p:set>
                                      <p:cBhvr>
                                        <p:cTn id="21" dur="1" fill="hold">
                                          <p:stCondLst>
                                            <p:cond delay="0"/>
                                          </p:stCondLst>
                                        </p:cTn>
                                        <p:tgtEl>
                                          <p:spTgt spid="201737"/>
                                        </p:tgtEl>
                                        <p:attrNameLst>
                                          <p:attrName>style.visibility</p:attrName>
                                        </p:attrNameLst>
                                      </p:cBhvr>
                                      <p:to>
                                        <p:strVal val="visible"/>
                                      </p:to>
                                    </p:set>
                                    <p:anim calcmode="lin" valueType="num">
                                      <p:cBhvr>
                                        <p:cTn id="22" dur="1000" fill="hold"/>
                                        <p:tgtEl>
                                          <p:spTgt spid="201737"/>
                                        </p:tgtEl>
                                        <p:attrNameLst>
                                          <p:attrName>ppt_w</p:attrName>
                                        </p:attrNameLst>
                                      </p:cBhvr>
                                      <p:tavLst>
                                        <p:tav tm="0">
                                          <p:val>
                                            <p:fltVal val="0"/>
                                          </p:val>
                                        </p:tav>
                                        <p:tav tm="100000">
                                          <p:val>
                                            <p:strVal val="#ppt_w"/>
                                          </p:val>
                                        </p:tav>
                                      </p:tavLst>
                                    </p:anim>
                                    <p:anim calcmode="lin" valueType="num">
                                      <p:cBhvr>
                                        <p:cTn id="23" dur="1000" fill="hold"/>
                                        <p:tgtEl>
                                          <p:spTgt spid="201737"/>
                                        </p:tgtEl>
                                        <p:attrNameLst>
                                          <p:attrName>ppt_h</p:attrName>
                                        </p:attrNameLst>
                                      </p:cBhvr>
                                      <p:tavLst>
                                        <p:tav tm="0">
                                          <p:val>
                                            <p:fltVal val="0"/>
                                          </p:val>
                                        </p:tav>
                                        <p:tav tm="100000">
                                          <p:val>
                                            <p:strVal val="#ppt_h"/>
                                          </p:val>
                                        </p:tav>
                                      </p:tavLst>
                                    </p:anim>
                                    <p:animEffect transition="in" filter="fade">
                                      <p:cBhvr>
                                        <p:cTn id="24" dur="1000"/>
                                        <p:tgtEl>
                                          <p:spTgt spid="201737"/>
                                        </p:tgtEl>
                                      </p:cBhvr>
                                    </p:animEffect>
                                  </p:childTnLst>
                                </p:cTn>
                              </p:par>
                              <p:par>
                                <p:cTn id="25" presetID="53" presetClass="entr" presetSubtype="0" fill="hold" nodeType="withEffect">
                                  <p:stCondLst>
                                    <p:cond delay="0"/>
                                  </p:stCondLst>
                                  <p:iterate type="wd">
                                    <p:tmPct val="10000"/>
                                  </p:iterate>
                                  <p:childTnLst>
                                    <p:set>
                                      <p:cBhvr>
                                        <p:cTn id="26" dur="1" fill="hold">
                                          <p:stCondLst>
                                            <p:cond delay="0"/>
                                          </p:stCondLst>
                                        </p:cTn>
                                        <p:tgtEl>
                                          <p:spTgt spid="201738"/>
                                        </p:tgtEl>
                                        <p:attrNameLst>
                                          <p:attrName>style.visibility</p:attrName>
                                        </p:attrNameLst>
                                      </p:cBhvr>
                                      <p:to>
                                        <p:strVal val="visible"/>
                                      </p:to>
                                    </p:set>
                                    <p:anim calcmode="lin" valueType="num">
                                      <p:cBhvr>
                                        <p:cTn id="27" dur="1000" fill="hold"/>
                                        <p:tgtEl>
                                          <p:spTgt spid="201738"/>
                                        </p:tgtEl>
                                        <p:attrNameLst>
                                          <p:attrName>ppt_w</p:attrName>
                                        </p:attrNameLst>
                                      </p:cBhvr>
                                      <p:tavLst>
                                        <p:tav tm="0">
                                          <p:val>
                                            <p:fltVal val="0"/>
                                          </p:val>
                                        </p:tav>
                                        <p:tav tm="100000">
                                          <p:val>
                                            <p:strVal val="#ppt_w"/>
                                          </p:val>
                                        </p:tav>
                                      </p:tavLst>
                                    </p:anim>
                                    <p:anim calcmode="lin" valueType="num">
                                      <p:cBhvr>
                                        <p:cTn id="28" dur="1000" fill="hold"/>
                                        <p:tgtEl>
                                          <p:spTgt spid="201738"/>
                                        </p:tgtEl>
                                        <p:attrNameLst>
                                          <p:attrName>ppt_h</p:attrName>
                                        </p:attrNameLst>
                                      </p:cBhvr>
                                      <p:tavLst>
                                        <p:tav tm="0">
                                          <p:val>
                                            <p:fltVal val="0"/>
                                          </p:val>
                                        </p:tav>
                                        <p:tav tm="100000">
                                          <p:val>
                                            <p:strVal val="#ppt_h"/>
                                          </p:val>
                                        </p:tav>
                                      </p:tavLst>
                                    </p:anim>
                                    <p:animEffect transition="in" filter="fade">
                                      <p:cBhvr>
                                        <p:cTn id="29" dur="1000"/>
                                        <p:tgtEl>
                                          <p:spTgt spid="201738"/>
                                        </p:tgtEl>
                                      </p:cBhvr>
                                    </p:animEffect>
                                  </p:childTnLst>
                                </p:cTn>
                              </p:par>
                              <p:par>
                                <p:cTn id="30" presetID="53" presetClass="entr" presetSubtype="0" fill="hold" nodeType="withEffect">
                                  <p:stCondLst>
                                    <p:cond delay="0"/>
                                  </p:stCondLst>
                                  <p:iterate type="wd">
                                    <p:tmPct val="10000"/>
                                  </p:iterate>
                                  <p:childTnLst>
                                    <p:set>
                                      <p:cBhvr>
                                        <p:cTn id="31" dur="1" fill="hold">
                                          <p:stCondLst>
                                            <p:cond delay="0"/>
                                          </p:stCondLst>
                                        </p:cTn>
                                        <p:tgtEl>
                                          <p:spTgt spid="201739"/>
                                        </p:tgtEl>
                                        <p:attrNameLst>
                                          <p:attrName>style.visibility</p:attrName>
                                        </p:attrNameLst>
                                      </p:cBhvr>
                                      <p:to>
                                        <p:strVal val="visible"/>
                                      </p:to>
                                    </p:set>
                                    <p:anim calcmode="lin" valueType="num">
                                      <p:cBhvr>
                                        <p:cTn id="32" dur="1000" fill="hold"/>
                                        <p:tgtEl>
                                          <p:spTgt spid="201739"/>
                                        </p:tgtEl>
                                        <p:attrNameLst>
                                          <p:attrName>ppt_w</p:attrName>
                                        </p:attrNameLst>
                                      </p:cBhvr>
                                      <p:tavLst>
                                        <p:tav tm="0">
                                          <p:val>
                                            <p:fltVal val="0"/>
                                          </p:val>
                                        </p:tav>
                                        <p:tav tm="100000">
                                          <p:val>
                                            <p:strVal val="#ppt_w"/>
                                          </p:val>
                                        </p:tav>
                                      </p:tavLst>
                                    </p:anim>
                                    <p:anim calcmode="lin" valueType="num">
                                      <p:cBhvr>
                                        <p:cTn id="33" dur="1000" fill="hold"/>
                                        <p:tgtEl>
                                          <p:spTgt spid="201739"/>
                                        </p:tgtEl>
                                        <p:attrNameLst>
                                          <p:attrName>ppt_h</p:attrName>
                                        </p:attrNameLst>
                                      </p:cBhvr>
                                      <p:tavLst>
                                        <p:tav tm="0">
                                          <p:val>
                                            <p:fltVal val="0"/>
                                          </p:val>
                                        </p:tav>
                                        <p:tav tm="100000">
                                          <p:val>
                                            <p:strVal val="#ppt_h"/>
                                          </p:val>
                                        </p:tav>
                                      </p:tavLst>
                                    </p:anim>
                                    <p:animEffect transition="in" filter="fade">
                                      <p:cBhvr>
                                        <p:cTn id="34" dur="1000"/>
                                        <p:tgtEl>
                                          <p:spTgt spid="201739"/>
                                        </p:tgtEl>
                                      </p:cBhvr>
                                    </p:animEffect>
                                  </p:childTnLst>
                                </p:cTn>
                              </p:par>
                              <p:par>
                                <p:cTn id="35" presetID="53" presetClass="entr" presetSubtype="0" fill="hold" nodeType="withEffect">
                                  <p:stCondLst>
                                    <p:cond delay="0"/>
                                  </p:stCondLst>
                                  <p:iterate type="wd">
                                    <p:tmPct val="10000"/>
                                  </p:iterate>
                                  <p:childTnLst>
                                    <p:set>
                                      <p:cBhvr>
                                        <p:cTn id="36" dur="1" fill="hold">
                                          <p:stCondLst>
                                            <p:cond delay="0"/>
                                          </p:stCondLst>
                                        </p:cTn>
                                        <p:tgtEl>
                                          <p:spTgt spid="201740"/>
                                        </p:tgtEl>
                                        <p:attrNameLst>
                                          <p:attrName>style.visibility</p:attrName>
                                        </p:attrNameLst>
                                      </p:cBhvr>
                                      <p:to>
                                        <p:strVal val="visible"/>
                                      </p:to>
                                    </p:set>
                                    <p:anim calcmode="lin" valueType="num">
                                      <p:cBhvr>
                                        <p:cTn id="37" dur="1000" fill="hold"/>
                                        <p:tgtEl>
                                          <p:spTgt spid="201740"/>
                                        </p:tgtEl>
                                        <p:attrNameLst>
                                          <p:attrName>ppt_w</p:attrName>
                                        </p:attrNameLst>
                                      </p:cBhvr>
                                      <p:tavLst>
                                        <p:tav tm="0">
                                          <p:val>
                                            <p:fltVal val="0"/>
                                          </p:val>
                                        </p:tav>
                                        <p:tav tm="100000">
                                          <p:val>
                                            <p:strVal val="#ppt_w"/>
                                          </p:val>
                                        </p:tav>
                                      </p:tavLst>
                                    </p:anim>
                                    <p:anim calcmode="lin" valueType="num">
                                      <p:cBhvr>
                                        <p:cTn id="38" dur="1000" fill="hold"/>
                                        <p:tgtEl>
                                          <p:spTgt spid="201740"/>
                                        </p:tgtEl>
                                        <p:attrNameLst>
                                          <p:attrName>ppt_h</p:attrName>
                                        </p:attrNameLst>
                                      </p:cBhvr>
                                      <p:tavLst>
                                        <p:tav tm="0">
                                          <p:val>
                                            <p:fltVal val="0"/>
                                          </p:val>
                                        </p:tav>
                                        <p:tav tm="100000">
                                          <p:val>
                                            <p:strVal val="#ppt_h"/>
                                          </p:val>
                                        </p:tav>
                                      </p:tavLst>
                                    </p:anim>
                                    <p:animEffect transition="in" filter="fade">
                                      <p:cBhvr>
                                        <p:cTn id="39" dur="1000"/>
                                        <p:tgtEl>
                                          <p:spTgt spid="201740"/>
                                        </p:tgtEl>
                                      </p:cBhvr>
                                    </p:animEffect>
                                  </p:childTnLst>
                                </p:cTn>
                              </p:par>
                              <p:par>
                                <p:cTn id="40" presetID="53" presetClass="entr" presetSubtype="0" fill="hold" nodeType="withEffect">
                                  <p:stCondLst>
                                    <p:cond delay="0"/>
                                  </p:stCondLst>
                                  <p:iterate type="wd">
                                    <p:tmPct val="10000"/>
                                  </p:iterate>
                                  <p:childTnLst>
                                    <p:set>
                                      <p:cBhvr>
                                        <p:cTn id="41" dur="1" fill="hold">
                                          <p:stCondLst>
                                            <p:cond delay="0"/>
                                          </p:stCondLst>
                                        </p:cTn>
                                        <p:tgtEl>
                                          <p:spTgt spid="201741"/>
                                        </p:tgtEl>
                                        <p:attrNameLst>
                                          <p:attrName>style.visibility</p:attrName>
                                        </p:attrNameLst>
                                      </p:cBhvr>
                                      <p:to>
                                        <p:strVal val="visible"/>
                                      </p:to>
                                    </p:set>
                                    <p:anim calcmode="lin" valueType="num">
                                      <p:cBhvr>
                                        <p:cTn id="42" dur="1000" fill="hold"/>
                                        <p:tgtEl>
                                          <p:spTgt spid="201741"/>
                                        </p:tgtEl>
                                        <p:attrNameLst>
                                          <p:attrName>ppt_w</p:attrName>
                                        </p:attrNameLst>
                                      </p:cBhvr>
                                      <p:tavLst>
                                        <p:tav tm="0">
                                          <p:val>
                                            <p:fltVal val="0"/>
                                          </p:val>
                                        </p:tav>
                                        <p:tav tm="100000">
                                          <p:val>
                                            <p:strVal val="#ppt_w"/>
                                          </p:val>
                                        </p:tav>
                                      </p:tavLst>
                                    </p:anim>
                                    <p:anim calcmode="lin" valueType="num">
                                      <p:cBhvr>
                                        <p:cTn id="43" dur="1000" fill="hold"/>
                                        <p:tgtEl>
                                          <p:spTgt spid="201741"/>
                                        </p:tgtEl>
                                        <p:attrNameLst>
                                          <p:attrName>ppt_h</p:attrName>
                                        </p:attrNameLst>
                                      </p:cBhvr>
                                      <p:tavLst>
                                        <p:tav tm="0">
                                          <p:val>
                                            <p:fltVal val="0"/>
                                          </p:val>
                                        </p:tav>
                                        <p:tav tm="100000">
                                          <p:val>
                                            <p:strVal val="#ppt_h"/>
                                          </p:val>
                                        </p:tav>
                                      </p:tavLst>
                                    </p:anim>
                                    <p:animEffect transition="in" filter="fade">
                                      <p:cBhvr>
                                        <p:cTn id="44" dur="1000"/>
                                        <p:tgtEl>
                                          <p:spTgt spid="201741"/>
                                        </p:tgtEl>
                                      </p:cBhvr>
                                    </p:animEffect>
                                  </p:childTnLst>
                                </p:cTn>
                              </p:par>
                              <p:par>
                                <p:cTn id="45" presetID="53" presetClass="entr" presetSubtype="0" fill="hold" nodeType="withEffect">
                                  <p:stCondLst>
                                    <p:cond delay="0"/>
                                  </p:stCondLst>
                                  <p:iterate type="wd">
                                    <p:tmPct val="10000"/>
                                  </p:iterate>
                                  <p:childTnLst>
                                    <p:set>
                                      <p:cBhvr>
                                        <p:cTn id="46" dur="1" fill="hold">
                                          <p:stCondLst>
                                            <p:cond delay="0"/>
                                          </p:stCondLst>
                                        </p:cTn>
                                        <p:tgtEl>
                                          <p:spTgt spid="201742"/>
                                        </p:tgtEl>
                                        <p:attrNameLst>
                                          <p:attrName>style.visibility</p:attrName>
                                        </p:attrNameLst>
                                      </p:cBhvr>
                                      <p:to>
                                        <p:strVal val="visible"/>
                                      </p:to>
                                    </p:set>
                                    <p:anim calcmode="lin" valueType="num">
                                      <p:cBhvr>
                                        <p:cTn id="47" dur="1000" fill="hold"/>
                                        <p:tgtEl>
                                          <p:spTgt spid="201742"/>
                                        </p:tgtEl>
                                        <p:attrNameLst>
                                          <p:attrName>ppt_w</p:attrName>
                                        </p:attrNameLst>
                                      </p:cBhvr>
                                      <p:tavLst>
                                        <p:tav tm="0">
                                          <p:val>
                                            <p:fltVal val="0"/>
                                          </p:val>
                                        </p:tav>
                                        <p:tav tm="100000">
                                          <p:val>
                                            <p:strVal val="#ppt_w"/>
                                          </p:val>
                                        </p:tav>
                                      </p:tavLst>
                                    </p:anim>
                                    <p:anim calcmode="lin" valueType="num">
                                      <p:cBhvr>
                                        <p:cTn id="48" dur="1000" fill="hold"/>
                                        <p:tgtEl>
                                          <p:spTgt spid="201742"/>
                                        </p:tgtEl>
                                        <p:attrNameLst>
                                          <p:attrName>ppt_h</p:attrName>
                                        </p:attrNameLst>
                                      </p:cBhvr>
                                      <p:tavLst>
                                        <p:tav tm="0">
                                          <p:val>
                                            <p:fltVal val="0"/>
                                          </p:val>
                                        </p:tav>
                                        <p:tav tm="100000">
                                          <p:val>
                                            <p:strVal val="#ppt_h"/>
                                          </p:val>
                                        </p:tav>
                                      </p:tavLst>
                                    </p:anim>
                                    <p:animEffect transition="in" filter="fade">
                                      <p:cBhvr>
                                        <p:cTn id="49" dur="1000"/>
                                        <p:tgtEl>
                                          <p:spTgt spid="201742"/>
                                        </p:tgtEl>
                                      </p:cBhvr>
                                    </p:animEffect>
                                  </p:childTnLst>
                                </p:cTn>
                              </p:par>
                              <p:par>
                                <p:cTn id="50" presetID="53" presetClass="entr" presetSubtype="0" fill="hold" nodeType="withEffect">
                                  <p:stCondLst>
                                    <p:cond delay="0"/>
                                  </p:stCondLst>
                                  <p:iterate type="wd">
                                    <p:tmPct val="10000"/>
                                  </p:iterate>
                                  <p:childTnLst>
                                    <p:set>
                                      <p:cBhvr>
                                        <p:cTn id="51" dur="1" fill="hold">
                                          <p:stCondLst>
                                            <p:cond delay="0"/>
                                          </p:stCondLst>
                                        </p:cTn>
                                        <p:tgtEl>
                                          <p:spTgt spid="201743"/>
                                        </p:tgtEl>
                                        <p:attrNameLst>
                                          <p:attrName>style.visibility</p:attrName>
                                        </p:attrNameLst>
                                      </p:cBhvr>
                                      <p:to>
                                        <p:strVal val="visible"/>
                                      </p:to>
                                    </p:set>
                                    <p:anim calcmode="lin" valueType="num">
                                      <p:cBhvr>
                                        <p:cTn id="52" dur="1000" fill="hold"/>
                                        <p:tgtEl>
                                          <p:spTgt spid="201743"/>
                                        </p:tgtEl>
                                        <p:attrNameLst>
                                          <p:attrName>ppt_w</p:attrName>
                                        </p:attrNameLst>
                                      </p:cBhvr>
                                      <p:tavLst>
                                        <p:tav tm="0">
                                          <p:val>
                                            <p:fltVal val="0"/>
                                          </p:val>
                                        </p:tav>
                                        <p:tav tm="100000">
                                          <p:val>
                                            <p:strVal val="#ppt_w"/>
                                          </p:val>
                                        </p:tav>
                                      </p:tavLst>
                                    </p:anim>
                                    <p:anim calcmode="lin" valueType="num">
                                      <p:cBhvr>
                                        <p:cTn id="53" dur="1000" fill="hold"/>
                                        <p:tgtEl>
                                          <p:spTgt spid="201743"/>
                                        </p:tgtEl>
                                        <p:attrNameLst>
                                          <p:attrName>ppt_h</p:attrName>
                                        </p:attrNameLst>
                                      </p:cBhvr>
                                      <p:tavLst>
                                        <p:tav tm="0">
                                          <p:val>
                                            <p:fltVal val="0"/>
                                          </p:val>
                                        </p:tav>
                                        <p:tav tm="100000">
                                          <p:val>
                                            <p:strVal val="#ppt_h"/>
                                          </p:val>
                                        </p:tav>
                                      </p:tavLst>
                                    </p:anim>
                                    <p:animEffect transition="in" filter="fade">
                                      <p:cBhvr>
                                        <p:cTn id="54" dur="1000"/>
                                        <p:tgtEl>
                                          <p:spTgt spid="201743"/>
                                        </p:tgtEl>
                                      </p:cBhvr>
                                    </p:animEffect>
                                  </p:childTnLst>
                                </p:cTn>
                              </p:par>
                              <p:par>
                                <p:cTn id="55" presetID="53" presetClass="entr" presetSubtype="0" fill="hold" nodeType="withEffect">
                                  <p:stCondLst>
                                    <p:cond delay="0"/>
                                  </p:stCondLst>
                                  <p:iterate type="wd">
                                    <p:tmPct val="10000"/>
                                  </p:iterate>
                                  <p:childTnLst>
                                    <p:set>
                                      <p:cBhvr>
                                        <p:cTn id="56" dur="1" fill="hold">
                                          <p:stCondLst>
                                            <p:cond delay="0"/>
                                          </p:stCondLst>
                                        </p:cTn>
                                        <p:tgtEl>
                                          <p:spTgt spid="201744"/>
                                        </p:tgtEl>
                                        <p:attrNameLst>
                                          <p:attrName>style.visibility</p:attrName>
                                        </p:attrNameLst>
                                      </p:cBhvr>
                                      <p:to>
                                        <p:strVal val="visible"/>
                                      </p:to>
                                    </p:set>
                                    <p:anim calcmode="lin" valueType="num">
                                      <p:cBhvr>
                                        <p:cTn id="57" dur="1000" fill="hold"/>
                                        <p:tgtEl>
                                          <p:spTgt spid="201744"/>
                                        </p:tgtEl>
                                        <p:attrNameLst>
                                          <p:attrName>ppt_w</p:attrName>
                                        </p:attrNameLst>
                                      </p:cBhvr>
                                      <p:tavLst>
                                        <p:tav tm="0">
                                          <p:val>
                                            <p:fltVal val="0"/>
                                          </p:val>
                                        </p:tav>
                                        <p:tav tm="100000">
                                          <p:val>
                                            <p:strVal val="#ppt_w"/>
                                          </p:val>
                                        </p:tav>
                                      </p:tavLst>
                                    </p:anim>
                                    <p:anim calcmode="lin" valueType="num">
                                      <p:cBhvr>
                                        <p:cTn id="58" dur="1000" fill="hold"/>
                                        <p:tgtEl>
                                          <p:spTgt spid="201744"/>
                                        </p:tgtEl>
                                        <p:attrNameLst>
                                          <p:attrName>ppt_h</p:attrName>
                                        </p:attrNameLst>
                                      </p:cBhvr>
                                      <p:tavLst>
                                        <p:tav tm="0">
                                          <p:val>
                                            <p:fltVal val="0"/>
                                          </p:val>
                                        </p:tav>
                                        <p:tav tm="100000">
                                          <p:val>
                                            <p:strVal val="#ppt_h"/>
                                          </p:val>
                                        </p:tav>
                                      </p:tavLst>
                                    </p:anim>
                                    <p:animEffect transition="in" filter="fade">
                                      <p:cBhvr>
                                        <p:cTn id="59" dur="1000"/>
                                        <p:tgtEl>
                                          <p:spTgt spid="201744"/>
                                        </p:tgtEl>
                                      </p:cBhvr>
                                    </p:animEffect>
                                  </p:childTnLst>
                                </p:cTn>
                              </p:par>
                              <p:par>
                                <p:cTn id="60" presetID="53" presetClass="entr" presetSubtype="0" fill="hold" nodeType="withEffect">
                                  <p:stCondLst>
                                    <p:cond delay="0"/>
                                  </p:stCondLst>
                                  <p:iterate type="wd">
                                    <p:tmPct val="10000"/>
                                  </p:iterate>
                                  <p:childTnLst>
                                    <p:set>
                                      <p:cBhvr>
                                        <p:cTn id="61" dur="1" fill="hold">
                                          <p:stCondLst>
                                            <p:cond delay="0"/>
                                          </p:stCondLst>
                                        </p:cTn>
                                        <p:tgtEl>
                                          <p:spTgt spid="201745"/>
                                        </p:tgtEl>
                                        <p:attrNameLst>
                                          <p:attrName>style.visibility</p:attrName>
                                        </p:attrNameLst>
                                      </p:cBhvr>
                                      <p:to>
                                        <p:strVal val="visible"/>
                                      </p:to>
                                    </p:set>
                                    <p:anim calcmode="lin" valueType="num">
                                      <p:cBhvr>
                                        <p:cTn id="62" dur="1000" fill="hold"/>
                                        <p:tgtEl>
                                          <p:spTgt spid="201745"/>
                                        </p:tgtEl>
                                        <p:attrNameLst>
                                          <p:attrName>ppt_w</p:attrName>
                                        </p:attrNameLst>
                                      </p:cBhvr>
                                      <p:tavLst>
                                        <p:tav tm="0">
                                          <p:val>
                                            <p:fltVal val="0"/>
                                          </p:val>
                                        </p:tav>
                                        <p:tav tm="100000">
                                          <p:val>
                                            <p:strVal val="#ppt_w"/>
                                          </p:val>
                                        </p:tav>
                                      </p:tavLst>
                                    </p:anim>
                                    <p:anim calcmode="lin" valueType="num">
                                      <p:cBhvr>
                                        <p:cTn id="63" dur="1000" fill="hold"/>
                                        <p:tgtEl>
                                          <p:spTgt spid="201745"/>
                                        </p:tgtEl>
                                        <p:attrNameLst>
                                          <p:attrName>ppt_h</p:attrName>
                                        </p:attrNameLst>
                                      </p:cBhvr>
                                      <p:tavLst>
                                        <p:tav tm="0">
                                          <p:val>
                                            <p:fltVal val="0"/>
                                          </p:val>
                                        </p:tav>
                                        <p:tav tm="100000">
                                          <p:val>
                                            <p:strVal val="#ppt_h"/>
                                          </p:val>
                                        </p:tav>
                                      </p:tavLst>
                                    </p:anim>
                                    <p:animEffect transition="in" filter="fade">
                                      <p:cBhvr>
                                        <p:cTn id="64" dur="1000"/>
                                        <p:tgtEl>
                                          <p:spTgt spid="201745"/>
                                        </p:tgtEl>
                                      </p:cBhvr>
                                    </p:animEffect>
                                  </p:childTnLst>
                                </p:cTn>
                              </p:par>
                              <p:par>
                                <p:cTn id="65" presetID="53" presetClass="entr" presetSubtype="0" fill="hold" nodeType="withEffect">
                                  <p:stCondLst>
                                    <p:cond delay="0"/>
                                  </p:stCondLst>
                                  <p:iterate type="wd">
                                    <p:tmPct val="10000"/>
                                  </p:iterate>
                                  <p:childTnLst>
                                    <p:set>
                                      <p:cBhvr>
                                        <p:cTn id="66" dur="1" fill="hold">
                                          <p:stCondLst>
                                            <p:cond delay="0"/>
                                          </p:stCondLst>
                                        </p:cTn>
                                        <p:tgtEl>
                                          <p:spTgt spid="201746"/>
                                        </p:tgtEl>
                                        <p:attrNameLst>
                                          <p:attrName>style.visibility</p:attrName>
                                        </p:attrNameLst>
                                      </p:cBhvr>
                                      <p:to>
                                        <p:strVal val="visible"/>
                                      </p:to>
                                    </p:set>
                                    <p:anim calcmode="lin" valueType="num">
                                      <p:cBhvr>
                                        <p:cTn id="67" dur="1000" fill="hold"/>
                                        <p:tgtEl>
                                          <p:spTgt spid="201746"/>
                                        </p:tgtEl>
                                        <p:attrNameLst>
                                          <p:attrName>ppt_w</p:attrName>
                                        </p:attrNameLst>
                                      </p:cBhvr>
                                      <p:tavLst>
                                        <p:tav tm="0">
                                          <p:val>
                                            <p:fltVal val="0"/>
                                          </p:val>
                                        </p:tav>
                                        <p:tav tm="100000">
                                          <p:val>
                                            <p:strVal val="#ppt_w"/>
                                          </p:val>
                                        </p:tav>
                                      </p:tavLst>
                                    </p:anim>
                                    <p:anim calcmode="lin" valueType="num">
                                      <p:cBhvr>
                                        <p:cTn id="68" dur="1000" fill="hold"/>
                                        <p:tgtEl>
                                          <p:spTgt spid="201746"/>
                                        </p:tgtEl>
                                        <p:attrNameLst>
                                          <p:attrName>ppt_h</p:attrName>
                                        </p:attrNameLst>
                                      </p:cBhvr>
                                      <p:tavLst>
                                        <p:tav tm="0">
                                          <p:val>
                                            <p:fltVal val="0"/>
                                          </p:val>
                                        </p:tav>
                                        <p:tav tm="100000">
                                          <p:val>
                                            <p:strVal val="#ppt_h"/>
                                          </p:val>
                                        </p:tav>
                                      </p:tavLst>
                                    </p:anim>
                                    <p:animEffect transition="in" filter="fade">
                                      <p:cBhvr>
                                        <p:cTn id="69" dur="1000"/>
                                        <p:tgtEl>
                                          <p:spTgt spid="201746"/>
                                        </p:tgtEl>
                                      </p:cBhvr>
                                    </p:animEffect>
                                  </p:childTnLst>
                                </p:cTn>
                              </p:par>
                              <p:par>
                                <p:cTn id="70" presetID="53" presetClass="entr" presetSubtype="0" fill="hold" nodeType="withEffect">
                                  <p:stCondLst>
                                    <p:cond delay="0"/>
                                  </p:stCondLst>
                                  <p:iterate type="wd">
                                    <p:tmPct val="10000"/>
                                  </p:iterate>
                                  <p:childTnLst>
                                    <p:set>
                                      <p:cBhvr>
                                        <p:cTn id="71" dur="1" fill="hold">
                                          <p:stCondLst>
                                            <p:cond delay="0"/>
                                          </p:stCondLst>
                                        </p:cTn>
                                        <p:tgtEl>
                                          <p:spTgt spid="201747"/>
                                        </p:tgtEl>
                                        <p:attrNameLst>
                                          <p:attrName>style.visibility</p:attrName>
                                        </p:attrNameLst>
                                      </p:cBhvr>
                                      <p:to>
                                        <p:strVal val="visible"/>
                                      </p:to>
                                    </p:set>
                                    <p:anim calcmode="lin" valueType="num">
                                      <p:cBhvr>
                                        <p:cTn id="72" dur="1000" fill="hold"/>
                                        <p:tgtEl>
                                          <p:spTgt spid="201747"/>
                                        </p:tgtEl>
                                        <p:attrNameLst>
                                          <p:attrName>ppt_w</p:attrName>
                                        </p:attrNameLst>
                                      </p:cBhvr>
                                      <p:tavLst>
                                        <p:tav tm="0">
                                          <p:val>
                                            <p:fltVal val="0"/>
                                          </p:val>
                                        </p:tav>
                                        <p:tav tm="100000">
                                          <p:val>
                                            <p:strVal val="#ppt_w"/>
                                          </p:val>
                                        </p:tav>
                                      </p:tavLst>
                                    </p:anim>
                                    <p:anim calcmode="lin" valueType="num">
                                      <p:cBhvr>
                                        <p:cTn id="73" dur="1000" fill="hold"/>
                                        <p:tgtEl>
                                          <p:spTgt spid="201747"/>
                                        </p:tgtEl>
                                        <p:attrNameLst>
                                          <p:attrName>ppt_h</p:attrName>
                                        </p:attrNameLst>
                                      </p:cBhvr>
                                      <p:tavLst>
                                        <p:tav tm="0">
                                          <p:val>
                                            <p:fltVal val="0"/>
                                          </p:val>
                                        </p:tav>
                                        <p:tav tm="100000">
                                          <p:val>
                                            <p:strVal val="#ppt_h"/>
                                          </p:val>
                                        </p:tav>
                                      </p:tavLst>
                                    </p:anim>
                                    <p:animEffect transition="in" filter="fade">
                                      <p:cBhvr>
                                        <p:cTn id="74" dur="1000"/>
                                        <p:tgtEl>
                                          <p:spTgt spid="201747"/>
                                        </p:tgtEl>
                                      </p:cBhvr>
                                    </p:animEffect>
                                  </p:childTnLst>
                                </p:cTn>
                              </p:par>
                              <p:par>
                                <p:cTn id="75" presetID="53" presetClass="entr" presetSubtype="0" fill="hold" nodeType="withEffect">
                                  <p:stCondLst>
                                    <p:cond delay="0"/>
                                  </p:stCondLst>
                                  <p:iterate type="wd">
                                    <p:tmPct val="10000"/>
                                  </p:iterate>
                                  <p:childTnLst>
                                    <p:set>
                                      <p:cBhvr>
                                        <p:cTn id="76" dur="1" fill="hold">
                                          <p:stCondLst>
                                            <p:cond delay="0"/>
                                          </p:stCondLst>
                                        </p:cTn>
                                        <p:tgtEl>
                                          <p:spTgt spid="201748"/>
                                        </p:tgtEl>
                                        <p:attrNameLst>
                                          <p:attrName>style.visibility</p:attrName>
                                        </p:attrNameLst>
                                      </p:cBhvr>
                                      <p:to>
                                        <p:strVal val="visible"/>
                                      </p:to>
                                    </p:set>
                                    <p:anim calcmode="lin" valueType="num">
                                      <p:cBhvr>
                                        <p:cTn id="77" dur="1000" fill="hold"/>
                                        <p:tgtEl>
                                          <p:spTgt spid="201748"/>
                                        </p:tgtEl>
                                        <p:attrNameLst>
                                          <p:attrName>ppt_w</p:attrName>
                                        </p:attrNameLst>
                                      </p:cBhvr>
                                      <p:tavLst>
                                        <p:tav tm="0">
                                          <p:val>
                                            <p:fltVal val="0"/>
                                          </p:val>
                                        </p:tav>
                                        <p:tav tm="100000">
                                          <p:val>
                                            <p:strVal val="#ppt_w"/>
                                          </p:val>
                                        </p:tav>
                                      </p:tavLst>
                                    </p:anim>
                                    <p:anim calcmode="lin" valueType="num">
                                      <p:cBhvr>
                                        <p:cTn id="78" dur="1000" fill="hold"/>
                                        <p:tgtEl>
                                          <p:spTgt spid="201748"/>
                                        </p:tgtEl>
                                        <p:attrNameLst>
                                          <p:attrName>ppt_h</p:attrName>
                                        </p:attrNameLst>
                                      </p:cBhvr>
                                      <p:tavLst>
                                        <p:tav tm="0">
                                          <p:val>
                                            <p:fltVal val="0"/>
                                          </p:val>
                                        </p:tav>
                                        <p:tav tm="100000">
                                          <p:val>
                                            <p:strVal val="#ppt_h"/>
                                          </p:val>
                                        </p:tav>
                                      </p:tavLst>
                                    </p:anim>
                                    <p:animEffect transition="in" filter="fade">
                                      <p:cBhvr>
                                        <p:cTn id="79" dur="1000"/>
                                        <p:tgtEl>
                                          <p:spTgt spid="201748"/>
                                        </p:tgtEl>
                                      </p:cBhvr>
                                    </p:animEffect>
                                  </p:childTnLst>
                                </p:cTn>
                              </p:par>
                              <p:par>
                                <p:cTn id="80" presetID="53" presetClass="entr" presetSubtype="0" fill="hold" nodeType="withEffect">
                                  <p:stCondLst>
                                    <p:cond delay="0"/>
                                  </p:stCondLst>
                                  <p:iterate type="wd">
                                    <p:tmPct val="10000"/>
                                  </p:iterate>
                                  <p:childTnLst>
                                    <p:set>
                                      <p:cBhvr>
                                        <p:cTn id="81" dur="1" fill="hold">
                                          <p:stCondLst>
                                            <p:cond delay="0"/>
                                          </p:stCondLst>
                                        </p:cTn>
                                        <p:tgtEl>
                                          <p:spTgt spid="201749"/>
                                        </p:tgtEl>
                                        <p:attrNameLst>
                                          <p:attrName>style.visibility</p:attrName>
                                        </p:attrNameLst>
                                      </p:cBhvr>
                                      <p:to>
                                        <p:strVal val="visible"/>
                                      </p:to>
                                    </p:set>
                                    <p:anim calcmode="lin" valueType="num">
                                      <p:cBhvr>
                                        <p:cTn id="82" dur="1000" fill="hold"/>
                                        <p:tgtEl>
                                          <p:spTgt spid="201749"/>
                                        </p:tgtEl>
                                        <p:attrNameLst>
                                          <p:attrName>ppt_w</p:attrName>
                                        </p:attrNameLst>
                                      </p:cBhvr>
                                      <p:tavLst>
                                        <p:tav tm="0">
                                          <p:val>
                                            <p:fltVal val="0"/>
                                          </p:val>
                                        </p:tav>
                                        <p:tav tm="100000">
                                          <p:val>
                                            <p:strVal val="#ppt_w"/>
                                          </p:val>
                                        </p:tav>
                                      </p:tavLst>
                                    </p:anim>
                                    <p:anim calcmode="lin" valueType="num">
                                      <p:cBhvr>
                                        <p:cTn id="83" dur="1000" fill="hold"/>
                                        <p:tgtEl>
                                          <p:spTgt spid="201749"/>
                                        </p:tgtEl>
                                        <p:attrNameLst>
                                          <p:attrName>ppt_h</p:attrName>
                                        </p:attrNameLst>
                                      </p:cBhvr>
                                      <p:tavLst>
                                        <p:tav tm="0">
                                          <p:val>
                                            <p:fltVal val="0"/>
                                          </p:val>
                                        </p:tav>
                                        <p:tav tm="100000">
                                          <p:val>
                                            <p:strVal val="#ppt_h"/>
                                          </p:val>
                                        </p:tav>
                                      </p:tavLst>
                                    </p:anim>
                                    <p:animEffect transition="in" filter="fade">
                                      <p:cBhvr>
                                        <p:cTn id="84" dur="1000"/>
                                        <p:tgtEl>
                                          <p:spTgt spid="201749"/>
                                        </p:tgtEl>
                                      </p:cBhvr>
                                    </p:animEffect>
                                  </p:childTnLst>
                                </p:cTn>
                              </p:par>
                              <p:par>
                                <p:cTn id="85" presetID="53" presetClass="entr" presetSubtype="0" fill="hold" nodeType="withEffect">
                                  <p:stCondLst>
                                    <p:cond delay="0"/>
                                  </p:stCondLst>
                                  <p:iterate type="wd">
                                    <p:tmPct val="10000"/>
                                  </p:iterate>
                                  <p:childTnLst>
                                    <p:set>
                                      <p:cBhvr>
                                        <p:cTn id="86" dur="1" fill="hold">
                                          <p:stCondLst>
                                            <p:cond delay="0"/>
                                          </p:stCondLst>
                                        </p:cTn>
                                        <p:tgtEl>
                                          <p:spTgt spid="201750"/>
                                        </p:tgtEl>
                                        <p:attrNameLst>
                                          <p:attrName>style.visibility</p:attrName>
                                        </p:attrNameLst>
                                      </p:cBhvr>
                                      <p:to>
                                        <p:strVal val="visible"/>
                                      </p:to>
                                    </p:set>
                                    <p:anim calcmode="lin" valueType="num">
                                      <p:cBhvr>
                                        <p:cTn id="87" dur="1000" fill="hold"/>
                                        <p:tgtEl>
                                          <p:spTgt spid="201750"/>
                                        </p:tgtEl>
                                        <p:attrNameLst>
                                          <p:attrName>ppt_w</p:attrName>
                                        </p:attrNameLst>
                                      </p:cBhvr>
                                      <p:tavLst>
                                        <p:tav tm="0">
                                          <p:val>
                                            <p:fltVal val="0"/>
                                          </p:val>
                                        </p:tav>
                                        <p:tav tm="100000">
                                          <p:val>
                                            <p:strVal val="#ppt_w"/>
                                          </p:val>
                                        </p:tav>
                                      </p:tavLst>
                                    </p:anim>
                                    <p:anim calcmode="lin" valueType="num">
                                      <p:cBhvr>
                                        <p:cTn id="88" dur="1000" fill="hold"/>
                                        <p:tgtEl>
                                          <p:spTgt spid="201750"/>
                                        </p:tgtEl>
                                        <p:attrNameLst>
                                          <p:attrName>ppt_h</p:attrName>
                                        </p:attrNameLst>
                                      </p:cBhvr>
                                      <p:tavLst>
                                        <p:tav tm="0">
                                          <p:val>
                                            <p:fltVal val="0"/>
                                          </p:val>
                                        </p:tav>
                                        <p:tav tm="100000">
                                          <p:val>
                                            <p:strVal val="#ppt_h"/>
                                          </p:val>
                                        </p:tav>
                                      </p:tavLst>
                                    </p:anim>
                                    <p:animEffect transition="in" filter="fade">
                                      <p:cBhvr>
                                        <p:cTn id="89" dur="1000"/>
                                        <p:tgtEl>
                                          <p:spTgt spid="201750"/>
                                        </p:tgtEl>
                                      </p:cBhvr>
                                    </p:animEffect>
                                  </p:childTnLst>
                                </p:cTn>
                              </p:par>
                              <p:par>
                                <p:cTn id="90" presetID="53" presetClass="entr" presetSubtype="0" fill="hold" nodeType="withEffect">
                                  <p:stCondLst>
                                    <p:cond delay="0"/>
                                  </p:stCondLst>
                                  <p:iterate type="wd">
                                    <p:tmPct val="10000"/>
                                  </p:iterate>
                                  <p:childTnLst>
                                    <p:set>
                                      <p:cBhvr>
                                        <p:cTn id="91" dur="1" fill="hold">
                                          <p:stCondLst>
                                            <p:cond delay="0"/>
                                          </p:stCondLst>
                                        </p:cTn>
                                        <p:tgtEl>
                                          <p:spTgt spid="201751"/>
                                        </p:tgtEl>
                                        <p:attrNameLst>
                                          <p:attrName>style.visibility</p:attrName>
                                        </p:attrNameLst>
                                      </p:cBhvr>
                                      <p:to>
                                        <p:strVal val="visible"/>
                                      </p:to>
                                    </p:set>
                                    <p:anim calcmode="lin" valueType="num">
                                      <p:cBhvr>
                                        <p:cTn id="92" dur="1000" fill="hold"/>
                                        <p:tgtEl>
                                          <p:spTgt spid="201751"/>
                                        </p:tgtEl>
                                        <p:attrNameLst>
                                          <p:attrName>ppt_w</p:attrName>
                                        </p:attrNameLst>
                                      </p:cBhvr>
                                      <p:tavLst>
                                        <p:tav tm="0">
                                          <p:val>
                                            <p:fltVal val="0"/>
                                          </p:val>
                                        </p:tav>
                                        <p:tav tm="100000">
                                          <p:val>
                                            <p:strVal val="#ppt_w"/>
                                          </p:val>
                                        </p:tav>
                                      </p:tavLst>
                                    </p:anim>
                                    <p:anim calcmode="lin" valueType="num">
                                      <p:cBhvr>
                                        <p:cTn id="93" dur="1000" fill="hold"/>
                                        <p:tgtEl>
                                          <p:spTgt spid="201751"/>
                                        </p:tgtEl>
                                        <p:attrNameLst>
                                          <p:attrName>ppt_h</p:attrName>
                                        </p:attrNameLst>
                                      </p:cBhvr>
                                      <p:tavLst>
                                        <p:tav tm="0">
                                          <p:val>
                                            <p:fltVal val="0"/>
                                          </p:val>
                                        </p:tav>
                                        <p:tav tm="100000">
                                          <p:val>
                                            <p:strVal val="#ppt_h"/>
                                          </p:val>
                                        </p:tav>
                                      </p:tavLst>
                                    </p:anim>
                                    <p:animEffect transition="in" filter="fade">
                                      <p:cBhvr>
                                        <p:cTn id="94" dur="1000"/>
                                        <p:tgtEl>
                                          <p:spTgt spid="201751"/>
                                        </p:tgtEl>
                                      </p:cBhvr>
                                    </p:animEffect>
                                  </p:childTnLst>
                                </p:cTn>
                              </p:par>
                              <p:par>
                                <p:cTn id="95" presetID="53" presetClass="entr" presetSubtype="0" fill="hold" nodeType="withEffect">
                                  <p:stCondLst>
                                    <p:cond delay="0"/>
                                  </p:stCondLst>
                                  <p:iterate type="wd">
                                    <p:tmPct val="10000"/>
                                  </p:iterate>
                                  <p:childTnLst>
                                    <p:set>
                                      <p:cBhvr>
                                        <p:cTn id="96" dur="1" fill="hold">
                                          <p:stCondLst>
                                            <p:cond delay="0"/>
                                          </p:stCondLst>
                                        </p:cTn>
                                        <p:tgtEl>
                                          <p:spTgt spid="201752"/>
                                        </p:tgtEl>
                                        <p:attrNameLst>
                                          <p:attrName>style.visibility</p:attrName>
                                        </p:attrNameLst>
                                      </p:cBhvr>
                                      <p:to>
                                        <p:strVal val="visible"/>
                                      </p:to>
                                    </p:set>
                                    <p:anim calcmode="lin" valueType="num">
                                      <p:cBhvr>
                                        <p:cTn id="97" dur="1000" fill="hold"/>
                                        <p:tgtEl>
                                          <p:spTgt spid="201752"/>
                                        </p:tgtEl>
                                        <p:attrNameLst>
                                          <p:attrName>ppt_w</p:attrName>
                                        </p:attrNameLst>
                                      </p:cBhvr>
                                      <p:tavLst>
                                        <p:tav tm="0">
                                          <p:val>
                                            <p:fltVal val="0"/>
                                          </p:val>
                                        </p:tav>
                                        <p:tav tm="100000">
                                          <p:val>
                                            <p:strVal val="#ppt_w"/>
                                          </p:val>
                                        </p:tav>
                                      </p:tavLst>
                                    </p:anim>
                                    <p:anim calcmode="lin" valueType="num">
                                      <p:cBhvr>
                                        <p:cTn id="98" dur="1000" fill="hold"/>
                                        <p:tgtEl>
                                          <p:spTgt spid="201752"/>
                                        </p:tgtEl>
                                        <p:attrNameLst>
                                          <p:attrName>ppt_h</p:attrName>
                                        </p:attrNameLst>
                                      </p:cBhvr>
                                      <p:tavLst>
                                        <p:tav tm="0">
                                          <p:val>
                                            <p:fltVal val="0"/>
                                          </p:val>
                                        </p:tav>
                                        <p:tav tm="100000">
                                          <p:val>
                                            <p:strVal val="#ppt_h"/>
                                          </p:val>
                                        </p:tav>
                                      </p:tavLst>
                                    </p:anim>
                                    <p:animEffect transition="in" filter="fade">
                                      <p:cBhvr>
                                        <p:cTn id="99" dur="1000"/>
                                        <p:tgtEl>
                                          <p:spTgt spid="201752"/>
                                        </p:tgtEl>
                                      </p:cBhvr>
                                    </p:animEffect>
                                  </p:childTnLst>
                                </p:cTn>
                              </p:par>
                              <p:par>
                                <p:cTn id="100" presetID="53" presetClass="entr" presetSubtype="0" fill="hold" nodeType="withEffect">
                                  <p:stCondLst>
                                    <p:cond delay="0"/>
                                  </p:stCondLst>
                                  <p:iterate type="wd">
                                    <p:tmPct val="10000"/>
                                  </p:iterate>
                                  <p:childTnLst>
                                    <p:set>
                                      <p:cBhvr>
                                        <p:cTn id="101" dur="1" fill="hold">
                                          <p:stCondLst>
                                            <p:cond delay="0"/>
                                          </p:stCondLst>
                                        </p:cTn>
                                        <p:tgtEl>
                                          <p:spTgt spid="201753"/>
                                        </p:tgtEl>
                                        <p:attrNameLst>
                                          <p:attrName>style.visibility</p:attrName>
                                        </p:attrNameLst>
                                      </p:cBhvr>
                                      <p:to>
                                        <p:strVal val="visible"/>
                                      </p:to>
                                    </p:set>
                                    <p:anim calcmode="lin" valueType="num">
                                      <p:cBhvr>
                                        <p:cTn id="102" dur="1000" fill="hold"/>
                                        <p:tgtEl>
                                          <p:spTgt spid="201753"/>
                                        </p:tgtEl>
                                        <p:attrNameLst>
                                          <p:attrName>ppt_w</p:attrName>
                                        </p:attrNameLst>
                                      </p:cBhvr>
                                      <p:tavLst>
                                        <p:tav tm="0">
                                          <p:val>
                                            <p:fltVal val="0"/>
                                          </p:val>
                                        </p:tav>
                                        <p:tav tm="100000">
                                          <p:val>
                                            <p:strVal val="#ppt_w"/>
                                          </p:val>
                                        </p:tav>
                                      </p:tavLst>
                                    </p:anim>
                                    <p:anim calcmode="lin" valueType="num">
                                      <p:cBhvr>
                                        <p:cTn id="103" dur="1000" fill="hold"/>
                                        <p:tgtEl>
                                          <p:spTgt spid="201753"/>
                                        </p:tgtEl>
                                        <p:attrNameLst>
                                          <p:attrName>ppt_h</p:attrName>
                                        </p:attrNameLst>
                                      </p:cBhvr>
                                      <p:tavLst>
                                        <p:tav tm="0">
                                          <p:val>
                                            <p:fltVal val="0"/>
                                          </p:val>
                                        </p:tav>
                                        <p:tav tm="100000">
                                          <p:val>
                                            <p:strVal val="#ppt_h"/>
                                          </p:val>
                                        </p:tav>
                                      </p:tavLst>
                                    </p:anim>
                                    <p:animEffect transition="in" filter="fade">
                                      <p:cBhvr>
                                        <p:cTn id="104" dur="1000"/>
                                        <p:tgtEl>
                                          <p:spTgt spid="201753"/>
                                        </p:tgtEl>
                                      </p:cBhvr>
                                    </p:animEffect>
                                  </p:childTnLst>
                                </p:cTn>
                              </p:par>
                              <p:par>
                                <p:cTn id="105" presetID="53" presetClass="entr" presetSubtype="0" fill="hold" nodeType="withEffect">
                                  <p:stCondLst>
                                    <p:cond delay="0"/>
                                  </p:stCondLst>
                                  <p:iterate type="wd">
                                    <p:tmPct val="10000"/>
                                  </p:iterate>
                                  <p:childTnLst>
                                    <p:set>
                                      <p:cBhvr>
                                        <p:cTn id="106" dur="1" fill="hold">
                                          <p:stCondLst>
                                            <p:cond delay="0"/>
                                          </p:stCondLst>
                                        </p:cTn>
                                        <p:tgtEl>
                                          <p:spTgt spid="201754"/>
                                        </p:tgtEl>
                                        <p:attrNameLst>
                                          <p:attrName>style.visibility</p:attrName>
                                        </p:attrNameLst>
                                      </p:cBhvr>
                                      <p:to>
                                        <p:strVal val="visible"/>
                                      </p:to>
                                    </p:set>
                                    <p:anim calcmode="lin" valueType="num">
                                      <p:cBhvr>
                                        <p:cTn id="107" dur="1000" fill="hold"/>
                                        <p:tgtEl>
                                          <p:spTgt spid="201754"/>
                                        </p:tgtEl>
                                        <p:attrNameLst>
                                          <p:attrName>ppt_w</p:attrName>
                                        </p:attrNameLst>
                                      </p:cBhvr>
                                      <p:tavLst>
                                        <p:tav tm="0">
                                          <p:val>
                                            <p:fltVal val="0"/>
                                          </p:val>
                                        </p:tav>
                                        <p:tav tm="100000">
                                          <p:val>
                                            <p:strVal val="#ppt_w"/>
                                          </p:val>
                                        </p:tav>
                                      </p:tavLst>
                                    </p:anim>
                                    <p:anim calcmode="lin" valueType="num">
                                      <p:cBhvr>
                                        <p:cTn id="108" dur="1000" fill="hold"/>
                                        <p:tgtEl>
                                          <p:spTgt spid="201754"/>
                                        </p:tgtEl>
                                        <p:attrNameLst>
                                          <p:attrName>ppt_h</p:attrName>
                                        </p:attrNameLst>
                                      </p:cBhvr>
                                      <p:tavLst>
                                        <p:tav tm="0">
                                          <p:val>
                                            <p:fltVal val="0"/>
                                          </p:val>
                                        </p:tav>
                                        <p:tav tm="100000">
                                          <p:val>
                                            <p:strVal val="#ppt_h"/>
                                          </p:val>
                                        </p:tav>
                                      </p:tavLst>
                                    </p:anim>
                                    <p:animEffect transition="in" filter="fade">
                                      <p:cBhvr>
                                        <p:cTn id="109" dur="1000"/>
                                        <p:tgtEl>
                                          <p:spTgt spid="201754"/>
                                        </p:tgtEl>
                                      </p:cBhvr>
                                    </p:animEffect>
                                  </p:childTnLst>
                                </p:cTn>
                              </p:par>
                              <p:par>
                                <p:cTn id="110" presetID="53" presetClass="entr" presetSubtype="0" fill="hold" nodeType="withEffect">
                                  <p:stCondLst>
                                    <p:cond delay="0"/>
                                  </p:stCondLst>
                                  <p:iterate type="wd">
                                    <p:tmPct val="10000"/>
                                  </p:iterate>
                                  <p:childTnLst>
                                    <p:set>
                                      <p:cBhvr>
                                        <p:cTn id="111" dur="1" fill="hold">
                                          <p:stCondLst>
                                            <p:cond delay="0"/>
                                          </p:stCondLst>
                                        </p:cTn>
                                        <p:tgtEl>
                                          <p:spTgt spid="201755"/>
                                        </p:tgtEl>
                                        <p:attrNameLst>
                                          <p:attrName>style.visibility</p:attrName>
                                        </p:attrNameLst>
                                      </p:cBhvr>
                                      <p:to>
                                        <p:strVal val="visible"/>
                                      </p:to>
                                    </p:set>
                                    <p:anim calcmode="lin" valueType="num">
                                      <p:cBhvr>
                                        <p:cTn id="112" dur="1000" fill="hold"/>
                                        <p:tgtEl>
                                          <p:spTgt spid="201755"/>
                                        </p:tgtEl>
                                        <p:attrNameLst>
                                          <p:attrName>ppt_w</p:attrName>
                                        </p:attrNameLst>
                                      </p:cBhvr>
                                      <p:tavLst>
                                        <p:tav tm="0">
                                          <p:val>
                                            <p:fltVal val="0"/>
                                          </p:val>
                                        </p:tav>
                                        <p:tav tm="100000">
                                          <p:val>
                                            <p:strVal val="#ppt_w"/>
                                          </p:val>
                                        </p:tav>
                                      </p:tavLst>
                                    </p:anim>
                                    <p:anim calcmode="lin" valueType="num">
                                      <p:cBhvr>
                                        <p:cTn id="113" dur="1000" fill="hold"/>
                                        <p:tgtEl>
                                          <p:spTgt spid="201755"/>
                                        </p:tgtEl>
                                        <p:attrNameLst>
                                          <p:attrName>ppt_h</p:attrName>
                                        </p:attrNameLst>
                                      </p:cBhvr>
                                      <p:tavLst>
                                        <p:tav tm="0">
                                          <p:val>
                                            <p:fltVal val="0"/>
                                          </p:val>
                                        </p:tav>
                                        <p:tav tm="100000">
                                          <p:val>
                                            <p:strVal val="#ppt_h"/>
                                          </p:val>
                                        </p:tav>
                                      </p:tavLst>
                                    </p:anim>
                                    <p:animEffect transition="in" filter="fade">
                                      <p:cBhvr>
                                        <p:cTn id="114" dur="1000"/>
                                        <p:tgtEl>
                                          <p:spTgt spid="201755"/>
                                        </p:tgtEl>
                                      </p:cBhvr>
                                    </p:animEffect>
                                  </p:childTnLst>
                                </p:cTn>
                              </p:par>
                              <p:par>
                                <p:cTn id="115" presetID="53" presetClass="entr" presetSubtype="0" fill="hold" nodeType="withEffect">
                                  <p:stCondLst>
                                    <p:cond delay="0"/>
                                  </p:stCondLst>
                                  <p:iterate type="wd">
                                    <p:tmPct val="10000"/>
                                  </p:iterate>
                                  <p:childTnLst>
                                    <p:set>
                                      <p:cBhvr>
                                        <p:cTn id="116" dur="1" fill="hold">
                                          <p:stCondLst>
                                            <p:cond delay="0"/>
                                          </p:stCondLst>
                                        </p:cTn>
                                        <p:tgtEl>
                                          <p:spTgt spid="201756"/>
                                        </p:tgtEl>
                                        <p:attrNameLst>
                                          <p:attrName>style.visibility</p:attrName>
                                        </p:attrNameLst>
                                      </p:cBhvr>
                                      <p:to>
                                        <p:strVal val="visible"/>
                                      </p:to>
                                    </p:set>
                                    <p:anim calcmode="lin" valueType="num">
                                      <p:cBhvr>
                                        <p:cTn id="117" dur="1000" fill="hold"/>
                                        <p:tgtEl>
                                          <p:spTgt spid="201756"/>
                                        </p:tgtEl>
                                        <p:attrNameLst>
                                          <p:attrName>ppt_w</p:attrName>
                                        </p:attrNameLst>
                                      </p:cBhvr>
                                      <p:tavLst>
                                        <p:tav tm="0">
                                          <p:val>
                                            <p:fltVal val="0"/>
                                          </p:val>
                                        </p:tav>
                                        <p:tav tm="100000">
                                          <p:val>
                                            <p:strVal val="#ppt_w"/>
                                          </p:val>
                                        </p:tav>
                                      </p:tavLst>
                                    </p:anim>
                                    <p:anim calcmode="lin" valueType="num">
                                      <p:cBhvr>
                                        <p:cTn id="118" dur="1000" fill="hold"/>
                                        <p:tgtEl>
                                          <p:spTgt spid="201756"/>
                                        </p:tgtEl>
                                        <p:attrNameLst>
                                          <p:attrName>ppt_h</p:attrName>
                                        </p:attrNameLst>
                                      </p:cBhvr>
                                      <p:tavLst>
                                        <p:tav tm="0">
                                          <p:val>
                                            <p:fltVal val="0"/>
                                          </p:val>
                                        </p:tav>
                                        <p:tav tm="100000">
                                          <p:val>
                                            <p:strVal val="#ppt_h"/>
                                          </p:val>
                                        </p:tav>
                                      </p:tavLst>
                                    </p:anim>
                                    <p:animEffect transition="in" filter="fade">
                                      <p:cBhvr>
                                        <p:cTn id="119" dur="1000"/>
                                        <p:tgtEl>
                                          <p:spTgt spid="201756"/>
                                        </p:tgtEl>
                                      </p:cBhvr>
                                    </p:animEffect>
                                  </p:childTnLst>
                                </p:cTn>
                              </p:par>
                              <p:par>
                                <p:cTn id="120" presetID="53" presetClass="entr" presetSubtype="0" fill="hold" nodeType="withEffect">
                                  <p:stCondLst>
                                    <p:cond delay="0"/>
                                  </p:stCondLst>
                                  <p:iterate type="wd">
                                    <p:tmPct val="10000"/>
                                  </p:iterate>
                                  <p:childTnLst>
                                    <p:set>
                                      <p:cBhvr>
                                        <p:cTn id="121" dur="1" fill="hold">
                                          <p:stCondLst>
                                            <p:cond delay="0"/>
                                          </p:stCondLst>
                                        </p:cTn>
                                        <p:tgtEl>
                                          <p:spTgt spid="201757"/>
                                        </p:tgtEl>
                                        <p:attrNameLst>
                                          <p:attrName>style.visibility</p:attrName>
                                        </p:attrNameLst>
                                      </p:cBhvr>
                                      <p:to>
                                        <p:strVal val="visible"/>
                                      </p:to>
                                    </p:set>
                                    <p:anim calcmode="lin" valueType="num">
                                      <p:cBhvr>
                                        <p:cTn id="122" dur="1000" fill="hold"/>
                                        <p:tgtEl>
                                          <p:spTgt spid="201757"/>
                                        </p:tgtEl>
                                        <p:attrNameLst>
                                          <p:attrName>ppt_w</p:attrName>
                                        </p:attrNameLst>
                                      </p:cBhvr>
                                      <p:tavLst>
                                        <p:tav tm="0">
                                          <p:val>
                                            <p:fltVal val="0"/>
                                          </p:val>
                                        </p:tav>
                                        <p:tav tm="100000">
                                          <p:val>
                                            <p:strVal val="#ppt_w"/>
                                          </p:val>
                                        </p:tav>
                                      </p:tavLst>
                                    </p:anim>
                                    <p:anim calcmode="lin" valueType="num">
                                      <p:cBhvr>
                                        <p:cTn id="123" dur="1000" fill="hold"/>
                                        <p:tgtEl>
                                          <p:spTgt spid="201757"/>
                                        </p:tgtEl>
                                        <p:attrNameLst>
                                          <p:attrName>ppt_h</p:attrName>
                                        </p:attrNameLst>
                                      </p:cBhvr>
                                      <p:tavLst>
                                        <p:tav tm="0">
                                          <p:val>
                                            <p:fltVal val="0"/>
                                          </p:val>
                                        </p:tav>
                                        <p:tav tm="100000">
                                          <p:val>
                                            <p:strVal val="#ppt_h"/>
                                          </p:val>
                                        </p:tav>
                                      </p:tavLst>
                                    </p:anim>
                                    <p:animEffect transition="in" filter="fade">
                                      <p:cBhvr>
                                        <p:cTn id="124" dur="1000"/>
                                        <p:tgtEl>
                                          <p:spTgt spid="201757"/>
                                        </p:tgtEl>
                                      </p:cBhvr>
                                    </p:animEffect>
                                  </p:childTnLst>
                                </p:cTn>
                              </p:par>
                              <p:par>
                                <p:cTn id="125" presetID="53" presetClass="entr" presetSubtype="0" fill="hold" nodeType="withEffect">
                                  <p:stCondLst>
                                    <p:cond delay="0"/>
                                  </p:stCondLst>
                                  <p:iterate type="wd">
                                    <p:tmPct val="10000"/>
                                  </p:iterate>
                                  <p:childTnLst>
                                    <p:set>
                                      <p:cBhvr>
                                        <p:cTn id="126" dur="1" fill="hold">
                                          <p:stCondLst>
                                            <p:cond delay="0"/>
                                          </p:stCondLst>
                                        </p:cTn>
                                        <p:tgtEl>
                                          <p:spTgt spid="201758"/>
                                        </p:tgtEl>
                                        <p:attrNameLst>
                                          <p:attrName>style.visibility</p:attrName>
                                        </p:attrNameLst>
                                      </p:cBhvr>
                                      <p:to>
                                        <p:strVal val="visible"/>
                                      </p:to>
                                    </p:set>
                                    <p:anim calcmode="lin" valueType="num">
                                      <p:cBhvr>
                                        <p:cTn id="127" dur="1000" fill="hold"/>
                                        <p:tgtEl>
                                          <p:spTgt spid="201758"/>
                                        </p:tgtEl>
                                        <p:attrNameLst>
                                          <p:attrName>ppt_w</p:attrName>
                                        </p:attrNameLst>
                                      </p:cBhvr>
                                      <p:tavLst>
                                        <p:tav tm="0">
                                          <p:val>
                                            <p:fltVal val="0"/>
                                          </p:val>
                                        </p:tav>
                                        <p:tav tm="100000">
                                          <p:val>
                                            <p:strVal val="#ppt_w"/>
                                          </p:val>
                                        </p:tav>
                                      </p:tavLst>
                                    </p:anim>
                                    <p:anim calcmode="lin" valueType="num">
                                      <p:cBhvr>
                                        <p:cTn id="128" dur="1000" fill="hold"/>
                                        <p:tgtEl>
                                          <p:spTgt spid="201758"/>
                                        </p:tgtEl>
                                        <p:attrNameLst>
                                          <p:attrName>ppt_h</p:attrName>
                                        </p:attrNameLst>
                                      </p:cBhvr>
                                      <p:tavLst>
                                        <p:tav tm="0">
                                          <p:val>
                                            <p:fltVal val="0"/>
                                          </p:val>
                                        </p:tav>
                                        <p:tav tm="100000">
                                          <p:val>
                                            <p:strVal val="#ppt_h"/>
                                          </p:val>
                                        </p:tav>
                                      </p:tavLst>
                                    </p:anim>
                                    <p:animEffect transition="in" filter="fade">
                                      <p:cBhvr>
                                        <p:cTn id="129" dur="1000"/>
                                        <p:tgtEl>
                                          <p:spTgt spid="201758"/>
                                        </p:tgtEl>
                                      </p:cBhvr>
                                    </p:animEffect>
                                  </p:childTnLst>
                                </p:cTn>
                              </p:par>
                              <p:par>
                                <p:cTn id="130" presetID="53" presetClass="entr" presetSubtype="0" fill="hold" nodeType="withEffect">
                                  <p:stCondLst>
                                    <p:cond delay="0"/>
                                  </p:stCondLst>
                                  <p:iterate type="wd">
                                    <p:tmPct val="10000"/>
                                  </p:iterate>
                                  <p:childTnLst>
                                    <p:set>
                                      <p:cBhvr>
                                        <p:cTn id="131" dur="1" fill="hold">
                                          <p:stCondLst>
                                            <p:cond delay="0"/>
                                          </p:stCondLst>
                                        </p:cTn>
                                        <p:tgtEl>
                                          <p:spTgt spid="201759"/>
                                        </p:tgtEl>
                                        <p:attrNameLst>
                                          <p:attrName>style.visibility</p:attrName>
                                        </p:attrNameLst>
                                      </p:cBhvr>
                                      <p:to>
                                        <p:strVal val="visible"/>
                                      </p:to>
                                    </p:set>
                                    <p:anim calcmode="lin" valueType="num">
                                      <p:cBhvr>
                                        <p:cTn id="132" dur="1000" fill="hold"/>
                                        <p:tgtEl>
                                          <p:spTgt spid="201759"/>
                                        </p:tgtEl>
                                        <p:attrNameLst>
                                          <p:attrName>ppt_w</p:attrName>
                                        </p:attrNameLst>
                                      </p:cBhvr>
                                      <p:tavLst>
                                        <p:tav tm="0">
                                          <p:val>
                                            <p:fltVal val="0"/>
                                          </p:val>
                                        </p:tav>
                                        <p:tav tm="100000">
                                          <p:val>
                                            <p:strVal val="#ppt_w"/>
                                          </p:val>
                                        </p:tav>
                                      </p:tavLst>
                                    </p:anim>
                                    <p:anim calcmode="lin" valueType="num">
                                      <p:cBhvr>
                                        <p:cTn id="133" dur="1000" fill="hold"/>
                                        <p:tgtEl>
                                          <p:spTgt spid="201759"/>
                                        </p:tgtEl>
                                        <p:attrNameLst>
                                          <p:attrName>ppt_h</p:attrName>
                                        </p:attrNameLst>
                                      </p:cBhvr>
                                      <p:tavLst>
                                        <p:tav tm="0">
                                          <p:val>
                                            <p:fltVal val="0"/>
                                          </p:val>
                                        </p:tav>
                                        <p:tav tm="100000">
                                          <p:val>
                                            <p:strVal val="#ppt_h"/>
                                          </p:val>
                                        </p:tav>
                                      </p:tavLst>
                                    </p:anim>
                                    <p:animEffect transition="in" filter="fade">
                                      <p:cBhvr>
                                        <p:cTn id="134" dur="1000"/>
                                        <p:tgtEl>
                                          <p:spTgt spid="201759"/>
                                        </p:tgtEl>
                                      </p:cBhvr>
                                    </p:animEffect>
                                  </p:childTnLst>
                                </p:cTn>
                              </p:par>
                              <p:par>
                                <p:cTn id="135" presetID="53" presetClass="entr" presetSubtype="0" fill="hold" nodeType="withEffect">
                                  <p:stCondLst>
                                    <p:cond delay="0"/>
                                  </p:stCondLst>
                                  <p:iterate type="wd">
                                    <p:tmPct val="10000"/>
                                  </p:iterate>
                                  <p:childTnLst>
                                    <p:set>
                                      <p:cBhvr>
                                        <p:cTn id="136" dur="1" fill="hold">
                                          <p:stCondLst>
                                            <p:cond delay="0"/>
                                          </p:stCondLst>
                                        </p:cTn>
                                        <p:tgtEl>
                                          <p:spTgt spid="201760"/>
                                        </p:tgtEl>
                                        <p:attrNameLst>
                                          <p:attrName>style.visibility</p:attrName>
                                        </p:attrNameLst>
                                      </p:cBhvr>
                                      <p:to>
                                        <p:strVal val="visible"/>
                                      </p:to>
                                    </p:set>
                                    <p:anim calcmode="lin" valueType="num">
                                      <p:cBhvr>
                                        <p:cTn id="137" dur="1000" fill="hold"/>
                                        <p:tgtEl>
                                          <p:spTgt spid="201760"/>
                                        </p:tgtEl>
                                        <p:attrNameLst>
                                          <p:attrName>ppt_w</p:attrName>
                                        </p:attrNameLst>
                                      </p:cBhvr>
                                      <p:tavLst>
                                        <p:tav tm="0">
                                          <p:val>
                                            <p:fltVal val="0"/>
                                          </p:val>
                                        </p:tav>
                                        <p:tav tm="100000">
                                          <p:val>
                                            <p:strVal val="#ppt_w"/>
                                          </p:val>
                                        </p:tav>
                                      </p:tavLst>
                                    </p:anim>
                                    <p:anim calcmode="lin" valueType="num">
                                      <p:cBhvr>
                                        <p:cTn id="138" dur="1000" fill="hold"/>
                                        <p:tgtEl>
                                          <p:spTgt spid="201760"/>
                                        </p:tgtEl>
                                        <p:attrNameLst>
                                          <p:attrName>ppt_h</p:attrName>
                                        </p:attrNameLst>
                                      </p:cBhvr>
                                      <p:tavLst>
                                        <p:tav tm="0">
                                          <p:val>
                                            <p:fltVal val="0"/>
                                          </p:val>
                                        </p:tav>
                                        <p:tav tm="100000">
                                          <p:val>
                                            <p:strVal val="#ppt_h"/>
                                          </p:val>
                                        </p:tav>
                                      </p:tavLst>
                                    </p:anim>
                                    <p:animEffect transition="in" filter="fade">
                                      <p:cBhvr>
                                        <p:cTn id="139" dur="1000"/>
                                        <p:tgtEl>
                                          <p:spTgt spid="201760"/>
                                        </p:tgtEl>
                                      </p:cBhvr>
                                    </p:animEffect>
                                  </p:childTnLst>
                                </p:cTn>
                              </p:par>
                              <p:par>
                                <p:cTn id="140" presetID="53" presetClass="entr" presetSubtype="0" fill="hold" nodeType="withEffect">
                                  <p:stCondLst>
                                    <p:cond delay="0"/>
                                  </p:stCondLst>
                                  <p:iterate type="wd">
                                    <p:tmPct val="10000"/>
                                  </p:iterate>
                                  <p:childTnLst>
                                    <p:set>
                                      <p:cBhvr>
                                        <p:cTn id="141" dur="1" fill="hold">
                                          <p:stCondLst>
                                            <p:cond delay="0"/>
                                          </p:stCondLst>
                                        </p:cTn>
                                        <p:tgtEl>
                                          <p:spTgt spid="201761"/>
                                        </p:tgtEl>
                                        <p:attrNameLst>
                                          <p:attrName>style.visibility</p:attrName>
                                        </p:attrNameLst>
                                      </p:cBhvr>
                                      <p:to>
                                        <p:strVal val="visible"/>
                                      </p:to>
                                    </p:set>
                                    <p:anim calcmode="lin" valueType="num">
                                      <p:cBhvr>
                                        <p:cTn id="142" dur="1000" fill="hold"/>
                                        <p:tgtEl>
                                          <p:spTgt spid="201761"/>
                                        </p:tgtEl>
                                        <p:attrNameLst>
                                          <p:attrName>ppt_w</p:attrName>
                                        </p:attrNameLst>
                                      </p:cBhvr>
                                      <p:tavLst>
                                        <p:tav tm="0">
                                          <p:val>
                                            <p:fltVal val="0"/>
                                          </p:val>
                                        </p:tav>
                                        <p:tav tm="100000">
                                          <p:val>
                                            <p:strVal val="#ppt_w"/>
                                          </p:val>
                                        </p:tav>
                                      </p:tavLst>
                                    </p:anim>
                                    <p:anim calcmode="lin" valueType="num">
                                      <p:cBhvr>
                                        <p:cTn id="143" dur="1000" fill="hold"/>
                                        <p:tgtEl>
                                          <p:spTgt spid="201761"/>
                                        </p:tgtEl>
                                        <p:attrNameLst>
                                          <p:attrName>ppt_h</p:attrName>
                                        </p:attrNameLst>
                                      </p:cBhvr>
                                      <p:tavLst>
                                        <p:tav tm="0">
                                          <p:val>
                                            <p:fltVal val="0"/>
                                          </p:val>
                                        </p:tav>
                                        <p:tav tm="100000">
                                          <p:val>
                                            <p:strVal val="#ppt_h"/>
                                          </p:val>
                                        </p:tav>
                                      </p:tavLst>
                                    </p:anim>
                                    <p:animEffect transition="in" filter="fade">
                                      <p:cBhvr>
                                        <p:cTn id="144" dur="1000"/>
                                        <p:tgtEl>
                                          <p:spTgt spid="201761"/>
                                        </p:tgtEl>
                                      </p:cBhvr>
                                    </p:animEffect>
                                  </p:childTnLst>
                                </p:cTn>
                              </p:par>
                              <p:par>
                                <p:cTn id="145" presetID="53" presetClass="entr" presetSubtype="0" fill="hold" nodeType="withEffect">
                                  <p:stCondLst>
                                    <p:cond delay="0"/>
                                  </p:stCondLst>
                                  <p:iterate type="wd">
                                    <p:tmPct val="10000"/>
                                  </p:iterate>
                                  <p:childTnLst>
                                    <p:set>
                                      <p:cBhvr>
                                        <p:cTn id="146" dur="1" fill="hold">
                                          <p:stCondLst>
                                            <p:cond delay="0"/>
                                          </p:stCondLst>
                                        </p:cTn>
                                        <p:tgtEl>
                                          <p:spTgt spid="201762"/>
                                        </p:tgtEl>
                                        <p:attrNameLst>
                                          <p:attrName>style.visibility</p:attrName>
                                        </p:attrNameLst>
                                      </p:cBhvr>
                                      <p:to>
                                        <p:strVal val="visible"/>
                                      </p:to>
                                    </p:set>
                                    <p:anim calcmode="lin" valueType="num">
                                      <p:cBhvr>
                                        <p:cTn id="147" dur="1000" fill="hold"/>
                                        <p:tgtEl>
                                          <p:spTgt spid="201762"/>
                                        </p:tgtEl>
                                        <p:attrNameLst>
                                          <p:attrName>ppt_w</p:attrName>
                                        </p:attrNameLst>
                                      </p:cBhvr>
                                      <p:tavLst>
                                        <p:tav tm="0">
                                          <p:val>
                                            <p:fltVal val="0"/>
                                          </p:val>
                                        </p:tav>
                                        <p:tav tm="100000">
                                          <p:val>
                                            <p:strVal val="#ppt_w"/>
                                          </p:val>
                                        </p:tav>
                                      </p:tavLst>
                                    </p:anim>
                                    <p:anim calcmode="lin" valueType="num">
                                      <p:cBhvr>
                                        <p:cTn id="148" dur="1000" fill="hold"/>
                                        <p:tgtEl>
                                          <p:spTgt spid="201762"/>
                                        </p:tgtEl>
                                        <p:attrNameLst>
                                          <p:attrName>ppt_h</p:attrName>
                                        </p:attrNameLst>
                                      </p:cBhvr>
                                      <p:tavLst>
                                        <p:tav tm="0">
                                          <p:val>
                                            <p:fltVal val="0"/>
                                          </p:val>
                                        </p:tav>
                                        <p:tav tm="100000">
                                          <p:val>
                                            <p:strVal val="#ppt_h"/>
                                          </p:val>
                                        </p:tav>
                                      </p:tavLst>
                                    </p:anim>
                                    <p:animEffect transition="in" filter="fade">
                                      <p:cBhvr>
                                        <p:cTn id="149" dur="1000"/>
                                        <p:tgtEl>
                                          <p:spTgt spid="201762"/>
                                        </p:tgtEl>
                                      </p:cBhvr>
                                    </p:animEffect>
                                  </p:childTnLst>
                                </p:cTn>
                              </p:par>
                              <p:par>
                                <p:cTn id="150" presetID="53" presetClass="entr" presetSubtype="0" fill="hold" nodeType="withEffect">
                                  <p:stCondLst>
                                    <p:cond delay="0"/>
                                  </p:stCondLst>
                                  <p:iterate type="wd">
                                    <p:tmPct val="10000"/>
                                  </p:iterate>
                                  <p:childTnLst>
                                    <p:set>
                                      <p:cBhvr>
                                        <p:cTn id="151" dur="1" fill="hold">
                                          <p:stCondLst>
                                            <p:cond delay="0"/>
                                          </p:stCondLst>
                                        </p:cTn>
                                        <p:tgtEl>
                                          <p:spTgt spid="201763"/>
                                        </p:tgtEl>
                                        <p:attrNameLst>
                                          <p:attrName>style.visibility</p:attrName>
                                        </p:attrNameLst>
                                      </p:cBhvr>
                                      <p:to>
                                        <p:strVal val="visible"/>
                                      </p:to>
                                    </p:set>
                                    <p:anim calcmode="lin" valueType="num">
                                      <p:cBhvr>
                                        <p:cTn id="152" dur="1000" fill="hold"/>
                                        <p:tgtEl>
                                          <p:spTgt spid="201763"/>
                                        </p:tgtEl>
                                        <p:attrNameLst>
                                          <p:attrName>ppt_w</p:attrName>
                                        </p:attrNameLst>
                                      </p:cBhvr>
                                      <p:tavLst>
                                        <p:tav tm="0">
                                          <p:val>
                                            <p:fltVal val="0"/>
                                          </p:val>
                                        </p:tav>
                                        <p:tav tm="100000">
                                          <p:val>
                                            <p:strVal val="#ppt_w"/>
                                          </p:val>
                                        </p:tav>
                                      </p:tavLst>
                                    </p:anim>
                                    <p:anim calcmode="lin" valueType="num">
                                      <p:cBhvr>
                                        <p:cTn id="153" dur="1000" fill="hold"/>
                                        <p:tgtEl>
                                          <p:spTgt spid="201763"/>
                                        </p:tgtEl>
                                        <p:attrNameLst>
                                          <p:attrName>ppt_h</p:attrName>
                                        </p:attrNameLst>
                                      </p:cBhvr>
                                      <p:tavLst>
                                        <p:tav tm="0">
                                          <p:val>
                                            <p:fltVal val="0"/>
                                          </p:val>
                                        </p:tav>
                                        <p:tav tm="100000">
                                          <p:val>
                                            <p:strVal val="#ppt_h"/>
                                          </p:val>
                                        </p:tav>
                                      </p:tavLst>
                                    </p:anim>
                                    <p:animEffect transition="in" filter="fade">
                                      <p:cBhvr>
                                        <p:cTn id="154" dur="1000"/>
                                        <p:tgtEl>
                                          <p:spTgt spid="201763"/>
                                        </p:tgtEl>
                                      </p:cBhvr>
                                    </p:animEffect>
                                  </p:childTnLst>
                                </p:cTn>
                              </p:par>
                              <p:par>
                                <p:cTn id="155" presetID="53" presetClass="entr" presetSubtype="0" fill="hold" nodeType="withEffect">
                                  <p:stCondLst>
                                    <p:cond delay="0"/>
                                  </p:stCondLst>
                                  <p:iterate type="wd">
                                    <p:tmPct val="10000"/>
                                  </p:iterate>
                                  <p:childTnLst>
                                    <p:set>
                                      <p:cBhvr>
                                        <p:cTn id="156" dur="1" fill="hold">
                                          <p:stCondLst>
                                            <p:cond delay="0"/>
                                          </p:stCondLst>
                                        </p:cTn>
                                        <p:tgtEl>
                                          <p:spTgt spid="201764"/>
                                        </p:tgtEl>
                                        <p:attrNameLst>
                                          <p:attrName>style.visibility</p:attrName>
                                        </p:attrNameLst>
                                      </p:cBhvr>
                                      <p:to>
                                        <p:strVal val="visible"/>
                                      </p:to>
                                    </p:set>
                                    <p:anim calcmode="lin" valueType="num">
                                      <p:cBhvr>
                                        <p:cTn id="157" dur="1000" fill="hold"/>
                                        <p:tgtEl>
                                          <p:spTgt spid="201764"/>
                                        </p:tgtEl>
                                        <p:attrNameLst>
                                          <p:attrName>ppt_w</p:attrName>
                                        </p:attrNameLst>
                                      </p:cBhvr>
                                      <p:tavLst>
                                        <p:tav tm="0">
                                          <p:val>
                                            <p:fltVal val="0"/>
                                          </p:val>
                                        </p:tav>
                                        <p:tav tm="100000">
                                          <p:val>
                                            <p:strVal val="#ppt_w"/>
                                          </p:val>
                                        </p:tav>
                                      </p:tavLst>
                                    </p:anim>
                                    <p:anim calcmode="lin" valueType="num">
                                      <p:cBhvr>
                                        <p:cTn id="158" dur="1000" fill="hold"/>
                                        <p:tgtEl>
                                          <p:spTgt spid="201764"/>
                                        </p:tgtEl>
                                        <p:attrNameLst>
                                          <p:attrName>ppt_h</p:attrName>
                                        </p:attrNameLst>
                                      </p:cBhvr>
                                      <p:tavLst>
                                        <p:tav tm="0">
                                          <p:val>
                                            <p:fltVal val="0"/>
                                          </p:val>
                                        </p:tav>
                                        <p:tav tm="100000">
                                          <p:val>
                                            <p:strVal val="#ppt_h"/>
                                          </p:val>
                                        </p:tav>
                                      </p:tavLst>
                                    </p:anim>
                                    <p:animEffect transition="in" filter="fade">
                                      <p:cBhvr>
                                        <p:cTn id="159" dur="1000"/>
                                        <p:tgtEl>
                                          <p:spTgt spid="201764"/>
                                        </p:tgtEl>
                                      </p:cBhvr>
                                    </p:animEffect>
                                  </p:childTnLst>
                                </p:cTn>
                              </p:par>
                              <p:par>
                                <p:cTn id="160" presetID="53" presetClass="entr" presetSubtype="0" fill="hold" nodeType="withEffect">
                                  <p:stCondLst>
                                    <p:cond delay="0"/>
                                  </p:stCondLst>
                                  <p:iterate type="wd">
                                    <p:tmPct val="10000"/>
                                  </p:iterate>
                                  <p:childTnLst>
                                    <p:set>
                                      <p:cBhvr>
                                        <p:cTn id="161" dur="1" fill="hold">
                                          <p:stCondLst>
                                            <p:cond delay="0"/>
                                          </p:stCondLst>
                                        </p:cTn>
                                        <p:tgtEl>
                                          <p:spTgt spid="201765"/>
                                        </p:tgtEl>
                                        <p:attrNameLst>
                                          <p:attrName>style.visibility</p:attrName>
                                        </p:attrNameLst>
                                      </p:cBhvr>
                                      <p:to>
                                        <p:strVal val="visible"/>
                                      </p:to>
                                    </p:set>
                                    <p:anim calcmode="lin" valueType="num">
                                      <p:cBhvr>
                                        <p:cTn id="162" dur="1000" fill="hold"/>
                                        <p:tgtEl>
                                          <p:spTgt spid="201765"/>
                                        </p:tgtEl>
                                        <p:attrNameLst>
                                          <p:attrName>ppt_w</p:attrName>
                                        </p:attrNameLst>
                                      </p:cBhvr>
                                      <p:tavLst>
                                        <p:tav tm="0">
                                          <p:val>
                                            <p:fltVal val="0"/>
                                          </p:val>
                                        </p:tav>
                                        <p:tav tm="100000">
                                          <p:val>
                                            <p:strVal val="#ppt_w"/>
                                          </p:val>
                                        </p:tav>
                                      </p:tavLst>
                                    </p:anim>
                                    <p:anim calcmode="lin" valueType="num">
                                      <p:cBhvr>
                                        <p:cTn id="163" dur="1000" fill="hold"/>
                                        <p:tgtEl>
                                          <p:spTgt spid="201765"/>
                                        </p:tgtEl>
                                        <p:attrNameLst>
                                          <p:attrName>ppt_h</p:attrName>
                                        </p:attrNameLst>
                                      </p:cBhvr>
                                      <p:tavLst>
                                        <p:tav tm="0">
                                          <p:val>
                                            <p:fltVal val="0"/>
                                          </p:val>
                                        </p:tav>
                                        <p:tav tm="100000">
                                          <p:val>
                                            <p:strVal val="#ppt_h"/>
                                          </p:val>
                                        </p:tav>
                                      </p:tavLst>
                                    </p:anim>
                                    <p:animEffect transition="in" filter="fade">
                                      <p:cBhvr>
                                        <p:cTn id="164" dur="1000"/>
                                        <p:tgtEl>
                                          <p:spTgt spid="20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P spid="201735" grpId="0" animBg="1"/>
      <p:bldP spid="201736" grpId="0" animBg="1"/>
      <p:bldP spid="201737" grpId="0" animBg="1"/>
      <p:bldP spid="201738" grpId="0" animBg="1"/>
      <p:bldP spid="201739" grpId="0"/>
      <p:bldP spid="201740" grpId="0" animBg="1"/>
      <p:bldP spid="201741" grpId="0" animBg="1"/>
      <p:bldP spid="201742" grpId="0" animBg="1"/>
      <p:bldP spid="201743" grpId="0" animBg="1"/>
      <p:bldP spid="201744" grpId="0" animBg="1"/>
      <p:bldP spid="201745" grpId="0"/>
      <p:bldP spid="201746" grpId="0" animBg="1"/>
      <p:bldP spid="201747" grpId="0" animBg="1"/>
      <p:bldP spid="201748" grpId="0" animBg="1"/>
      <p:bldP spid="201749" grpId="0" animBg="1"/>
      <p:bldP spid="201750" grpId="0" animBg="1"/>
      <p:bldP spid="201751" grpId="0"/>
      <p:bldP spid="201752" grpId="0" animBg="1"/>
      <p:bldP spid="201753" grpId="0"/>
      <p:bldP spid="201754" grpId="0" animBg="1"/>
      <p:bldP spid="201755" grpId="0" animBg="1"/>
      <p:bldP spid="201756" grpId="0" animBg="1"/>
      <p:bldP spid="201757" grpId="0" animBg="1"/>
      <p:bldP spid="201758" grpId="0" animBg="1"/>
      <p:bldP spid="201759" grpId="0" animBg="1"/>
      <p:bldP spid="201760" grpId="0"/>
      <p:bldP spid="201761" grpId="0" animBg="1"/>
      <p:bldP spid="201762" grpId="0"/>
      <p:bldP spid="201763" grpId="0" animBg="1"/>
      <p:bldP spid="201764" grpId="0" animBg="1"/>
      <p:bldP spid="20176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AutoShape 2">
            <a:extLst>
              <a:ext uri="{FF2B5EF4-FFF2-40B4-BE49-F238E27FC236}">
                <a16:creationId xmlns:a16="http://schemas.microsoft.com/office/drawing/2014/main" id="{F281BE32-696D-223C-CCDE-9956E5A7F85D}"/>
              </a:ext>
            </a:extLst>
          </p:cNvPr>
          <p:cNvSpPr>
            <a:spLocks noChangeArrowheads="1"/>
          </p:cNvSpPr>
          <p:nvPr/>
        </p:nvSpPr>
        <p:spPr bwMode="auto">
          <a:xfrm>
            <a:off x="304800" y="1676400"/>
            <a:ext cx="37338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Decomposition</a:t>
            </a:r>
          </a:p>
        </p:txBody>
      </p:sp>
      <p:sp>
        <p:nvSpPr>
          <p:cNvPr id="86019" name="AutoShape 3">
            <a:extLst>
              <a:ext uri="{FF2B5EF4-FFF2-40B4-BE49-F238E27FC236}">
                <a16:creationId xmlns:a16="http://schemas.microsoft.com/office/drawing/2014/main" id="{BB62E53D-54ED-7AD4-B217-52559475D5EC}"/>
              </a:ext>
            </a:extLst>
          </p:cNvPr>
          <p:cNvSpPr>
            <a:spLocks noChangeArrowheads="1"/>
          </p:cNvSpPr>
          <p:nvPr/>
        </p:nvSpPr>
        <p:spPr bwMode="auto">
          <a:xfrm>
            <a:off x="457200" y="76200"/>
            <a:ext cx="2743200" cy="1295400"/>
          </a:xfrm>
          <a:prstGeom prst="roundRect">
            <a:avLst>
              <a:gd name="adj" fmla="val 15417"/>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Synthesis</a:t>
            </a:r>
          </a:p>
        </p:txBody>
      </p:sp>
      <p:sp>
        <p:nvSpPr>
          <p:cNvPr id="86020" name="AutoShape 4">
            <a:extLst>
              <a:ext uri="{FF2B5EF4-FFF2-40B4-BE49-F238E27FC236}">
                <a16:creationId xmlns:a16="http://schemas.microsoft.com/office/drawing/2014/main" id="{96C81FE8-5897-A6A9-E922-AAE4E9270B90}"/>
              </a:ext>
            </a:extLst>
          </p:cNvPr>
          <p:cNvSpPr>
            <a:spLocks noChangeArrowheads="1"/>
          </p:cNvSpPr>
          <p:nvPr/>
        </p:nvSpPr>
        <p:spPr bwMode="auto">
          <a:xfrm>
            <a:off x="228600" y="34290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Single</a:t>
            </a:r>
          </a:p>
          <a:p>
            <a:pPr algn="ctr" eaLnBrk="1" hangingPunct="1"/>
            <a:r>
              <a:rPr lang="en-US" altLang="en-US" sz="4000" b="1">
                <a:latin typeface="Palatino Linotype" panose="02040502050505030304" pitchFamily="18" charset="0"/>
              </a:rPr>
              <a:t>Replacement</a:t>
            </a:r>
          </a:p>
        </p:txBody>
      </p:sp>
      <p:sp>
        <p:nvSpPr>
          <p:cNvPr id="86021" name="AutoShape 5">
            <a:extLst>
              <a:ext uri="{FF2B5EF4-FFF2-40B4-BE49-F238E27FC236}">
                <a16:creationId xmlns:a16="http://schemas.microsoft.com/office/drawing/2014/main" id="{82E0F80E-1CD9-153E-38AC-5760FB146613}"/>
              </a:ext>
            </a:extLst>
          </p:cNvPr>
          <p:cNvSpPr>
            <a:spLocks noChangeArrowheads="1"/>
          </p:cNvSpPr>
          <p:nvPr/>
        </p:nvSpPr>
        <p:spPr bwMode="auto">
          <a:xfrm>
            <a:off x="304800" y="5181600"/>
            <a:ext cx="3429000" cy="1447800"/>
          </a:xfrm>
          <a:prstGeom prst="roundRect">
            <a:avLst>
              <a:gd name="adj" fmla="val 50000"/>
            </a:avLst>
          </a:prstGeom>
          <a:solidFill>
            <a:srgbClr val="FF00FF"/>
          </a:solidFill>
          <a:ln w="9525">
            <a:round/>
            <a:headEnd/>
            <a:tailEnd/>
          </a:ln>
          <a:scene3d>
            <a:camera prst="legacyObliqueTopRight">
              <a:rot lat="20399998" lon="19499998" rev="0"/>
            </a:camera>
            <a:lightRig rig="legacyFlat3" dir="r"/>
          </a:scene3d>
          <a:sp3d extrusionH="430200" prstMaterial="legacyPlastic">
            <a:bevelT w="13500" h="13500" prst="angle"/>
            <a:bevelB w="13500" h="13500" prst="angle"/>
            <a:extrusionClr>
              <a:srgbClr val="FF00FF"/>
            </a:extrusionClr>
            <a:contourClr>
              <a:srgbClr val="FF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Palatino Linotype" panose="02040502050505030304" pitchFamily="18" charset="0"/>
              </a:rPr>
              <a:t>Double</a:t>
            </a:r>
          </a:p>
          <a:p>
            <a:pPr algn="ctr" eaLnBrk="1" hangingPunct="1"/>
            <a:r>
              <a:rPr lang="en-US" altLang="en-US" sz="4000" b="1">
                <a:latin typeface="Palatino Linotype" panose="02040502050505030304" pitchFamily="18" charset="0"/>
              </a:rPr>
              <a:t>Replacement</a:t>
            </a:r>
          </a:p>
        </p:txBody>
      </p:sp>
      <p:sp>
        <p:nvSpPr>
          <p:cNvPr id="86022" name="Oval 6">
            <a:extLst>
              <a:ext uri="{FF2B5EF4-FFF2-40B4-BE49-F238E27FC236}">
                <a16:creationId xmlns:a16="http://schemas.microsoft.com/office/drawing/2014/main" id="{3F378276-1B47-B554-06D8-2E7A1D215798}"/>
              </a:ext>
            </a:extLst>
          </p:cNvPr>
          <p:cNvSpPr>
            <a:spLocks noChangeArrowheads="1"/>
          </p:cNvSpPr>
          <p:nvPr/>
        </p:nvSpPr>
        <p:spPr bwMode="auto">
          <a:xfrm>
            <a:off x="335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23" name="Oval 7">
            <a:extLst>
              <a:ext uri="{FF2B5EF4-FFF2-40B4-BE49-F238E27FC236}">
                <a16:creationId xmlns:a16="http://schemas.microsoft.com/office/drawing/2014/main" id="{12AD15C4-5FC0-EBBC-E495-8C336B0C541E}"/>
              </a:ext>
            </a:extLst>
          </p:cNvPr>
          <p:cNvSpPr>
            <a:spLocks noChangeArrowheads="1"/>
          </p:cNvSpPr>
          <p:nvPr/>
        </p:nvSpPr>
        <p:spPr bwMode="auto">
          <a:xfrm>
            <a:off x="5029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24" name="AutoShape 8">
            <a:extLst>
              <a:ext uri="{FF2B5EF4-FFF2-40B4-BE49-F238E27FC236}">
                <a16:creationId xmlns:a16="http://schemas.microsoft.com/office/drawing/2014/main" id="{C74EEC40-E06A-6CB5-F1F1-31B03D93FC5C}"/>
              </a:ext>
            </a:extLst>
          </p:cNvPr>
          <p:cNvSpPr>
            <a:spLocks noChangeArrowheads="1"/>
          </p:cNvSpPr>
          <p:nvPr/>
        </p:nvSpPr>
        <p:spPr bwMode="auto">
          <a:xfrm>
            <a:off x="6019800" y="2286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6025" name="Oval 9">
            <a:extLst>
              <a:ext uri="{FF2B5EF4-FFF2-40B4-BE49-F238E27FC236}">
                <a16:creationId xmlns:a16="http://schemas.microsoft.com/office/drawing/2014/main" id="{603624AB-7F1F-BC71-6B00-99FA8117AA88}"/>
              </a:ext>
            </a:extLst>
          </p:cNvPr>
          <p:cNvSpPr>
            <a:spLocks noChangeArrowheads="1"/>
          </p:cNvSpPr>
          <p:nvPr/>
        </p:nvSpPr>
        <p:spPr bwMode="auto">
          <a:xfrm>
            <a:off x="7162800" y="1524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26" name="Oval 10">
            <a:extLst>
              <a:ext uri="{FF2B5EF4-FFF2-40B4-BE49-F238E27FC236}">
                <a16:creationId xmlns:a16="http://schemas.microsoft.com/office/drawing/2014/main" id="{051E9D8E-CD39-C9F0-AA9E-63BBC08C69B5}"/>
              </a:ext>
            </a:extLst>
          </p:cNvPr>
          <p:cNvSpPr>
            <a:spLocks noChangeArrowheads="1"/>
          </p:cNvSpPr>
          <p:nvPr/>
        </p:nvSpPr>
        <p:spPr bwMode="auto">
          <a:xfrm>
            <a:off x="7696200" y="1524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27" name="Rectangle 11">
            <a:extLst>
              <a:ext uri="{FF2B5EF4-FFF2-40B4-BE49-F238E27FC236}">
                <a16:creationId xmlns:a16="http://schemas.microsoft.com/office/drawing/2014/main" id="{65ED874D-54FB-9ABD-98E0-7B029B2A212B}"/>
              </a:ext>
            </a:extLst>
          </p:cNvPr>
          <p:cNvSpPr>
            <a:spLocks noChangeArrowheads="1"/>
          </p:cNvSpPr>
          <p:nvPr/>
        </p:nvSpPr>
        <p:spPr bwMode="auto">
          <a:xfrm>
            <a:off x="4191000" y="1524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86028" name="Oval 12">
            <a:extLst>
              <a:ext uri="{FF2B5EF4-FFF2-40B4-BE49-F238E27FC236}">
                <a16:creationId xmlns:a16="http://schemas.microsoft.com/office/drawing/2014/main" id="{DBF000D9-0A47-FD64-0D2E-497BE84C1918}"/>
              </a:ext>
            </a:extLst>
          </p:cNvPr>
          <p:cNvSpPr>
            <a:spLocks noChangeArrowheads="1"/>
          </p:cNvSpPr>
          <p:nvPr/>
        </p:nvSpPr>
        <p:spPr bwMode="auto">
          <a:xfrm>
            <a:off x="7032625" y="1905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29" name="Oval 13">
            <a:extLst>
              <a:ext uri="{FF2B5EF4-FFF2-40B4-BE49-F238E27FC236}">
                <a16:creationId xmlns:a16="http://schemas.microsoft.com/office/drawing/2014/main" id="{4E62E096-0813-9368-54F1-C79DB8945413}"/>
              </a:ext>
            </a:extLst>
          </p:cNvPr>
          <p:cNvSpPr>
            <a:spLocks noChangeArrowheads="1"/>
          </p:cNvSpPr>
          <p:nvPr/>
        </p:nvSpPr>
        <p:spPr bwMode="auto">
          <a:xfrm>
            <a:off x="8382000" y="1905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30" name="AutoShape 14">
            <a:extLst>
              <a:ext uri="{FF2B5EF4-FFF2-40B4-BE49-F238E27FC236}">
                <a16:creationId xmlns:a16="http://schemas.microsoft.com/office/drawing/2014/main" id="{BF9D8C41-B658-DB7B-08E4-023A5F705954}"/>
              </a:ext>
            </a:extLst>
          </p:cNvPr>
          <p:cNvSpPr>
            <a:spLocks noChangeArrowheads="1"/>
          </p:cNvSpPr>
          <p:nvPr/>
        </p:nvSpPr>
        <p:spPr bwMode="auto">
          <a:xfrm>
            <a:off x="6172200" y="1981200"/>
            <a:ext cx="762000" cy="685800"/>
          </a:xfrm>
          <a:prstGeom prst="rightArrow">
            <a:avLst>
              <a:gd name="adj1" fmla="val 50000"/>
              <a:gd name="adj2" fmla="val 2777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6031" name="Oval 15">
            <a:extLst>
              <a:ext uri="{FF2B5EF4-FFF2-40B4-BE49-F238E27FC236}">
                <a16:creationId xmlns:a16="http://schemas.microsoft.com/office/drawing/2014/main" id="{69004133-ACC3-482F-529C-AFE6C976563E}"/>
              </a:ext>
            </a:extLst>
          </p:cNvPr>
          <p:cNvSpPr>
            <a:spLocks noChangeArrowheads="1"/>
          </p:cNvSpPr>
          <p:nvPr/>
        </p:nvSpPr>
        <p:spPr bwMode="auto">
          <a:xfrm>
            <a:off x="4572000" y="19812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32" name="Oval 16">
            <a:extLst>
              <a:ext uri="{FF2B5EF4-FFF2-40B4-BE49-F238E27FC236}">
                <a16:creationId xmlns:a16="http://schemas.microsoft.com/office/drawing/2014/main" id="{127F97FA-4D7C-DCE6-FF9C-4D6373DAB844}"/>
              </a:ext>
            </a:extLst>
          </p:cNvPr>
          <p:cNvSpPr>
            <a:spLocks noChangeArrowheads="1"/>
          </p:cNvSpPr>
          <p:nvPr/>
        </p:nvSpPr>
        <p:spPr bwMode="auto">
          <a:xfrm>
            <a:off x="5105400" y="19812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33" name="Rectangle 17">
            <a:extLst>
              <a:ext uri="{FF2B5EF4-FFF2-40B4-BE49-F238E27FC236}">
                <a16:creationId xmlns:a16="http://schemas.microsoft.com/office/drawing/2014/main" id="{A3EBEB9C-933F-10FD-9AE2-E98DA163C877}"/>
              </a:ext>
            </a:extLst>
          </p:cNvPr>
          <p:cNvSpPr>
            <a:spLocks noChangeArrowheads="1"/>
          </p:cNvSpPr>
          <p:nvPr/>
        </p:nvSpPr>
        <p:spPr bwMode="auto">
          <a:xfrm>
            <a:off x="7772400" y="1905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86034" name="Oval 18">
            <a:extLst>
              <a:ext uri="{FF2B5EF4-FFF2-40B4-BE49-F238E27FC236}">
                <a16:creationId xmlns:a16="http://schemas.microsoft.com/office/drawing/2014/main" id="{07CEF475-39A1-A220-8F63-90DC5FF9E61F}"/>
              </a:ext>
            </a:extLst>
          </p:cNvPr>
          <p:cNvSpPr>
            <a:spLocks noChangeArrowheads="1"/>
          </p:cNvSpPr>
          <p:nvPr/>
        </p:nvSpPr>
        <p:spPr bwMode="auto">
          <a:xfrm>
            <a:off x="6781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35" name="Oval 19">
            <a:extLst>
              <a:ext uri="{FF2B5EF4-FFF2-40B4-BE49-F238E27FC236}">
                <a16:creationId xmlns:a16="http://schemas.microsoft.com/office/drawing/2014/main" id="{B13EAF35-8EBC-8336-D247-E60598AAB488}"/>
              </a:ext>
            </a:extLst>
          </p:cNvPr>
          <p:cNvSpPr>
            <a:spLocks noChangeArrowheads="1"/>
          </p:cNvSpPr>
          <p:nvPr/>
        </p:nvSpPr>
        <p:spPr bwMode="auto">
          <a:xfrm>
            <a:off x="8458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36" name="AutoShape 20">
            <a:extLst>
              <a:ext uri="{FF2B5EF4-FFF2-40B4-BE49-F238E27FC236}">
                <a16:creationId xmlns:a16="http://schemas.microsoft.com/office/drawing/2014/main" id="{4CC2EB12-5AA0-D7C8-DE7A-5B7653940A86}"/>
              </a:ext>
            </a:extLst>
          </p:cNvPr>
          <p:cNvSpPr>
            <a:spLocks noChangeArrowheads="1"/>
          </p:cNvSpPr>
          <p:nvPr/>
        </p:nvSpPr>
        <p:spPr bwMode="auto">
          <a:xfrm>
            <a:off x="6172200" y="3810000"/>
            <a:ext cx="533400" cy="685800"/>
          </a:xfrm>
          <a:prstGeom prst="rightArrow">
            <a:avLst>
              <a:gd name="adj1" fmla="val 50000"/>
              <a:gd name="adj2" fmla="val 25000"/>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6037" name="Oval 21">
            <a:extLst>
              <a:ext uri="{FF2B5EF4-FFF2-40B4-BE49-F238E27FC236}">
                <a16:creationId xmlns:a16="http://schemas.microsoft.com/office/drawing/2014/main" id="{13084C2A-088D-5C3D-AF21-7AF1FBCEB287}"/>
              </a:ext>
            </a:extLst>
          </p:cNvPr>
          <p:cNvSpPr>
            <a:spLocks noChangeArrowheads="1"/>
          </p:cNvSpPr>
          <p:nvPr/>
        </p:nvSpPr>
        <p:spPr bwMode="auto">
          <a:xfrm>
            <a:off x="3733800" y="3810000"/>
            <a:ext cx="685800" cy="685800"/>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38" name="Oval 22">
            <a:extLst>
              <a:ext uri="{FF2B5EF4-FFF2-40B4-BE49-F238E27FC236}">
                <a16:creationId xmlns:a16="http://schemas.microsoft.com/office/drawing/2014/main" id="{80BE681A-6910-ED8A-A73F-7E52650400B7}"/>
              </a:ext>
            </a:extLst>
          </p:cNvPr>
          <p:cNvSpPr>
            <a:spLocks noChangeArrowheads="1"/>
          </p:cNvSpPr>
          <p:nvPr/>
        </p:nvSpPr>
        <p:spPr bwMode="auto">
          <a:xfrm>
            <a:off x="4267200" y="3810000"/>
            <a:ext cx="685800" cy="685800"/>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39" name="Rectangle 23">
            <a:extLst>
              <a:ext uri="{FF2B5EF4-FFF2-40B4-BE49-F238E27FC236}">
                <a16:creationId xmlns:a16="http://schemas.microsoft.com/office/drawing/2014/main" id="{E8510C57-DA5A-786B-7937-B68829F10B76}"/>
              </a:ext>
            </a:extLst>
          </p:cNvPr>
          <p:cNvSpPr>
            <a:spLocks noChangeArrowheads="1"/>
          </p:cNvSpPr>
          <p:nvPr/>
        </p:nvSpPr>
        <p:spPr bwMode="auto">
          <a:xfrm>
            <a:off x="74676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86040" name="Oval 24">
            <a:extLst>
              <a:ext uri="{FF2B5EF4-FFF2-40B4-BE49-F238E27FC236}">
                <a16:creationId xmlns:a16="http://schemas.microsoft.com/office/drawing/2014/main" id="{08B26267-4730-95B8-7AAD-13B4F31DCF39}"/>
              </a:ext>
            </a:extLst>
          </p:cNvPr>
          <p:cNvSpPr>
            <a:spLocks noChangeArrowheads="1"/>
          </p:cNvSpPr>
          <p:nvPr/>
        </p:nvSpPr>
        <p:spPr bwMode="auto">
          <a:xfrm>
            <a:off x="54102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86041" name="Rectangle 25">
            <a:extLst>
              <a:ext uri="{FF2B5EF4-FFF2-40B4-BE49-F238E27FC236}">
                <a16:creationId xmlns:a16="http://schemas.microsoft.com/office/drawing/2014/main" id="{8C63BA24-0AE4-E498-6E19-A0C5792342D0}"/>
              </a:ext>
            </a:extLst>
          </p:cNvPr>
          <p:cNvSpPr>
            <a:spLocks noChangeArrowheads="1"/>
          </p:cNvSpPr>
          <p:nvPr/>
        </p:nvSpPr>
        <p:spPr bwMode="auto">
          <a:xfrm>
            <a:off x="4953000" y="37338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86042" name="Oval 26">
            <a:extLst>
              <a:ext uri="{FF2B5EF4-FFF2-40B4-BE49-F238E27FC236}">
                <a16:creationId xmlns:a16="http://schemas.microsoft.com/office/drawing/2014/main" id="{559E031F-D27A-5123-E70A-320975DB4DAF}"/>
              </a:ext>
            </a:extLst>
          </p:cNvPr>
          <p:cNvSpPr>
            <a:spLocks noChangeArrowheads="1"/>
          </p:cNvSpPr>
          <p:nvPr/>
        </p:nvSpPr>
        <p:spPr bwMode="auto">
          <a:xfrm>
            <a:off x="7924800" y="3810000"/>
            <a:ext cx="685800" cy="685800"/>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86043" name="Oval 27">
            <a:extLst>
              <a:ext uri="{FF2B5EF4-FFF2-40B4-BE49-F238E27FC236}">
                <a16:creationId xmlns:a16="http://schemas.microsoft.com/office/drawing/2014/main" id="{BF695FA9-BB46-F2EC-2FB3-B78159893349}"/>
              </a:ext>
            </a:extLst>
          </p:cNvPr>
          <p:cNvSpPr>
            <a:spLocks noChangeArrowheads="1"/>
          </p:cNvSpPr>
          <p:nvPr/>
        </p:nvSpPr>
        <p:spPr bwMode="auto">
          <a:xfrm>
            <a:off x="6629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44" name="Oval 28">
            <a:extLst>
              <a:ext uri="{FF2B5EF4-FFF2-40B4-BE49-F238E27FC236}">
                <a16:creationId xmlns:a16="http://schemas.microsoft.com/office/drawing/2014/main" id="{3EC228AF-33DD-88A5-A8EE-E20C29056DF4}"/>
              </a:ext>
            </a:extLst>
          </p:cNvPr>
          <p:cNvSpPr>
            <a:spLocks noChangeArrowheads="1"/>
          </p:cNvSpPr>
          <p:nvPr/>
        </p:nvSpPr>
        <p:spPr bwMode="auto">
          <a:xfrm>
            <a:off x="8520113" y="5410200"/>
            <a:ext cx="547687"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45" name="AutoShape 29">
            <a:extLst>
              <a:ext uri="{FF2B5EF4-FFF2-40B4-BE49-F238E27FC236}">
                <a16:creationId xmlns:a16="http://schemas.microsoft.com/office/drawing/2014/main" id="{317E08C2-C1BE-948D-A5F1-144BFBB9FF52}"/>
              </a:ext>
            </a:extLst>
          </p:cNvPr>
          <p:cNvSpPr>
            <a:spLocks noChangeArrowheads="1"/>
          </p:cNvSpPr>
          <p:nvPr/>
        </p:nvSpPr>
        <p:spPr bwMode="auto">
          <a:xfrm>
            <a:off x="6096000" y="5334000"/>
            <a:ext cx="457200" cy="838200"/>
          </a:xfrm>
          <a:prstGeom prst="rightArrow">
            <a:avLst>
              <a:gd name="adj1" fmla="val 51620"/>
              <a:gd name="adj2" fmla="val 61458"/>
            </a:avLst>
          </a:prstGeom>
          <a:solidFill>
            <a:srgbClr val="33CCCC"/>
          </a:solidFill>
          <a:ln w="9525">
            <a:miter lim="800000"/>
            <a:headEnd/>
            <a:tailEnd/>
          </a:ln>
          <a:scene3d>
            <a:camera prst="legacyObliqueTopRight">
              <a:rot lat="1200000" lon="0" rev="0"/>
            </a:camera>
            <a:lightRig rig="legacyFlat3" dir="b"/>
          </a:scene3d>
          <a:sp3d extrusionH="74600" prstMaterial="legacyMatte">
            <a:bevelT w="13500" h="13500" prst="angle"/>
            <a:bevelB w="13500" h="13500" prst="angle"/>
            <a:extrusionClr>
              <a:srgbClr val="33CCCC"/>
            </a:extrusionClr>
            <a:contourClr>
              <a:srgbClr val="33CC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6046" name="Oval 30">
            <a:extLst>
              <a:ext uri="{FF2B5EF4-FFF2-40B4-BE49-F238E27FC236}">
                <a16:creationId xmlns:a16="http://schemas.microsoft.com/office/drawing/2014/main" id="{26A722E7-37EE-CDB4-6AD0-1B56557D0068}"/>
              </a:ext>
            </a:extLst>
          </p:cNvPr>
          <p:cNvSpPr>
            <a:spLocks noChangeArrowheads="1"/>
          </p:cNvSpPr>
          <p:nvPr/>
        </p:nvSpPr>
        <p:spPr bwMode="auto">
          <a:xfrm>
            <a:off x="3581400" y="5410200"/>
            <a:ext cx="547688" cy="547688"/>
          </a:xfrm>
          <a:prstGeom prst="ellipse">
            <a:avLst/>
          </a:prstGeom>
          <a:gradFill rotWithShape="1">
            <a:gsLst>
              <a:gs pos="0">
                <a:srgbClr val="FFC2C2"/>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A</a:t>
            </a:r>
          </a:p>
        </p:txBody>
      </p:sp>
      <p:sp>
        <p:nvSpPr>
          <p:cNvPr id="86047" name="Oval 31">
            <a:extLst>
              <a:ext uri="{FF2B5EF4-FFF2-40B4-BE49-F238E27FC236}">
                <a16:creationId xmlns:a16="http://schemas.microsoft.com/office/drawing/2014/main" id="{F4530F97-4EE9-9F4A-1E3B-F516F1F61AFA}"/>
              </a:ext>
            </a:extLst>
          </p:cNvPr>
          <p:cNvSpPr>
            <a:spLocks noChangeArrowheads="1"/>
          </p:cNvSpPr>
          <p:nvPr/>
        </p:nvSpPr>
        <p:spPr bwMode="auto">
          <a:xfrm>
            <a:off x="4038600" y="5410200"/>
            <a:ext cx="547688" cy="547688"/>
          </a:xfrm>
          <a:prstGeom prst="ellipse">
            <a:avLst/>
          </a:prstGeom>
          <a:gradFill rotWithShape="1">
            <a:gsLst>
              <a:gs pos="0">
                <a:srgbClr val="CEDAFF"/>
              </a:gs>
              <a:gs pos="100000">
                <a:srgbClr val="3366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B</a:t>
            </a:r>
          </a:p>
        </p:txBody>
      </p:sp>
      <p:sp>
        <p:nvSpPr>
          <p:cNvPr id="86048" name="Rectangle 32">
            <a:extLst>
              <a:ext uri="{FF2B5EF4-FFF2-40B4-BE49-F238E27FC236}">
                <a16:creationId xmlns:a16="http://schemas.microsoft.com/office/drawing/2014/main" id="{44A6054F-C051-3698-19FA-9646B3BDE943}"/>
              </a:ext>
            </a:extLst>
          </p:cNvPr>
          <p:cNvSpPr>
            <a:spLocks noChangeArrowheads="1"/>
          </p:cNvSpPr>
          <p:nvPr/>
        </p:nvSpPr>
        <p:spPr bwMode="auto">
          <a:xfrm>
            <a:off x="7529513"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86049" name="Oval 33">
            <a:extLst>
              <a:ext uri="{FF2B5EF4-FFF2-40B4-BE49-F238E27FC236}">
                <a16:creationId xmlns:a16="http://schemas.microsoft.com/office/drawing/2014/main" id="{AF407A65-F2A8-0479-CC7F-CDA1578CC0B9}"/>
              </a:ext>
            </a:extLst>
          </p:cNvPr>
          <p:cNvSpPr>
            <a:spLocks noChangeArrowheads="1"/>
          </p:cNvSpPr>
          <p:nvPr/>
        </p:nvSpPr>
        <p:spPr bwMode="auto">
          <a:xfrm>
            <a:off x="5029200" y="5410200"/>
            <a:ext cx="547688"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86050" name="Rectangle 34">
            <a:extLst>
              <a:ext uri="{FF2B5EF4-FFF2-40B4-BE49-F238E27FC236}">
                <a16:creationId xmlns:a16="http://schemas.microsoft.com/office/drawing/2014/main" id="{7F7862C6-E65F-842E-5195-6782B9E7793B}"/>
              </a:ext>
            </a:extLst>
          </p:cNvPr>
          <p:cNvSpPr>
            <a:spLocks noChangeArrowheads="1"/>
          </p:cNvSpPr>
          <p:nvPr/>
        </p:nvSpPr>
        <p:spPr bwMode="auto">
          <a:xfrm>
            <a:off x="4572000" y="53340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rPr>
              <a:t>+</a:t>
            </a:r>
          </a:p>
        </p:txBody>
      </p:sp>
      <p:sp>
        <p:nvSpPr>
          <p:cNvPr id="86051" name="Oval 35">
            <a:extLst>
              <a:ext uri="{FF2B5EF4-FFF2-40B4-BE49-F238E27FC236}">
                <a16:creationId xmlns:a16="http://schemas.microsoft.com/office/drawing/2014/main" id="{D243CF30-DCC4-EE25-6D11-6E10D6BAD0E3}"/>
              </a:ext>
            </a:extLst>
          </p:cNvPr>
          <p:cNvSpPr>
            <a:spLocks noChangeArrowheads="1"/>
          </p:cNvSpPr>
          <p:nvPr/>
        </p:nvSpPr>
        <p:spPr bwMode="auto">
          <a:xfrm>
            <a:off x="8062913" y="5410200"/>
            <a:ext cx="547687" cy="547688"/>
          </a:xfrm>
          <a:prstGeom prst="ellipse">
            <a:avLst/>
          </a:prstGeom>
          <a:gradFill rotWithShape="1">
            <a:gsLst>
              <a:gs pos="0">
                <a:srgbClr val="C2FFC2"/>
              </a:gs>
              <a:gs pos="100000">
                <a:srgbClr val="00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C</a:t>
            </a:r>
          </a:p>
        </p:txBody>
      </p:sp>
      <p:sp>
        <p:nvSpPr>
          <p:cNvPr id="86052" name="Oval 36">
            <a:extLst>
              <a:ext uri="{FF2B5EF4-FFF2-40B4-BE49-F238E27FC236}">
                <a16:creationId xmlns:a16="http://schemas.microsoft.com/office/drawing/2014/main" id="{75434F79-409F-3819-F23A-1C43B964C822}"/>
              </a:ext>
            </a:extLst>
          </p:cNvPr>
          <p:cNvSpPr>
            <a:spLocks noChangeArrowheads="1"/>
          </p:cNvSpPr>
          <p:nvPr/>
        </p:nvSpPr>
        <p:spPr bwMode="auto">
          <a:xfrm>
            <a:off x="5486400" y="5410200"/>
            <a:ext cx="547688"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D</a:t>
            </a:r>
          </a:p>
        </p:txBody>
      </p:sp>
      <p:sp>
        <p:nvSpPr>
          <p:cNvPr id="86053" name="Oval 37">
            <a:extLst>
              <a:ext uri="{FF2B5EF4-FFF2-40B4-BE49-F238E27FC236}">
                <a16:creationId xmlns:a16="http://schemas.microsoft.com/office/drawing/2014/main" id="{2BC2A131-4105-0D72-7E5F-F60203225044}"/>
              </a:ext>
            </a:extLst>
          </p:cNvPr>
          <p:cNvSpPr>
            <a:spLocks noChangeArrowheads="1"/>
          </p:cNvSpPr>
          <p:nvPr/>
        </p:nvSpPr>
        <p:spPr bwMode="auto">
          <a:xfrm>
            <a:off x="7072313" y="5410200"/>
            <a:ext cx="547687" cy="547688"/>
          </a:xfrm>
          <a:prstGeom prst="ellipse">
            <a:avLst/>
          </a:prstGeom>
          <a:gradFill rotWithShape="1">
            <a:gsLst>
              <a:gs pos="0">
                <a:srgbClr val="FFFFC2"/>
              </a:gs>
              <a:gs pos="100000">
                <a:srgbClr val="FFF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latin typeface="Comic Sans MS" panose="030F0702030302020204" pitchFamily="66" charset="0"/>
              </a:rPr>
              <a:t>D</a:t>
            </a:r>
          </a:p>
        </p:txBody>
      </p:sp>
      <p:sp>
        <p:nvSpPr>
          <p:cNvPr id="202790" name="Freeform 38">
            <a:extLst>
              <a:ext uri="{FF2B5EF4-FFF2-40B4-BE49-F238E27FC236}">
                <a16:creationId xmlns:a16="http://schemas.microsoft.com/office/drawing/2014/main" id="{25203FCC-00B3-275D-D638-0F44A6581D90}"/>
              </a:ext>
            </a:extLst>
          </p:cNvPr>
          <p:cNvSpPr>
            <a:spLocks/>
          </p:cNvSpPr>
          <p:nvPr/>
        </p:nvSpPr>
        <p:spPr bwMode="auto">
          <a:xfrm>
            <a:off x="3429000" y="228600"/>
            <a:ext cx="457200" cy="4572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78999"/>
                </a:schemeClr>
              </a:gs>
              <a:gs pos="50000">
                <a:schemeClr val="bg1">
                  <a:alpha val="0"/>
                </a:schemeClr>
              </a:gs>
              <a:gs pos="100000">
                <a:schemeClr val="bg1">
                  <a:gamma/>
                  <a:tint val="0"/>
                  <a:invGamma/>
                  <a:alpha val="78999"/>
                </a:schemeClr>
              </a:gs>
            </a:gsLst>
            <a:lin ang="2700000" scaled="1"/>
          </a:gradFill>
          <a:ln w="9525">
            <a:noFill/>
            <a:round/>
            <a:headEnd/>
            <a:tailEnd/>
          </a:ln>
          <a:effectLst/>
        </p:spPr>
        <p:txBody>
          <a:bodyPr/>
          <a:lstStyle/>
          <a:p>
            <a:pPr>
              <a:defRPr/>
            </a:pPr>
            <a:endParaRPr lang="en-GB"/>
          </a:p>
        </p:txBody>
      </p:sp>
      <p:sp>
        <p:nvSpPr>
          <p:cNvPr id="202791" name="Freeform 39">
            <a:extLst>
              <a:ext uri="{FF2B5EF4-FFF2-40B4-BE49-F238E27FC236}">
                <a16:creationId xmlns:a16="http://schemas.microsoft.com/office/drawing/2014/main" id="{BE162B82-8725-16DC-9255-3A19D8F578C4}"/>
              </a:ext>
            </a:extLst>
          </p:cNvPr>
          <p:cNvSpPr>
            <a:spLocks/>
          </p:cNvSpPr>
          <p:nvPr/>
        </p:nvSpPr>
        <p:spPr bwMode="auto">
          <a:xfrm>
            <a:off x="5105400" y="152400"/>
            <a:ext cx="381000" cy="4572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2" name="Freeform 40">
            <a:extLst>
              <a:ext uri="{FF2B5EF4-FFF2-40B4-BE49-F238E27FC236}">
                <a16:creationId xmlns:a16="http://schemas.microsoft.com/office/drawing/2014/main" id="{62E5978A-223A-A246-F13E-AF866528FD33}"/>
              </a:ext>
            </a:extLst>
          </p:cNvPr>
          <p:cNvSpPr>
            <a:spLocks/>
          </p:cNvSpPr>
          <p:nvPr/>
        </p:nvSpPr>
        <p:spPr bwMode="auto">
          <a:xfrm>
            <a:off x="7239000" y="152400"/>
            <a:ext cx="381000" cy="4572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3" name="Freeform 41">
            <a:extLst>
              <a:ext uri="{FF2B5EF4-FFF2-40B4-BE49-F238E27FC236}">
                <a16:creationId xmlns:a16="http://schemas.microsoft.com/office/drawing/2014/main" id="{2DEB0AF9-B3C3-144F-EC2A-744BF684A2D1}"/>
              </a:ext>
            </a:extLst>
          </p:cNvPr>
          <p:cNvSpPr>
            <a:spLocks/>
          </p:cNvSpPr>
          <p:nvPr/>
        </p:nvSpPr>
        <p:spPr bwMode="auto">
          <a:xfrm>
            <a:off x="7772400" y="2286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4" name="Freeform 42">
            <a:extLst>
              <a:ext uri="{FF2B5EF4-FFF2-40B4-BE49-F238E27FC236}">
                <a16:creationId xmlns:a16="http://schemas.microsoft.com/office/drawing/2014/main" id="{3342F42E-088E-8C2F-651E-5701BA622ACE}"/>
              </a:ext>
            </a:extLst>
          </p:cNvPr>
          <p:cNvSpPr>
            <a:spLocks/>
          </p:cNvSpPr>
          <p:nvPr/>
        </p:nvSpPr>
        <p:spPr bwMode="auto">
          <a:xfrm>
            <a:off x="8458200" y="19812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5" name="Freeform 43">
            <a:extLst>
              <a:ext uri="{FF2B5EF4-FFF2-40B4-BE49-F238E27FC236}">
                <a16:creationId xmlns:a16="http://schemas.microsoft.com/office/drawing/2014/main" id="{A4DE4A0D-5F7A-8516-EA6E-3213D456FC12}"/>
              </a:ext>
            </a:extLst>
          </p:cNvPr>
          <p:cNvSpPr>
            <a:spLocks/>
          </p:cNvSpPr>
          <p:nvPr/>
        </p:nvSpPr>
        <p:spPr bwMode="auto">
          <a:xfrm>
            <a:off x="7086600" y="19812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6" name="Freeform 44">
            <a:extLst>
              <a:ext uri="{FF2B5EF4-FFF2-40B4-BE49-F238E27FC236}">
                <a16:creationId xmlns:a16="http://schemas.microsoft.com/office/drawing/2014/main" id="{AD281948-9252-2AE3-E5B6-98D5064430FF}"/>
              </a:ext>
            </a:extLst>
          </p:cNvPr>
          <p:cNvSpPr>
            <a:spLocks/>
          </p:cNvSpPr>
          <p:nvPr/>
        </p:nvSpPr>
        <p:spPr bwMode="auto">
          <a:xfrm>
            <a:off x="5181600" y="20574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7" name="Freeform 45">
            <a:extLst>
              <a:ext uri="{FF2B5EF4-FFF2-40B4-BE49-F238E27FC236}">
                <a16:creationId xmlns:a16="http://schemas.microsoft.com/office/drawing/2014/main" id="{5F45C847-D346-95E2-326F-84B71F0E5F3E}"/>
              </a:ext>
            </a:extLst>
          </p:cNvPr>
          <p:cNvSpPr>
            <a:spLocks/>
          </p:cNvSpPr>
          <p:nvPr/>
        </p:nvSpPr>
        <p:spPr bwMode="auto">
          <a:xfrm>
            <a:off x="4648200" y="20574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8" name="Freeform 46">
            <a:extLst>
              <a:ext uri="{FF2B5EF4-FFF2-40B4-BE49-F238E27FC236}">
                <a16:creationId xmlns:a16="http://schemas.microsoft.com/office/drawing/2014/main" id="{99692C45-C089-BE23-3F5F-F21C2BD14A20}"/>
              </a:ext>
            </a:extLst>
          </p:cNvPr>
          <p:cNvSpPr>
            <a:spLocks/>
          </p:cNvSpPr>
          <p:nvPr/>
        </p:nvSpPr>
        <p:spPr bwMode="auto">
          <a:xfrm>
            <a:off x="4343400" y="38100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799" name="Freeform 47">
            <a:extLst>
              <a:ext uri="{FF2B5EF4-FFF2-40B4-BE49-F238E27FC236}">
                <a16:creationId xmlns:a16="http://schemas.microsoft.com/office/drawing/2014/main" id="{81113BB2-1775-135F-90AF-AA832D53CEB3}"/>
              </a:ext>
            </a:extLst>
          </p:cNvPr>
          <p:cNvSpPr>
            <a:spLocks/>
          </p:cNvSpPr>
          <p:nvPr/>
        </p:nvSpPr>
        <p:spPr bwMode="auto">
          <a:xfrm>
            <a:off x="3810000" y="38100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0" name="Freeform 48">
            <a:extLst>
              <a:ext uri="{FF2B5EF4-FFF2-40B4-BE49-F238E27FC236}">
                <a16:creationId xmlns:a16="http://schemas.microsoft.com/office/drawing/2014/main" id="{EC2FF600-2ED3-2D95-B0FA-6B798A9CAE8D}"/>
              </a:ext>
            </a:extLst>
          </p:cNvPr>
          <p:cNvSpPr>
            <a:spLocks/>
          </p:cNvSpPr>
          <p:nvPr/>
        </p:nvSpPr>
        <p:spPr bwMode="auto">
          <a:xfrm>
            <a:off x="5486400" y="38862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1" name="Freeform 49">
            <a:extLst>
              <a:ext uri="{FF2B5EF4-FFF2-40B4-BE49-F238E27FC236}">
                <a16:creationId xmlns:a16="http://schemas.microsoft.com/office/drawing/2014/main" id="{30EB38E1-6913-AF7B-636C-4C44012988D2}"/>
              </a:ext>
            </a:extLst>
          </p:cNvPr>
          <p:cNvSpPr>
            <a:spLocks/>
          </p:cNvSpPr>
          <p:nvPr/>
        </p:nvSpPr>
        <p:spPr bwMode="auto">
          <a:xfrm>
            <a:off x="6858000" y="38862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2" name="Freeform 50">
            <a:extLst>
              <a:ext uri="{FF2B5EF4-FFF2-40B4-BE49-F238E27FC236}">
                <a16:creationId xmlns:a16="http://schemas.microsoft.com/office/drawing/2014/main" id="{C3C19ACF-03BD-CB94-413C-730B7B6E0CAE}"/>
              </a:ext>
            </a:extLst>
          </p:cNvPr>
          <p:cNvSpPr>
            <a:spLocks/>
          </p:cNvSpPr>
          <p:nvPr/>
        </p:nvSpPr>
        <p:spPr bwMode="auto">
          <a:xfrm>
            <a:off x="8001000" y="3886200"/>
            <a:ext cx="3048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3" name="Freeform 51">
            <a:extLst>
              <a:ext uri="{FF2B5EF4-FFF2-40B4-BE49-F238E27FC236}">
                <a16:creationId xmlns:a16="http://schemas.microsoft.com/office/drawing/2014/main" id="{AD2F21C8-1220-6EA4-A5A6-F570C89F3609}"/>
              </a:ext>
            </a:extLst>
          </p:cNvPr>
          <p:cNvSpPr>
            <a:spLocks/>
          </p:cNvSpPr>
          <p:nvPr/>
        </p:nvSpPr>
        <p:spPr bwMode="auto">
          <a:xfrm>
            <a:off x="6705600" y="5486400"/>
            <a:ext cx="381000" cy="3810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4" name="Freeform 52">
            <a:extLst>
              <a:ext uri="{FF2B5EF4-FFF2-40B4-BE49-F238E27FC236}">
                <a16:creationId xmlns:a16="http://schemas.microsoft.com/office/drawing/2014/main" id="{F915DC23-28C8-3570-1712-48FBF4125589}"/>
              </a:ext>
            </a:extLst>
          </p:cNvPr>
          <p:cNvSpPr>
            <a:spLocks/>
          </p:cNvSpPr>
          <p:nvPr/>
        </p:nvSpPr>
        <p:spPr bwMode="auto">
          <a:xfrm>
            <a:off x="3581400" y="5486400"/>
            <a:ext cx="3810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5" name="Freeform 53">
            <a:extLst>
              <a:ext uri="{FF2B5EF4-FFF2-40B4-BE49-F238E27FC236}">
                <a16:creationId xmlns:a16="http://schemas.microsoft.com/office/drawing/2014/main" id="{CFF514B5-1248-659F-DB3A-FC80F8819F70}"/>
              </a:ext>
            </a:extLst>
          </p:cNvPr>
          <p:cNvSpPr>
            <a:spLocks/>
          </p:cNvSpPr>
          <p:nvPr/>
        </p:nvSpPr>
        <p:spPr bwMode="auto">
          <a:xfrm>
            <a:off x="4114800" y="5486400"/>
            <a:ext cx="3810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6" name="Freeform 54">
            <a:extLst>
              <a:ext uri="{FF2B5EF4-FFF2-40B4-BE49-F238E27FC236}">
                <a16:creationId xmlns:a16="http://schemas.microsoft.com/office/drawing/2014/main" id="{F99609AF-869D-C471-4FD5-3FDFEDA7B28F}"/>
              </a:ext>
            </a:extLst>
          </p:cNvPr>
          <p:cNvSpPr>
            <a:spLocks/>
          </p:cNvSpPr>
          <p:nvPr/>
        </p:nvSpPr>
        <p:spPr bwMode="auto">
          <a:xfrm>
            <a:off x="5105400" y="5486400"/>
            <a:ext cx="3810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7" name="Freeform 55">
            <a:extLst>
              <a:ext uri="{FF2B5EF4-FFF2-40B4-BE49-F238E27FC236}">
                <a16:creationId xmlns:a16="http://schemas.microsoft.com/office/drawing/2014/main" id="{4A1A10F4-DE76-AF09-FF4B-8148055D6041}"/>
              </a:ext>
            </a:extLst>
          </p:cNvPr>
          <p:cNvSpPr>
            <a:spLocks/>
          </p:cNvSpPr>
          <p:nvPr/>
        </p:nvSpPr>
        <p:spPr bwMode="auto">
          <a:xfrm>
            <a:off x="5562600" y="5486400"/>
            <a:ext cx="3810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8" name="Freeform 56">
            <a:extLst>
              <a:ext uri="{FF2B5EF4-FFF2-40B4-BE49-F238E27FC236}">
                <a16:creationId xmlns:a16="http://schemas.microsoft.com/office/drawing/2014/main" id="{81C0EF4F-DFC4-5335-BB2B-84F56338D7EB}"/>
              </a:ext>
            </a:extLst>
          </p:cNvPr>
          <p:cNvSpPr>
            <a:spLocks/>
          </p:cNvSpPr>
          <p:nvPr/>
        </p:nvSpPr>
        <p:spPr bwMode="auto">
          <a:xfrm>
            <a:off x="7162800" y="5486400"/>
            <a:ext cx="3810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09" name="Freeform 57">
            <a:extLst>
              <a:ext uri="{FF2B5EF4-FFF2-40B4-BE49-F238E27FC236}">
                <a16:creationId xmlns:a16="http://schemas.microsoft.com/office/drawing/2014/main" id="{621A9C85-A150-DAB7-36E2-870C2C13F5E8}"/>
              </a:ext>
            </a:extLst>
          </p:cNvPr>
          <p:cNvSpPr>
            <a:spLocks/>
          </p:cNvSpPr>
          <p:nvPr/>
        </p:nvSpPr>
        <p:spPr bwMode="auto">
          <a:xfrm>
            <a:off x="8077200" y="5486400"/>
            <a:ext cx="304800" cy="2286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10" name="Freeform 58">
            <a:extLst>
              <a:ext uri="{FF2B5EF4-FFF2-40B4-BE49-F238E27FC236}">
                <a16:creationId xmlns:a16="http://schemas.microsoft.com/office/drawing/2014/main" id="{C09695D7-E0C4-8423-8504-FB217979BFF5}"/>
              </a:ext>
            </a:extLst>
          </p:cNvPr>
          <p:cNvSpPr>
            <a:spLocks/>
          </p:cNvSpPr>
          <p:nvPr/>
        </p:nvSpPr>
        <p:spPr bwMode="auto">
          <a:xfrm rot="-773291">
            <a:off x="8610600" y="5486400"/>
            <a:ext cx="3048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
        <p:nvSpPr>
          <p:cNvPr id="202811" name="Freeform 59">
            <a:extLst>
              <a:ext uri="{FF2B5EF4-FFF2-40B4-BE49-F238E27FC236}">
                <a16:creationId xmlns:a16="http://schemas.microsoft.com/office/drawing/2014/main" id="{117D085E-56B0-D9D4-042E-E8DAA331C239}"/>
              </a:ext>
            </a:extLst>
          </p:cNvPr>
          <p:cNvSpPr>
            <a:spLocks/>
          </p:cNvSpPr>
          <p:nvPr/>
        </p:nvSpPr>
        <p:spPr bwMode="auto">
          <a:xfrm rot="-773291">
            <a:off x="8610600" y="3886200"/>
            <a:ext cx="304800" cy="304800"/>
          </a:xfrm>
          <a:custGeom>
            <a:avLst/>
            <a:gdLst/>
            <a:ahLst/>
            <a:cxnLst>
              <a:cxn ang="0">
                <a:pos x="448" y="8"/>
              </a:cxn>
              <a:cxn ang="0">
                <a:pos x="160" y="152"/>
              </a:cxn>
              <a:cxn ang="0">
                <a:pos x="16" y="344"/>
              </a:cxn>
              <a:cxn ang="0">
                <a:pos x="64" y="584"/>
              </a:cxn>
              <a:cxn ang="0">
                <a:pos x="208" y="584"/>
              </a:cxn>
              <a:cxn ang="0">
                <a:pos x="352" y="440"/>
              </a:cxn>
              <a:cxn ang="0">
                <a:pos x="448" y="296"/>
              </a:cxn>
              <a:cxn ang="0">
                <a:pos x="640" y="104"/>
              </a:cxn>
              <a:cxn ang="0">
                <a:pos x="448" y="8"/>
              </a:cxn>
            </a:cxnLst>
            <a:rect l="0" t="0" r="r" b="b"/>
            <a:pathLst>
              <a:path w="648" h="624">
                <a:moveTo>
                  <a:pt x="448" y="8"/>
                </a:moveTo>
                <a:cubicBezTo>
                  <a:pt x="368" y="16"/>
                  <a:pt x="232" y="96"/>
                  <a:pt x="160" y="152"/>
                </a:cubicBezTo>
                <a:cubicBezTo>
                  <a:pt x="88" y="208"/>
                  <a:pt x="32" y="272"/>
                  <a:pt x="16" y="344"/>
                </a:cubicBezTo>
                <a:cubicBezTo>
                  <a:pt x="0" y="416"/>
                  <a:pt x="32" y="544"/>
                  <a:pt x="64" y="584"/>
                </a:cubicBezTo>
                <a:cubicBezTo>
                  <a:pt x="96" y="624"/>
                  <a:pt x="160" y="608"/>
                  <a:pt x="208" y="584"/>
                </a:cubicBezTo>
                <a:cubicBezTo>
                  <a:pt x="256" y="560"/>
                  <a:pt x="312" y="488"/>
                  <a:pt x="352" y="440"/>
                </a:cubicBezTo>
                <a:cubicBezTo>
                  <a:pt x="392" y="392"/>
                  <a:pt x="400" y="352"/>
                  <a:pt x="448" y="296"/>
                </a:cubicBezTo>
                <a:cubicBezTo>
                  <a:pt x="496" y="240"/>
                  <a:pt x="648" y="152"/>
                  <a:pt x="640" y="104"/>
                </a:cubicBezTo>
                <a:cubicBezTo>
                  <a:pt x="632" y="56"/>
                  <a:pt x="528" y="0"/>
                  <a:pt x="448" y="8"/>
                </a:cubicBezTo>
                <a:close/>
              </a:path>
            </a:pathLst>
          </a:custGeom>
          <a:gradFill rotWithShape="1">
            <a:gsLst>
              <a:gs pos="0">
                <a:schemeClr val="bg1">
                  <a:gamma/>
                  <a:tint val="0"/>
                  <a:invGamma/>
                  <a:alpha val="89000"/>
                </a:schemeClr>
              </a:gs>
              <a:gs pos="50000">
                <a:schemeClr val="bg1">
                  <a:alpha val="32001"/>
                </a:schemeClr>
              </a:gs>
              <a:gs pos="100000">
                <a:schemeClr val="bg1">
                  <a:gamma/>
                  <a:tint val="0"/>
                  <a:invGamma/>
                  <a:alpha val="89000"/>
                </a:schemeClr>
              </a:gs>
            </a:gsLst>
            <a:lin ang="2700000" scaled="1"/>
          </a:gradFill>
          <a:ln w="9525">
            <a:noFill/>
            <a:round/>
            <a:headEnd/>
            <a:tailEnd/>
          </a:ln>
          <a:effectLst/>
        </p:spPr>
        <p:txBody>
          <a:bodyPr/>
          <a:lstStyle/>
          <a:p>
            <a:pPr>
              <a:defRPr/>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FC01F2F6-F1B2-E1AC-4182-8F825335FE13}"/>
              </a:ext>
            </a:extLst>
          </p:cNvPr>
          <p:cNvSpPr>
            <a:spLocks noChangeArrowheads="1"/>
          </p:cNvSpPr>
          <p:nvPr/>
        </p:nvSpPr>
        <p:spPr bwMode="auto">
          <a:xfrm rot="-5400000">
            <a:off x="800100" y="-647700"/>
            <a:ext cx="762000" cy="23622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chemeClr val="accent1"/>
                </a:solidFill>
              </a:rPr>
              <a:t>Cations</a:t>
            </a:r>
          </a:p>
        </p:txBody>
      </p:sp>
      <p:sp>
        <p:nvSpPr>
          <p:cNvPr id="316419" name="AutoShape 3">
            <a:extLst>
              <a:ext uri="{FF2B5EF4-FFF2-40B4-BE49-F238E27FC236}">
                <a16:creationId xmlns:a16="http://schemas.microsoft.com/office/drawing/2014/main" id="{A5DAB2C7-9E86-B6A5-1611-01E7994B5726}"/>
              </a:ext>
            </a:extLst>
          </p:cNvPr>
          <p:cNvSpPr>
            <a:spLocks noChangeArrowheads="1"/>
          </p:cNvSpPr>
          <p:nvPr/>
        </p:nvSpPr>
        <p:spPr bwMode="auto">
          <a:xfrm>
            <a:off x="609600" y="1676400"/>
            <a:ext cx="7772400" cy="4648200"/>
          </a:xfrm>
          <a:prstGeom prst="octagon">
            <a:avLst>
              <a:gd name="adj" fmla="val 10690"/>
            </a:avLst>
          </a:prstGeom>
          <a:gradFill rotWithShape="1">
            <a:gsLst>
              <a:gs pos="0">
                <a:srgbClr val="CC0000"/>
              </a:gs>
              <a:gs pos="50000">
                <a:srgbClr val="CC0000">
                  <a:gamma/>
                  <a:shade val="46275"/>
                  <a:invGamma/>
                </a:srgbClr>
              </a:gs>
              <a:gs pos="100000">
                <a:srgbClr val="CC00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CC0000"/>
            </a:extrusionClr>
          </a:sp3d>
        </p:spPr>
        <p:txBody>
          <a:bodyPr wrap="none" anchor="ctr">
            <a:flatTx/>
          </a:bodyPr>
          <a:lstStyle/>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H</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Hydrogen</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Na</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Sodium</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Mg</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Magnesium</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Ca</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Calcium	</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Ag</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+1</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Silver</a:t>
            </a:r>
            <a:endPar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endParaRPr>
          </a:p>
          <a:p>
            <a:pPr>
              <a:defRPr/>
            </a:pPr>
            <a:endPar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316419"/>
                                        </p:tgtEl>
                                        <p:attrNameLst>
                                          <p:attrName>style.visibility</p:attrName>
                                        </p:attrNameLst>
                                      </p:cBhvr>
                                      <p:to>
                                        <p:strVal val="visible"/>
                                      </p:to>
                                    </p:set>
                                    <p:anim calcmode="lin" valueType="num">
                                      <p:cBhvr>
                                        <p:cTn id="7" dur="500" fill="hold"/>
                                        <p:tgtEl>
                                          <p:spTgt spid="3164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6419"/>
                                        </p:tgtEl>
                                        <p:attrNameLst>
                                          <p:attrName>ppt_y</p:attrName>
                                        </p:attrNameLst>
                                      </p:cBhvr>
                                      <p:tavLst>
                                        <p:tav tm="0">
                                          <p:val>
                                            <p:strVal val="#ppt_y"/>
                                          </p:val>
                                        </p:tav>
                                        <p:tav tm="100000">
                                          <p:val>
                                            <p:strVal val="#ppt_y"/>
                                          </p:val>
                                        </p:tav>
                                      </p:tavLst>
                                    </p:anim>
                                    <p:anim calcmode="lin" valueType="num">
                                      <p:cBhvr>
                                        <p:cTn id="9" dur="500" fill="hold"/>
                                        <p:tgtEl>
                                          <p:spTgt spid="3164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64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6419"/>
                                        </p:tgtEl>
                                      </p:cBhvr>
                                    </p:animEffect>
                                  </p:childTnLst>
                                </p:cTn>
                              </p:par>
                              <p:par>
                                <p:cTn id="12" presetID="59" presetClass="path" presetSubtype="0"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13" dur="5000" fill="hold"/>
                                        <p:tgtEl>
                                          <p:spTgt spid="316418"/>
                                        </p:tgtEl>
                                        <p:attrNameLst>
                                          <p:attrName>ppt_x</p:attrName>
                                          <p:attrName>ppt_y</p:attrName>
                                        </p:attrNameLst>
                                      </p:cBhvr>
                                      <p:rCtr x="60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animBg="1"/>
      <p:bldP spid="31641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3778" name="Picture 2" descr="j0285644">
            <a:extLst>
              <a:ext uri="{FF2B5EF4-FFF2-40B4-BE49-F238E27FC236}">
                <a16:creationId xmlns:a16="http://schemas.microsoft.com/office/drawing/2014/main" id="{002BA318-88C3-B46D-1B6F-35623D4E6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513138"/>
            <a:ext cx="13731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79" name="Picture 3" descr="j0229921">
            <a:extLst>
              <a:ext uri="{FF2B5EF4-FFF2-40B4-BE49-F238E27FC236}">
                <a16:creationId xmlns:a16="http://schemas.microsoft.com/office/drawing/2014/main" id="{E95B4332-946B-4B34-4C05-92BCA02B9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436938"/>
            <a:ext cx="6858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0" name="Picture 4" descr="j0229921">
            <a:extLst>
              <a:ext uri="{FF2B5EF4-FFF2-40B4-BE49-F238E27FC236}">
                <a16:creationId xmlns:a16="http://schemas.microsoft.com/office/drawing/2014/main" id="{02A11228-DB54-CACD-72E7-29464EDF8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1752600"/>
            <a:ext cx="6985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1" name="Picture 5" descr="j0229919">
            <a:extLst>
              <a:ext uri="{FF2B5EF4-FFF2-40B4-BE49-F238E27FC236}">
                <a16:creationId xmlns:a16="http://schemas.microsoft.com/office/drawing/2014/main" id="{6B577C1F-73B7-2EBA-AAB3-A605781A7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828800"/>
            <a:ext cx="1257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6" descr="j0285644">
            <a:extLst>
              <a:ext uri="{FF2B5EF4-FFF2-40B4-BE49-F238E27FC236}">
                <a16:creationId xmlns:a16="http://schemas.microsoft.com/office/drawing/2014/main" id="{BB0DF6B5-1A0C-E962-B4BD-CA2AA1E65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38"/>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3" name="Picture 7" descr="j0285652">
            <a:extLst>
              <a:ext uri="{FF2B5EF4-FFF2-40B4-BE49-F238E27FC236}">
                <a16:creationId xmlns:a16="http://schemas.microsoft.com/office/drawing/2014/main" id="{3D46022D-A7AD-109E-2402-C5914E5E2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76200"/>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4" name="AutoShape 8">
            <a:extLst>
              <a:ext uri="{FF2B5EF4-FFF2-40B4-BE49-F238E27FC236}">
                <a16:creationId xmlns:a16="http://schemas.microsoft.com/office/drawing/2014/main" id="{D93FC1C8-4F8C-BC86-62F7-E37F33CE6A41}"/>
              </a:ext>
            </a:extLst>
          </p:cNvPr>
          <p:cNvSpPr>
            <a:spLocks noChangeArrowheads="1"/>
          </p:cNvSpPr>
          <p:nvPr/>
        </p:nvSpPr>
        <p:spPr bwMode="auto">
          <a:xfrm>
            <a:off x="3048000" y="533400"/>
            <a:ext cx="2514600"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sp>
        <p:nvSpPr>
          <p:cNvPr id="203785" name="WordArt 9">
            <a:extLst>
              <a:ext uri="{FF2B5EF4-FFF2-40B4-BE49-F238E27FC236}">
                <a16:creationId xmlns:a16="http://schemas.microsoft.com/office/drawing/2014/main" id="{739A32AF-D9E0-1AF4-2922-CA26479F49FE}"/>
              </a:ext>
            </a:extLst>
          </p:cNvPr>
          <p:cNvSpPr>
            <a:spLocks noChangeArrowheads="1" noChangeShapeType="1" noTextEdit="1"/>
          </p:cNvSpPr>
          <p:nvPr/>
        </p:nvSpPr>
        <p:spPr bwMode="auto">
          <a:xfrm>
            <a:off x="1371600" y="549275"/>
            <a:ext cx="404813" cy="560388"/>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03786" name="Picture 10" descr="j0285652">
            <a:extLst>
              <a:ext uri="{FF2B5EF4-FFF2-40B4-BE49-F238E27FC236}">
                <a16:creationId xmlns:a16="http://schemas.microsoft.com/office/drawing/2014/main" id="{309CE141-3D11-1048-7F8E-14804BFAD0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2400"/>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7" name="Picture 11" descr="j0285644">
            <a:extLst>
              <a:ext uri="{FF2B5EF4-FFF2-40B4-BE49-F238E27FC236}">
                <a16:creationId xmlns:a16="http://schemas.microsoft.com/office/drawing/2014/main" id="{76590D38-CF25-9DF0-7FC8-B2182DA3A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236538"/>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8" name="AutoShape 12">
            <a:extLst>
              <a:ext uri="{FF2B5EF4-FFF2-40B4-BE49-F238E27FC236}">
                <a16:creationId xmlns:a16="http://schemas.microsoft.com/office/drawing/2014/main" id="{EBDD9A4E-4C1A-7341-1810-833518D60FD7}"/>
              </a:ext>
            </a:extLst>
          </p:cNvPr>
          <p:cNvSpPr>
            <a:spLocks noChangeArrowheads="1"/>
          </p:cNvSpPr>
          <p:nvPr/>
        </p:nvSpPr>
        <p:spPr bwMode="auto">
          <a:xfrm>
            <a:off x="1676400" y="2193925"/>
            <a:ext cx="3276600"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pic>
        <p:nvPicPr>
          <p:cNvPr id="203789" name="Picture 13" descr="j0229921">
            <a:extLst>
              <a:ext uri="{FF2B5EF4-FFF2-40B4-BE49-F238E27FC236}">
                <a16:creationId xmlns:a16="http://schemas.microsoft.com/office/drawing/2014/main" id="{AE15DD40-138D-2799-4401-6A2585C2A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752600"/>
            <a:ext cx="6858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0" name="Picture 14" descr="j0229919">
            <a:extLst>
              <a:ext uri="{FF2B5EF4-FFF2-40B4-BE49-F238E27FC236}">
                <a16:creationId xmlns:a16="http://schemas.microsoft.com/office/drawing/2014/main" id="{12AE2EE8-FADE-3991-0719-0E197F066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28800"/>
            <a:ext cx="1257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91" name="WordArt 15">
            <a:extLst>
              <a:ext uri="{FF2B5EF4-FFF2-40B4-BE49-F238E27FC236}">
                <a16:creationId xmlns:a16="http://schemas.microsoft.com/office/drawing/2014/main" id="{E34A4386-2231-DE3B-4B1F-323A7A24239A}"/>
              </a:ext>
            </a:extLst>
          </p:cNvPr>
          <p:cNvSpPr>
            <a:spLocks noChangeArrowheads="1" noChangeShapeType="1" noTextEdit="1"/>
          </p:cNvSpPr>
          <p:nvPr/>
        </p:nvSpPr>
        <p:spPr bwMode="auto">
          <a:xfrm>
            <a:off x="6477000" y="2301875"/>
            <a:ext cx="404813" cy="560388"/>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03792" name="Picture 16" descr="j0285652">
            <a:extLst>
              <a:ext uri="{FF2B5EF4-FFF2-40B4-BE49-F238E27FC236}">
                <a16:creationId xmlns:a16="http://schemas.microsoft.com/office/drawing/2014/main" id="{018E43F6-13E1-942D-6B21-47473BF5A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429000"/>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93" name="AutoShape 17">
            <a:extLst>
              <a:ext uri="{FF2B5EF4-FFF2-40B4-BE49-F238E27FC236}">
                <a16:creationId xmlns:a16="http://schemas.microsoft.com/office/drawing/2014/main" id="{94CCED9A-AF56-07D3-9BA4-A29B6B82E9D9}"/>
              </a:ext>
            </a:extLst>
          </p:cNvPr>
          <p:cNvSpPr>
            <a:spLocks noChangeArrowheads="1"/>
          </p:cNvSpPr>
          <p:nvPr/>
        </p:nvSpPr>
        <p:spPr bwMode="auto">
          <a:xfrm>
            <a:off x="3367088" y="3886200"/>
            <a:ext cx="2500312"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sp>
        <p:nvSpPr>
          <p:cNvPr id="203794" name="WordArt 18">
            <a:extLst>
              <a:ext uri="{FF2B5EF4-FFF2-40B4-BE49-F238E27FC236}">
                <a16:creationId xmlns:a16="http://schemas.microsoft.com/office/drawing/2014/main" id="{617A07E2-75F5-D048-FA62-195955BAF1F4}"/>
              </a:ext>
            </a:extLst>
          </p:cNvPr>
          <p:cNvSpPr>
            <a:spLocks noChangeArrowheads="1" noChangeShapeType="1" noTextEdit="1"/>
          </p:cNvSpPr>
          <p:nvPr/>
        </p:nvSpPr>
        <p:spPr bwMode="auto">
          <a:xfrm>
            <a:off x="1957388" y="3902075"/>
            <a:ext cx="404812" cy="560388"/>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03795" name="Picture 19" descr="j0285652">
            <a:extLst>
              <a:ext uri="{FF2B5EF4-FFF2-40B4-BE49-F238E27FC236}">
                <a16:creationId xmlns:a16="http://schemas.microsoft.com/office/drawing/2014/main" id="{07B0D7F3-41A4-F0F8-0BEC-D296A2C31E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8" y="3505200"/>
            <a:ext cx="9001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6" name="Picture 20" descr="j0285644">
            <a:extLst>
              <a:ext uri="{FF2B5EF4-FFF2-40B4-BE49-F238E27FC236}">
                <a16:creationId xmlns:a16="http://schemas.microsoft.com/office/drawing/2014/main" id="{38A318C3-D60A-A678-7DDB-09FC35768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3589338"/>
            <a:ext cx="13731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7" name="Picture 21" descr="j0285644">
            <a:extLst>
              <a:ext uri="{FF2B5EF4-FFF2-40B4-BE49-F238E27FC236}">
                <a16:creationId xmlns:a16="http://schemas.microsoft.com/office/drawing/2014/main" id="{280AA4BB-0951-F37A-CEAD-079926BE8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257800"/>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8" name="Picture 22" descr="j0285652">
            <a:extLst>
              <a:ext uri="{FF2B5EF4-FFF2-40B4-BE49-F238E27FC236}">
                <a16:creationId xmlns:a16="http://schemas.microsoft.com/office/drawing/2014/main" id="{AECD689C-A28B-D686-6505-C18E850F36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88" y="5173663"/>
            <a:ext cx="9001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99" name="AutoShape 23">
            <a:extLst>
              <a:ext uri="{FF2B5EF4-FFF2-40B4-BE49-F238E27FC236}">
                <a16:creationId xmlns:a16="http://schemas.microsoft.com/office/drawing/2014/main" id="{05B2C39A-C859-849D-AF5F-15A0F680C529}"/>
              </a:ext>
            </a:extLst>
          </p:cNvPr>
          <p:cNvSpPr>
            <a:spLocks noChangeArrowheads="1"/>
          </p:cNvSpPr>
          <p:nvPr/>
        </p:nvSpPr>
        <p:spPr bwMode="auto">
          <a:xfrm>
            <a:off x="3429000" y="5630863"/>
            <a:ext cx="1328738" cy="701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33"/>
              </a:gs>
              <a:gs pos="100000">
                <a:srgbClr val="66FF33">
                  <a:gamma/>
                  <a:shade val="46275"/>
                  <a:invGamma/>
                </a:srgbClr>
              </a:gs>
            </a:gsLst>
            <a:path path="rect">
              <a:fillToRect l="50000" t="50000" r="50000" b="50000"/>
            </a:path>
          </a:gradFill>
          <a:ln w="9525" algn="ctr">
            <a:solidFill>
              <a:schemeClr val="tx1"/>
            </a:solidFill>
            <a:miter lim="800000"/>
            <a:headEnd/>
            <a:tailEnd/>
          </a:ln>
          <a:effectLst>
            <a:outerShdw dist="113592" dir="3806097" algn="ctr" rotWithShape="0">
              <a:schemeClr val="bg2"/>
            </a:outerShdw>
          </a:effectLst>
        </p:spPr>
        <p:txBody>
          <a:bodyPr wrap="none" anchor="ctr"/>
          <a:lstStyle/>
          <a:p>
            <a:pPr>
              <a:defRPr/>
            </a:pPr>
            <a:endParaRPr lang="en-GB"/>
          </a:p>
        </p:txBody>
      </p:sp>
      <p:sp>
        <p:nvSpPr>
          <p:cNvPr id="203800" name="WordArt 24">
            <a:extLst>
              <a:ext uri="{FF2B5EF4-FFF2-40B4-BE49-F238E27FC236}">
                <a16:creationId xmlns:a16="http://schemas.microsoft.com/office/drawing/2014/main" id="{F8CDB9EC-AF5E-CBF7-AA25-8234DCCFD379}"/>
              </a:ext>
            </a:extLst>
          </p:cNvPr>
          <p:cNvSpPr>
            <a:spLocks noChangeArrowheads="1" noChangeShapeType="1" noTextEdit="1"/>
          </p:cNvSpPr>
          <p:nvPr/>
        </p:nvSpPr>
        <p:spPr bwMode="auto">
          <a:xfrm>
            <a:off x="1728788" y="5646738"/>
            <a:ext cx="404812" cy="560387"/>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03801" name="Picture 25" descr="j0285652">
            <a:extLst>
              <a:ext uri="{FF2B5EF4-FFF2-40B4-BE49-F238E27FC236}">
                <a16:creationId xmlns:a16="http://schemas.microsoft.com/office/drawing/2014/main" id="{3A8A738A-117E-93D9-51A1-34AE364BAF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249863"/>
            <a:ext cx="900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2" name="Picture 26" descr="j0285644">
            <a:extLst>
              <a:ext uri="{FF2B5EF4-FFF2-40B4-BE49-F238E27FC236}">
                <a16:creationId xmlns:a16="http://schemas.microsoft.com/office/drawing/2014/main" id="{AFEF27D0-658A-9CC2-57A6-8A94C015B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5" y="5334000"/>
            <a:ext cx="1373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03" name="WordArt 27">
            <a:extLst>
              <a:ext uri="{FF2B5EF4-FFF2-40B4-BE49-F238E27FC236}">
                <a16:creationId xmlns:a16="http://schemas.microsoft.com/office/drawing/2014/main" id="{E04EFC1D-C375-BEAB-6919-3D6181AE9415}"/>
              </a:ext>
            </a:extLst>
          </p:cNvPr>
          <p:cNvSpPr>
            <a:spLocks noChangeArrowheads="1" noChangeShapeType="1" noTextEdit="1"/>
          </p:cNvSpPr>
          <p:nvPr/>
        </p:nvSpPr>
        <p:spPr bwMode="auto">
          <a:xfrm>
            <a:off x="7367588" y="3970338"/>
            <a:ext cx="404812" cy="560387"/>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sp>
        <p:nvSpPr>
          <p:cNvPr id="203804" name="WordArt 28">
            <a:extLst>
              <a:ext uri="{FF2B5EF4-FFF2-40B4-BE49-F238E27FC236}">
                <a16:creationId xmlns:a16="http://schemas.microsoft.com/office/drawing/2014/main" id="{6E3A5F39-299D-1414-40D5-596EE45352A5}"/>
              </a:ext>
            </a:extLst>
          </p:cNvPr>
          <p:cNvSpPr>
            <a:spLocks noChangeArrowheads="1" noChangeShapeType="1" noTextEdit="1"/>
          </p:cNvSpPr>
          <p:nvPr/>
        </p:nvSpPr>
        <p:spPr bwMode="auto">
          <a:xfrm>
            <a:off x="7315200" y="5688013"/>
            <a:ext cx="404813" cy="560387"/>
          </a:xfrm>
          <a:prstGeom prst="rect">
            <a:avLst/>
          </a:prstGeom>
        </p:spPr>
        <p:txBody>
          <a:bodyPr wrap="none" fromWordArt="1">
            <a:prstTxWarp prst="textCascadeUp">
              <a:avLst>
                <a:gd name="adj" fmla="val 100000"/>
              </a:avLst>
            </a:prstTxWarp>
            <a:scene3d>
              <a:camera prst="legacyPerspectiveFront">
                <a:rot lat="20519997" lon="780000" rev="0"/>
              </a:camera>
              <a:lightRig rig="legacyHarsh2" dir="b"/>
            </a:scene3d>
            <a:sp3d extrusionH="1254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pic>
        <p:nvPicPr>
          <p:cNvPr id="203805" name="Picture 29" descr="j0229921">
            <a:extLst>
              <a:ext uri="{FF2B5EF4-FFF2-40B4-BE49-F238E27FC236}">
                <a16:creationId xmlns:a16="http://schemas.microsoft.com/office/drawing/2014/main" id="{80F56A62-AA5D-25F2-374F-E387C4BC0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3400" y="3502025"/>
            <a:ext cx="6858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6" name="Picture 30" descr="j0229921">
            <a:extLst>
              <a:ext uri="{FF2B5EF4-FFF2-40B4-BE49-F238E27FC236}">
                <a16:creationId xmlns:a16="http://schemas.microsoft.com/office/drawing/2014/main" id="{71036116-9938-89BD-DCF9-753DB40BC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66800" y="5246688"/>
            <a:ext cx="6858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7" name="Picture 31" descr="j0229919">
            <a:extLst>
              <a:ext uri="{FF2B5EF4-FFF2-40B4-BE49-F238E27FC236}">
                <a16:creationId xmlns:a16="http://schemas.microsoft.com/office/drawing/2014/main" id="{7DA44970-AFC8-2B41-FE4E-5C43767D2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2578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8" name="Picture 32" descr="j0229921">
            <a:extLst>
              <a:ext uri="{FF2B5EF4-FFF2-40B4-BE49-F238E27FC236}">
                <a16:creationId xmlns:a16="http://schemas.microsoft.com/office/drawing/2014/main" id="{731C7F36-8555-3C3D-6D33-0C82FBEAE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100" y="5181600"/>
            <a:ext cx="5461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9" name="Picture 33" descr="j0229919">
            <a:extLst>
              <a:ext uri="{FF2B5EF4-FFF2-40B4-BE49-F238E27FC236}">
                <a16:creationId xmlns:a16="http://schemas.microsoft.com/office/drawing/2014/main" id="{307DC93C-C396-CC8B-3FD4-37C04202D0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600" y="5257800"/>
            <a:ext cx="98266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10" name="WordArt 34">
            <a:extLst>
              <a:ext uri="{FF2B5EF4-FFF2-40B4-BE49-F238E27FC236}">
                <a16:creationId xmlns:a16="http://schemas.microsoft.com/office/drawing/2014/main" id="{5C6B45C9-1891-F579-D495-D3026AE2E077}"/>
              </a:ext>
            </a:extLst>
          </p:cNvPr>
          <p:cNvSpPr>
            <a:spLocks noChangeArrowheads="1" noChangeShapeType="1" noTextEdit="1"/>
          </p:cNvSpPr>
          <p:nvPr/>
        </p:nvSpPr>
        <p:spPr bwMode="auto">
          <a:xfrm rot="-1127317">
            <a:off x="3200400" y="609600"/>
            <a:ext cx="1981200" cy="838200"/>
          </a:xfrm>
          <a:prstGeom prst="rect">
            <a:avLst/>
          </a:prstGeom>
        </p:spPr>
        <p:txBody>
          <a:bodyPr wrap="none" fromWordArt="1">
            <a:prstTxWarp prst="textPlain">
              <a:avLst>
                <a:gd name="adj" fmla="val 50000"/>
              </a:avLst>
            </a:prstTxWarp>
            <a:scene3d>
              <a:camera prst="legacyPerspectiveBottomRight">
                <a:rot lat="1500000" lon="20639998" rev="0"/>
              </a:camera>
              <a:lightRig rig="legacyHarsh1" dir="t"/>
            </a:scene3d>
            <a:sp3d extrusionH="430200" prstMaterial="legacyMatte">
              <a:extrusionClr>
                <a:srgbClr val="C0C0C0"/>
              </a:extrusionClr>
              <a:contourClr>
                <a:srgbClr val="FFFF00"/>
              </a:contourClr>
            </a:sp3d>
          </a:bodyPr>
          <a:lstStyle/>
          <a:p>
            <a:pPr algn="ctr"/>
            <a:r>
              <a:rPr lang="en-GB" sz="3600" kern="10">
                <a:ln w="9525">
                  <a:round/>
                  <a:headEnd/>
                  <a:tailEnd/>
                </a:ln>
                <a:solidFill>
                  <a:srgbClr val="FFFF00"/>
                </a:solidFill>
                <a:latin typeface="Bauhaus 93" panose="04030905020B02020C02" pitchFamily="82" charset="0"/>
              </a:rPr>
              <a:t>Synthesis</a:t>
            </a:r>
          </a:p>
        </p:txBody>
      </p:sp>
      <p:sp>
        <p:nvSpPr>
          <p:cNvPr id="203811" name="WordArt 35">
            <a:extLst>
              <a:ext uri="{FF2B5EF4-FFF2-40B4-BE49-F238E27FC236}">
                <a16:creationId xmlns:a16="http://schemas.microsoft.com/office/drawing/2014/main" id="{551808A3-45F8-E917-E2E2-BD765AADBFF4}"/>
              </a:ext>
            </a:extLst>
          </p:cNvPr>
          <p:cNvSpPr>
            <a:spLocks noChangeArrowheads="1" noChangeShapeType="1" noTextEdit="1"/>
          </p:cNvSpPr>
          <p:nvPr/>
        </p:nvSpPr>
        <p:spPr bwMode="auto">
          <a:xfrm rot="567993">
            <a:off x="1905000" y="2181225"/>
            <a:ext cx="3044825" cy="838200"/>
          </a:xfrm>
          <a:prstGeom prst="rect">
            <a:avLst/>
          </a:prstGeom>
        </p:spPr>
        <p:txBody>
          <a:bodyPr wrap="none" fromWordArt="1">
            <a:prstTxWarp prst="textPlain">
              <a:avLst>
                <a:gd name="adj" fmla="val 50000"/>
              </a:avLst>
            </a:prstTxWarp>
            <a:scene3d>
              <a:camera prst="legacyPerspectiveBottomRight">
                <a:rot lat="1500000" lon="20639998" rev="0"/>
              </a:camera>
              <a:lightRig rig="legacyHarsh1" dir="t"/>
            </a:scene3d>
            <a:sp3d extrusionH="430200" prstMaterial="legacyMatte">
              <a:extrusionClr>
                <a:srgbClr val="C0C0C0"/>
              </a:extrusionClr>
              <a:contourClr>
                <a:srgbClr val="FFFF00"/>
              </a:contourClr>
            </a:sp3d>
          </a:bodyPr>
          <a:lstStyle/>
          <a:p>
            <a:pPr algn="ctr"/>
            <a:r>
              <a:rPr lang="en-GB" sz="3600" kern="10">
                <a:ln w="9525">
                  <a:round/>
                  <a:headEnd/>
                  <a:tailEnd/>
                </a:ln>
                <a:solidFill>
                  <a:srgbClr val="FFFF00"/>
                </a:solidFill>
                <a:latin typeface="Bauhaus 93" panose="04030905020B02020C02" pitchFamily="82" charset="0"/>
              </a:rPr>
              <a:t>Decomposition</a:t>
            </a:r>
          </a:p>
        </p:txBody>
      </p:sp>
      <p:sp>
        <p:nvSpPr>
          <p:cNvPr id="203812" name="WordArt 36">
            <a:extLst>
              <a:ext uri="{FF2B5EF4-FFF2-40B4-BE49-F238E27FC236}">
                <a16:creationId xmlns:a16="http://schemas.microsoft.com/office/drawing/2014/main" id="{3C217E08-4098-49E6-C992-5A0E163919CD}"/>
              </a:ext>
            </a:extLst>
          </p:cNvPr>
          <p:cNvSpPr>
            <a:spLocks noChangeArrowheads="1" noChangeShapeType="1" noTextEdit="1"/>
          </p:cNvSpPr>
          <p:nvPr/>
        </p:nvSpPr>
        <p:spPr bwMode="auto">
          <a:xfrm rot="567993">
            <a:off x="3084513" y="3505200"/>
            <a:ext cx="3044825" cy="1295400"/>
          </a:xfrm>
          <a:prstGeom prst="rect">
            <a:avLst/>
          </a:prstGeom>
        </p:spPr>
        <p:txBody>
          <a:bodyPr wrap="none" fromWordArt="1">
            <a:prstTxWarp prst="textPlain">
              <a:avLst>
                <a:gd name="adj" fmla="val 50000"/>
              </a:avLst>
            </a:prstTxWarp>
            <a:scene3d>
              <a:camera prst="legacyPerspectiveBottomRight">
                <a:rot lat="1500000" lon="20639998" rev="0"/>
              </a:camera>
              <a:lightRig rig="legacyHarsh1" dir="t"/>
            </a:scene3d>
            <a:sp3d extrusionH="430200" prstMaterial="legacyMatte">
              <a:extrusionClr>
                <a:srgbClr val="C0C0C0"/>
              </a:extrusionClr>
              <a:contourClr>
                <a:srgbClr val="FFFF00"/>
              </a:contourClr>
            </a:sp3d>
          </a:bodyPr>
          <a:lstStyle/>
          <a:p>
            <a:pPr algn="ctr"/>
            <a:r>
              <a:rPr lang="en-GB" sz="3600" kern="10">
                <a:ln w="9525">
                  <a:round/>
                  <a:headEnd/>
                  <a:tailEnd/>
                </a:ln>
                <a:solidFill>
                  <a:srgbClr val="FFFF00"/>
                </a:solidFill>
                <a:latin typeface="Bauhaus 93" panose="04030905020B02020C02" pitchFamily="82" charset="0"/>
              </a:rPr>
              <a:t>Single</a:t>
            </a:r>
          </a:p>
          <a:p>
            <a:pPr algn="ctr"/>
            <a:r>
              <a:rPr lang="en-GB" sz="3600" kern="10">
                <a:ln w="9525">
                  <a:round/>
                  <a:headEnd/>
                  <a:tailEnd/>
                </a:ln>
                <a:solidFill>
                  <a:srgbClr val="FFFF00"/>
                </a:solidFill>
                <a:latin typeface="Bauhaus 93" panose="04030905020B02020C02" pitchFamily="82" charset="0"/>
              </a:rPr>
              <a:t>Replacement</a:t>
            </a:r>
          </a:p>
        </p:txBody>
      </p:sp>
      <p:sp>
        <p:nvSpPr>
          <p:cNvPr id="203813" name="WordArt 37">
            <a:extLst>
              <a:ext uri="{FF2B5EF4-FFF2-40B4-BE49-F238E27FC236}">
                <a16:creationId xmlns:a16="http://schemas.microsoft.com/office/drawing/2014/main" id="{42C5676A-D66E-2BBE-32C4-E9A4970C4F7E}"/>
              </a:ext>
            </a:extLst>
          </p:cNvPr>
          <p:cNvSpPr>
            <a:spLocks noChangeArrowheads="1" noChangeShapeType="1" noTextEdit="1"/>
          </p:cNvSpPr>
          <p:nvPr/>
        </p:nvSpPr>
        <p:spPr bwMode="auto">
          <a:xfrm rot="-370217">
            <a:off x="3124200" y="5257800"/>
            <a:ext cx="3044825" cy="1295400"/>
          </a:xfrm>
          <a:prstGeom prst="rect">
            <a:avLst/>
          </a:prstGeom>
        </p:spPr>
        <p:txBody>
          <a:bodyPr wrap="none" fromWordArt="1">
            <a:prstTxWarp prst="textPlain">
              <a:avLst>
                <a:gd name="adj" fmla="val 50000"/>
              </a:avLst>
            </a:prstTxWarp>
            <a:scene3d>
              <a:camera prst="legacyPerspectiveBottomRight">
                <a:rot lat="300000" lon="19740000" rev="0"/>
              </a:camera>
              <a:lightRig rig="legacyHarsh1" dir="t"/>
            </a:scene3d>
            <a:sp3d extrusionH="430200" prstMaterial="legacyMatte">
              <a:extrusionClr>
                <a:srgbClr val="C0C0C0"/>
              </a:extrusionClr>
              <a:contourClr>
                <a:srgbClr val="FFFF00"/>
              </a:contourClr>
            </a:sp3d>
          </a:bodyPr>
          <a:lstStyle/>
          <a:p>
            <a:pPr algn="ctr"/>
            <a:r>
              <a:rPr lang="en-GB" sz="3600" kern="10">
                <a:ln w="9525">
                  <a:round/>
                  <a:headEnd/>
                  <a:tailEnd/>
                </a:ln>
                <a:solidFill>
                  <a:srgbClr val="FFFF00"/>
                </a:solidFill>
                <a:latin typeface="Bauhaus 93" panose="04030905020B02020C02" pitchFamily="82" charset="0"/>
              </a:rPr>
              <a:t>Double</a:t>
            </a:r>
          </a:p>
          <a:p>
            <a:pPr algn="ctr"/>
            <a:r>
              <a:rPr lang="en-GB" sz="3600" kern="10">
                <a:ln w="9525">
                  <a:round/>
                  <a:headEnd/>
                  <a:tailEnd/>
                </a:ln>
                <a:solidFill>
                  <a:srgbClr val="FFFF00"/>
                </a:solidFill>
                <a:latin typeface="Bauhaus 93" panose="04030905020B02020C02" pitchFamily="82" charset="0"/>
              </a:rPr>
              <a:t>Replacement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03782"/>
                                        </p:tgtEl>
                                        <p:attrNameLst>
                                          <p:attrName>style.visibility</p:attrName>
                                        </p:attrNameLst>
                                      </p:cBhvr>
                                      <p:to>
                                        <p:strVal val="visible"/>
                                      </p:to>
                                    </p:set>
                                    <p:anim from="(-#ppt_w/2)" to="(#ppt_x)" calcmode="lin" valueType="num">
                                      <p:cBhvr>
                                        <p:cTn id="7" dur="600" fill="hold">
                                          <p:stCondLst>
                                            <p:cond delay="0"/>
                                          </p:stCondLst>
                                        </p:cTn>
                                        <p:tgtEl>
                                          <p:spTgt spid="203782"/>
                                        </p:tgtEl>
                                        <p:attrNameLst>
                                          <p:attrName>ppt_x</p:attrName>
                                        </p:attrNameLst>
                                      </p:cBhvr>
                                    </p:anim>
                                    <p:anim from="0" to="-1.0" calcmode="lin" valueType="num">
                                      <p:cBhvr>
                                        <p:cTn id="8" dur="200" decel="50000" autoRev="1" fill="hold">
                                          <p:stCondLst>
                                            <p:cond delay="600"/>
                                          </p:stCondLst>
                                        </p:cTn>
                                        <p:tgtEl>
                                          <p:spTgt spid="203782"/>
                                        </p:tgtEl>
                                        <p:attrNameLst>
                                          <p:attrName>xshear</p:attrName>
                                        </p:attrNameLst>
                                      </p:cBhvr>
                                    </p:anim>
                                    <p:animScale>
                                      <p:cBhvr>
                                        <p:cTn id="9" dur="200" decel="100000" autoRev="1" fill="hold">
                                          <p:stCondLst>
                                            <p:cond delay="600"/>
                                          </p:stCondLst>
                                        </p:cTn>
                                        <p:tgtEl>
                                          <p:spTgt spid="203782"/>
                                        </p:tgtEl>
                                      </p:cBhvr>
                                      <p:from x="100000" y="100000"/>
                                      <p:to x="80000" y="100000"/>
                                    </p:animScale>
                                    <p:anim by="(#ppt_h/3+#ppt_w*0.1)" calcmode="lin" valueType="num">
                                      <p:cBhvr additive="sum">
                                        <p:cTn id="10" dur="200" decel="100000" autoRev="1" fill="hold">
                                          <p:stCondLst>
                                            <p:cond delay="600"/>
                                          </p:stCondLst>
                                        </p:cTn>
                                        <p:tgtEl>
                                          <p:spTgt spid="203782"/>
                                        </p:tgtEl>
                                        <p:attrNameLst>
                                          <p:attrName>ppt_x</p:attrName>
                                        </p:attrNameLst>
                                      </p:cBhvr>
                                    </p:anim>
                                  </p:childTnLst>
                                </p:cTn>
                              </p:par>
                              <p:par>
                                <p:cTn id="11" presetID="49" presetClass="entr" presetSubtype="0" decel="100000" fill="hold" nodeType="withEffect">
                                  <p:stCondLst>
                                    <p:cond delay="0"/>
                                  </p:stCondLst>
                                  <p:childTnLst>
                                    <p:set>
                                      <p:cBhvr>
                                        <p:cTn id="12" dur="1" fill="hold">
                                          <p:stCondLst>
                                            <p:cond delay="0"/>
                                          </p:stCondLst>
                                        </p:cTn>
                                        <p:tgtEl>
                                          <p:spTgt spid="203810"/>
                                        </p:tgtEl>
                                        <p:attrNameLst>
                                          <p:attrName>style.visibility</p:attrName>
                                        </p:attrNameLst>
                                      </p:cBhvr>
                                      <p:to>
                                        <p:strVal val="visible"/>
                                      </p:to>
                                    </p:set>
                                    <p:anim calcmode="lin" valueType="num">
                                      <p:cBhvr>
                                        <p:cTn id="13" dur="500" fill="hold"/>
                                        <p:tgtEl>
                                          <p:spTgt spid="203810"/>
                                        </p:tgtEl>
                                        <p:attrNameLst>
                                          <p:attrName>ppt_w</p:attrName>
                                        </p:attrNameLst>
                                      </p:cBhvr>
                                      <p:tavLst>
                                        <p:tav tm="0">
                                          <p:val>
                                            <p:fltVal val="0"/>
                                          </p:val>
                                        </p:tav>
                                        <p:tav tm="100000">
                                          <p:val>
                                            <p:strVal val="#ppt_w"/>
                                          </p:val>
                                        </p:tav>
                                      </p:tavLst>
                                    </p:anim>
                                    <p:anim calcmode="lin" valueType="num">
                                      <p:cBhvr>
                                        <p:cTn id="14" dur="500" fill="hold"/>
                                        <p:tgtEl>
                                          <p:spTgt spid="203810"/>
                                        </p:tgtEl>
                                        <p:attrNameLst>
                                          <p:attrName>ppt_h</p:attrName>
                                        </p:attrNameLst>
                                      </p:cBhvr>
                                      <p:tavLst>
                                        <p:tav tm="0">
                                          <p:val>
                                            <p:fltVal val="0"/>
                                          </p:val>
                                        </p:tav>
                                        <p:tav tm="100000">
                                          <p:val>
                                            <p:strVal val="#ppt_h"/>
                                          </p:val>
                                        </p:tav>
                                      </p:tavLst>
                                    </p:anim>
                                    <p:anim calcmode="lin" valueType="num">
                                      <p:cBhvr>
                                        <p:cTn id="15" dur="500" fill="hold"/>
                                        <p:tgtEl>
                                          <p:spTgt spid="203810"/>
                                        </p:tgtEl>
                                        <p:attrNameLst>
                                          <p:attrName>style.rotation</p:attrName>
                                        </p:attrNameLst>
                                      </p:cBhvr>
                                      <p:tavLst>
                                        <p:tav tm="0">
                                          <p:val>
                                            <p:fltVal val="360"/>
                                          </p:val>
                                        </p:tav>
                                        <p:tav tm="100000">
                                          <p:val>
                                            <p:fltVal val="0"/>
                                          </p:val>
                                        </p:tav>
                                      </p:tavLst>
                                    </p:anim>
                                    <p:animEffect transition="in" filter="fade">
                                      <p:cBhvr>
                                        <p:cTn id="16" dur="500"/>
                                        <p:tgtEl>
                                          <p:spTgt spid="203810"/>
                                        </p:tgtEl>
                                      </p:cBhvr>
                                    </p:animEffect>
                                  </p:childTnLst>
                                </p:cTn>
                              </p:par>
                              <p:par>
                                <p:cTn id="17" presetID="34" presetClass="entr" presetSubtype="0" fill="hold" nodeType="withEffect">
                                  <p:stCondLst>
                                    <p:cond delay="0"/>
                                  </p:stCondLst>
                                  <p:childTnLst>
                                    <p:set>
                                      <p:cBhvr>
                                        <p:cTn id="18" dur="1" fill="hold">
                                          <p:stCondLst>
                                            <p:cond delay="0"/>
                                          </p:stCondLst>
                                        </p:cTn>
                                        <p:tgtEl>
                                          <p:spTgt spid="203783"/>
                                        </p:tgtEl>
                                        <p:attrNameLst>
                                          <p:attrName>style.visibility</p:attrName>
                                        </p:attrNameLst>
                                      </p:cBhvr>
                                      <p:to>
                                        <p:strVal val="visible"/>
                                      </p:to>
                                    </p:set>
                                    <p:anim from="(-#ppt_w/2)" to="(#ppt_x)" calcmode="lin" valueType="num">
                                      <p:cBhvr>
                                        <p:cTn id="19" dur="600" fill="hold">
                                          <p:stCondLst>
                                            <p:cond delay="0"/>
                                          </p:stCondLst>
                                        </p:cTn>
                                        <p:tgtEl>
                                          <p:spTgt spid="203783"/>
                                        </p:tgtEl>
                                        <p:attrNameLst>
                                          <p:attrName>ppt_x</p:attrName>
                                        </p:attrNameLst>
                                      </p:cBhvr>
                                    </p:anim>
                                    <p:anim from="0" to="-1.0" calcmode="lin" valueType="num">
                                      <p:cBhvr>
                                        <p:cTn id="20" dur="200" decel="50000" autoRev="1" fill="hold">
                                          <p:stCondLst>
                                            <p:cond delay="600"/>
                                          </p:stCondLst>
                                        </p:cTn>
                                        <p:tgtEl>
                                          <p:spTgt spid="203783"/>
                                        </p:tgtEl>
                                        <p:attrNameLst>
                                          <p:attrName>xshear</p:attrName>
                                        </p:attrNameLst>
                                      </p:cBhvr>
                                    </p:anim>
                                    <p:animScale>
                                      <p:cBhvr>
                                        <p:cTn id="21" dur="200" decel="100000" autoRev="1" fill="hold">
                                          <p:stCondLst>
                                            <p:cond delay="600"/>
                                          </p:stCondLst>
                                        </p:cTn>
                                        <p:tgtEl>
                                          <p:spTgt spid="203783"/>
                                        </p:tgtEl>
                                      </p:cBhvr>
                                      <p:from x="100000" y="100000"/>
                                      <p:to x="80000" y="100000"/>
                                    </p:animScale>
                                    <p:anim by="(#ppt_h/3+#ppt_w*0.1)" calcmode="lin" valueType="num">
                                      <p:cBhvr additive="sum">
                                        <p:cTn id="22" dur="200" decel="100000" autoRev="1" fill="hold">
                                          <p:stCondLst>
                                            <p:cond delay="600"/>
                                          </p:stCondLst>
                                        </p:cTn>
                                        <p:tgtEl>
                                          <p:spTgt spid="203783"/>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03784"/>
                                        </p:tgtEl>
                                        <p:attrNameLst>
                                          <p:attrName>style.visibility</p:attrName>
                                        </p:attrNameLst>
                                      </p:cBhvr>
                                      <p:to>
                                        <p:strVal val="visible"/>
                                      </p:to>
                                    </p:set>
                                    <p:anim from="(-#ppt_w/2)" to="(#ppt_x)" calcmode="lin" valueType="num">
                                      <p:cBhvr>
                                        <p:cTn id="25" dur="600" fill="hold">
                                          <p:stCondLst>
                                            <p:cond delay="0"/>
                                          </p:stCondLst>
                                        </p:cTn>
                                        <p:tgtEl>
                                          <p:spTgt spid="203784"/>
                                        </p:tgtEl>
                                        <p:attrNameLst>
                                          <p:attrName>ppt_x</p:attrName>
                                        </p:attrNameLst>
                                      </p:cBhvr>
                                    </p:anim>
                                    <p:anim from="0" to="-1.0" calcmode="lin" valueType="num">
                                      <p:cBhvr>
                                        <p:cTn id="26" dur="200" decel="50000" autoRev="1" fill="hold">
                                          <p:stCondLst>
                                            <p:cond delay="600"/>
                                          </p:stCondLst>
                                        </p:cTn>
                                        <p:tgtEl>
                                          <p:spTgt spid="203784"/>
                                        </p:tgtEl>
                                        <p:attrNameLst>
                                          <p:attrName>xshear</p:attrName>
                                        </p:attrNameLst>
                                      </p:cBhvr>
                                    </p:anim>
                                    <p:animScale>
                                      <p:cBhvr>
                                        <p:cTn id="27" dur="200" decel="100000" autoRev="1" fill="hold">
                                          <p:stCondLst>
                                            <p:cond delay="600"/>
                                          </p:stCondLst>
                                        </p:cTn>
                                        <p:tgtEl>
                                          <p:spTgt spid="203784"/>
                                        </p:tgtEl>
                                      </p:cBhvr>
                                      <p:from x="100000" y="100000"/>
                                      <p:to x="80000" y="100000"/>
                                    </p:animScale>
                                    <p:anim by="(#ppt_h/3+#ppt_w*0.1)" calcmode="lin" valueType="num">
                                      <p:cBhvr additive="sum">
                                        <p:cTn id="28" dur="200" decel="100000" autoRev="1" fill="hold">
                                          <p:stCondLst>
                                            <p:cond delay="600"/>
                                          </p:stCondLst>
                                        </p:cTn>
                                        <p:tgtEl>
                                          <p:spTgt spid="203784"/>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03785"/>
                                        </p:tgtEl>
                                        <p:attrNameLst>
                                          <p:attrName>style.visibility</p:attrName>
                                        </p:attrNameLst>
                                      </p:cBhvr>
                                      <p:to>
                                        <p:strVal val="visible"/>
                                      </p:to>
                                    </p:set>
                                    <p:anim from="(-#ppt_w/2)" to="(#ppt_x)" calcmode="lin" valueType="num">
                                      <p:cBhvr>
                                        <p:cTn id="31" dur="600" fill="hold">
                                          <p:stCondLst>
                                            <p:cond delay="0"/>
                                          </p:stCondLst>
                                        </p:cTn>
                                        <p:tgtEl>
                                          <p:spTgt spid="203785"/>
                                        </p:tgtEl>
                                        <p:attrNameLst>
                                          <p:attrName>ppt_x</p:attrName>
                                        </p:attrNameLst>
                                      </p:cBhvr>
                                    </p:anim>
                                    <p:anim from="0" to="-1.0" calcmode="lin" valueType="num">
                                      <p:cBhvr>
                                        <p:cTn id="32" dur="200" decel="50000" autoRev="1" fill="hold">
                                          <p:stCondLst>
                                            <p:cond delay="600"/>
                                          </p:stCondLst>
                                        </p:cTn>
                                        <p:tgtEl>
                                          <p:spTgt spid="203785"/>
                                        </p:tgtEl>
                                        <p:attrNameLst>
                                          <p:attrName>xshear</p:attrName>
                                        </p:attrNameLst>
                                      </p:cBhvr>
                                    </p:anim>
                                    <p:animScale>
                                      <p:cBhvr>
                                        <p:cTn id="33" dur="200" decel="100000" autoRev="1" fill="hold">
                                          <p:stCondLst>
                                            <p:cond delay="600"/>
                                          </p:stCondLst>
                                        </p:cTn>
                                        <p:tgtEl>
                                          <p:spTgt spid="203785"/>
                                        </p:tgtEl>
                                      </p:cBhvr>
                                      <p:from x="100000" y="100000"/>
                                      <p:to x="80000" y="100000"/>
                                    </p:animScale>
                                    <p:anim by="(#ppt_h/3+#ppt_w*0.1)" calcmode="lin" valueType="num">
                                      <p:cBhvr additive="sum">
                                        <p:cTn id="34" dur="200" decel="100000" autoRev="1" fill="hold">
                                          <p:stCondLst>
                                            <p:cond delay="600"/>
                                          </p:stCondLst>
                                        </p:cTn>
                                        <p:tgtEl>
                                          <p:spTgt spid="203785"/>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03786"/>
                                        </p:tgtEl>
                                        <p:attrNameLst>
                                          <p:attrName>style.visibility</p:attrName>
                                        </p:attrNameLst>
                                      </p:cBhvr>
                                      <p:to>
                                        <p:strVal val="visible"/>
                                      </p:to>
                                    </p:set>
                                    <p:anim from="(-#ppt_w/2)" to="(#ppt_x)" calcmode="lin" valueType="num">
                                      <p:cBhvr>
                                        <p:cTn id="37" dur="600" fill="hold">
                                          <p:stCondLst>
                                            <p:cond delay="0"/>
                                          </p:stCondLst>
                                        </p:cTn>
                                        <p:tgtEl>
                                          <p:spTgt spid="203786"/>
                                        </p:tgtEl>
                                        <p:attrNameLst>
                                          <p:attrName>ppt_x</p:attrName>
                                        </p:attrNameLst>
                                      </p:cBhvr>
                                    </p:anim>
                                    <p:anim from="0" to="-1.0" calcmode="lin" valueType="num">
                                      <p:cBhvr>
                                        <p:cTn id="38" dur="200" decel="50000" autoRev="1" fill="hold">
                                          <p:stCondLst>
                                            <p:cond delay="600"/>
                                          </p:stCondLst>
                                        </p:cTn>
                                        <p:tgtEl>
                                          <p:spTgt spid="203786"/>
                                        </p:tgtEl>
                                        <p:attrNameLst>
                                          <p:attrName>xshear</p:attrName>
                                        </p:attrNameLst>
                                      </p:cBhvr>
                                    </p:anim>
                                    <p:animScale>
                                      <p:cBhvr>
                                        <p:cTn id="39" dur="200" decel="100000" autoRev="1" fill="hold">
                                          <p:stCondLst>
                                            <p:cond delay="600"/>
                                          </p:stCondLst>
                                        </p:cTn>
                                        <p:tgtEl>
                                          <p:spTgt spid="203786"/>
                                        </p:tgtEl>
                                      </p:cBhvr>
                                      <p:from x="100000" y="100000"/>
                                      <p:to x="80000" y="100000"/>
                                    </p:animScale>
                                    <p:anim by="(#ppt_h/3+#ppt_w*0.1)" calcmode="lin" valueType="num">
                                      <p:cBhvr additive="sum">
                                        <p:cTn id="40" dur="200" decel="100000" autoRev="1" fill="hold">
                                          <p:stCondLst>
                                            <p:cond delay="600"/>
                                          </p:stCondLst>
                                        </p:cTn>
                                        <p:tgtEl>
                                          <p:spTgt spid="203786"/>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03787"/>
                                        </p:tgtEl>
                                        <p:attrNameLst>
                                          <p:attrName>style.visibility</p:attrName>
                                        </p:attrNameLst>
                                      </p:cBhvr>
                                      <p:to>
                                        <p:strVal val="visible"/>
                                      </p:to>
                                    </p:set>
                                    <p:anim from="(-#ppt_w/2)" to="(#ppt_x)" calcmode="lin" valueType="num">
                                      <p:cBhvr>
                                        <p:cTn id="43" dur="600" fill="hold">
                                          <p:stCondLst>
                                            <p:cond delay="0"/>
                                          </p:stCondLst>
                                        </p:cTn>
                                        <p:tgtEl>
                                          <p:spTgt spid="203787"/>
                                        </p:tgtEl>
                                        <p:attrNameLst>
                                          <p:attrName>ppt_x</p:attrName>
                                        </p:attrNameLst>
                                      </p:cBhvr>
                                    </p:anim>
                                    <p:anim from="0" to="-1.0" calcmode="lin" valueType="num">
                                      <p:cBhvr>
                                        <p:cTn id="44" dur="200" decel="50000" autoRev="1" fill="hold">
                                          <p:stCondLst>
                                            <p:cond delay="600"/>
                                          </p:stCondLst>
                                        </p:cTn>
                                        <p:tgtEl>
                                          <p:spTgt spid="203787"/>
                                        </p:tgtEl>
                                        <p:attrNameLst>
                                          <p:attrName>xshear</p:attrName>
                                        </p:attrNameLst>
                                      </p:cBhvr>
                                    </p:anim>
                                    <p:animScale>
                                      <p:cBhvr>
                                        <p:cTn id="45" dur="200" decel="100000" autoRev="1" fill="hold">
                                          <p:stCondLst>
                                            <p:cond delay="600"/>
                                          </p:stCondLst>
                                        </p:cTn>
                                        <p:tgtEl>
                                          <p:spTgt spid="203787"/>
                                        </p:tgtEl>
                                      </p:cBhvr>
                                      <p:from x="100000" y="100000"/>
                                      <p:to x="80000" y="100000"/>
                                    </p:animScale>
                                    <p:anim by="(#ppt_h/3+#ppt_w*0.1)" calcmode="lin" valueType="num">
                                      <p:cBhvr additive="sum">
                                        <p:cTn id="46" dur="200" decel="100000" autoRev="1" fill="hold">
                                          <p:stCondLst>
                                            <p:cond delay="600"/>
                                          </p:stCondLst>
                                        </p:cTn>
                                        <p:tgtEl>
                                          <p:spTgt spid="203787"/>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8" presetClass="entr" presetSubtype="0" accel="50000" fill="hold" nodeType="clickEffect">
                                  <p:stCondLst>
                                    <p:cond delay="0"/>
                                  </p:stCondLst>
                                  <p:childTnLst>
                                    <p:set>
                                      <p:cBhvr>
                                        <p:cTn id="50" dur="1" fill="hold">
                                          <p:stCondLst>
                                            <p:cond delay="0"/>
                                          </p:stCondLst>
                                        </p:cTn>
                                        <p:tgtEl>
                                          <p:spTgt spid="203780"/>
                                        </p:tgtEl>
                                        <p:attrNameLst>
                                          <p:attrName>style.visibility</p:attrName>
                                        </p:attrNameLst>
                                      </p:cBhvr>
                                      <p:to>
                                        <p:strVal val="visible"/>
                                      </p:to>
                                    </p:set>
                                    <p:anim calcmode="lin" valueType="num">
                                      <p:cBhvr>
                                        <p:cTn id="51" dur="200" fill="hold"/>
                                        <p:tgtEl>
                                          <p:spTgt spid="20378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200" fill="hold"/>
                                        <p:tgtEl>
                                          <p:spTgt spid="203780"/>
                                        </p:tgtEl>
                                        <p:attrNameLst>
                                          <p:attrName>ppt_x</p:attrName>
                                        </p:attrNameLst>
                                      </p:cBhvr>
                                      <p:tavLst>
                                        <p:tav tm="0">
                                          <p:val>
                                            <p:fltVal val="-1"/>
                                          </p:val>
                                        </p:tav>
                                        <p:tav tm="50000">
                                          <p:val>
                                            <p:fltVal val="0.95"/>
                                          </p:val>
                                        </p:tav>
                                        <p:tav tm="100000">
                                          <p:val>
                                            <p:strVal val="#ppt_x"/>
                                          </p:val>
                                        </p:tav>
                                      </p:tavLst>
                                    </p:anim>
                                    <p:anim calcmode="lin" valueType="num">
                                      <p:cBhvr>
                                        <p:cTn id="53" dur="200" fill="hold"/>
                                        <p:tgtEl>
                                          <p:spTgt spid="203780"/>
                                        </p:tgtEl>
                                        <p:attrNameLst>
                                          <p:attrName>ppt_y</p:attrName>
                                        </p:attrNameLst>
                                      </p:cBhvr>
                                      <p:tavLst>
                                        <p:tav tm="0">
                                          <p:val>
                                            <p:strVal val="#ppt_y"/>
                                          </p:val>
                                        </p:tav>
                                        <p:tav tm="100000">
                                          <p:val>
                                            <p:strVal val="#ppt_y"/>
                                          </p:val>
                                        </p:tav>
                                      </p:tavLst>
                                    </p:anim>
                                    <p:animEffect transition="in" filter="fade">
                                      <p:cBhvr>
                                        <p:cTn id="54" dur="200"/>
                                        <p:tgtEl>
                                          <p:spTgt spid="203780"/>
                                        </p:tgtEl>
                                      </p:cBhvr>
                                    </p:animEffect>
                                  </p:childTnLst>
                                </p:cTn>
                              </p:par>
                            </p:childTnLst>
                          </p:cTn>
                        </p:par>
                        <p:par>
                          <p:cTn id="55" fill="hold" nodeType="afterGroup">
                            <p:stCondLst>
                              <p:cond delay="200"/>
                            </p:stCondLst>
                            <p:childTnLst>
                              <p:par>
                                <p:cTn id="56" presetID="48" presetClass="entr" presetSubtype="0" accel="50000" fill="hold" nodeType="afterEffect">
                                  <p:stCondLst>
                                    <p:cond delay="0"/>
                                  </p:stCondLst>
                                  <p:childTnLst>
                                    <p:set>
                                      <p:cBhvr>
                                        <p:cTn id="57" dur="1" fill="hold">
                                          <p:stCondLst>
                                            <p:cond delay="0"/>
                                          </p:stCondLst>
                                        </p:cTn>
                                        <p:tgtEl>
                                          <p:spTgt spid="203781"/>
                                        </p:tgtEl>
                                        <p:attrNameLst>
                                          <p:attrName>style.visibility</p:attrName>
                                        </p:attrNameLst>
                                      </p:cBhvr>
                                      <p:to>
                                        <p:strVal val="visible"/>
                                      </p:to>
                                    </p:set>
                                    <p:anim calcmode="lin" valueType="num">
                                      <p:cBhvr>
                                        <p:cTn id="58" dur="200" fill="hold"/>
                                        <p:tgtEl>
                                          <p:spTgt spid="2037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200" fill="hold"/>
                                        <p:tgtEl>
                                          <p:spTgt spid="203781"/>
                                        </p:tgtEl>
                                        <p:attrNameLst>
                                          <p:attrName>ppt_x</p:attrName>
                                        </p:attrNameLst>
                                      </p:cBhvr>
                                      <p:tavLst>
                                        <p:tav tm="0">
                                          <p:val>
                                            <p:fltVal val="-1"/>
                                          </p:val>
                                        </p:tav>
                                        <p:tav tm="50000">
                                          <p:val>
                                            <p:fltVal val="0.95"/>
                                          </p:val>
                                        </p:tav>
                                        <p:tav tm="100000">
                                          <p:val>
                                            <p:strVal val="#ppt_x"/>
                                          </p:val>
                                        </p:tav>
                                      </p:tavLst>
                                    </p:anim>
                                    <p:anim calcmode="lin" valueType="num">
                                      <p:cBhvr>
                                        <p:cTn id="60" dur="200" fill="hold"/>
                                        <p:tgtEl>
                                          <p:spTgt spid="203781"/>
                                        </p:tgtEl>
                                        <p:attrNameLst>
                                          <p:attrName>ppt_y</p:attrName>
                                        </p:attrNameLst>
                                      </p:cBhvr>
                                      <p:tavLst>
                                        <p:tav tm="0">
                                          <p:val>
                                            <p:strVal val="#ppt_y"/>
                                          </p:val>
                                        </p:tav>
                                        <p:tav tm="100000">
                                          <p:val>
                                            <p:strVal val="#ppt_y"/>
                                          </p:val>
                                        </p:tav>
                                      </p:tavLst>
                                    </p:anim>
                                    <p:animEffect transition="in" filter="fade">
                                      <p:cBhvr>
                                        <p:cTn id="61" dur="200"/>
                                        <p:tgtEl>
                                          <p:spTgt spid="203781"/>
                                        </p:tgtEl>
                                      </p:cBhvr>
                                    </p:animEffect>
                                  </p:childTnLst>
                                </p:cTn>
                              </p:par>
                            </p:childTnLst>
                          </p:cTn>
                        </p:par>
                        <p:par>
                          <p:cTn id="62" fill="hold" nodeType="afterGroup">
                            <p:stCondLst>
                              <p:cond delay="400"/>
                            </p:stCondLst>
                            <p:childTnLst>
                              <p:par>
                                <p:cTn id="63" presetID="48" presetClass="entr" presetSubtype="0" accel="50000" fill="hold" nodeType="afterEffect">
                                  <p:stCondLst>
                                    <p:cond delay="0"/>
                                  </p:stCondLst>
                                  <p:childTnLst>
                                    <p:set>
                                      <p:cBhvr>
                                        <p:cTn id="64" dur="1" fill="hold">
                                          <p:stCondLst>
                                            <p:cond delay="0"/>
                                          </p:stCondLst>
                                        </p:cTn>
                                        <p:tgtEl>
                                          <p:spTgt spid="203788"/>
                                        </p:tgtEl>
                                        <p:attrNameLst>
                                          <p:attrName>style.visibility</p:attrName>
                                        </p:attrNameLst>
                                      </p:cBhvr>
                                      <p:to>
                                        <p:strVal val="visible"/>
                                      </p:to>
                                    </p:set>
                                    <p:anim calcmode="lin" valueType="num">
                                      <p:cBhvr>
                                        <p:cTn id="65" dur="200" fill="hold"/>
                                        <p:tgtEl>
                                          <p:spTgt spid="2037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200" fill="hold"/>
                                        <p:tgtEl>
                                          <p:spTgt spid="203788"/>
                                        </p:tgtEl>
                                        <p:attrNameLst>
                                          <p:attrName>ppt_x</p:attrName>
                                        </p:attrNameLst>
                                      </p:cBhvr>
                                      <p:tavLst>
                                        <p:tav tm="0">
                                          <p:val>
                                            <p:fltVal val="-1"/>
                                          </p:val>
                                        </p:tav>
                                        <p:tav tm="50000">
                                          <p:val>
                                            <p:fltVal val="0.95"/>
                                          </p:val>
                                        </p:tav>
                                        <p:tav tm="100000">
                                          <p:val>
                                            <p:strVal val="#ppt_x"/>
                                          </p:val>
                                        </p:tav>
                                      </p:tavLst>
                                    </p:anim>
                                    <p:anim calcmode="lin" valueType="num">
                                      <p:cBhvr>
                                        <p:cTn id="67" dur="200" fill="hold"/>
                                        <p:tgtEl>
                                          <p:spTgt spid="203788"/>
                                        </p:tgtEl>
                                        <p:attrNameLst>
                                          <p:attrName>ppt_y</p:attrName>
                                        </p:attrNameLst>
                                      </p:cBhvr>
                                      <p:tavLst>
                                        <p:tav tm="0">
                                          <p:val>
                                            <p:strVal val="#ppt_y"/>
                                          </p:val>
                                        </p:tav>
                                        <p:tav tm="100000">
                                          <p:val>
                                            <p:strVal val="#ppt_y"/>
                                          </p:val>
                                        </p:tav>
                                      </p:tavLst>
                                    </p:anim>
                                    <p:animEffect transition="in" filter="fade">
                                      <p:cBhvr>
                                        <p:cTn id="68" dur="200"/>
                                        <p:tgtEl>
                                          <p:spTgt spid="203788"/>
                                        </p:tgtEl>
                                      </p:cBhvr>
                                    </p:animEffect>
                                  </p:childTnLst>
                                </p:cTn>
                              </p:par>
                            </p:childTnLst>
                          </p:cTn>
                        </p:par>
                        <p:par>
                          <p:cTn id="69" fill="hold" nodeType="afterGroup">
                            <p:stCondLst>
                              <p:cond delay="600"/>
                            </p:stCondLst>
                            <p:childTnLst>
                              <p:par>
                                <p:cTn id="70" presetID="48" presetClass="entr" presetSubtype="0" accel="50000" fill="hold" nodeType="afterEffect">
                                  <p:stCondLst>
                                    <p:cond delay="0"/>
                                  </p:stCondLst>
                                  <p:childTnLst>
                                    <p:set>
                                      <p:cBhvr>
                                        <p:cTn id="71" dur="1" fill="hold">
                                          <p:stCondLst>
                                            <p:cond delay="0"/>
                                          </p:stCondLst>
                                        </p:cTn>
                                        <p:tgtEl>
                                          <p:spTgt spid="203789"/>
                                        </p:tgtEl>
                                        <p:attrNameLst>
                                          <p:attrName>style.visibility</p:attrName>
                                        </p:attrNameLst>
                                      </p:cBhvr>
                                      <p:to>
                                        <p:strVal val="visible"/>
                                      </p:to>
                                    </p:set>
                                    <p:anim calcmode="lin" valueType="num">
                                      <p:cBhvr>
                                        <p:cTn id="72" dur="200" fill="hold"/>
                                        <p:tgtEl>
                                          <p:spTgt spid="20378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200" fill="hold"/>
                                        <p:tgtEl>
                                          <p:spTgt spid="203789"/>
                                        </p:tgtEl>
                                        <p:attrNameLst>
                                          <p:attrName>ppt_x</p:attrName>
                                        </p:attrNameLst>
                                      </p:cBhvr>
                                      <p:tavLst>
                                        <p:tav tm="0">
                                          <p:val>
                                            <p:fltVal val="-1"/>
                                          </p:val>
                                        </p:tav>
                                        <p:tav tm="50000">
                                          <p:val>
                                            <p:fltVal val="0.95"/>
                                          </p:val>
                                        </p:tav>
                                        <p:tav tm="100000">
                                          <p:val>
                                            <p:strVal val="#ppt_x"/>
                                          </p:val>
                                        </p:tav>
                                      </p:tavLst>
                                    </p:anim>
                                    <p:anim calcmode="lin" valueType="num">
                                      <p:cBhvr>
                                        <p:cTn id="74" dur="200" fill="hold"/>
                                        <p:tgtEl>
                                          <p:spTgt spid="203789"/>
                                        </p:tgtEl>
                                        <p:attrNameLst>
                                          <p:attrName>ppt_y</p:attrName>
                                        </p:attrNameLst>
                                      </p:cBhvr>
                                      <p:tavLst>
                                        <p:tav tm="0">
                                          <p:val>
                                            <p:strVal val="#ppt_y"/>
                                          </p:val>
                                        </p:tav>
                                        <p:tav tm="100000">
                                          <p:val>
                                            <p:strVal val="#ppt_y"/>
                                          </p:val>
                                        </p:tav>
                                      </p:tavLst>
                                    </p:anim>
                                    <p:animEffect transition="in" filter="fade">
                                      <p:cBhvr>
                                        <p:cTn id="75" dur="200"/>
                                        <p:tgtEl>
                                          <p:spTgt spid="203789"/>
                                        </p:tgtEl>
                                      </p:cBhvr>
                                    </p:animEffect>
                                  </p:childTnLst>
                                </p:cTn>
                              </p:par>
                            </p:childTnLst>
                          </p:cTn>
                        </p:par>
                        <p:par>
                          <p:cTn id="76" fill="hold" nodeType="afterGroup">
                            <p:stCondLst>
                              <p:cond delay="800"/>
                            </p:stCondLst>
                            <p:childTnLst>
                              <p:par>
                                <p:cTn id="77" presetID="48" presetClass="entr" presetSubtype="0" accel="50000" fill="hold" nodeType="afterEffect">
                                  <p:stCondLst>
                                    <p:cond delay="0"/>
                                  </p:stCondLst>
                                  <p:childTnLst>
                                    <p:set>
                                      <p:cBhvr>
                                        <p:cTn id="78" dur="1" fill="hold">
                                          <p:stCondLst>
                                            <p:cond delay="0"/>
                                          </p:stCondLst>
                                        </p:cTn>
                                        <p:tgtEl>
                                          <p:spTgt spid="203790"/>
                                        </p:tgtEl>
                                        <p:attrNameLst>
                                          <p:attrName>style.visibility</p:attrName>
                                        </p:attrNameLst>
                                      </p:cBhvr>
                                      <p:to>
                                        <p:strVal val="visible"/>
                                      </p:to>
                                    </p:set>
                                    <p:anim calcmode="lin" valueType="num">
                                      <p:cBhvr>
                                        <p:cTn id="79" dur="200" fill="hold"/>
                                        <p:tgtEl>
                                          <p:spTgt spid="2037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200" fill="hold"/>
                                        <p:tgtEl>
                                          <p:spTgt spid="203790"/>
                                        </p:tgtEl>
                                        <p:attrNameLst>
                                          <p:attrName>ppt_x</p:attrName>
                                        </p:attrNameLst>
                                      </p:cBhvr>
                                      <p:tavLst>
                                        <p:tav tm="0">
                                          <p:val>
                                            <p:fltVal val="-1"/>
                                          </p:val>
                                        </p:tav>
                                        <p:tav tm="50000">
                                          <p:val>
                                            <p:fltVal val="0.95"/>
                                          </p:val>
                                        </p:tav>
                                        <p:tav tm="100000">
                                          <p:val>
                                            <p:strVal val="#ppt_x"/>
                                          </p:val>
                                        </p:tav>
                                      </p:tavLst>
                                    </p:anim>
                                    <p:anim calcmode="lin" valueType="num">
                                      <p:cBhvr>
                                        <p:cTn id="81" dur="200" fill="hold"/>
                                        <p:tgtEl>
                                          <p:spTgt spid="203790"/>
                                        </p:tgtEl>
                                        <p:attrNameLst>
                                          <p:attrName>ppt_y</p:attrName>
                                        </p:attrNameLst>
                                      </p:cBhvr>
                                      <p:tavLst>
                                        <p:tav tm="0">
                                          <p:val>
                                            <p:strVal val="#ppt_y"/>
                                          </p:val>
                                        </p:tav>
                                        <p:tav tm="100000">
                                          <p:val>
                                            <p:strVal val="#ppt_y"/>
                                          </p:val>
                                        </p:tav>
                                      </p:tavLst>
                                    </p:anim>
                                    <p:animEffect transition="in" filter="fade">
                                      <p:cBhvr>
                                        <p:cTn id="82" dur="200"/>
                                        <p:tgtEl>
                                          <p:spTgt spid="203790"/>
                                        </p:tgtEl>
                                      </p:cBhvr>
                                    </p:animEffect>
                                  </p:childTnLst>
                                </p:cTn>
                              </p:par>
                            </p:childTnLst>
                          </p:cTn>
                        </p:par>
                        <p:par>
                          <p:cTn id="83" fill="hold" nodeType="afterGroup">
                            <p:stCondLst>
                              <p:cond delay="1000"/>
                            </p:stCondLst>
                            <p:childTnLst>
                              <p:par>
                                <p:cTn id="84" presetID="48" presetClass="entr" presetSubtype="0" accel="50000" fill="hold" nodeType="afterEffect">
                                  <p:stCondLst>
                                    <p:cond delay="0"/>
                                  </p:stCondLst>
                                  <p:childTnLst>
                                    <p:set>
                                      <p:cBhvr>
                                        <p:cTn id="85" dur="1" fill="hold">
                                          <p:stCondLst>
                                            <p:cond delay="0"/>
                                          </p:stCondLst>
                                        </p:cTn>
                                        <p:tgtEl>
                                          <p:spTgt spid="203791"/>
                                        </p:tgtEl>
                                        <p:attrNameLst>
                                          <p:attrName>style.visibility</p:attrName>
                                        </p:attrNameLst>
                                      </p:cBhvr>
                                      <p:to>
                                        <p:strVal val="visible"/>
                                      </p:to>
                                    </p:set>
                                    <p:anim calcmode="lin" valueType="num">
                                      <p:cBhvr>
                                        <p:cTn id="86" dur="200" fill="hold"/>
                                        <p:tgtEl>
                                          <p:spTgt spid="20379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7" dur="200" fill="hold"/>
                                        <p:tgtEl>
                                          <p:spTgt spid="203791"/>
                                        </p:tgtEl>
                                        <p:attrNameLst>
                                          <p:attrName>ppt_x</p:attrName>
                                        </p:attrNameLst>
                                      </p:cBhvr>
                                      <p:tavLst>
                                        <p:tav tm="0">
                                          <p:val>
                                            <p:fltVal val="-1"/>
                                          </p:val>
                                        </p:tav>
                                        <p:tav tm="50000">
                                          <p:val>
                                            <p:fltVal val="0.95"/>
                                          </p:val>
                                        </p:tav>
                                        <p:tav tm="100000">
                                          <p:val>
                                            <p:strVal val="#ppt_x"/>
                                          </p:val>
                                        </p:tav>
                                      </p:tavLst>
                                    </p:anim>
                                    <p:anim calcmode="lin" valueType="num">
                                      <p:cBhvr>
                                        <p:cTn id="88" dur="200" fill="hold"/>
                                        <p:tgtEl>
                                          <p:spTgt spid="203791"/>
                                        </p:tgtEl>
                                        <p:attrNameLst>
                                          <p:attrName>ppt_y</p:attrName>
                                        </p:attrNameLst>
                                      </p:cBhvr>
                                      <p:tavLst>
                                        <p:tav tm="0">
                                          <p:val>
                                            <p:strVal val="#ppt_y"/>
                                          </p:val>
                                        </p:tav>
                                        <p:tav tm="100000">
                                          <p:val>
                                            <p:strVal val="#ppt_y"/>
                                          </p:val>
                                        </p:tav>
                                      </p:tavLst>
                                    </p:anim>
                                    <p:animEffect transition="in" filter="fade">
                                      <p:cBhvr>
                                        <p:cTn id="89" dur="200"/>
                                        <p:tgtEl>
                                          <p:spTgt spid="203791"/>
                                        </p:tgtEl>
                                      </p:cBhvr>
                                    </p:animEffect>
                                  </p:childTnLst>
                                </p:cTn>
                              </p:par>
                            </p:childTnLst>
                          </p:cTn>
                        </p:par>
                        <p:par>
                          <p:cTn id="90" fill="hold" nodeType="afterGroup">
                            <p:stCondLst>
                              <p:cond delay="1200"/>
                            </p:stCondLst>
                            <p:childTnLst>
                              <p:par>
                                <p:cTn id="91" presetID="48" presetClass="entr" presetSubtype="0" accel="50000" fill="hold" nodeType="afterEffect">
                                  <p:stCondLst>
                                    <p:cond delay="0"/>
                                  </p:stCondLst>
                                  <p:childTnLst>
                                    <p:set>
                                      <p:cBhvr>
                                        <p:cTn id="92" dur="1" fill="hold">
                                          <p:stCondLst>
                                            <p:cond delay="0"/>
                                          </p:stCondLst>
                                        </p:cTn>
                                        <p:tgtEl>
                                          <p:spTgt spid="203811"/>
                                        </p:tgtEl>
                                        <p:attrNameLst>
                                          <p:attrName>style.visibility</p:attrName>
                                        </p:attrNameLst>
                                      </p:cBhvr>
                                      <p:to>
                                        <p:strVal val="visible"/>
                                      </p:to>
                                    </p:set>
                                    <p:anim calcmode="lin" valueType="num">
                                      <p:cBhvr>
                                        <p:cTn id="93" dur="200" fill="hold"/>
                                        <p:tgtEl>
                                          <p:spTgt spid="2038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4" dur="200" fill="hold"/>
                                        <p:tgtEl>
                                          <p:spTgt spid="203811"/>
                                        </p:tgtEl>
                                        <p:attrNameLst>
                                          <p:attrName>ppt_x</p:attrName>
                                        </p:attrNameLst>
                                      </p:cBhvr>
                                      <p:tavLst>
                                        <p:tav tm="0">
                                          <p:val>
                                            <p:fltVal val="-1"/>
                                          </p:val>
                                        </p:tav>
                                        <p:tav tm="50000">
                                          <p:val>
                                            <p:fltVal val="0.95"/>
                                          </p:val>
                                        </p:tav>
                                        <p:tav tm="100000">
                                          <p:val>
                                            <p:strVal val="#ppt_x"/>
                                          </p:val>
                                        </p:tav>
                                      </p:tavLst>
                                    </p:anim>
                                    <p:anim calcmode="lin" valueType="num">
                                      <p:cBhvr>
                                        <p:cTn id="95" dur="200" fill="hold"/>
                                        <p:tgtEl>
                                          <p:spTgt spid="203811"/>
                                        </p:tgtEl>
                                        <p:attrNameLst>
                                          <p:attrName>ppt_y</p:attrName>
                                        </p:attrNameLst>
                                      </p:cBhvr>
                                      <p:tavLst>
                                        <p:tav tm="0">
                                          <p:val>
                                            <p:strVal val="#ppt_y"/>
                                          </p:val>
                                        </p:tav>
                                        <p:tav tm="100000">
                                          <p:val>
                                            <p:strVal val="#ppt_y"/>
                                          </p:val>
                                        </p:tav>
                                      </p:tavLst>
                                    </p:anim>
                                    <p:animEffect transition="in" filter="fade">
                                      <p:cBhvr>
                                        <p:cTn id="96" dur="200"/>
                                        <p:tgtEl>
                                          <p:spTgt spid="20381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2" presetClass="entr" presetSubtype="0" fill="hold" nodeType="clickEffect">
                                  <p:stCondLst>
                                    <p:cond delay="0"/>
                                  </p:stCondLst>
                                  <p:childTnLst>
                                    <p:set>
                                      <p:cBhvr>
                                        <p:cTn id="100" dur="1" fill="hold">
                                          <p:stCondLst>
                                            <p:cond delay="0"/>
                                          </p:stCondLst>
                                        </p:cTn>
                                        <p:tgtEl>
                                          <p:spTgt spid="203778"/>
                                        </p:tgtEl>
                                        <p:attrNameLst>
                                          <p:attrName>style.visibility</p:attrName>
                                        </p:attrNameLst>
                                      </p:cBhvr>
                                      <p:to>
                                        <p:strVal val="visible"/>
                                      </p:to>
                                    </p:set>
                                    <p:animEffect transition="in" filter="fade">
                                      <p:cBhvr>
                                        <p:cTn id="101" dur="200"/>
                                        <p:tgtEl>
                                          <p:spTgt spid="203778"/>
                                        </p:tgtEl>
                                      </p:cBhvr>
                                    </p:animEffect>
                                    <p:anim calcmode="lin" valueType="num">
                                      <p:cBhvr>
                                        <p:cTn id="102" dur="200" fill="hold"/>
                                        <p:tgtEl>
                                          <p:spTgt spid="203778"/>
                                        </p:tgtEl>
                                        <p:attrNameLst>
                                          <p:attrName>ppt_x</p:attrName>
                                        </p:attrNameLst>
                                      </p:cBhvr>
                                      <p:tavLst>
                                        <p:tav tm="0">
                                          <p:val>
                                            <p:strVal val="#ppt_x"/>
                                          </p:val>
                                        </p:tav>
                                        <p:tav tm="100000">
                                          <p:val>
                                            <p:strVal val="#ppt_x"/>
                                          </p:val>
                                        </p:tav>
                                      </p:tavLst>
                                    </p:anim>
                                    <p:anim calcmode="lin" valueType="num">
                                      <p:cBhvr>
                                        <p:cTn id="103" dur="200" fill="hold"/>
                                        <p:tgtEl>
                                          <p:spTgt spid="203778"/>
                                        </p:tgtEl>
                                        <p:attrNameLst>
                                          <p:attrName>ppt_y</p:attrName>
                                        </p:attrNameLst>
                                      </p:cBhvr>
                                      <p:tavLst>
                                        <p:tav tm="0">
                                          <p:val>
                                            <p:strVal val="#ppt_y+.1"/>
                                          </p:val>
                                        </p:tav>
                                        <p:tav tm="100000">
                                          <p:val>
                                            <p:strVal val="#ppt_y"/>
                                          </p:val>
                                        </p:tav>
                                      </p:tavLst>
                                    </p:anim>
                                  </p:childTnLst>
                                </p:cTn>
                              </p:par>
                            </p:childTnLst>
                          </p:cTn>
                        </p:par>
                        <p:par>
                          <p:cTn id="104" fill="hold" nodeType="afterGroup">
                            <p:stCondLst>
                              <p:cond delay="200"/>
                            </p:stCondLst>
                            <p:childTnLst>
                              <p:par>
                                <p:cTn id="105" presetID="42" presetClass="entr" presetSubtype="0" fill="hold" nodeType="afterEffect">
                                  <p:stCondLst>
                                    <p:cond delay="0"/>
                                  </p:stCondLst>
                                  <p:childTnLst>
                                    <p:set>
                                      <p:cBhvr>
                                        <p:cTn id="106" dur="1" fill="hold">
                                          <p:stCondLst>
                                            <p:cond delay="0"/>
                                          </p:stCondLst>
                                        </p:cTn>
                                        <p:tgtEl>
                                          <p:spTgt spid="203779"/>
                                        </p:tgtEl>
                                        <p:attrNameLst>
                                          <p:attrName>style.visibility</p:attrName>
                                        </p:attrNameLst>
                                      </p:cBhvr>
                                      <p:to>
                                        <p:strVal val="visible"/>
                                      </p:to>
                                    </p:set>
                                    <p:animEffect transition="in" filter="fade">
                                      <p:cBhvr>
                                        <p:cTn id="107" dur="200"/>
                                        <p:tgtEl>
                                          <p:spTgt spid="203779"/>
                                        </p:tgtEl>
                                      </p:cBhvr>
                                    </p:animEffect>
                                    <p:anim calcmode="lin" valueType="num">
                                      <p:cBhvr>
                                        <p:cTn id="108" dur="200" fill="hold"/>
                                        <p:tgtEl>
                                          <p:spTgt spid="203779"/>
                                        </p:tgtEl>
                                        <p:attrNameLst>
                                          <p:attrName>ppt_x</p:attrName>
                                        </p:attrNameLst>
                                      </p:cBhvr>
                                      <p:tavLst>
                                        <p:tav tm="0">
                                          <p:val>
                                            <p:strVal val="#ppt_x"/>
                                          </p:val>
                                        </p:tav>
                                        <p:tav tm="100000">
                                          <p:val>
                                            <p:strVal val="#ppt_x"/>
                                          </p:val>
                                        </p:tav>
                                      </p:tavLst>
                                    </p:anim>
                                    <p:anim calcmode="lin" valueType="num">
                                      <p:cBhvr>
                                        <p:cTn id="109" dur="200" fill="hold"/>
                                        <p:tgtEl>
                                          <p:spTgt spid="203779"/>
                                        </p:tgtEl>
                                        <p:attrNameLst>
                                          <p:attrName>ppt_y</p:attrName>
                                        </p:attrNameLst>
                                      </p:cBhvr>
                                      <p:tavLst>
                                        <p:tav tm="0">
                                          <p:val>
                                            <p:strVal val="#ppt_y+.1"/>
                                          </p:val>
                                        </p:tav>
                                        <p:tav tm="100000">
                                          <p:val>
                                            <p:strVal val="#ppt_y"/>
                                          </p:val>
                                        </p:tav>
                                      </p:tavLst>
                                    </p:anim>
                                  </p:childTnLst>
                                </p:cTn>
                              </p:par>
                            </p:childTnLst>
                          </p:cTn>
                        </p:par>
                        <p:par>
                          <p:cTn id="110" fill="hold" nodeType="afterGroup">
                            <p:stCondLst>
                              <p:cond delay="400"/>
                            </p:stCondLst>
                            <p:childTnLst>
                              <p:par>
                                <p:cTn id="111" presetID="42" presetClass="entr" presetSubtype="0" fill="hold" nodeType="afterEffect">
                                  <p:stCondLst>
                                    <p:cond delay="0"/>
                                  </p:stCondLst>
                                  <p:childTnLst>
                                    <p:set>
                                      <p:cBhvr>
                                        <p:cTn id="112" dur="1" fill="hold">
                                          <p:stCondLst>
                                            <p:cond delay="0"/>
                                          </p:stCondLst>
                                        </p:cTn>
                                        <p:tgtEl>
                                          <p:spTgt spid="203792"/>
                                        </p:tgtEl>
                                        <p:attrNameLst>
                                          <p:attrName>style.visibility</p:attrName>
                                        </p:attrNameLst>
                                      </p:cBhvr>
                                      <p:to>
                                        <p:strVal val="visible"/>
                                      </p:to>
                                    </p:set>
                                    <p:animEffect transition="in" filter="fade">
                                      <p:cBhvr>
                                        <p:cTn id="113" dur="200"/>
                                        <p:tgtEl>
                                          <p:spTgt spid="203792"/>
                                        </p:tgtEl>
                                      </p:cBhvr>
                                    </p:animEffect>
                                    <p:anim calcmode="lin" valueType="num">
                                      <p:cBhvr>
                                        <p:cTn id="114" dur="200" fill="hold"/>
                                        <p:tgtEl>
                                          <p:spTgt spid="203792"/>
                                        </p:tgtEl>
                                        <p:attrNameLst>
                                          <p:attrName>ppt_x</p:attrName>
                                        </p:attrNameLst>
                                      </p:cBhvr>
                                      <p:tavLst>
                                        <p:tav tm="0">
                                          <p:val>
                                            <p:strVal val="#ppt_x"/>
                                          </p:val>
                                        </p:tav>
                                        <p:tav tm="100000">
                                          <p:val>
                                            <p:strVal val="#ppt_x"/>
                                          </p:val>
                                        </p:tav>
                                      </p:tavLst>
                                    </p:anim>
                                    <p:anim calcmode="lin" valueType="num">
                                      <p:cBhvr>
                                        <p:cTn id="115" dur="200" fill="hold"/>
                                        <p:tgtEl>
                                          <p:spTgt spid="203792"/>
                                        </p:tgtEl>
                                        <p:attrNameLst>
                                          <p:attrName>ppt_y</p:attrName>
                                        </p:attrNameLst>
                                      </p:cBhvr>
                                      <p:tavLst>
                                        <p:tav tm="0">
                                          <p:val>
                                            <p:strVal val="#ppt_y+.1"/>
                                          </p:val>
                                        </p:tav>
                                        <p:tav tm="100000">
                                          <p:val>
                                            <p:strVal val="#ppt_y"/>
                                          </p:val>
                                        </p:tav>
                                      </p:tavLst>
                                    </p:anim>
                                  </p:childTnLst>
                                </p:cTn>
                              </p:par>
                            </p:childTnLst>
                          </p:cTn>
                        </p:par>
                        <p:par>
                          <p:cTn id="116" fill="hold" nodeType="afterGroup">
                            <p:stCondLst>
                              <p:cond delay="600"/>
                            </p:stCondLst>
                            <p:childTnLst>
                              <p:par>
                                <p:cTn id="117" presetID="42" presetClass="entr" presetSubtype="0" fill="hold" nodeType="afterEffect">
                                  <p:stCondLst>
                                    <p:cond delay="0"/>
                                  </p:stCondLst>
                                  <p:childTnLst>
                                    <p:set>
                                      <p:cBhvr>
                                        <p:cTn id="118" dur="1" fill="hold">
                                          <p:stCondLst>
                                            <p:cond delay="0"/>
                                          </p:stCondLst>
                                        </p:cTn>
                                        <p:tgtEl>
                                          <p:spTgt spid="203793"/>
                                        </p:tgtEl>
                                        <p:attrNameLst>
                                          <p:attrName>style.visibility</p:attrName>
                                        </p:attrNameLst>
                                      </p:cBhvr>
                                      <p:to>
                                        <p:strVal val="visible"/>
                                      </p:to>
                                    </p:set>
                                    <p:animEffect transition="in" filter="fade">
                                      <p:cBhvr>
                                        <p:cTn id="119" dur="200"/>
                                        <p:tgtEl>
                                          <p:spTgt spid="203793"/>
                                        </p:tgtEl>
                                      </p:cBhvr>
                                    </p:animEffect>
                                    <p:anim calcmode="lin" valueType="num">
                                      <p:cBhvr>
                                        <p:cTn id="120" dur="200" fill="hold"/>
                                        <p:tgtEl>
                                          <p:spTgt spid="203793"/>
                                        </p:tgtEl>
                                        <p:attrNameLst>
                                          <p:attrName>ppt_x</p:attrName>
                                        </p:attrNameLst>
                                      </p:cBhvr>
                                      <p:tavLst>
                                        <p:tav tm="0">
                                          <p:val>
                                            <p:strVal val="#ppt_x"/>
                                          </p:val>
                                        </p:tav>
                                        <p:tav tm="100000">
                                          <p:val>
                                            <p:strVal val="#ppt_x"/>
                                          </p:val>
                                        </p:tav>
                                      </p:tavLst>
                                    </p:anim>
                                    <p:anim calcmode="lin" valueType="num">
                                      <p:cBhvr>
                                        <p:cTn id="121" dur="200" fill="hold"/>
                                        <p:tgtEl>
                                          <p:spTgt spid="203793"/>
                                        </p:tgtEl>
                                        <p:attrNameLst>
                                          <p:attrName>ppt_y</p:attrName>
                                        </p:attrNameLst>
                                      </p:cBhvr>
                                      <p:tavLst>
                                        <p:tav tm="0">
                                          <p:val>
                                            <p:strVal val="#ppt_y+.1"/>
                                          </p:val>
                                        </p:tav>
                                        <p:tav tm="100000">
                                          <p:val>
                                            <p:strVal val="#ppt_y"/>
                                          </p:val>
                                        </p:tav>
                                      </p:tavLst>
                                    </p:anim>
                                  </p:childTnLst>
                                </p:cTn>
                              </p:par>
                            </p:childTnLst>
                          </p:cTn>
                        </p:par>
                        <p:par>
                          <p:cTn id="122" fill="hold" nodeType="afterGroup">
                            <p:stCondLst>
                              <p:cond delay="800"/>
                            </p:stCondLst>
                            <p:childTnLst>
                              <p:par>
                                <p:cTn id="123" presetID="42" presetClass="entr" presetSubtype="0" fill="hold" nodeType="afterEffect">
                                  <p:stCondLst>
                                    <p:cond delay="0"/>
                                  </p:stCondLst>
                                  <p:childTnLst>
                                    <p:set>
                                      <p:cBhvr>
                                        <p:cTn id="124" dur="1" fill="hold">
                                          <p:stCondLst>
                                            <p:cond delay="0"/>
                                          </p:stCondLst>
                                        </p:cTn>
                                        <p:tgtEl>
                                          <p:spTgt spid="203794"/>
                                        </p:tgtEl>
                                        <p:attrNameLst>
                                          <p:attrName>style.visibility</p:attrName>
                                        </p:attrNameLst>
                                      </p:cBhvr>
                                      <p:to>
                                        <p:strVal val="visible"/>
                                      </p:to>
                                    </p:set>
                                    <p:animEffect transition="in" filter="fade">
                                      <p:cBhvr>
                                        <p:cTn id="125" dur="200"/>
                                        <p:tgtEl>
                                          <p:spTgt spid="203794"/>
                                        </p:tgtEl>
                                      </p:cBhvr>
                                    </p:animEffect>
                                    <p:anim calcmode="lin" valueType="num">
                                      <p:cBhvr>
                                        <p:cTn id="126" dur="200" fill="hold"/>
                                        <p:tgtEl>
                                          <p:spTgt spid="203794"/>
                                        </p:tgtEl>
                                        <p:attrNameLst>
                                          <p:attrName>ppt_x</p:attrName>
                                        </p:attrNameLst>
                                      </p:cBhvr>
                                      <p:tavLst>
                                        <p:tav tm="0">
                                          <p:val>
                                            <p:strVal val="#ppt_x"/>
                                          </p:val>
                                        </p:tav>
                                        <p:tav tm="100000">
                                          <p:val>
                                            <p:strVal val="#ppt_x"/>
                                          </p:val>
                                        </p:tav>
                                      </p:tavLst>
                                    </p:anim>
                                    <p:anim calcmode="lin" valueType="num">
                                      <p:cBhvr>
                                        <p:cTn id="127" dur="200" fill="hold"/>
                                        <p:tgtEl>
                                          <p:spTgt spid="203794"/>
                                        </p:tgtEl>
                                        <p:attrNameLst>
                                          <p:attrName>ppt_y</p:attrName>
                                        </p:attrNameLst>
                                      </p:cBhvr>
                                      <p:tavLst>
                                        <p:tav tm="0">
                                          <p:val>
                                            <p:strVal val="#ppt_y+.1"/>
                                          </p:val>
                                        </p:tav>
                                        <p:tav tm="100000">
                                          <p:val>
                                            <p:strVal val="#ppt_y"/>
                                          </p:val>
                                        </p:tav>
                                      </p:tavLst>
                                    </p:anim>
                                  </p:childTnLst>
                                </p:cTn>
                              </p:par>
                            </p:childTnLst>
                          </p:cTn>
                        </p:par>
                        <p:par>
                          <p:cTn id="128" fill="hold" nodeType="afterGroup">
                            <p:stCondLst>
                              <p:cond delay="1000"/>
                            </p:stCondLst>
                            <p:childTnLst>
                              <p:par>
                                <p:cTn id="129" presetID="42" presetClass="entr" presetSubtype="0" fill="hold" nodeType="afterEffect">
                                  <p:stCondLst>
                                    <p:cond delay="0"/>
                                  </p:stCondLst>
                                  <p:childTnLst>
                                    <p:set>
                                      <p:cBhvr>
                                        <p:cTn id="130" dur="1" fill="hold">
                                          <p:stCondLst>
                                            <p:cond delay="0"/>
                                          </p:stCondLst>
                                        </p:cTn>
                                        <p:tgtEl>
                                          <p:spTgt spid="203795"/>
                                        </p:tgtEl>
                                        <p:attrNameLst>
                                          <p:attrName>style.visibility</p:attrName>
                                        </p:attrNameLst>
                                      </p:cBhvr>
                                      <p:to>
                                        <p:strVal val="visible"/>
                                      </p:to>
                                    </p:set>
                                    <p:animEffect transition="in" filter="fade">
                                      <p:cBhvr>
                                        <p:cTn id="131" dur="200"/>
                                        <p:tgtEl>
                                          <p:spTgt spid="203795"/>
                                        </p:tgtEl>
                                      </p:cBhvr>
                                    </p:animEffect>
                                    <p:anim calcmode="lin" valueType="num">
                                      <p:cBhvr>
                                        <p:cTn id="132" dur="200" fill="hold"/>
                                        <p:tgtEl>
                                          <p:spTgt spid="203795"/>
                                        </p:tgtEl>
                                        <p:attrNameLst>
                                          <p:attrName>ppt_x</p:attrName>
                                        </p:attrNameLst>
                                      </p:cBhvr>
                                      <p:tavLst>
                                        <p:tav tm="0">
                                          <p:val>
                                            <p:strVal val="#ppt_x"/>
                                          </p:val>
                                        </p:tav>
                                        <p:tav tm="100000">
                                          <p:val>
                                            <p:strVal val="#ppt_x"/>
                                          </p:val>
                                        </p:tav>
                                      </p:tavLst>
                                    </p:anim>
                                    <p:anim calcmode="lin" valueType="num">
                                      <p:cBhvr>
                                        <p:cTn id="133" dur="200" fill="hold"/>
                                        <p:tgtEl>
                                          <p:spTgt spid="203795"/>
                                        </p:tgtEl>
                                        <p:attrNameLst>
                                          <p:attrName>ppt_y</p:attrName>
                                        </p:attrNameLst>
                                      </p:cBhvr>
                                      <p:tavLst>
                                        <p:tav tm="0">
                                          <p:val>
                                            <p:strVal val="#ppt_y+.1"/>
                                          </p:val>
                                        </p:tav>
                                        <p:tav tm="100000">
                                          <p:val>
                                            <p:strVal val="#ppt_y"/>
                                          </p:val>
                                        </p:tav>
                                      </p:tavLst>
                                    </p:anim>
                                  </p:childTnLst>
                                </p:cTn>
                              </p:par>
                            </p:childTnLst>
                          </p:cTn>
                        </p:par>
                        <p:par>
                          <p:cTn id="134" fill="hold" nodeType="afterGroup">
                            <p:stCondLst>
                              <p:cond delay="1200"/>
                            </p:stCondLst>
                            <p:childTnLst>
                              <p:par>
                                <p:cTn id="135" presetID="42" presetClass="entr" presetSubtype="0" fill="hold" nodeType="afterEffect">
                                  <p:stCondLst>
                                    <p:cond delay="0"/>
                                  </p:stCondLst>
                                  <p:childTnLst>
                                    <p:set>
                                      <p:cBhvr>
                                        <p:cTn id="136" dur="1" fill="hold">
                                          <p:stCondLst>
                                            <p:cond delay="0"/>
                                          </p:stCondLst>
                                        </p:cTn>
                                        <p:tgtEl>
                                          <p:spTgt spid="203796"/>
                                        </p:tgtEl>
                                        <p:attrNameLst>
                                          <p:attrName>style.visibility</p:attrName>
                                        </p:attrNameLst>
                                      </p:cBhvr>
                                      <p:to>
                                        <p:strVal val="visible"/>
                                      </p:to>
                                    </p:set>
                                    <p:animEffect transition="in" filter="fade">
                                      <p:cBhvr>
                                        <p:cTn id="137" dur="200"/>
                                        <p:tgtEl>
                                          <p:spTgt spid="203796"/>
                                        </p:tgtEl>
                                      </p:cBhvr>
                                    </p:animEffect>
                                    <p:anim calcmode="lin" valueType="num">
                                      <p:cBhvr>
                                        <p:cTn id="138" dur="200" fill="hold"/>
                                        <p:tgtEl>
                                          <p:spTgt spid="203796"/>
                                        </p:tgtEl>
                                        <p:attrNameLst>
                                          <p:attrName>ppt_x</p:attrName>
                                        </p:attrNameLst>
                                      </p:cBhvr>
                                      <p:tavLst>
                                        <p:tav tm="0">
                                          <p:val>
                                            <p:strVal val="#ppt_x"/>
                                          </p:val>
                                        </p:tav>
                                        <p:tav tm="100000">
                                          <p:val>
                                            <p:strVal val="#ppt_x"/>
                                          </p:val>
                                        </p:tav>
                                      </p:tavLst>
                                    </p:anim>
                                    <p:anim calcmode="lin" valueType="num">
                                      <p:cBhvr>
                                        <p:cTn id="139" dur="200" fill="hold"/>
                                        <p:tgtEl>
                                          <p:spTgt spid="203796"/>
                                        </p:tgtEl>
                                        <p:attrNameLst>
                                          <p:attrName>ppt_y</p:attrName>
                                        </p:attrNameLst>
                                      </p:cBhvr>
                                      <p:tavLst>
                                        <p:tav tm="0">
                                          <p:val>
                                            <p:strVal val="#ppt_y+.1"/>
                                          </p:val>
                                        </p:tav>
                                        <p:tav tm="100000">
                                          <p:val>
                                            <p:strVal val="#ppt_y"/>
                                          </p:val>
                                        </p:tav>
                                      </p:tavLst>
                                    </p:anim>
                                  </p:childTnLst>
                                </p:cTn>
                              </p:par>
                            </p:childTnLst>
                          </p:cTn>
                        </p:par>
                        <p:par>
                          <p:cTn id="140" fill="hold" nodeType="afterGroup">
                            <p:stCondLst>
                              <p:cond delay="1400"/>
                            </p:stCondLst>
                            <p:childTnLst>
                              <p:par>
                                <p:cTn id="141" presetID="42" presetClass="entr" presetSubtype="0" fill="hold" nodeType="afterEffect">
                                  <p:stCondLst>
                                    <p:cond delay="0"/>
                                  </p:stCondLst>
                                  <p:childTnLst>
                                    <p:set>
                                      <p:cBhvr>
                                        <p:cTn id="142" dur="1" fill="hold">
                                          <p:stCondLst>
                                            <p:cond delay="0"/>
                                          </p:stCondLst>
                                        </p:cTn>
                                        <p:tgtEl>
                                          <p:spTgt spid="203803"/>
                                        </p:tgtEl>
                                        <p:attrNameLst>
                                          <p:attrName>style.visibility</p:attrName>
                                        </p:attrNameLst>
                                      </p:cBhvr>
                                      <p:to>
                                        <p:strVal val="visible"/>
                                      </p:to>
                                    </p:set>
                                    <p:animEffect transition="in" filter="fade">
                                      <p:cBhvr>
                                        <p:cTn id="143" dur="200"/>
                                        <p:tgtEl>
                                          <p:spTgt spid="203803"/>
                                        </p:tgtEl>
                                      </p:cBhvr>
                                    </p:animEffect>
                                    <p:anim calcmode="lin" valueType="num">
                                      <p:cBhvr>
                                        <p:cTn id="144" dur="200" fill="hold"/>
                                        <p:tgtEl>
                                          <p:spTgt spid="203803"/>
                                        </p:tgtEl>
                                        <p:attrNameLst>
                                          <p:attrName>ppt_x</p:attrName>
                                        </p:attrNameLst>
                                      </p:cBhvr>
                                      <p:tavLst>
                                        <p:tav tm="0">
                                          <p:val>
                                            <p:strVal val="#ppt_x"/>
                                          </p:val>
                                        </p:tav>
                                        <p:tav tm="100000">
                                          <p:val>
                                            <p:strVal val="#ppt_x"/>
                                          </p:val>
                                        </p:tav>
                                      </p:tavLst>
                                    </p:anim>
                                    <p:anim calcmode="lin" valueType="num">
                                      <p:cBhvr>
                                        <p:cTn id="145" dur="200" fill="hold"/>
                                        <p:tgtEl>
                                          <p:spTgt spid="203803"/>
                                        </p:tgtEl>
                                        <p:attrNameLst>
                                          <p:attrName>ppt_y</p:attrName>
                                        </p:attrNameLst>
                                      </p:cBhvr>
                                      <p:tavLst>
                                        <p:tav tm="0">
                                          <p:val>
                                            <p:strVal val="#ppt_y+.1"/>
                                          </p:val>
                                        </p:tav>
                                        <p:tav tm="100000">
                                          <p:val>
                                            <p:strVal val="#ppt_y"/>
                                          </p:val>
                                        </p:tav>
                                      </p:tavLst>
                                    </p:anim>
                                  </p:childTnLst>
                                </p:cTn>
                              </p:par>
                            </p:childTnLst>
                          </p:cTn>
                        </p:par>
                        <p:par>
                          <p:cTn id="146" fill="hold" nodeType="afterGroup">
                            <p:stCondLst>
                              <p:cond delay="1600"/>
                            </p:stCondLst>
                            <p:childTnLst>
                              <p:par>
                                <p:cTn id="147" presetID="42" presetClass="entr" presetSubtype="0" fill="hold" nodeType="afterEffect">
                                  <p:stCondLst>
                                    <p:cond delay="0"/>
                                  </p:stCondLst>
                                  <p:childTnLst>
                                    <p:set>
                                      <p:cBhvr>
                                        <p:cTn id="148" dur="1" fill="hold">
                                          <p:stCondLst>
                                            <p:cond delay="0"/>
                                          </p:stCondLst>
                                        </p:cTn>
                                        <p:tgtEl>
                                          <p:spTgt spid="203805"/>
                                        </p:tgtEl>
                                        <p:attrNameLst>
                                          <p:attrName>style.visibility</p:attrName>
                                        </p:attrNameLst>
                                      </p:cBhvr>
                                      <p:to>
                                        <p:strVal val="visible"/>
                                      </p:to>
                                    </p:set>
                                    <p:animEffect transition="in" filter="fade">
                                      <p:cBhvr>
                                        <p:cTn id="149" dur="200"/>
                                        <p:tgtEl>
                                          <p:spTgt spid="203805"/>
                                        </p:tgtEl>
                                      </p:cBhvr>
                                    </p:animEffect>
                                    <p:anim calcmode="lin" valueType="num">
                                      <p:cBhvr>
                                        <p:cTn id="150" dur="200" fill="hold"/>
                                        <p:tgtEl>
                                          <p:spTgt spid="203805"/>
                                        </p:tgtEl>
                                        <p:attrNameLst>
                                          <p:attrName>ppt_x</p:attrName>
                                        </p:attrNameLst>
                                      </p:cBhvr>
                                      <p:tavLst>
                                        <p:tav tm="0">
                                          <p:val>
                                            <p:strVal val="#ppt_x"/>
                                          </p:val>
                                        </p:tav>
                                        <p:tav tm="100000">
                                          <p:val>
                                            <p:strVal val="#ppt_x"/>
                                          </p:val>
                                        </p:tav>
                                      </p:tavLst>
                                    </p:anim>
                                    <p:anim calcmode="lin" valueType="num">
                                      <p:cBhvr>
                                        <p:cTn id="151" dur="200" fill="hold"/>
                                        <p:tgtEl>
                                          <p:spTgt spid="203805"/>
                                        </p:tgtEl>
                                        <p:attrNameLst>
                                          <p:attrName>ppt_y</p:attrName>
                                        </p:attrNameLst>
                                      </p:cBhvr>
                                      <p:tavLst>
                                        <p:tav tm="0">
                                          <p:val>
                                            <p:strVal val="#ppt_y+.1"/>
                                          </p:val>
                                        </p:tav>
                                        <p:tav tm="100000">
                                          <p:val>
                                            <p:strVal val="#ppt_y"/>
                                          </p:val>
                                        </p:tav>
                                      </p:tavLst>
                                    </p:anim>
                                  </p:childTnLst>
                                </p:cTn>
                              </p:par>
                            </p:childTnLst>
                          </p:cTn>
                        </p:par>
                        <p:par>
                          <p:cTn id="152" fill="hold" nodeType="afterGroup">
                            <p:stCondLst>
                              <p:cond delay="1800"/>
                            </p:stCondLst>
                            <p:childTnLst>
                              <p:par>
                                <p:cTn id="153" presetID="42" presetClass="entr" presetSubtype="0" fill="hold" nodeType="afterEffect">
                                  <p:stCondLst>
                                    <p:cond delay="0"/>
                                  </p:stCondLst>
                                  <p:childTnLst>
                                    <p:set>
                                      <p:cBhvr>
                                        <p:cTn id="154" dur="1" fill="hold">
                                          <p:stCondLst>
                                            <p:cond delay="0"/>
                                          </p:stCondLst>
                                        </p:cTn>
                                        <p:tgtEl>
                                          <p:spTgt spid="203812"/>
                                        </p:tgtEl>
                                        <p:attrNameLst>
                                          <p:attrName>style.visibility</p:attrName>
                                        </p:attrNameLst>
                                      </p:cBhvr>
                                      <p:to>
                                        <p:strVal val="visible"/>
                                      </p:to>
                                    </p:set>
                                    <p:animEffect transition="in" filter="fade">
                                      <p:cBhvr>
                                        <p:cTn id="155" dur="200"/>
                                        <p:tgtEl>
                                          <p:spTgt spid="203812"/>
                                        </p:tgtEl>
                                      </p:cBhvr>
                                    </p:animEffect>
                                    <p:anim calcmode="lin" valueType="num">
                                      <p:cBhvr>
                                        <p:cTn id="156" dur="200" fill="hold"/>
                                        <p:tgtEl>
                                          <p:spTgt spid="203812"/>
                                        </p:tgtEl>
                                        <p:attrNameLst>
                                          <p:attrName>ppt_x</p:attrName>
                                        </p:attrNameLst>
                                      </p:cBhvr>
                                      <p:tavLst>
                                        <p:tav tm="0">
                                          <p:val>
                                            <p:strVal val="#ppt_x"/>
                                          </p:val>
                                        </p:tav>
                                        <p:tav tm="100000">
                                          <p:val>
                                            <p:strVal val="#ppt_x"/>
                                          </p:val>
                                        </p:tav>
                                      </p:tavLst>
                                    </p:anim>
                                    <p:anim calcmode="lin" valueType="num">
                                      <p:cBhvr>
                                        <p:cTn id="157" dur="200" fill="hold"/>
                                        <p:tgtEl>
                                          <p:spTgt spid="203812"/>
                                        </p:tgtEl>
                                        <p:attrNameLst>
                                          <p:attrName>ppt_y</p:attrName>
                                        </p:attrNameLst>
                                      </p:cBhvr>
                                      <p:tavLst>
                                        <p:tav tm="0">
                                          <p:val>
                                            <p:strVal val="#ppt_y+.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5" presetClass="entr" presetSubtype="0" fill="hold" nodeType="clickEffect">
                                  <p:stCondLst>
                                    <p:cond delay="0"/>
                                  </p:stCondLst>
                                  <p:childTnLst>
                                    <p:set>
                                      <p:cBhvr>
                                        <p:cTn id="161" dur="1" fill="hold">
                                          <p:stCondLst>
                                            <p:cond delay="0"/>
                                          </p:stCondLst>
                                        </p:cTn>
                                        <p:tgtEl>
                                          <p:spTgt spid="203797"/>
                                        </p:tgtEl>
                                        <p:attrNameLst>
                                          <p:attrName>style.visibility</p:attrName>
                                        </p:attrNameLst>
                                      </p:cBhvr>
                                      <p:to>
                                        <p:strVal val="visible"/>
                                      </p:to>
                                    </p:set>
                                    <p:animEffect transition="in" filter="fade">
                                      <p:cBhvr>
                                        <p:cTn id="162" dur="2000"/>
                                        <p:tgtEl>
                                          <p:spTgt spid="203797"/>
                                        </p:tgtEl>
                                      </p:cBhvr>
                                    </p:animEffect>
                                    <p:anim calcmode="lin" valueType="num">
                                      <p:cBhvr>
                                        <p:cTn id="163" dur="2000" fill="hold"/>
                                        <p:tgtEl>
                                          <p:spTgt spid="203797"/>
                                        </p:tgtEl>
                                        <p:attrNameLst>
                                          <p:attrName>style.rotation</p:attrName>
                                        </p:attrNameLst>
                                      </p:cBhvr>
                                      <p:tavLst>
                                        <p:tav tm="0">
                                          <p:val>
                                            <p:fltVal val="720"/>
                                          </p:val>
                                        </p:tav>
                                        <p:tav tm="100000">
                                          <p:val>
                                            <p:fltVal val="0"/>
                                          </p:val>
                                        </p:tav>
                                      </p:tavLst>
                                    </p:anim>
                                    <p:anim calcmode="lin" valueType="num">
                                      <p:cBhvr>
                                        <p:cTn id="164" dur="2000" fill="hold"/>
                                        <p:tgtEl>
                                          <p:spTgt spid="203797"/>
                                        </p:tgtEl>
                                        <p:attrNameLst>
                                          <p:attrName>ppt_h</p:attrName>
                                        </p:attrNameLst>
                                      </p:cBhvr>
                                      <p:tavLst>
                                        <p:tav tm="0">
                                          <p:val>
                                            <p:fltVal val="0"/>
                                          </p:val>
                                        </p:tav>
                                        <p:tav tm="100000">
                                          <p:val>
                                            <p:strVal val="#ppt_h"/>
                                          </p:val>
                                        </p:tav>
                                      </p:tavLst>
                                    </p:anim>
                                    <p:anim calcmode="lin" valueType="num">
                                      <p:cBhvr>
                                        <p:cTn id="165" dur="2000" fill="hold"/>
                                        <p:tgtEl>
                                          <p:spTgt spid="203797"/>
                                        </p:tgtEl>
                                        <p:attrNameLst>
                                          <p:attrName>ppt_w</p:attrName>
                                        </p:attrNameLst>
                                      </p:cBhvr>
                                      <p:tavLst>
                                        <p:tav tm="0">
                                          <p:val>
                                            <p:fltVal val="0"/>
                                          </p:val>
                                        </p:tav>
                                        <p:tav tm="100000">
                                          <p:val>
                                            <p:strVal val="#ppt_w"/>
                                          </p:val>
                                        </p:tav>
                                      </p:tavLst>
                                    </p:anim>
                                  </p:childTnLst>
                                </p:cTn>
                              </p:par>
                              <p:par>
                                <p:cTn id="166" presetID="35" presetClass="entr" presetSubtype="0" fill="hold" nodeType="withEffect">
                                  <p:stCondLst>
                                    <p:cond delay="0"/>
                                  </p:stCondLst>
                                  <p:childTnLst>
                                    <p:set>
                                      <p:cBhvr>
                                        <p:cTn id="167" dur="1" fill="hold">
                                          <p:stCondLst>
                                            <p:cond delay="0"/>
                                          </p:stCondLst>
                                        </p:cTn>
                                        <p:tgtEl>
                                          <p:spTgt spid="203798"/>
                                        </p:tgtEl>
                                        <p:attrNameLst>
                                          <p:attrName>style.visibility</p:attrName>
                                        </p:attrNameLst>
                                      </p:cBhvr>
                                      <p:to>
                                        <p:strVal val="visible"/>
                                      </p:to>
                                    </p:set>
                                    <p:animEffect transition="in" filter="fade">
                                      <p:cBhvr>
                                        <p:cTn id="168" dur="2000"/>
                                        <p:tgtEl>
                                          <p:spTgt spid="203798"/>
                                        </p:tgtEl>
                                      </p:cBhvr>
                                    </p:animEffect>
                                    <p:anim calcmode="lin" valueType="num">
                                      <p:cBhvr>
                                        <p:cTn id="169" dur="2000" fill="hold"/>
                                        <p:tgtEl>
                                          <p:spTgt spid="203798"/>
                                        </p:tgtEl>
                                        <p:attrNameLst>
                                          <p:attrName>style.rotation</p:attrName>
                                        </p:attrNameLst>
                                      </p:cBhvr>
                                      <p:tavLst>
                                        <p:tav tm="0">
                                          <p:val>
                                            <p:fltVal val="720"/>
                                          </p:val>
                                        </p:tav>
                                        <p:tav tm="100000">
                                          <p:val>
                                            <p:fltVal val="0"/>
                                          </p:val>
                                        </p:tav>
                                      </p:tavLst>
                                    </p:anim>
                                    <p:anim calcmode="lin" valueType="num">
                                      <p:cBhvr>
                                        <p:cTn id="170" dur="2000" fill="hold"/>
                                        <p:tgtEl>
                                          <p:spTgt spid="203798"/>
                                        </p:tgtEl>
                                        <p:attrNameLst>
                                          <p:attrName>ppt_h</p:attrName>
                                        </p:attrNameLst>
                                      </p:cBhvr>
                                      <p:tavLst>
                                        <p:tav tm="0">
                                          <p:val>
                                            <p:fltVal val="0"/>
                                          </p:val>
                                        </p:tav>
                                        <p:tav tm="100000">
                                          <p:val>
                                            <p:strVal val="#ppt_h"/>
                                          </p:val>
                                        </p:tav>
                                      </p:tavLst>
                                    </p:anim>
                                    <p:anim calcmode="lin" valueType="num">
                                      <p:cBhvr>
                                        <p:cTn id="171" dur="2000" fill="hold"/>
                                        <p:tgtEl>
                                          <p:spTgt spid="203798"/>
                                        </p:tgtEl>
                                        <p:attrNameLst>
                                          <p:attrName>ppt_w</p:attrName>
                                        </p:attrNameLst>
                                      </p:cBhvr>
                                      <p:tavLst>
                                        <p:tav tm="0">
                                          <p:val>
                                            <p:fltVal val="0"/>
                                          </p:val>
                                        </p:tav>
                                        <p:tav tm="100000">
                                          <p:val>
                                            <p:strVal val="#ppt_w"/>
                                          </p:val>
                                        </p:tav>
                                      </p:tavLst>
                                    </p:anim>
                                  </p:childTnLst>
                                </p:cTn>
                              </p:par>
                              <p:par>
                                <p:cTn id="172" presetID="35" presetClass="entr" presetSubtype="0" fill="hold" nodeType="withEffect">
                                  <p:stCondLst>
                                    <p:cond delay="0"/>
                                  </p:stCondLst>
                                  <p:childTnLst>
                                    <p:set>
                                      <p:cBhvr>
                                        <p:cTn id="173" dur="1" fill="hold">
                                          <p:stCondLst>
                                            <p:cond delay="0"/>
                                          </p:stCondLst>
                                        </p:cTn>
                                        <p:tgtEl>
                                          <p:spTgt spid="203799"/>
                                        </p:tgtEl>
                                        <p:attrNameLst>
                                          <p:attrName>style.visibility</p:attrName>
                                        </p:attrNameLst>
                                      </p:cBhvr>
                                      <p:to>
                                        <p:strVal val="visible"/>
                                      </p:to>
                                    </p:set>
                                    <p:animEffect transition="in" filter="fade">
                                      <p:cBhvr>
                                        <p:cTn id="174" dur="2000"/>
                                        <p:tgtEl>
                                          <p:spTgt spid="203799"/>
                                        </p:tgtEl>
                                      </p:cBhvr>
                                    </p:animEffect>
                                    <p:anim calcmode="lin" valueType="num">
                                      <p:cBhvr>
                                        <p:cTn id="175" dur="2000" fill="hold"/>
                                        <p:tgtEl>
                                          <p:spTgt spid="203799"/>
                                        </p:tgtEl>
                                        <p:attrNameLst>
                                          <p:attrName>style.rotation</p:attrName>
                                        </p:attrNameLst>
                                      </p:cBhvr>
                                      <p:tavLst>
                                        <p:tav tm="0">
                                          <p:val>
                                            <p:fltVal val="720"/>
                                          </p:val>
                                        </p:tav>
                                        <p:tav tm="100000">
                                          <p:val>
                                            <p:fltVal val="0"/>
                                          </p:val>
                                        </p:tav>
                                      </p:tavLst>
                                    </p:anim>
                                    <p:anim calcmode="lin" valueType="num">
                                      <p:cBhvr>
                                        <p:cTn id="176" dur="2000" fill="hold"/>
                                        <p:tgtEl>
                                          <p:spTgt spid="203799"/>
                                        </p:tgtEl>
                                        <p:attrNameLst>
                                          <p:attrName>ppt_h</p:attrName>
                                        </p:attrNameLst>
                                      </p:cBhvr>
                                      <p:tavLst>
                                        <p:tav tm="0">
                                          <p:val>
                                            <p:fltVal val="0"/>
                                          </p:val>
                                        </p:tav>
                                        <p:tav tm="100000">
                                          <p:val>
                                            <p:strVal val="#ppt_h"/>
                                          </p:val>
                                        </p:tav>
                                      </p:tavLst>
                                    </p:anim>
                                    <p:anim calcmode="lin" valueType="num">
                                      <p:cBhvr>
                                        <p:cTn id="177" dur="2000" fill="hold"/>
                                        <p:tgtEl>
                                          <p:spTgt spid="203799"/>
                                        </p:tgtEl>
                                        <p:attrNameLst>
                                          <p:attrName>ppt_w</p:attrName>
                                        </p:attrNameLst>
                                      </p:cBhvr>
                                      <p:tavLst>
                                        <p:tav tm="0">
                                          <p:val>
                                            <p:fltVal val="0"/>
                                          </p:val>
                                        </p:tav>
                                        <p:tav tm="100000">
                                          <p:val>
                                            <p:strVal val="#ppt_w"/>
                                          </p:val>
                                        </p:tav>
                                      </p:tavLst>
                                    </p:anim>
                                  </p:childTnLst>
                                </p:cTn>
                              </p:par>
                              <p:par>
                                <p:cTn id="178" presetID="35" presetClass="entr" presetSubtype="0" fill="hold" nodeType="withEffect">
                                  <p:stCondLst>
                                    <p:cond delay="0"/>
                                  </p:stCondLst>
                                  <p:childTnLst>
                                    <p:set>
                                      <p:cBhvr>
                                        <p:cTn id="179" dur="1" fill="hold">
                                          <p:stCondLst>
                                            <p:cond delay="0"/>
                                          </p:stCondLst>
                                        </p:cTn>
                                        <p:tgtEl>
                                          <p:spTgt spid="203800"/>
                                        </p:tgtEl>
                                        <p:attrNameLst>
                                          <p:attrName>style.visibility</p:attrName>
                                        </p:attrNameLst>
                                      </p:cBhvr>
                                      <p:to>
                                        <p:strVal val="visible"/>
                                      </p:to>
                                    </p:set>
                                    <p:animEffect transition="in" filter="fade">
                                      <p:cBhvr>
                                        <p:cTn id="180" dur="2000"/>
                                        <p:tgtEl>
                                          <p:spTgt spid="203800"/>
                                        </p:tgtEl>
                                      </p:cBhvr>
                                    </p:animEffect>
                                    <p:anim calcmode="lin" valueType="num">
                                      <p:cBhvr>
                                        <p:cTn id="181" dur="2000" fill="hold"/>
                                        <p:tgtEl>
                                          <p:spTgt spid="203800"/>
                                        </p:tgtEl>
                                        <p:attrNameLst>
                                          <p:attrName>style.rotation</p:attrName>
                                        </p:attrNameLst>
                                      </p:cBhvr>
                                      <p:tavLst>
                                        <p:tav tm="0">
                                          <p:val>
                                            <p:fltVal val="720"/>
                                          </p:val>
                                        </p:tav>
                                        <p:tav tm="100000">
                                          <p:val>
                                            <p:fltVal val="0"/>
                                          </p:val>
                                        </p:tav>
                                      </p:tavLst>
                                    </p:anim>
                                    <p:anim calcmode="lin" valueType="num">
                                      <p:cBhvr>
                                        <p:cTn id="182" dur="2000" fill="hold"/>
                                        <p:tgtEl>
                                          <p:spTgt spid="203800"/>
                                        </p:tgtEl>
                                        <p:attrNameLst>
                                          <p:attrName>ppt_h</p:attrName>
                                        </p:attrNameLst>
                                      </p:cBhvr>
                                      <p:tavLst>
                                        <p:tav tm="0">
                                          <p:val>
                                            <p:fltVal val="0"/>
                                          </p:val>
                                        </p:tav>
                                        <p:tav tm="100000">
                                          <p:val>
                                            <p:strVal val="#ppt_h"/>
                                          </p:val>
                                        </p:tav>
                                      </p:tavLst>
                                    </p:anim>
                                    <p:anim calcmode="lin" valueType="num">
                                      <p:cBhvr>
                                        <p:cTn id="183" dur="2000" fill="hold"/>
                                        <p:tgtEl>
                                          <p:spTgt spid="203800"/>
                                        </p:tgtEl>
                                        <p:attrNameLst>
                                          <p:attrName>ppt_w</p:attrName>
                                        </p:attrNameLst>
                                      </p:cBhvr>
                                      <p:tavLst>
                                        <p:tav tm="0">
                                          <p:val>
                                            <p:fltVal val="0"/>
                                          </p:val>
                                        </p:tav>
                                        <p:tav tm="100000">
                                          <p:val>
                                            <p:strVal val="#ppt_w"/>
                                          </p:val>
                                        </p:tav>
                                      </p:tavLst>
                                    </p:anim>
                                  </p:childTnLst>
                                </p:cTn>
                              </p:par>
                              <p:par>
                                <p:cTn id="184" presetID="35" presetClass="entr" presetSubtype="0" fill="hold" nodeType="withEffect">
                                  <p:stCondLst>
                                    <p:cond delay="0"/>
                                  </p:stCondLst>
                                  <p:childTnLst>
                                    <p:set>
                                      <p:cBhvr>
                                        <p:cTn id="185" dur="1" fill="hold">
                                          <p:stCondLst>
                                            <p:cond delay="0"/>
                                          </p:stCondLst>
                                        </p:cTn>
                                        <p:tgtEl>
                                          <p:spTgt spid="203801"/>
                                        </p:tgtEl>
                                        <p:attrNameLst>
                                          <p:attrName>style.visibility</p:attrName>
                                        </p:attrNameLst>
                                      </p:cBhvr>
                                      <p:to>
                                        <p:strVal val="visible"/>
                                      </p:to>
                                    </p:set>
                                    <p:animEffect transition="in" filter="fade">
                                      <p:cBhvr>
                                        <p:cTn id="186" dur="2000"/>
                                        <p:tgtEl>
                                          <p:spTgt spid="203801"/>
                                        </p:tgtEl>
                                      </p:cBhvr>
                                    </p:animEffect>
                                    <p:anim calcmode="lin" valueType="num">
                                      <p:cBhvr>
                                        <p:cTn id="187" dur="2000" fill="hold"/>
                                        <p:tgtEl>
                                          <p:spTgt spid="203801"/>
                                        </p:tgtEl>
                                        <p:attrNameLst>
                                          <p:attrName>style.rotation</p:attrName>
                                        </p:attrNameLst>
                                      </p:cBhvr>
                                      <p:tavLst>
                                        <p:tav tm="0">
                                          <p:val>
                                            <p:fltVal val="720"/>
                                          </p:val>
                                        </p:tav>
                                        <p:tav tm="100000">
                                          <p:val>
                                            <p:fltVal val="0"/>
                                          </p:val>
                                        </p:tav>
                                      </p:tavLst>
                                    </p:anim>
                                    <p:anim calcmode="lin" valueType="num">
                                      <p:cBhvr>
                                        <p:cTn id="188" dur="2000" fill="hold"/>
                                        <p:tgtEl>
                                          <p:spTgt spid="203801"/>
                                        </p:tgtEl>
                                        <p:attrNameLst>
                                          <p:attrName>ppt_h</p:attrName>
                                        </p:attrNameLst>
                                      </p:cBhvr>
                                      <p:tavLst>
                                        <p:tav tm="0">
                                          <p:val>
                                            <p:fltVal val="0"/>
                                          </p:val>
                                        </p:tav>
                                        <p:tav tm="100000">
                                          <p:val>
                                            <p:strVal val="#ppt_h"/>
                                          </p:val>
                                        </p:tav>
                                      </p:tavLst>
                                    </p:anim>
                                    <p:anim calcmode="lin" valueType="num">
                                      <p:cBhvr>
                                        <p:cTn id="189" dur="2000" fill="hold"/>
                                        <p:tgtEl>
                                          <p:spTgt spid="203801"/>
                                        </p:tgtEl>
                                        <p:attrNameLst>
                                          <p:attrName>ppt_w</p:attrName>
                                        </p:attrNameLst>
                                      </p:cBhvr>
                                      <p:tavLst>
                                        <p:tav tm="0">
                                          <p:val>
                                            <p:fltVal val="0"/>
                                          </p:val>
                                        </p:tav>
                                        <p:tav tm="100000">
                                          <p:val>
                                            <p:strVal val="#ppt_w"/>
                                          </p:val>
                                        </p:tav>
                                      </p:tavLst>
                                    </p:anim>
                                  </p:childTnLst>
                                </p:cTn>
                              </p:par>
                              <p:par>
                                <p:cTn id="190" presetID="35" presetClass="entr" presetSubtype="0" fill="hold" nodeType="withEffect">
                                  <p:stCondLst>
                                    <p:cond delay="0"/>
                                  </p:stCondLst>
                                  <p:childTnLst>
                                    <p:set>
                                      <p:cBhvr>
                                        <p:cTn id="191" dur="1" fill="hold">
                                          <p:stCondLst>
                                            <p:cond delay="0"/>
                                          </p:stCondLst>
                                        </p:cTn>
                                        <p:tgtEl>
                                          <p:spTgt spid="203802"/>
                                        </p:tgtEl>
                                        <p:attrNameLst>
                                          <p:attrName>style.visibility</p:attrName>
                                        </p:attrNameLst>
                                      </p:cBhvr>
                                      <p:to>
                                        <p:strVal val="visible"/>
                                      </p:to>
                                    </p:set>
                                    <p:animEffect transition="in" filter="fade">
                                      <p:cBhvr>
                                        <p:cTn id="192" dur="2000"/>
                                        <p:tgtEl>
                                          <p:spTgt spid="203802"/>
                                        </p:tgtEl>
                                      </p:cBhvr>
                                    </p:animEffect>
                                    <p:anim calcmode="lin" valueType="num">
                                      <p:cBhvr>
                                        <p:cTn id="193" dur="2000" fill="hold"/>
                                        <p:tgtEl>
                                          <p:spTgt spid="203802"/>
                                        </p:tgtEl>
                                        <p:attrNameLst>
                                          <p:attrName>style.rotation</p:attrName>
                                        </p:attrNameLst>
                                      </p:cBhvr>
                                      <p:tavLst>
                                        <p:tav tm="0">
                                          <p:val>
                                            <p:fltVal val="720"/>
                                          </p:val>
                                        </p:tav>
                                        <p:tav tm="100000">
                                          <p:val>
                                            <p:fltVal val="0"/>
                                          </p:val>
                                        </p:tav>
                                      </p:tavLst>
                                    </p:anim>
                                    <p:anim calcmode="lin" valueType="num">
                                      <p:cBhvr>
                                        <p:cTn id="194" dur="2000" fill="hold"/>
                                        <p:tgtEl>
                                          <p:spTgt spid="203802"/>
                                        </p:tgtEl>
                                        <p:attrNameLst>
                                          <p:attrName>ppt_h</p:attrName>
                                        </p:attrNameLst>
                                      </p:cBhvr>
                                      <p:tavLst>
                                        <p:tav tm="0">
                                          <p:val>
                                            <p:fltVal val="0"/>
                                          </p:val>
                                        </p:tav>
                                        <p:tav tm="100000">
                                          <p:val>
                                            <p:strVal val="#ppt_h"/>
                                          </p:val>
                                        </p:tav>
                                      </p:tavLst>
                                    </p:anim>
                                    <p:anim calcmode="lin" valueType="num">
                                      <p:cBhvr>
                                        <p:cTn id="195" dur="2000" fill="hold"/>
                                        <p:tgtEl>
                                          <p:spTgt spid="203802"/>
                                        </p:tgtEl>
                                        <p:attrNameLst>
                                          <p:attrName>ppt_w</p:attrName>
                                        </p:attrNameLst>
                                      </p:cBhvr>
                                      <p:tavLst>
                                        <p:tav tm="0">
                                          <p:val>
                                            <p:fltVal val="0"/>
                                          </p:val>
                                        </p:tav>
                                        <p:tav tm="100000">
                                          <p:val>
                                            <p:strVal val="#ppt_w"/>
                                          </p:val>
                                        </p:tav>
                                      </p:tavLst>
                                    </p:anim>
                                  </p:childTnLst>
                                </p:cTn>
                              </p:par>
                              <p:par>
                                <p:cTn id="196" presetID="35" presetClass="entr" presetSubtype="0" fill="hold" nodeType="withEffect">
                                  <p:stCondLst>
                                    <p:cond delay="0"/>
                                  </p:stCondLst>
                                  <p:childTnLst>
                                    <p:set>
                                      <p:cBhvr>
                                        <p:cTn id="197" dur="1" fill="hold">
                                          <p:stCondLst>
                                            <p:cond delay="0"/>
                                          </p:stCondLst>
                                        </p:cTn>
                                        <p:tgtEl>
                                          <p:spTgt spid="203804"/>
                                        </p:tgtEl>
                                        <p:attrNameLst>
                                          <p:attrName>style.visibility</p:attrName>
                                        </p:attrNameLst>
                                      </p:cBhvr>
                                      <p:to>
                                        <p:strVal val="visible"/>
                                      </p:to>
                                    </p:set>
                                    <p:animEffect transition="in" filter="fade">
                                      <p:cBhvr>
                                        <p:cTn id="198" dur="2000"/>
                                        <p:tgtEl>
                                          <p:spTgt spid="203804"/>
                                        </p:tgtEl>
                                      </p:cBhvr>
                                    </p:animEffect>
                                    <p:anim calcmode="lin" valueType="num">
                                      <p:cBhvr>
                                        <p:cTn id="199" dur="2000" fill="hold"/>
                                        <p:tgtEl>
                                          <p:spTgt spid="203804"/>
                                        </p:tgtEl>
                                        <p:attrNameLst>
                                          <p:attrName>style.rotation</p:attrName>
                                        </p:attrNameLst>
                                      </p:cBhvr>
                                      <p:tavLst>
                                        <p:tav tm="0">
                                          <p:val>
                                            <p:fltVal val="720"/>
                                          </p:val>
                                        </p:tav>
                                        <p:tav tm="100000">
                                          <p:val>
                                            <p:fltVal val="0"/>
                                          </p:val>
                                        </p:tav>
                                      </p:tavLst>
                                    </p:anim>
                                    <p:anim calcmode="lin" valueType="num">
                                      <p:cBhvr>
                                        <p:cTn id="200" dur="2000" fill="hold"/>
                                        <p:tgtEl>
                                          <p:spTgt spid="203804"/>
                                        </p:tgtEl>
                                        <p:attrNameLst>
                                          <p:attrName>ppt_h</p:attrName>
                                        </p:attrNameLst>
                                      </p:cBhvr>
                                      <p:tavLst>
                                        <p:tav tm="0">
                                          <p:val>
                                            <p:fltVal val="0"/>
                                          </p:val>
                                        </p:tav>
                                        <p:tav tm="100000">
                                          <p:val>
                                            <p:strVal val="#ppt_h"/>
                                          </p:val>
                                        </p:tav>
                                      </p:tavLst>
                                    </p:anim>
                                    <p:anim calcmode="lin" valueType="num">
                                      <p:cBhvr>
                                        <p:cTn id="201" dur="2000" fill="hold"/>
                                        <p:tgtEl>
                                          <p:spTgt spid="203804"/>
                                        </p:tgtEl>
                                        <p:attrNameLst>
                                          <p:attrName>ppt_w</p:attrName>
                                        </p:attrNameLst>
                                      </p:cBhvr>
                                      <p:tavLst>
                                        <p:tav tm="0">
                                          <p:val>
                                            <p:fltVal val="0"/>
                                          </p:val>
                                        </p:tav>
                                        <p:tav tm="100000">
                                          <p:val>
                                            <p:strVal val="#ppt_w"/>
                                          </p:val>
                                        </p:tav>
                                      </p:tavLst>
                                    </p:anim>
                                  </p:childTnLst>
                                </p:cTn>
                              </p:par>
                              <p:par>
                                <p:cTn id="202" presetID="35" presetClass="entr" presetSubtype="0" fill="hold" nodeType="withEffect">
                                  <p:stCondLst>
                                    <p:cond delay="0"/>
                                  </p:stCondLst>
                                  <p:childTnLst>
                                    <p:set>
                                      <p:cBhvr>
                                        <p:cTn id="203" dur="1" fill="hold">
                                          <p:stCondLst>
                                            <p:cond delay="0"/>
                                          </p:stCondLst>
                                        </p:cTn>
                                        <p:tgtEl>
                                          <p:spTgt spid="203806"/>
                                        </p:tgtEl>
                                        <p:attrNameLst>
                                          <p:attrName>style.visibility</p:attrName>
                                        </p:attrNameLst>
                                      </p:cBhvr>
                                      <p:to>
                                        <p:strVal val="visible"/>
                                      </p:to>
                                    </p:set>
                                    <p:animEffect transition="in" filter="fade">
                                      <p:cBhvr>
                                        <p:cTn id="204" dur="2000"/>
                                        <p:tgtEl>
                                          <p:spTgt spid="203806"/>
                                        </p:tgtEl>
                                      </p:cBhvr>
                                    </p:animEffect>
                                    <p:anim calcmode="lin" valueType="num">
                                      <p:cBhvr>
                                        <p:cTn id="205" dur="2000" fill="hold"/>
                                        <p:tgtEl>
                                          <p:spTgt spid="203806"/>
                                        </p:tgtEl>
                                        <p:attrNameLst>
                                          <p:attrName>style.rotation</p:attrName>
                                        </p:attrNameLst>
                                      </p:cBhvr>
                                      <p:tavLst>
                                        <p:tav tm="0">
                                          <p:val>
                                            <p:fltVal val="720"/>
                                          </p:val>
                                        </p:tav>
                                        <p:tav tm="100000">
                                          <p:val>
                                            <p:fltVal val="0"/>
                                          </p:val>
                                        </p:tav>
                                      </p:tavLst>
                                    </p:anim>
                                    <p:anim calcmode="lin" valueType="num">
                                      <p:cBhvr>
                                        <p:cTn id="206" dur="2000" fill="hold"/>
                                        <p:tgtEl>
                                          <p:spTgt spid="203806"/>
                                        </p:tgtEl>
                                        <p:attrNameLst>
                                          <p:attrName>ppt_h</p:attrName>
                                        </p:attrNameLst>
                                      </p:cBhvr>
                                      <p:tavLst>
                                        <p:tav tm="0">
                                          <p:val>
                                            <p:fltVal val="0"/>
                                          </p:val>
                                        </p:tav>
                                        <p:tav tm="100000">
                                          <p:val>
                                            <p:strVal val="#ppt_h"/>
                                          </p:val>
                                        </p:tav>
                                      </p:tavLst>
                                    </p:anim>
                                    <p:anim calcmode="lin" valueType="num">
                                      <p:cBhvr>
                                        <p:cTn id="207" dur="2000" fill="hold"/>
                                        <p:tgtEl>
                                          <p:spTgt spid="203806"/>
                                        </p:tgtEl>
                                        <p:attrNameLst>
                                          <p:attrName>ppt_w</p:attrName>
                                        </p:attrNameLst>
                                      </p:cBhvr>
                                      <p:tavLst>
                                        <p:tav tm="0">
                                          <p:val>
                                            <p:fltVal val="0"/>
                                          </p:val>
                                        </p:tav>
                                        <p:tav tm="100000">
                                          <p:val>
                                            <p:strVal val="#ppt_w"/>
                                          </p:val>
                                        </p:tav>
                                      </p:tavLst>
                                    </p:anim>
                                  </p:childTnLst>
                                </p:cTn>
                              </p:par>
                              <p:par>
                                <p:cTn id="208" presetID="35" presetClass="entr" presetSubtype="0" fill="hold" nodeType="withEffect">
                                  <p:stCondLst>
                                    <p:cond delay="0"/>
                                  </p:stCondLst>
                                  <p:childTnLst>
                                    <p:set>
                                      <p:cBhvr>
                                        <p:cTn id="209" dur="1" fill="hold">
                                          <p:stCondLst>
                                            <p:cond delay="0"/>
                                          </p:stCondLst>
                                        </p:cTn>
                                        <p:tgtEl>
                                          <p:spTgt spid="203807"/>
                                        </p:tgtEl>
                                        <p:attrNameLst>
                                          <p:attrName>style.visibility</p:attrName>
                                        </p:attrNameLst>
                                      </p:cBhvr>
                                      <p:to>
                                        <p:strVal val="visible"/>
                                      </p:to>
                                    </p:set>
                                    <p:animEffect transition="in" filter="fade">
                                      <p:cBhvr>
                                        <p:cTn id="210" dur="2000"/>
                                        <p:tgtEl>
                                          <p:spTgt spid="203807"/>
                                        </p:tgtEl>
                                      </p:cBhvr>
                                    </p:animEffect>
                                    <p:anim calcmode="lin" valueType="num">
                                      <p:cBhvr>
                                        <p:cTn id="211" dur="2000" fill="hold"/>
                                        <p:tgtEl>
                                          <p:spTgt spid="203807"/>
                                        </p:tgtEl>
                                        <p:attrNameLst>
                                          <p:attrName>style.rotation</p:attrName>
                                        </p:attrNameLst>
                                      </p:cBhvr>
                                      <p:tavLst>
                                        <p:tav tm="0">
                                          <p:val>
                                            <p:fltVal val="720"/>
                                          </p:val>
                                        </p:tav>
                                        <p:tav tm="100000">
                                          <p:val>
                                            <p:fltVal val="0"/>
                                          </p:val>
                                        </p:tav>
                                      </p:tavLst>
                                    </p:anim>
                                    <p:anim calcmode="lin" valueType="num">
                                      <p:cBhvr>
                                        <p:cTn id="212" dur="2000" fill="hold"/>
                                        <p:tgtEl>
                                          <p:spTgt spid="203807"/>
                                        </p:tgtEl>
                                        <p:attrNameLst>
                                          <p:attrName>ppt_h</p:attrName>
                                        </p:attrNameLst>
                                      </p:cBhvr>
                                      <p:tavLst>
                                        <p:tav tm="0">
                                          <p:val>
                                            <p:fltVal val="0"/>
                                          </p:val>
                                        </p:tav>
                                        <p:tav tm="100000">
                                          <p:val>
                                            <p:strVal val="#ppt_h"/>
                                          </p:val>
                                        </p:tav>
                                      </p:tavLst>
                                    </p:anim>
                                    <p:anim calcmode="lin" valueType="num">
                                      <p:cBhvr>
                                        <p:cTn id="213" dur="2000" fill="hold"/>
                                        <p:tgtEl>
                                          <p:spTgt spid="203807"/>
                                        </p:tgtEl>
                                        <p:attrNameLst>
                                          <p:attrName>ppt_w</p:attrName>
                                        </p:attrNameLst>
                                      </p:cBhvr>
                                      <p:tavLst>
                                        <p:tav tm="0">
                                          <p:val>
                                            <p:fltVal val="0"/>
                                          </p:val>
                                        </p:tav>
                                        <p:tav tm="100000">
                                          <p:val>
                                            <p:strVal val="#ppt_w"/>
                                          </p:val>
                                        </p:tav>
                                      </p:tavLst>
                                    </p:anim>
                                  </p:childTnLst>
                                </p:cTn>
                              </p:par>
                              <p:par>
                                <p:cTn id="214" presetID="35" presetClass="entr" presetSubtype="0" fill="hold" nodeType="withEffect">
                                  <p:stCondLst>
                                    <p:cond delay="0"/>
                                  </p:stCondLst>
                                  <p:childTnLst>
                                    <p:set>
                                      <p:cBhvr>
                                        <p:cTn id="215" dur="1" fill="hold">
                                          <p:stCondLst>
                                            <p:cond delay="0"/>
                                          </p:stCondLst>
                                        </p:cTn>
                                        <p:tgtEl>
                                          <p:spTgt spid="203808"/>
                                        </p:tgtEl>
                                        <p:attrNameLst>
                                          <p:attrName>style.visibility</p:attrName>
                                        </p:attrNameLst>
                                      </p:cBhvr>
                                      <p:to>
                                        <p:strVal val="visible"/>
                                      </p:to>
                                    </p:set>
                                    <p:animEffect transition="in" filter="fade">
                                      <p:cBhvr>
                                        <p:cTn id="216" dur="2000"/>
                                        <p:tgtEl>
                                          <p:spTgt spid="203808"/>
                                        </p:tgtEl>
                                      </p:cBhvr>
                                    </p:animEffect>
                                    <p:anim calcmode="lin" valueType="num">
                                      <p:cBhvr>
                                        <p:cTn id="217" dur="2000" fill="hold"/>
                                        <p:tgtEl>
                                          <p:spTgt spid="203808"/>
                                        </p:tgtEl>
                                        <p:attrNameLst>
                                          <p:attrName>style.rotation</p:attrName>
                                        </p:attrNameLst>
                                      </p:cBhvr>
                                      <p:tavLst>
                                        <p:tav tm="0">
                                          <p:val>
                                            <p:fltVal val="720"/>
                                          </p:val>
                                        </p:tav>
                                        <p:tav tm="100000">
                                          <p:val>
                                            <p:fltVal val="0"/>
                                          </p:val>
                                        </p:tav>
                                      </p:tavLst>
                                    </p:anim>
                                    <p:anim calcmode="lin" valueType="num">
                                      <p:cBhvr>
                                        <p:cTn id="218" dur="2000" fill="hold"/>
                                        <p:tgtEl>
                                          <p:spTgt spid="203808"/>
                                        </p:tgtEl>
                                        <p:attrNameLst>
                                          <p:attrName>ppt_h</p:attrName>
                                        </p:attrNameLst>
                                      </p:cBhvr>
                                      <p:tavLst>
                                        <p:tav tm="0">
                                          <p:val>
                                            <p:fltVal val="0"/>
                                          </p:val>
                                        </p:tav>
                                        <p:tav tm="100000">
                                          <p:val>
                                            <p:strVal val="#ppt_h"/>
                                          </p:val>
                                        </p:tav>
                                      </p:tavLst>
                                    </p:anim>
                                    <p:anim calcmode="lin" valueType="num">
                                      <p:cBhvr>
                                        <p:cTn id="219" dur="2000" fill="hold"/>
                                        <p:tgtEl>
                                          <p:spTgt spid="203808"/>
                                        </p:tgtEl>
                                        <p:attrNameLst>
                                          <p:attrName>ppt_w</p:attrName>
                                        </p:attrNameLst>
                                      </p:cBhvr>
                                      <p:tavLst>
                                        <p:tav tm="0">
                                          <p:val>
                                            <p:fltVal val="0"/>
                                          </p:val>
                                        </p:tav>
                                        <p:tav tm="100000">
                                          <p:val>
                                            <p:strVal val="#ppt_w"/>
                                          </p:val>
                                        </p:tav>
                                      </p:tavLst>
                                    </p:anim>
                                  </p:childTnLst>
                                </p:cTn>
                              </p:par>
                              <p:par>
                                <p:cTn id="220" presetID="35" presetClass="entr" presetSubtype="0" fill="hold" nodeType="withEffect">
                                  <p:stCondLst>
                                    <p:cond delay="0"/>
                                  </p:stCondLst>
                                  <p:childTnLst>
                                    <p:set>
                                      <p:cBhvr>
                                        <p:cTn id="221" dur="1" fill="hold">
                                          <p:stCondLst>
                                            <p:cond delay="0"/>
                                          </p:stCondLst>
                                        </p:cTn>
                                        <p:tgtEl>
                                          <p:spTgt spid="203809"/>
                                        </p:tgtEl>
                                        <p:attrNameLst>
                                          <p:attrName>style.visibility</p:attrName>
                                        </p:attrNameLst>
                                      </p:cBhvr>
                                      <p:to>
                                        <p:strVal val="visible"/>
                                      </p:to>
                                    </p:set>
                                    <p:animEffect transition="in" filter="fade">
                                      <p:cBhvr>
                                        <p:cTn id="222" dur="2000"/>
                                        <p:tgtEl>
                                          <p:spTgt spid="203809"/>
                                        </p:tgtEl>
                                      </p:cBhvr>
                                    </p:animEffect>
                                    <p:anim calcmode="lin" valueType="num">
                                      <p:cBhvr>
                                        <p:cTn id="223" dur="2000" fill="hold"/>
                                        <p:tgtEl>
                                          <p:spTgt spid="203809"/>
                                        </p:tgtEl>
                                        <p:attrNameLst>
                                          <p:attrName>style.rotation</p:attrName>
                                        </p:attrNameLst>
                                      </p:cBhvr>
                                      <p:tavLst>
                                        <p:tav tm="0">
                                          <p:val>
                                            <p:fltVal val="720"/>
                                          </p:val>
                                        </p:tav>
                                        <p:tav tm="100000">
                                          <p:val>
                                            <p:fltVal val="0"/>
                                          </p:val>
                                        </p:tav>
                                      </p:tavLst>
                                    </p:anim>
                                    <p:anim calcmode="lin" valueType="num">
                                      <p:cBhvr>
                                        <p:cTn id="224" dur="2000" fill="hold"/>
                                        <p:tgtEl>
                                          <p:spTgt spid="203809"/>
                                        </p:tgtEl>
                                        <p:attrNameLst>
                                          <p:attrName>ppt_h</p:attrName>
                                        </p:attrNameLst>
                                      </p:cBhvr>
                                      <p:tavLst>
                                        <p:tav tm="0">
                                          <p:val>
                                            <p:fltVal val="0"/>
                                          </p:val>
                                        </p:tav>
                                        <p:tav tm="100000">
                                          <p:val>
                                            <p:strVal val="#ppt_h"/>
                                          </p:val>
                                        </p:tav>
                                      </p:tavLst>
                                    </p:anim>
                                    <p:anim calcmode="lin" valueType="num">
                                      <p:cBhvr>
                                        <p:cTn id="225" dur="2000" fill="hold"/>
                                        <p:tgtEl>
                                          <p:spTgt spid="203809"/>
                                        </p:tgtEl>
                                        <p:attrNameLst>
                                          <p:attrName>ppt_w</p:attrName>
                                        </p:attrNameLst>
                                      </p:cBhvr>
                                      <p:tavLst>
                                        <p:tav tm="0">
                                          <p:val>
                                            <p:fltVal val="0"/>
                                          </p:val>
                                        </p:tav>
                                        <p:tav tm="100000">
                                          <p:val>
                                            <p:strVal val="#ppt_w"/>
                                          </p:val>
                                        </p:tav>
                                      </p:tavLst>
                                    </p:anim>
                                  </p:childTnLst>
                                </p:cTn>
                              </p:par>
                              <p:par>
                                <p:cTn id="226" presetID="35" presetClass="entr" presetSubtype="0" fill="hold" nodeType="withEffect">
                                  <p:stCondLst>
                                    <p:cond delay="0"/>
                                  </p:stCondLst>
                                  <p:childTnLst>
                                    <p:set>
                                      <p:cBhvr>
                                        <p:cTn id="227" dur="1" fill="hold">
                                          <p:stCondLst>
                                            <p:cond delay="0"/>
                                          </p:stCondLst>
                                        </p:cTn>
                                        <p:tgtEl>
                                          <p:spTgt spid="203813"/>
                                        </p:tgtEl>
                                        <p:attrNameLst>
                                          <p:attrName>style.visibility</p:attrName>
                                        </p:attrNameLst>
                                      </p:cBhvr>
                                      <p:to>
                                        <p:strVal val="visible"/>
                                      </p:to>
                                    </p:set>
                                    <p:animEffect transition="in" filter="fade">
                                      <p:cBhvr>
                                        <p:cTn id="228" dur="2000"/>
                                        <p:tgtEl>
                                          <p:spTgt spid="203813"/>
                                        </p:tgtEl>
                                      </p:cBhvr>
                                    </p:animEffect>
                                    <p:anim calcmode="lin" valueType="num">
                                      <p:cBhvr>
                                        <p:cTn id="229" dur="2000" fill="hold"/>
                                        <p:tgtEl>
                                          <p:spTgt spid="203813"/>
                                        </p:tgtEl>
                                        <p:attrNameLst>
                                          <p:attrName>style.rotation</p:attrName>
                                        </p:attrNameLst>
                                      </p:cBhvr>
                                      <p:tavLst>
                                        <p:tav tm="0">
                                          <p:val>
                                            <p:fltVal val="720"/>
                                          </p:val>
                                        </p:tav>
                                        <p:tav tm="100000">
                                          <p:val>
                                            <p:fltVal val="0"/>
                                          </p:val>
                                        </p:tav>
                                      </p:tavLst>
                                    </p:anim>
                                    <p:anim calcmode="lin" valueType="num">
                                      <p:cBhvr>
                                        <p:cTn id="230" dur="2000" fill="hold"/>
                                        <p:tgtEl>
                                          <p:spTgt spid="203813"/>
                                        </p:tgtEl>
                                        <p:attrNameLst>
                                          <p:attrName>ppt_h</p:attrName>
                                        </p:attrNameLst>
                                      </p:cBhvr>
                                      <p:tavLst>
                                        <p:tav tm="0">
                                          <p:val>
                                            <p:fltVal val="0"/>
                                          </p:val>
                                        </p:tav>
                                        <p:tav tm="100000">
                                          <p:val>
                                            <p:strVal val="#ppt_h"/>
                                          </p:val>
                                        </p:tav>
                                      </p:tavLst>
                                    </p:anim>
                                    <p:anim calcmode="lin" valueType="num">
                                      <p:cBhvr>
                                        <p:cTn id="231" dur="2000" fill="hold"/>
                                        <p:tgtEl>
                                          <p:spTgt spid="2038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4" grpId="0" animBg="1"/>
      <p:bldP spid="203788" grpId="0" animBg="1"/>
      <p:bldP spid="203793" grpId="0" animBg="1"/>
      <p:bldP spid="20379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ICTURE 8.4a">
            <a:extLst>
              <a:ext uri="{FF2B5EF4-FFF2-40B4-BE49-F238E27FC236}">
                <a16:creationId xmlns:a16="http://schemas.microsoft.com/office/drawing/2014/main" id="{20EEC340-DAB2-739A-C709-FEF444B16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97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a:extLst>
              <a:ext uri="{FF2B5EF4-FFF2-40B4-BE49-F238E27FC236}">
                <a16:creationId xmlns:a16="http://schemas.microsoft.com/office/drawing/2014/main" id="{AA3C517E-6287-639F-8FDE-8277804F25D2}"/>
              </a:ext>
            </a:extLst>
          </p:cNvPr>
          <p:cNvSpPr>
            <a:spLocks noChangeArrowheads="1"/>
          </p:cNvSpPr>
          <p:nvPr/>
        </p:nvSpPr>
        <p:spPr bwMode="auto">
          <a:xfrm>
            <a:off x="0" y="0"/>
            <a:ext cx="823436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t>A displacement reaction:</a:t>
            </a:r>
          </a:p>
          <a:p>
            <a:pPr eaLnBrk="1" hangingPunct="1"/>
            <a:r>
              <a:rPr lang="en-US" altLang="en-US" sz="4000" b="1"/>
              <a:t>metallic copper with silver nitrate</a:t>
            </a:r>
          </a:p>
          <a:p>
            <a:br>
              <a:rPr lang="en-US" altLang="en-US"/>
            </a:br>
            <a:endParaRPr lang="en-US" altLang="en-US"/>
          </a:p>
          <a:p>
            <a:r>
              <a:rPr lang="en-US" altLang="en-US"/>
              <a:t>  </a:t>
            </a:r>
            <a:r>
              <a:rPr lang="en-US" altLang="en-US" sz="13800"/>
              <a:t> </a:t>
            </a:r>
            <a:r>
              <a:rPr lang="en-US" altLang="en-US"/>
              <a:t>                                               </a:t>
            </a:r>
            <a:r>
              <a:rPr lang="en-US" altLang="en-US" sz="13800"/>
              <a:t> </a:t>
            </a:r>
            <a:r>
              <a:rPr lang="en-US" altLang="en-US"/>
              <a:t>                                             </a:t>
            </a:r>
          </a:p>
          <a:p>
            <a:endParaRPr lang="en-US" altLang="en-US"/>
          </a:p>
        </p:txBody>
      </p:sp>
      <p:pic>
        <p:nvPicPr>
          <p:cNvPr id="88068" name="Picture 4" descr="PICTURE 8.4a">
            <a:extLst>
              <a:ext uri="{FF2B5EF4-FFF2-40B4-BE49-F238E27FC236}">
                <a16:creationId xmlns:a16="http://schemas.microsoft.com/office/drawing/2014/main" id="{79B5F39D-8C5D-5DD5-8C63-44277BE19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2870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5" descr="PICTURE 8.4b">
            <a:extLst>
              <a:ext uri="{FF2B5EF4-FFF2-40B4-BE49-F238E27FC236}">
                <a16:creationId xmlns:a16="http://schemas.microsoft.com/office/drawing/2014/main" id="{C0005CDA-5F37-AA38-5D9E-921B32875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289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AutoShape 6">
            <a:extLst>
              <a:ext uri="{FF2B5EF4-FFF2-40B4-BE49-F238E27FC236}">
                <a16:creationId xmlns:a16="http://schemas.microsoft.com/office/drawing/2014/main" id="{B4832FDE-D322-1AB9-D1F5-E627B0C04717}"/>
              </a:ext>
            </a:extLst>
          </p:cNvPr>
          <p:cNvSpPr>
            <a:spLocks noChangeArrowheads="1"/>
          </p:cNvSpPr>
          <p:nvPr/>
        </p:nvSpPr>
        <p:spPr bwMode="auto">
          <a:xfrm>
            <a:off x="3810000" y="3581400"/>
            <a:ext cx="1676400" cy="1143000"/>
          </a:xfrm>
          <a:prstGeom prst="rightArrow">
            <a:avLst>
              <a:gd name="adj1" fmla="val 50000"/>
              <a:gd name="adj2" fmla="val 36667"/>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contourClr>
              <a:srgbClr val="FF99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4807" name="Rectangle 7">
            <a:extLst>
              <a:ext uri="{FF2B5EF4-FFF2-40B4-BE49-F238E27FC236}">
                <a16:creationId xmlns:a16="http://schemas.microsoft.com/office/drawing/2014/main" id="{B4D0041B-D5DD-F497-6006-3692C8449F32}"/>
              </a:ext>
            </a:extLst>
          </p:cNvPr>
          <p:cNvSpPr>
            <a:spLocks noChangeArrowheads="1"/>
          </p:cNvSpPr>
          <p:nvPr/>
        </p:nvSpPr>
        <p:spPr bwMode="auto">
          <a:xfrm>
            <a:off x="0" y="1524000"/>
            <a:ext cx="4418013" cy="946150"/>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defRPr/>
            </a:pPr>
            <a:r>
              <a:rPr lang="en-US" sz="5600" b="1">
                <a:solidFill>
                  <a:srgbClr val="FF00FF"/>
                </a:solidFill>
              </a:rPr>
              <a:t>Cu + Ag NO</a:t>
            </a:r>
            <a:r>
              <a:rPr lang="en-US" sz="5600" b="1" baseline="-25000">
                <a:solidFill>
                  <a:srgbClr val="FF00FF"/>
                </a:solidFill>
              </a:rPr>
              <a:t>3</a:t>
            </a:r>
          </a:p>
        </p:txBody>
      </p:sp>
      <p:sp>
        <p:nvSpPr>
          <p:cNvPr id="204808" name="Rectangle 8">
            <a:extLst>
              <a:ext uri="{FF2B5EF4-FFF2-40B4-BE49-F238E27FC236}">
                <a16:creationId xmlns:a16="http://schemas.microsoft.com/office/drawing/2014/main" id="{C9F6F8A0-E9B0-FFEF-06F4-5A21F2FD57C2}"/>
              </a:ext>
            </a:extLst>
          </p:cNvPr>
          <p:cNvSpPr>
            <a:spLocks noChangeArrowheads="1"/>
          </p:cNvSpPr>
          <p:nvPr/>
        </p:nvSpPr>
        <p:spPr bwMode="auto">
          <a:xfrm>
            <a:off x="4187825" y="5911850"/>
            <a:ext cx="4956175" cy="946150"/>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defRPr/>
            </a:pPr>
            <a:r>
              <a:rPr lang="en-US" sz="5600" b="1">
                <a:solidFill>
                  <a:srgbClr val="FF00FF"/>
                </a:solidFill>
              </a:rPr>
              <a:t>Ag + Cu(NO</a:t>
            </a:r>
            <a:r>
              <a:rPr lang="en-US" sz="5600" b="1" baseline="-25000">
                <a:solidFill>
                  <a:srgbClr val="FF00FF"/>
                </a:solidFill>
              </a:rPr>
              <a:t>3</a:t>
            </a:r>
            <a:r>
              <a:rPr lang="en-US" sz="5600" b="1">
                <a:solidFill>
                  <a:srgbClr val="FF00FF"/>
                </a:solidFill>
              </a:rPr>
              <a:t>)</a:t>
            </a:r>
            <a:r>
              <a:rPr lang="en-US" sz="5600" b="1" baseline="-25000">
                <a:solidFill>
                  <a:srgbClr val="FF00FF"/>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fade">
                                      <p:cBhvr>
                                        <p:cTn id="7" dur="120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j0337296">
            <a:extLst>
              <a:ext uri="{FF2B5EF4-FFF2-40B4-BE49-F238E27FC236}">
                <a16:creationId xmlns:a16="http://schemas.microsoft.com/office/drawing/2014/main" id="{DC62E3B8-5B16-EE23-4EB8-0063AA332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9" name="Rectangle 3">
            <a:extLst>
              <a:ext uri="{FF2B5EF4-FFF2-40B4-BE49-F238E27FC236}">
                <a16:creationId xmlns:a16="http://schemas.microsoft.com/office/drawing/2014/main" id="{6CCB35A0-5CB8-A2E9-E834-543B48861B86}"/>
              </a:ext>
            </a:extLst>
          </p:cNvPr>
          <p:cNvSpPr>
            <a:spLocks noGrp="1" noChangeArrowheads="1"/>
          </p:cNvSpPr>
          <p:nvPr>
            <p:ph type="body" idx="1"/>
          </p:nvPr>
        </p:nvSpPr>
        <p:spPr>
          <a:xfrm>
            <a:off x="304800" y="1828800"/>
            <a:ext cx="7543800" cy="3352800"/>
          </a:xfrm>
          <a:effectLst>
            <a:outerShdw dist="35921" dir="2700000" algn="ctr" rotWithShape="0">
              <a:schemeClr val="bg2"/>
            </a:outerShdw>
          </a:effectLst>
        </p:spPr>
        <p:txBody>
          <a:bodyPr/>
          <a:lstStyle/>
          <a:p>
            <a:pPr algn="ctr" eaLnBrk="1" hangingPunct="1">
              <a:buFont typeface="Wingdings" panose="05000000000000000000" pitchFamily="2" charset="2"/>
              <a:buNone/>
              <a:defRPr/>
            </a:pPr>
            <a:r>
              <a:rPr lang="en-US" sz="4800" b="1">
                <a:solidFill>
                  <a:schemeClr val="bg1"/>
                </a:solidFill>
              </a:rPr>
              <a:t>The study of chemicals that make up living things.</a:t>
            </a:r>
          </a:p>
        </p:txBody>
      </p:sp>
      <p:pic>
        <p:nvPicPr>
          <p:cNvPr id="89092" name="Picture 4" descr="j0186164">
            <a:extLst>
              <a:ext uri="{FF2B5EF4-FFF2-40B4-BE49-F238E27FC236}">
                <a16:creationId xmlns:a16="http://schemas.microsoft.com/office/drawing/2014/main" id="{C433F045-2294-9CA8-8784-99F0D909B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48113"/>
            <a:ext cx="2030413"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Biochem">
            <a:extLst>
              <a:ext uri="{FF2B5EF4-FFF2-40B4-BE49-F238E27FC236}">
                <a16:creationId xmlns:a16="http://schemas.microsoft.com/office/drawing/2014/main" id="{C59D4E65-6ABC-84BE-F23F-45D05DDCB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3675"/>
            <a:ext cx="70866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Scale>
                                      <p:cBhvr>
                                        <p:cTn id="7" dur="1000" decel="50000" fill="hold">
                                          <p:stCondLst>
                                            <p:cond delay="0"/>
                                          </p:stCondLst>
                                        </p:cTn>
                                        <p:tgtEl>
                                          <p:spTgt spid="4444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4419">
                                            <p:txEl>
                                              <p:pRg st="0" end="0"/>
                                            </p:txEl>
                                          </p:spTgt>
                                        </p:tgtEl>
                                        <p:attrNameLst>
                                          <p:attrName>ppt_x</p:attrName>
                                          <p:attrName>ppt_y</p:attrName>
                                        </p:attrNameLst>
                                      </p:cBhvr>
                                    </p:animMotion>
                                    <p:animEffect transition="in" filter="fade">
                                      <p:cBhvr>
                                        <p:cTn id="9" dur="1000"/>
                                        <p:tgtEl>
                                          <p:spTgt spid="444419">
                                            <p:txEl>
                                              <p:pRg st="0" end="0"/>
                                            </p:txEl>
                                          </p:spTgt>
                                        </p:tgtEl>
                                      </p:cBhvr>
                                    </p:animEffect>
                                  </p:childTnLst>
                                </p:cTn>
                              </p:par>
                            </p:childTnLst>
                          </p:cTn>
                        </p:par>
                        <p:par>
                          <p:cTn id="10" fill="hold" nodeType="afterGroup">
                            <p:stCondLst>
                              <p:cond delay="1000"/>
                            </p:stCondLst>
                            <p:childTnLst>
                              <p:par>
                                <p:cTn id="11" presetID="9" presetClass="path" presetSubtype="0" repeatCount="4000" accel="50000" decel="50000" autoRev="1" fill="hold" nodeType="afterEffect">
                                  <p:stCondLst>
                                    <p:cond delay="0"/>
                                  </p:stCondLst>
                                  <p:childTnLst>
                                    <p:animMotion origin="layout" path="M 3.33333E-6 -4.44444E-6 C 0.00156 -0.003 0.00486 -0.00694 0.0085 -0.00694 C 0.01406 -0.00694 0.01875 -0.00277 0.01875 0.00278 C 0.01875 0.00463 0.01823 0.00602 0.01718 0.00764 C 0.01736 0.00764 3.33333E-6 0.02963 3.33333E-6 0.02987 C 3.33333E-6 0.02963 -0.01771 0.00764 -0.01754 0.00764 C -0.01841 0.00602 -0.01875 0.00463 -0.01875 0.00278 C -0.01875 -0.00277 -0.01441 -0.00694 -0.00868 -0.00694 C -0.00504 -0.00694 -0.00191 -0.003 3.33333E-6 -4.44444E-6 Z " pathEditMode="relative" rAng="0" ptsTypes="fffffffff">
                                      <p:cBhvr>
                                        <p:cTn id="12" dur="5000" fill="hold"/>
                                        <p:tgtEl>
                                          <p:spTgt spid="444419">
                                            <p:txEl>
                                              <p:pRg st="0" end="0"/>
                                            </p:txEl>
                                          </p:spTgt>
                                        </p:tgtEl>
                                        <p:attrNameLst>
                                          <p:attrName>ppt_x</p:attrName>
                                          <p:attrName>ppt_y</p:attrName>
                                        </p:attrNameLst>
                                      </p:cBhvr>
                                      <p:rCtr x="0" y="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P spid="444419" grpId="1"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2" descr="j0399578">
            <a:extLst>
              <a:ext uri="{FF2B5EF4-FFF2-40B4-BE49-F238E27FC236}">
                <a16:creationId xmlns:a16="http://schemas.microsoft.com/office/drawing/2014/main" id="{78BC3099-26EF-887F-C77F-4573A9391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43" name="Rectangle 3">
            <a:extLst>
              <a:ext uri="{FF2B5EF4-FFF2-40B4-BE49-F238E27FC236}">
                <a16:creationId xmlns:a16="http://schemas.microsoft.com/office/drawing/2014/main" id="{DC68AE07-7BBE-D548-6B35-F3064D3087BC}"/>
              </a:ext>
            </a:extLst>
          </p:cNvPr>
          <p:cNvSpPr>
            <a:spLocks noGrp="1" noChangeArrowheads="1"/>
          </p:cNvSpPr>
          <p:nvPr>
            <p:ph type="title"/>
          </p:nvPr>
        </p:nvSpPr>
        <p:spPr>
          <a:xfrm>
            <a:off x="2209800" y="838200"/>
            <a:ext cx="4724400" cy="533400"/>
          </a:xfrm>
        </p:spPr>
        <p:txBody>
          <a:bodyPr/>
          <a:lstStyle/>
          <a:p>
            <a:pPr eaLnBrk="1" hangingPunct="1">
              <a:defRPr/>
            </a:pPr>
            <a:r>
              <a:rPr lang="en-US" sz="5400" b="1" u="sng">
                <a:effectLst>
                  <a:outerShdw blurRad="38100" dist="38100" dir="2700000" algn="tl">
                    <a:srgbClr val="C0C0C0"/>
                  </a:outerShdw>
                </a:effectLst>
              </a:rPr>
              <a:t>Biochemicals</a:t>
            </a:r>
          </a:p>
        </p:txBody>
      </p:sp>
      <p:sp>
        <p:nvSpPr>
          <p:cNvPr id="445444" name="Text Box 4">
            <a:extLst>
              <a:ext uri="{FF2B5EF4-FFF2-40B4-BE49-F238E27FC236}">
                <a16:creationId xmlns:a16="http://schemas.microsoft.com/office/drawing/2014/main" id="{145DC735-AD96-06A8-01DD-3EE12FDCD834}"/>
              </a:ext>
            </a:extLst>
          </p:cNvPr>
          <p:cNvSpPr txBox="1">
            <a:spLocks noChangeArrowheads="1"/>
          </p:cNvSpPr>
          <p:nvPr/>
        </p:nvSpPr>
        <p:spPr bwMode="auto">
          <a:xfrm>
            <a:off x="1600200" y="2057400"/>
            <a:ext cx="64373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buClr>
                <a:srgbClr val="FFCC00"/>
              </a:buClr>
              <a:buSzPct val="75000"/>
              <a:buFont typeface="Wingdings" panose="05000000000000000000" pitchFamily="2" charset="2"/>
              <a:buChar char="q"/>
            </a:pPr>
            <a:r>
              <a:rPr lang="en-US" altLang="en-US" sz="4800" b="1">
                <a:solidFill>
                  <a:srgbClr val="FF9900"/>
                </a:solidFill>
                <a:latin typeface="Tahoma" panose="020B0604030504040204" pitchFamily="34" charset="0"/>
              </a:rPr>
              <a:t>Sugars </a:t>
            </a:r>
            <a:r>
              <a:rPr lang="en-US" altLang="en-US" sz="4000">
                <a:solidFill>
                  <a:srgbClr val="FF9900"/>
                </a:solidFill>
                <a:latin typeface="Tahoma" panose="020B0604030504040204" pitchFamily="34" charset="0"/>
              </a:rPr>
              <a:t>(carbohydrates)</a:t>
            </a:r>
          </a:p>
          <a:p>
            <a:pPr algn="r" eaLnBrk="1" hangingPunct="1">
              <a:spcBef>
                <a:spcPct val="20000"/>
              </a:spcBef>
              <a:buClr>
                <a:srgbClr val="FFCC00"/>
              </a:buClr>
              <a:buSzPct val="75000"/>
              <a:buFont typeface="Wingdings" panose="05000000000000000000" pitchFamily="2" charset="2"/>
              <a:buChar char="q"/>
            </a:pPr>
            <a:r>
              <a:rPr lang="en-US" altLang="en-US" sz="4800" b="1">
                <a:solidFill>
                  <a:srgbClr val="FF9900"/>
                </a:solidFill>
                <a:latin typeface="Tahoma" panose="020B0604030504040204" pitchFamily="34" charset="0"/>
              </a:rPr>
              <a:t>Proteins</a:t>
            </a:r>
          </a:p>
          <a:p>
            <a:pPr algn="r" eaLnBrk="1" hangingPunct="1">
              <a:spcBef>
                <a:spcPct val="20000"/>
              </a:spcBef>
              <a:buClr>
                <a:srgbClr val="FFCC00"/>
              </a:buClr>
              <a:buSzPct val="75000"/>
              <a:buFont typeface="Wingdings" panose="05000000000000000000" pitchFamily="2" charset="2"/>
              <a:buChar char="q"/>
            </a:pPr>
            <a:r>
              <a:rPr lang="en-US" altLang="en-US" sz="4800" b="1">
                <a:solidFill>
                  <a:srgbClr val="FF9900"/>
                </a:solidFill>
                <a:latin typeface="Tahoma" panose="020B0604030504040204" pitchFamily="34" charset="0"/>
              </a:rPr>
              <a:t>Fats </a:t>
            </a:r>
            <a:r>
              <a:rPr lang="en-US" altLang="en-US" sz="4000">
                <a:solidFill>
                  <a:srgbClr val="FF9900"/>
                </a:solidFill>
                <a:latin typeface="Tahoma" panose="020B0604030504040204" pitchFamily="34" charset="0"/>
              </a:rPr>
              <a:t>(lipids)</a:t>
            </a:r>
          </a:p>
          <a:p>
            <a:pPr algn="r" eaLnBrk="1" hangingPunct="1">
              <a:spcBef>
                <a:spcPct val="20000"/>
              </a:spcBef>
              <a:buClr>
                <a:srgbClr val="FFCC00"/>
              </a:buClr>
              <a:buSzPct val="75000"/>
              <a:buFont typeface="Wingdings" panose="05000000000000000000" pitchFamily="2" charset="2"/>
              <a:buChar char="q"/>
            </a:pPr>
            <a:r>
              <a:rPr lang="en-US" altLang="en-US" sz="4800" b="1">
                <a:solidFill>
                  <a:srgbClr val="FF9900"/>
                </a:solidFill>
                <a:latin typeface="Tahoma" panose="020B0604030504040204" pitchFamily="34" charset="0"/>
              </a:rPr>
              <a:t>DNA</a:t>
            </a:r>
          </a:p>
        </p:txBody>
      </p:sp>
      <p:sp>
        <p:nvSpPr>
          <p:cNvPr id="445445" name="Text Box 5">
            <a:extLst>
              <a:ext uri="{FF2B5EF4-FFF2-40B4-BE49-F238E27FC236}">
                <a16:creationId xmlns:a16="http://schemas.microsoft.com/office/drawing/2014/main" id="{D02674F4-DF56-D225-0761-9FB1D74506EF}"/>
              </a:ext>
            </a:extLst>
          </p:cNvPr>
          <p:cNvSpPr txBox="1">
            <a:spLocks noChangeArrowheads="1"/>
          </p:cNvSpPr>
          <p:nvPr/>
        </p:nvSpPr>
        <p:spPr bwMode="auto">
          <a:xfrm>
            <a:off x="2295525" y="1371600"/>
            <a:ext cx="4638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4000">
                <a:solidFill>
                  <a:schemeClr val="bg1"/>
                </a:solidFill>
                <a:latin typeface="Arial Black" panose="020B0A04020102020204" pitchFamily="34" charset="0"/>
              </a:rPr>
              <a:t>Main categories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5445"/>
                                        </p:tgtEl>
                                        <p:attrNameLst>
                                          <p:attrName>style.visibility</p:attrName>
                                        </p:attrNameLst>
                                      </p:cBhvr>
                                      <p:to>
                                        <p:strVal val="visible"/>
                                      </p:to>
                                    </p:set>
                                    <p:anim calcmode="lin" valueType="num">
                                      <p:cBhvr additive="base">
                                        <p:cTn id="7" dur="500" fill="hold"/>
                                        <p:tgtEl>
                                          <p:spTgt spid="445445"/>
                                        </p:tgtEl>
                                        <p:attrNameLst>
                                          <p:attrName>ppt_x</p:attrName>
                                        </p:attrNameLst>
                                      </p:cBhvr>
                                      <p:tavLst>
                                        <p:tav tm="0">
                                          <p:val>
                                            <p:strVal val="0-#ppt_w/2"/>
                                          </p:val>
                                        </p:tav>
                                        <p:tav tm="100000">
                                          <p:val>
                                            <p:strVal val="#ppt_x"/>
                                          </p:val>
                                        </p:tav>
                                      </p:tavLst>
                                    </p:anim>
                                    <p:anim calcmode="lin" valueType="num">
                                      <p:cBhvr additive="base">
                                        <p:cTn id="8" dur="500" fill="hold"/>
                                        <p:tgtEl>
                                          <p:spTgt spid="4454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5444"/>
                                        </p:tgtEl>
                                        <p:attrNameLst>
                                          <p:attrName>style.visibility</p:attrName>
                                        </p:attrNameLst>
                                      </p:cBhvr>
                                      <p:to>
                                        <p:strVal val="visible"/>
                                      </p:to>
                                    </p:set>
                                    <p:anim calcmode="lin" valueType="num">
                                      <p:cBhvr additive="base">
                                        <p:cTn id="13" dur="500" fill="hold"/>
                                        <p:tgtEl>
                                          <p:spTgt spid="445444"/>
                                        </p:tgtEl>
                                        <p:attrNameLst>
                                          <p:attrName>ppt_x</p:attrName>
                                        </p:attrNameLst>
                                      </p:cBhvr>
                                      <p:tavLst>
                                        <p:tav tm="0">
                                          <p:val>
                                            <p:strVal val="#ppt_x"/>
                                          </p:val>
                                        </p:tav>
                                        <p:tav tm="100000">
                                          <p:val>
                                            <p:strVal val="#ppt_x"/>
                                          </p:val>
                                        </p:tav>
                                      </p:tavLst>
                                    </p:anim>
                                    <p:anim calcmode="lin" valueType="num">
                                      <p:cBhvr additive="base">
                                        <p:cTn id="14" dur="500" fill="hold"/>
                                        <p:tgtEl>
                                          <p:spTgt spid="445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autoUpdateAnimBg="0"/>
      <p:bldP spid="445445"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1138" name="Picture 11">
            <a:extLst>
              <a:ext uri="{FF2B5EF4-FFF2-40B4-BE49-F238E27FC236}">
                <a16:creationId xmlns:a16="http://schemas.microsoft.com/office/drawing/2014/main" id="{0D12F0D7-51EE-1E32-1EC2-9C7E098A5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descr="muscle1">
            <a:extLst>
              <a:ext uri="{FF2B5EF4-FFF2-40B4-BE49-F238E27FC236}">
                <a16:creationId xmlns:a16="http://schemas.microsoft.com/office/drawing/2014/main" id="{E256D308-DEAE-D279-F943-804786F8B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067"/>
          <a:stretch>
            <a:fillRect/>
          </a:stretch>
        </p:blipFill>
        <p:spPr bwMode="auto">
          <a:xfrm>
            <a:off x="3124200" y="2514600"/>
            <a:ext cx="6019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5" descr="nails">
            <a:extLst>
              <a:ext uri="{FF2B5EF4-FFF2-40B4-BE49-F238E27FC236}">
                <a16:creationId xmlns:a16="http://schemas.microsoft.com/office/drawing/2014/main" id="{95B5E158-5FF7-418E-13A3-F4CA08400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582" t="6255" r="3256" b="10345"/>
          <a:stretch>
            <a:fillRect/>
          </a:stretch>
        </p:blipFill>
        <p:spPr bwMode="auto">
          <a:xfrm>
            <a:off x="0" y="0"/>
            <a:ext cx="30876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descr="hair">
            <a:extLst>
              <a:ext uri="{FF2B5EF4-FFF2-40B4-BE49-F238E27FC236}">
                <a16:creationId xmlns:a16="http://schemas.microsoft.com/office/drawing/2014/main" id="{97D5355D-5B9F-DEB5-BB45-116066F7A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1800"/>
            <a:ext cx="30686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71" name="Rectangle 7">
            <a:extLst>
              <a:ext uri="{FF2B5EF4-FFF2-40B4-BE49-F238E27FC236}">
                <a16:creationId xmlns:a16="http://schemas.microsoft.com/office/drawing/2014/main" id="{3DB97274-FBAC-23F5-F6CA-1C8529209E98}"/>
              </a:ext>
            </a:extLst>
          </p:cNvPr>
          <p:cNvSpPr>
            <a:spLocks noChangeArrowheads="1"/>
          </p:cNvSpPr>
          <p:nvPr/>
        </p:nvSpPr>
        <p:spPr bwMode="auto">
          <a:xfrm>
            <a:off x="0" y="1752600"/>
            <a:ext cx="4267200" cy="45339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20000"/>
              </a:spcBef>
              <a:buClr>
                <a:schemeClr val="accent2"/>
              </a:buClr>
              <a:buSzPct val="75000"/>
              <a:buFont typeface="Wingdings" pitchFamily="2" charset="2"/>
              <a:buNone/>
              <a:defRPr/>
            </a:pPr>
            <a:r>
              <a:rPr lang="en-US" sz="5400" b="1">
                <a:solidFill>
                  <a:srgbClr val="FFCC00"/>
                </a:solidFill>
                <a:latin typeface="Tahoma" pitchFamily="34" charset="0"/>
              </a:rPr>
              <a:t>Hair, nails and </a:t>
            </a:r>
          </a:p>
          <a:p>
            <a:pPr>
              <a:spcBef>
                <a:spcPct val="20000"/>
              </a:spcBef>
              <a:buClr>
                <a:schemeClr val="accent2"/>
              </a:buClr>
              <a:buSzPct val="75000"/>
              <a:buFont typeface="Wingdings" pitchFamily="2" charset="2"/>
              <a:buNone/>
              <a:defRPr/>
            </a:pPr>
            <a:r>
              <a:rPr lang="en-US" sz="5400" b="1">
                <a:solidFill>
                  <a:srgbClr val="FFCC00"/>
                </a:solidFill>
                <a:latin typeface="Tahoma" pitchFamily="34" charset="0"/>
              </a:rPr>
              <a:t>muscles are made </a:t>
            </a:r>
          </a:p>
          <a:p>
            <a:pPr>
              <a:spcBef>
                <a:spcPct val="20000"/>
              </a:spcBef>
              <a:buClr>
                <a:schemeClr val="accent2"/>
              </a:buClr>
              <a:buSzPct val="75000"/>
              <a:buFont typeface="Wingdings" pitchFamily="2" charset="2"/>
              <a:buNone/>
              <a:defRPr/>
            </a:pPr>
            <a:r>
              <a:rPr lang="en-US" sz="5400" b="1">
                <a:solidFill>
                  <a:srgbClr val="FFCC00"/>
                </a:solidFill>
                <a:latin typeface="Tahoma" pitchFamily="34" charset="0"/>
              </a:rPr>
              <a:t>of Proteins</a:t>
            </a:r>
          </a:p>
        </p:txBody>
      </p:sp>
      <p:sp>
        <p:nvSpPr>
          <p:cNvPr id="91143" name="Text Box 8">
            <a:extLst>
              <a:ext uri="{FF2B5EF4-FFF2-40B4-BE49-F238E27FC236}">
                <a16:creationId xmlns:a16="http://schemas.microsoft.com/office/drawing/2014/main" id="{4ACF1F3E-7AAD-B4BC-ABBA-788DD04AC2DA}"/>
              </a:ext>
            </a:extLst>
          </p:cNvPr>
          <p:cNvSpPr txBox="1">
            <a:spLocks noChangeArrowheads="1"/>
          </p:cNvSpPr>
          <p:nvPr/>
        </p:nvSpPr>
        <p:spPr bwMode="auto">
          <a:xfrm>
            <a:off x="6629400" y="990600"/>
            <a:ext cx="3048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4800">
                <a:solidFill>
                  <a:srgbClr val="FFFF66"/>
                </a:solidFill>
                <a:latin typeface="Tahoma" panose="020B0604030504040204" pitchFamily="34" charset="0"/>
              </a:rPr>
              <a:t>Protein structure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2" descr="pasta_beans">
            <a:extLst>
              <a:ext uri="{FF2B5EF4-FFF2-40B4-BE49-F238E27FC236}">
                <a16:creationId xmlns:a16="http://schemas.microsoft.com/office/drawing/2014/main" id="{23748115-B489-5DC2-95F0-4A1C7DB40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17" t="23810" r="7292" b="50793"/>
          <a:stretch>
            <a:fillRect/>
          </a:stretch>
        </p:blipFill>
        <p:spPr bwMode="auto">
          <a:xfrm>
            <a:off x="4495800" y="304800"/>
            <a:ext cx="37338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3" descr="j0296905">
            <a:extLst>
              <a:ext uri="{FF2B5EF4-FFF2-40B4-BE49-F238E27FC236}">
                <a16:creationId xmlns:a16="http://schemas.microsoft.com/office/drawing/2014/main" id="{F7667BF1-8CD5-36DD-1591-6086A930FBE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32300"/>
            <a:ext cx="2133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2" name="Text Box 4">
            <a:extLst>
              <a:ext uri="{FF2B5EF4-FFF2-40B4-BE49-F238E27FC236}">
                <a16:creationId xmlns:a16="http://schemas.microsoft.com/office/drawing/2014/main" id="{805D2C00-A4E6-D79A-52A1-AD3109655315}"/>
              </a:ext>
            </a:extLst>
          </p:cNvPr>
          <p:cNvSpPr txBox="1">
            <a:spLocks noChangeArrowheads="1"/>
          </p:cNvSpPr>
          <p:nvPr/>
        </p:nvSpPr>
        <p:spPr bwMode="auto">
          <a:xfrm>
            <a:off x="228600" y="1524000"/>
            <a:ext cx="80772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Blip>
                <a:blip r:embed="rId5"/>
              </a:buBlip>
            </a:pPr>
            <a:r>
              <a:rPr lang="en-US" altLang="en-US" sz="3600" b="1">
                <a:solidFill>
                  <a:srgbClr val="FF9900"/>
                </a:solidFill>
                <a:latin typeface="Tahoma" panose="020B0604030504040204" pitchFamily="34" charset="0"/>
              </a:rPr>
              <a:t>Sugars are called </a:t>
            </a:r>
            <a:r>
              <a:rPr lang="en-US" altLang="en-US" sz="3600" b="1" u="sng">
                <a:solidFill>
                  <a:srgbClr val="FF9900"/>
                </a:solidFill>
                <a:latin typeface="Tahoma" panose="020B0604030504040204" pitchFamily="34" charset="0"/>
              </a:rPr>
              <a:t>carbohydrates</a:t>
            </a:r>
            <a:r>
              <a:rPr lang="en-US" altLang="en-US" sz="3600" b="1">
                <a:solidFill>
                  <a:srgbClr val="FF9900"/>
                </a:solidFill>
                <a:latin typeface="Tahoma" panose="020B0604030504040204" pitchFamily="34" charset="0"/>
              </a:rPr>
              <a:t>.</a:t>
            </a:r>
          </a:p>
          <a:p>
            <a:pPr eaLnBrk="1" hangingPunct="1">
              <a:spcBef>
                <a:spcPct val="20000"/>
              </a:spcBef>
              <a:buClr>
                <a:schemeClr val="accent2"/>
              </a:buClr>
              <a:buSzPct val="75000"/>
              <a:buFont typeface="Wingdings" panose="05000000000000000000" pitchFamily="2" charset="2"/>
              <a:buBlip>
                <a:blip r:embed="rId5"/>
              </a:buBlip>
            </a:pPr>
            <a:r>
              <a:rPr lang="en-US" altLang="en-US" sz="3600" b="1">
                <a:solidFill>
                  <a:srgbClr val="FF9900"/>
                </a:solidFill>
                <a:latin typeface="Tahoma" panose="020B0604030504040204" pitchFamily="34" charset="0"/>
              </a:rPr>
              <a:t>They are made of a circle of carbons and one oxygen.</a:t>
            </a:r>
          </a:p>
          <a:p>
            <a:pPr eaLnBrk="1" hangingPunct="1">
              <a:spcBef>
                <a:spcPct val="20000"/>
              </a:spcBef>
              <a:buClr>
                <a:schemeClr val="accent2"/>
              </a:buClr>
              <a:buSzPct val="75000"/>
              <a:buFont typeface="Wingdings" panose="05000000000000000000" pitchFamily="2" charset="2"/>
              <a:buBlip>
                <a:blip r:embed="rId5"/>
              </a:buBlip>
            </a:pPr>
            <a:endParaRPr lang="en-US" altLang="en-US" sz="3600" b="1">
              <a:solidFill>
                <a:srgbClr val="FF9900"/>
              </a:solidFill>
              <a:latin typeface="Tahoma" panose="020B0604030504040204" pitchFamily="34" charset="0"/>
            </a:endParaRPr>
          </a:p>
        </p:txBody>
      </p:sp>
      <p:sp>
        <p:nvSpPr>
          <p:cNvPr id="92165" name="Rectangle 5">
            <a:extLst>
              <a:ext uri="{FF2B5EF4-FFF2-40B4-BE49-F238E27FC236}">
                <a16:creationId xmlns:a16="http://schemas.microsoft.com/office/drawing/2014/main" id="{A65A05E4-EAD6-4AC6-7B8E-B63BA559DB6A}"/>
              </a:ext>
            </a:extLst>
          </p:cNvPr>
          <p:cNvSpPr>
            <a:spLocks noGrp="1" noChangeArrowheads="1"/>
          </p:cNvSpPr>
          <p:nvPr>
            <p:ph type="title"/>
          </p:nvPr>
        </p:nvSpPr>
        <p:spPr>
          <a:xfrm>
            <a:off x="685800" y="228600"/>
            <a:ext cx="2743200" cy="1143000"/>
          </a:xfrm>
        </p:spPr>
        <p:txBody>
          <a:bodyPr/>
          <a:lstStyle/>
          <a:p>
            <a:pPr algn="l" eaLnBrk="1" hangingPunct="1"/>
            <a:r>
              <a:rPr lang="en-US" altLang="en-US" sz="5400" b="1" u="sng"/>
              <a:t>Sugars</a:t>
            </a:r>
          </a:p>
        </p:txBody>
      </p:sp>
      <p:sp>
        <p:nvSpPr>
          <p:cNvPr id="447494" name="Text Box 6">
            <a:extLst>
              <a:ext uri="{FF2B5EF4-FFF2-40B4-BE49-F238E27FC236}">
                <a16:creationId xmlns:a16="http://schemas.microsoft.com/office/drawing/2014/main" id="{62D9422D-61B6-3BDD-3795-BDFAFF7C666E}"/>
              </a:ext>
            </a:extLst>
          </p:cNvPr>
          <p:cNvSpPr txBox="1">
            <a:spLocks noChangeArrowheads="1"/>
          </p:cNvSpPr>
          <p:nvPr/>
        </p:nvSpPr>
        <p:spPr bwMode="auto">
          <a:xfrm>
            <a:off x="5867400" y="3886200"/>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6000" b="1">
                <a:latin typeface="Tahoma" panose="020B0604030504040204" pitchFamily="34" charset="0"/>
              </a:rPr>
              <a:t>C</a:t>
            </a:r>
          </a:p>
        </p:txBody>
      </p:sp>
      <p:sp>
        <p:nvSpPr>
          <p:cNvPr id="447495" name="Text Box 7">
            <a:extLst>
              <a:ext uri="{FF2B5EF4-FFF2-40B4-BE49-F238E27FC236}">
                <a16:creationId xmlns:a16="http://schemas.microsoft.com/office/drawing/2014/main" id="{543B5C65-62BC-69C4-B66B-1B096BE2E0C8}"/>
              </a:ext>
            </a:extLst>
          </p:cNvPr>
          <p:cNvSpPr txBox="1">
            <a:spLocks noChangeArrowheads="1"/>
          </p:cNvSpPr>
          <p:nvPr/>
        </p:nvSpPr>
        <p:spPr bwMode="auto">
          <a:xfrm>
            <a:off x="5486400" y="4403725"/>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6000" b="1">
                <a:latin typeface="Tahoma" panose="020B0604030504040204" pitchFamily="34" charset="0"/>
              </a:rPr>
              <a:t>C</a:t>
            </a:r>
          </a:p>
        </p:txBody>
      </p:sp>
      <p:sp>
        <p:nvSpPr>
          <p:cNvPr id="447496" name="Text Box 8">
            <a:extLst>
              <a:ext uri="{FF2B5EF4-FFF2-40B4-BE49-F238E27FC236}">
                <a16:creationId xmlns:a16="http://schemas.microsoft.com/office/drawing/2014/main" id="{A12A89A0-5650-C6CE-F5E3-ABC72E80856D}"/>
              </a:ext>
            </a:extLst>
          </p:cNvPr>
          <p:cNvSpPr txBox="1">
            <a:spLocks noChangeArrowheads="1"/>
          </p:cNvSpPr>
          <p:nvPr/>
        </p:nvSpPr>
        <p:spPr bwMode="auto">
          <a:xfrm>
            <a:off x="5943600" y="4876800"/>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6000" b="1">
                <a:latin typeface="Tahoma" panose="020B0604030504040204" pitchFamily="34" charset="0"/>
              </a:rPr>
              <a:t>C</a:t>
            </a:r>
          </a:p>
        </p:txBody>
      </p:sp>
      <p:sp>
        <p:nvSpPr>
          <p:cNvPr id="447497" name="Text Box 9">
            <a:extLst>
              <a:ext uri="{FF2B5EF4-FFF2-40B4-BE49-F238E27FC236}">
                <a16:creationId xmlns:a16="http://schemas.microsoft.com/office/drawing/2014/main" id="{04392420-A075-AE18-43F9-BA0A281E8986}"/>
              </a:ext>
            </a:extLst>
          </p:cNvPr>
          <p:cNvSpPr txBox="1">
            <a:spLocks noChangeArrowheads="1"/>
          </p:cNvSpPr>
          <p:nvPr/>
        </p:nvSpPr>
        <p:spPr bwMode="auto">
          <a:xfrm>
            <a:off x="6477000" y="4860925"/>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6000" b="1">
                <a:latin typeface="Tahoma" panose="020B0604030504040204" pitchFamily="34" charset="0"/>
              </a:rPr>
              <a:t>C</a:t>
            </a:r>
          </a:p>
        </p:txBody>
      </p:sp>
      <p:sp>
        <p:nvSpPr>
          <p:cNvPr id="447498" name="Text Box 10">
            <a:extLst>
              <a:ext uri="{FF2B5EF4-FFF2-40B4-BE49-F238E27FC236}">
                <a16:creationId xmlns:a16="http://schemas.microsoft.com/office/drawing/2014/main" id="{BE2E9371-D11E-BF1D-EB06-6221716BB7F5}"/>
              </a:ext>
            </a:extLst>
          </p:cNvPr>
          <p:cNvSpPr txBox="1">
            <a:spLocks noChangeArrowheads="1"/>
          </p:cNvSpPr>
          <p:nvPr/>
        </p:nvSpPr>
        <p:spPr bwMode="auto">
          <a:xfrm>
            <a:off x="6934200" y="4343400"/>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6000" b="1">
                <a:latin typeface="Tahoma" panose="020B0604030504040204" pitchFamily="34" charset="0"/>
              </a:rPr>
              <a:t>C</a:t>
            </a:r>
          </a:p>
        </p:txBody>
      </p:sp>
      <p:sp>
        <p:nvSpPr>
          <p:cNvPr id="447499" name="Text Box 11">
            <a:extLst>
              <a:ext uri="{FF2B5EF4-FFF2-40B4-BE49-F238E27FC236}">
                <a16:creationId xmlns:a16="http://schemas.microsoft.com/office/drawing/2014/main" id="{B4218A12-90A0-A4A1-8DB9-B48ABE329474}"/>
              </a:ext>
            </a:extLst>
          </p:cNvPr>
          <p:cNvSpPr txBox="1">
            <a:spLocks noChangeArrowheads="1"/>
          </p:cNvSpPr>
          <p:nvPr/>
        </p:nvSpPr>
        <p:spPr bwMode="auto">
          <a:xfrm>
            <a:off x="6467475" y="3886200"/>
            <a:ext cx="771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6000" b="1">
                <a:solidFill>
                  <a:schemeClr val="bg2"/>
                </a:solidFill>
                <a:latin typeface="Tahoma" panose="020B0604030504040204" pitchFamily="34" charset="0"/>
              </a:rPr>
              <a:t>O</a:t>
            </a:r>
          </a:p>
        </p:txBody>
      </p:sp>
      <p:sp>
        <p:nvSpPr>
          <p:cNvPr id="447500" name="Rectangle 12">
            <a:extLst>
              <a:ext uri="{FF2B5EF4-FFF2-40B4-BE49-F238E27FC236}">
                <a16:creationId xmlns:a16="http://schemas.microsoft.com/office/drawing/2014/main" id="{00A9E5CF-1B6A-5DE1-A093-D35DA56FB015}"/>
              </a:ext>
            </a:extLst>
          </p:cNvPr>
          <p:cNvSpPr>
            <a:spLocks noChangeArrowheads="1"/>
          </p:cNvSpPr>
          <p:nvPr/>
        </p:nvSpPr>
        <p:spPr bwMode="auto">
          <a:xfrm>
            <a:off x="304800" y="3352800"/>
            <a:ext cx="5943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Blip>
                <a:blip r:embed="rId5"/>
              </a:buBlip>
            </a:pPr>
            <a:r>
              <a:rPr lang="en-US" altLang="en-US" sz="3600" b="1">
                <a:solidFill>
                  <a:srgbClr val="FF9900"/>
                </a:solidFill>
                <a:latin typeface="Tahoma" panose="020B0604030504040204" pitchFamily="34" charset="0"/>
              </a:rPr>
              <a:t>They can be linked in a chain to form COMPLEX sugars.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iterate type="lt">
                                    <p:tmPct val="100000"/>
                                  </p:iterate>
                                  <p:childTnLst>
                                    <p:set>
                                      <p:cBhvr>
                                        <p:cTn id="6" dur="1" fill="hold">
                                          <p:stCondLst>
                                            <p:cond delay="0"/>
                                          </p:stCondLst>
                                        </p:cTn>
                                        <p:tgtEl>
                                          <p:spTgt spid="447492">
                                            <p:txEl>
                                              <p:pRg st="0" end="0"/>
                                            </p:txEl>
                                          </p:spTgt>
                                        </p:tgtEl>
                                        <p:attrNameLst>
                                          <p:attrName>style.visibility</p:attrName>
                                        </p:attrNameLst>
                                      </p:cBhvr>
                                      <p:to>
                                        <p:strVal val="visible"/>
                                      </p:to>
                                    </p:set>
                                    <p:anim calcmode="lin" valueType="num">
                                      <p:cBhvr additive="base">
                                        <p:cTn id="7" dur="75" fill="hold"/>
                                        <p:tgtEl>
                                          <p:spTgt spid="447492">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4474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iterate type="lt">
                                    <p:tmPct val="100000"/>
                                  </p:iterate>
                                  <p:childTnLst>
                                    <p:set>
                                      <p:cBhvr>
                                        <p:cTn id="12" dur="1" fill="hold">
                                          <p:stCondLst>
                                            <p:cond delay="0"/>
                                          </p:stCondLst>
                                        </p:cTn>
                                        <p:tgtEl>
                                          <p:spTgt spid="447492">
                                            <p:txEl>
                                              <p:pRg st="1" end="1"/>
                                            </p:txEl>
                                          </p:spTgt>
                                        </p:tgtEl>
                                        <p:attrNameLst>
                                          <p:attrName>style.visibility</p:attrName>
                                        </p:attrNameLst>
                                      </p:cBhvr>
                                      <p:to>
                                        <p:strVal val="visible"/>
                                      </p:to>
                                    </p:set>
                                    <p:anim calcmode="lin" valueType="num">
                                      <p:cBhvr additive="base">
                                        <p:cTn id="13" dur="75" fill="hold"/>
                                        <p:tgtEl>
                                          <p:spTgt spid="447492">
                                            <p:txEl>
                                              <p:pRg st="1" end="1"/>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4474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47498"/>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447497"/>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499"/>
                                          </p:stCondLst>
                                        </p:cTn>
                                        <p:tgtEl>
                                          <p:spTgt spid="447496"/>
                                        </p:tgtEl>
                                        <p:attrNameLst>
                                          <p:attrName>style.visibility</p:attrName>
                                        </p:attrNameLst>
                                      </p:cBhvr>
                                      <p:to>
                                        <p:strVal val="visible"/>
                                      </p:to>
                                    </p:set>
                                  </p:childTnLst>
                                </p:cTn>
                              </p:par>
                            </p:childTnLst>
                          </p:cTn>
                        </p:par>
                        <p:par>
                          <p:cTn id="25" fill="hold" nodeType="afterGroup">
                            <p:stCondLst>
                              <p:cond delay="1500"/>
                            </p:stCondLst>
                            <p:childTnLst>
                              <p:par>
                                <p:cTn id="26" presetID="1" presetClass="entr" presetSubtype="0" fill="hold" nodeType="afterEffect">
                                  <p:stCondLst>
                                    <p:cond delay="0"/>
                                  </p:stCondLst>
                                  <p:childTnLst>
                                    <p:set>
                                      <p:cBhvr>
                                        <p:cTn id="27" dur="1" fill="hold">
                                          <p:stCondLst>
                                            <p:cond delay="499"/>
                                          </p:stCondLst>
                                        </p:cTn>
                                        <p:tgtEl>
                                          <p:spTgt spid="447495"/>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499"/>
                                          </p:stCondLst>
                                        </p:cTn>
                                        <p:tgtEl>
                                          <p:spTgt spid="447494"/>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nodeType="afterEffect">
                                  <p:stCondLst>
                                    <p:cond delay="0"/>
                                  </p:stCondLst>
                                  <p:childTnLst>
                                    <p:set>
                                      <p:cBhvr>
                                        <p:cTn id="33" dur="1" fill="hold">
                                          <p:stCondLst>
                                            <p:cond delay="499"/>
                                          </p:stCondLst>
                                        </p:cTn>
                                        <p:tgtEl>
                                          <p:spTgt spid="44749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iterate type="lt">
                                    <p:tmPct val="100000"/>
                                  </p:iterate>
                                  <p:childTnLst>
                                    <p:set>
                                      <p:cBhvr>
                                        <p:cTn id="37" dur="1" fill="hold">
                                          <p:stCondLst>
                                            <p:cond delay="0"/>
                                          </p:stCondLst>
                                        </p:cTn>
                                        <p:tgtEl>
                                          <p:spTgt spid="447500">
                                            <p:txEl>
                                              <p:pRg st="0" end="0"/>
                                            </p:txEl>
                                          </p:spTgt>
                                        </p:tgtEl>
                                        <p:attrNameLst>
                                          <p:attrName>style.visibility</p:attrName>
                                        </p:attrNameLst>
                                      </p:cBhvr>
                                      <p:to>
                                        <p:strVal val="visible"/>
                                      </p:to>
                                    </p:set>
                                    <p:anim calcmode="lin" valueType="num">
                                      <p:cBhvr additive="base">
                                        <p:cTn id="38" dur="75" fill="hold"/>
                                        <p:tgtEl>
                                          <p:spTgt spid="447500">
                                            <p:txEl>
                                              <p:pRg st="0" end="0"/>
                                            </p:txEl>
                                          </p:spTgt>
                                        </p:tgtEl>
                                        <p:attrNameLst>
                                          <p:attrName>ppt_x</p:attrName>
                                        </p:attrNameLst>
                                      </p:cBhvr>
                                      <p:tavLst>
                                        <p:tav tm="0">
                                          <p:val>
                                            <p:strVal val="0-#ppt_w/2"/>
                                          </p:val>
                                        </p:tav>
                                        <p:tav tm="100000">
                                          <p:val>
                                            <p:strVal val="#ppt_x"/>
                                          </p:val>
                                        </p:tav>
                                      </p:tavLst>
                                    </p:anim>
                                    <p:anim calcmode="lin" valueType="num">
                                      <p:cBhvr additive="base">
                                        <p:cTn id="39" dur="75" fill="hold"/>
                                        <p:tgtEl>
                                          <p:spTgt spid="4475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build="p" autoUpdateAnimBg="0"/>
      <p:bldP spid="447494" grpId="0" autoUpdateAnimBg="0"/>
      <p:bldP spid="447495" grpId="0" autoUpdateAnimBg="0"/>
      <p:bldP spid="447496" grpId="0" autoUpdateAnimBg="0"/>
      <p:bldP spid="447497" grpId="0" autoUpdateAnimBg="0"/>
      <p:bldP spid="447498" grpId="0" autoUpdateAnimBg="0"/>
      <p:bldP spid="447499" grpId="0" autoUpdateAnimBg="0"/>
      <p:bldP spid="447500"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glucose_and_galactose">
            <a:extLst>
              <a:ext uri="{FF2B5EF4-FFF2-40B4-BE49-F238E27FC236}">
                <a16:creationId xmlns:a16="http://schemas.microsoft.com/office/drawing/2014/main" id="{34061587-D51B-60EF-741F-DF13311FB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400"/>
            <a:ext cx="8534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pic>
        <p:nvPicPr>
          <p:cNvPr id="451586" name="Picture 2" descr="fatty">
            <a:extLst>
              <a:ext uri="{FF2B5EF4-FFF2-40B4-BE49-F238E27FC236}">
                <a16:creationId xmlns:a16="http://schemas.microsoft.com/office/drawing/2014/main" id="{A36289AF-DE8D-E575-0B9D-540DD6978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21" t="5370" r="20047" b="26622"/>
          <a:stretch>
            <a:fillRect/>
          </a:stretch>
        </p:blipFill>
        <p:spPr bwMode="auto">
          <a:xfrm>
            <a:off x="5029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87" name="Text Box 3">
            <a:extLst>
              <a:ext uri="{FF2B5EF4-FFF2-40B4-BE49-F238E27FC236}">
                <a16:creationId xmlns:a16="http://schemas.microsoft.com/office/drawing/2014/main" id="{9A3F112D-63E7-B438-3949-6383B8489BFE}"/>
              </a:ext>
            </a:extLst>
          </p:cNvPr>
          <p:cNvSpPr txBox="1">
            <a:spLocks noChangeArrowheads="1"/>
          </p:cNvSpPr>
          <p:nvPr/>
        </p:nvSpPr>
        <p:spPr bwMode="auto">
          <a:xfrm>
            <a:off x="304800" y="838200"/>
            <a:ext cx="48768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3600" b="1">
                <a:solidFill>
                  <a:schemeClr val="bg2"/>
                </a:solidFill>
                <a:latin typeface="Tahoma" panose="020B0604030504040204" pitchFamily="34" charset="0"/>
              </a:rPr>
              <a:t>Fatty Acids are a kind of Fat or oil.</a:t>
            </a:r>
          </a:p>
          <a:p>
            <a:pPr eaLnBrk="1" hangingPunct="1">
              <a:spcBef>
                <a:spcPct val="20000"/>
              </a:spcBef>
              <a:buClr>
                <a:schemeClr val="accent2"/>
              </a:buClr>
              <a:buSzPct val="75000"/>
              <a:buFont typeface="Wingdings" panose="05000000000000000000" pitchFamily="2" charset="2"/>
              <a:buNone/>
            </a:pPr>
            <a:r>
              <a:rPr lang="en-US" altLang="en-US" sz="3600" b="1">
                <a:solidFill>
                  <a:schemeClr val="bg2"/>
                </a:solidFill>
                <a:latin typeface="Tahoma" panose="020B0604030504040204" pitchFamily="34" charset="0"/>
              </a:rPr>
              <a:t>They are basically a </a:t>
            </a:r>
          </a:p>
          <a:p>
            <a:pPr eaLnBrk="1" hangingPunct="1">
              <a:spcBef>
                <a:spcPct val="20000"/>
              </a:spcBef>
              <a:buClr>
                <a:schemeClr val="accent2"/>
              </a:buClr>
              <a:buSzPct val="75000"/>
              <a:buFont typeface="Wingdings" panose="05000000000000000000" pitchFamily="2" charset="2"/>
              <a:buNone/>
            </a:pPr>
            <a:r>
              <a:rPr lang="en-US" altLang="en-US" sz="3600" b="1">
                <a:solidFill>
                  <a:schemeClr val="bg2"/>
                </a:solidFill>
                <a:latin typeface="Tahoma" panose="020B0604030504040204" pitchFamily="34" charset="0"/>
              </a:rPr>
              <a:t>chain of carbons, </a:t>
            </a:r>
          </a:p>
          <a:p>
            <a:pPr eaLnBrk="1" hangingPunct="1">
              <a:spcBef>
                <a:spcPct val="20000"/>
              </a:spcBef>
              <a:buClr>
                <a:schemeClr val="accent2"/>
              </a:buClr>
              <a:buSzPct val="75000"/>
              <a:buFont typeface="Wingdings" panose="05000000000000000000" pitchFamily="2" charset="2"/>
              <a:buNone/>
            </a:pPr>
            <a:r>
              <a:rPr lang="en-US" altLang="en-US" sz="3600" b="1">
                <a:solidFill>
                  <a:schemeClr val="bg2"/>
                </a:solidFill>
                <a:latin typeface="Tahoma" panose="020B0604030504040204" pitchFamily="34" charset="0"/>
              </a:rPr>
              <a:t>with a COOH group.</a:t>
            </a:r>
          </a:p>
        </p:txBody>
      </p:sp>
      <p:sp>
        <p:nvSpPr>
          <p:cNvPr id="94212" name="Rectangle 4">
            <a:extLst>
              <a:ext uri="{FF2B5EF4-FFF2-40B4-BE49-F238E27FC236}">
                <a16:creationId xmlns:a16="http://schemas.microsoft.com/office/drawing/2014/main" id="{9CDF23C2-4C10-0A9D-5771-BA3BAA3FCB57}"/>
              </a:ext>
            </a:extLst>
          </p:cNvPr>
          <p:cNvSpPr>
            <a:spLocks noChangeArrowheads="1"/>
          </p:cNvSpPr>
          <p:nvPr/>
        </p:nvSpPr>
        <p:spPr bwMode="auto">
          <a:xfrm>
            <a:off x="990600" y="228600"/>
            <a:ext cx="3481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4800" b="1" u="sng">
                <a:solidFill>
                  <a:srgbClr val="FF9900"/>
                </a:solidFill>
                <a:latin typeface="Tahoma" panose="020B0604030504040204" pitchFamily="34" charset="0"/>
              </a:rPr>
              <a:t>Fats </a:t>
            </a:r>
            <a:r>
              <a:rPr lang="en-US" altLang="en-US" sz="4800" u="sng">
                <a:solidFill>
                  <a:srgbClr val="FF9900"/>
                </a:solidFill>
                <a:latin typeface="Tahoma" panose="020B0604030504040204" pitchFamily="34" charset="0"/>
              </a:rPr>
              <a:t>(lipids)</a:t>
            </a:r>
          </a:p>
        </p:txBody>
      </p:sp>
      <p:pic>
        <p:nvPicPr>
          <p:cNvPr id="451589" name="Picture 5" descr="cooh">
            <a:extLst>
              <a:ext uri="{FF2B5EF4-FFF2-40B4-BE49-F238E27FC236}">
                <a16:creationId xmlns:a16="http://schemas.microsoft.com/office/drawing/2014/main" id="{A640623A-B347-46A4-13B7-3A8892774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460"/>
          <a:stretch>
            <a:fillRect/>
          </a:stretch>
        </p:blipFill>
        <p:spPr bwMode="auto">
          <a:xfrm>
            <a:off x="2743200" y="4095750"/>
            <a:ext cx="19081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90" name="Text Box 6">
            <a:extLst>
              <a:ext uri="{FF2B5EF4-FFF2-40B4-BE49-F238E27FC236}">
                <a16:creationId xmlns:a16="http://schemas.microsoft.com/office/drawing/2014/main" id="{0BEDAAA3-8781-CD95-DC64-DEF59F7203BF}"/>
              </a:ext>
            </a:extLst>
          </p:cNvPr>
          <p:cNvSpPr txBox="1">
            <a:spLocks noChangeArrowheads="1"/>
          </p:cNvSpPr>
          <p:nvPr/>
        </p:nvSpPr>
        <p:spPr bwMode="auto">
          <a:xfrm>
            <a:off x="304800" y="4419600"/>
            <a:ext cx="13509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2800" b="1">
                <a:latin typeface="Tahoma" panose="020B0604030504040204" pitchFamily="34" charset="0"/>
              </a:rPr>
              <a:t>COOH</a:t>
            </a:r>
            <a:r>
              <a:rPr lang="en-US" altLang="en-US" sz="2800">
                <a:latin typeface="Tahoma" panose="020B0604030504040204" pitchFamily="34" charset="0"/>
              </a:rPr>
              <a:t> </a:t>
            </a:r>
          </a:p>
          <a:p>
            <a:pPr eaLnBrk="1" hangingPunct="1">
              <a:spcBef>
                <a:spcPct val="20000"/>
              </a:spcBef>
              <a:buClr>
                <a:schemeClr val="accent2"/>
              </a:buClr>
              <a:buSzPct val="75000"/>
              <a:buFont typeface="Wingdings" panose="05000000000000000000" pitchFamily="2" charset="2"/>
              <a:buNone/>
            </a:pPr>
            <a:r>
              <a:rPr lang="en-US" altLang="en-US" sz="2800">
                <a:latin typeface="Tahoma" panose="020B0604030504040204" pitchFamily="34" charset="0"/>
              </a:rPr>
              <a:t>group</a:t>
            </a:r>
          </a:p>
        </p:txBody>
      </p:sp>
      <p:pic>
        <p:nvPicPr>
          <p:cNvPr id="451591" name="Picture 7" descr="j0395698">
            <a:extLst>
              <a:ext uri="{FF2B5EF4-FFF2-40B4-BE49-F238E27FC236}">
                <a16:creationId xmlns:a16="http://schemas.microsoft.com/office/drawing/2014/main" id="{F4425808-3AAC-5CE2-6995-6CA21E15F99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95800"/>
            <a:ext cx="1066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 calcmode="lin" valueType="num">
                                      <p:cBhvr additive="base">
                                        <p:cTn id="7" dur="500" fill="hold"/>
                                        <p:tgtEl>
                                          <p:spTgt spid="451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1587">
                                            <p:txEl>
                                              <p:pRg st="1" end="1"/>
                                            </p:txEl>
                                          </p:spTgt>
                                        </p:tgtEl>
                                        <p:attrNameLst>
                                          <p:attrName>style.visibility</p:attrName>
                                        </p:attrNameLst>
                                      </p:cBhvr>
                                      <p:to>
                                        <p:strVal val="visible"/>
                                      </p:to>
                                    </p:set>
                                    <p:anim calcmode="lin" valueType="num">
                                      <p:cBhvr additive="base">
                                        <p:cTn id="13" dur="500" fill="hold"/>
                                        <p:tgtEl>
                                          <p:spTgt spid="451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1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1587">
                                            <p:txEl>
                                              <p:pRg st="2" end="2"/>
                                            </p:txEl>
                                          </p:spTgt>
                                        </p:tgtEl>
                                        <p:attrNameLst>
                                          <p:attrName>style.visibility</p:attrName>
                                        </p:attrNameLst>
                                      </p:cBhvr>
                                      <p:to>
                                        <p:strVal val="visible"/>
                                      </p:to>
                                    </p:set>
                                    <p:anim calcmode="lin" valueType="num">
                                      <p:cBhvr additive="base">
                                        <p:cTn id="19" dur="500" fill="hold"/>
                                        <p:tgtEl>
                                          <p:spTgt spid="451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1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1587">
                                            <p:txEl>
                                              <p:pRg st="3" end="3"/>
                                            </p:txEl>
                                          </p:spTgt>
                                        </p:tgtEl>
                                        <p:attrNameLst>
                                          <p:attrName>style.visibility</p:attrName>
                                        </p:attrNameLst>
                                      </p:cBhvr>
                                      <p:to>
                                        <p:strVal val="visible"/>
                                      </p:to>
                                    </p:set>
                                    <p:anim calcmode="lin" valueType="num">
                                      <p:cBhvr additive="base">
                                        <p:cTn id="25" dur="500" fill="hold"/>
                                        <p:tgtEl>
                                          <p:spTgt spid="451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1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51586"/>
                                        </p:tgtEl>
                                        <p:attrNameLst>
                                          <p:attrName>style.visibility</p:attrName>
                                        </p:attrNameLst>
                                      </p:cBhvr>
                                      <p:to>
                                        <p:strVal val="visible"/>
                                      </p:to>
                                    </p:set>
                                    <p:anim calcmode="lin" valueType="num">
                                      <p:cBhvr additive="base">
                                        <p:cTn id="31" dur="500" fill="hold"/>
                                        <p:tgtEl>
                                          <p:spTgt spid="451586"/>
                                        </p:tgtEl>
                                        <p:attrNameLst>
                                          <p:attrName>ppt_x</p:attrName>
                                        </p:attrNameLst>
                                      </p:cBhvr>
                                      <p:tavLst>
                                        <p:tav tm="0">
                                          <p:val>
                                            <p:strVal val="1+#ppt_w/2"/>
                                          </p:val>
                                        </p:tav>
                                        <p:tav tm="100000">
                                          <p:val>
                                            <p:strVal val="#ppt_x"/>
                                          </p:val>
                                        </p:tav>
                                      </p:tavLst>
                                    </p:anim>
                                    <p:anim calcmode="lin" valueType="num">
                                      <p:cBhvr additive="base">
                                        <p:cTn id="32" dur="500" fill="hold"/>
                                        <p:tgtEl>
                                          <p:spTgt spid="45158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451589"/>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451590"/>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nodeType="afterEffect">
                                  <p:stCondLst>
                                    <p:cond delay="0"/>
                                  </p:stCondLst>
                                  <p:childTnLst>
                                    <p:set>
                                      <p:cBhvr>
                                        <p:cTn id="42" dur="1" fill="hold">
                                          <p:stCondLst>
                                            <p:cond delay="499"/>
                                          </p:stCondLst>
                                        </p:cTn>
                                        <p:tgtEl>
                                          <p:spTgt spid="451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autoUpdateAnimBg="0"/>
      <p:bldP spid="451590"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DNA nucleus">
            <a:extLst>
              <a:ext uri="{FF2B5EF4-FFF2-40B4-BE49-F238E27FC236}">
                <a16:creationId xmlns:a16="http://schemas.microsoft.com/office/drawing/2014/main" id="{08EAC5D9-27B6-8F63-EEA0-C196B2199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a:extLst>
              <a:ext uri="{FF2B5EF4-FFF2-40B4-BE49-F238E27FC236}">
                <a16:creationId xmlns:a16="http://schemas.microsoft.com/office/drawing/2014/main" id="{3417DA33-EC34-7009-CA44-16D27497FB7F}"/>
              </a:ext>
            </a:extLst>
          </p:cNvPr>
          <p:cNvSpPr txBox="1">
            <a:spLocks noChangeArrowheads="1"/>
          </p:cNvSpPr>
          <p:nvPr/>
        </p:nvSpPr>
        <p:spPr bwMode="auto">
          <a:xfrm>
            <a:off x="228600" y="1371600"/>
            <a:ext cx="54102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4800" b="1">
                <a:solidFill>
                  <a:srgbClr val="FFFF00"/>
                </a:solidFill>
                <a:latin typeface="Tahoma" panose="020B0604030504040204" pitchFamily="34" charset="0"/>
              </a:rPr>
              <a:t>DNA is</a:t>
            </a:r>
          </a:p>
          <a:p>
            <a:pPr eaLnBrk="1" hangingPunct="1">
              <a:spcBef>
                <a:spcPct val="20000"/>
              </a:spcBef>
              <a:buClr>
                <a:schemeClr val="accent2"/>
              </a:buClr>
              <a:buSzPct val="75000"/>
              <a:buFont typeface="Wingdings" panose="05000000000000000000" pitchFamily="2" charset="2"/>
              <a:buNone/>
            </a:pPr>
            <a:r>
              <a:rPr lang="en-US" altLang="en-US" sz="4800" b="1">
                <a:solidFill>
                  <a:srgbClr val="FFFF00"/>
                </a:solidFill>
                <a:latin typeface="Tahoma" panose="020B0604030504040204" pitchFamily="34" charset="0"/>
              </a:rPr>
              <a:t>stored in the</a:t>
            </a:r>
          </a:p>
          <a:p>
            <a:pPr eaLnBrk="1" hangingPunct="1">
              <a:spcBef>
                <a:spcPct val="20000"/>
              </a:spcBef>
              <a:buClr>
                <a:schemeClr val="accent2"/>
              </a:buClr>
              <a:buSzPct val="75000"/>
              <a:buFont typeface="Wingdings" panose="05000000000000000000" pitchFamily="2" charset="2"/>
              <a:buNone/>
            </a:pPr>
            <a:r>
              <a:rPr lang="en-US" altLang="en-US" sz="4800" b="1">
                <a:solidFill>
                  <a:srgbClr val="FFFF00"/>
                </a:solidFill>
                <a:latin typeface="Tahoma" panose="020B0604030504040204" pitchFamily="34" charset="0"/>
              </a:rPr>
              <a:t>Nucleus (center)</a:t>
            </a:r>
          </a:p>
          <a:p>
            <a:pPr eaLnBrk="1" hangingPunct="1">
              <a:spcBef>
                <a:spcPct val="20000"/>
              </a:spcBef>
              <a:buClr>
                <a:schemeClr val="accent2"/>
              </a:buClr>
              <a:buSzPct val="75000"/>
              <a:buFont typeface="Wingdings" panose="05000000000000000000" pitchFamily="2" charset="2"/>
              <a:buNone/>
            </a:pPr>
            <a:r>
              <a:rPr lang="en-US" altLang="en-US" sz="4800" b="1">
                <a:solidFill>
                  <a:srgbClr val="FFFF00"/>
                </a:solidFill>
                <a:latin typeface="Tahoma" panose="020B0604030504040204" pitchFamily="34" charset="0"/>
              </a:rPr>
              <a:t>of the cell.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8DE31355-AA3C-604D-6973-4C3376413ABD}"/>
              </a:ext>
            </a:extLst>
          </p:cNvPr>
          <p:cNvSpPr txBox="1">
            <a:spLocks noChangeArrowheads="1"/>
          </p:cNvSpPr>
          <p:nvPr/>
        </p:nvSpPr>
        <p:spPr bwMode="auto">
          <a:xfrm>
            <a:off x="76200" y="76200"/>
            <a:ext cx="5029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75000"/>
              <a:buFont typeface="Wingdings" panose="05000000000000000000" pitchFamily="2" charset="2"/>
              <a:buNone/>
            </a:pPr>
            <a:r>
              <a:rPr lang="en-US" altLang="en-US" sz="4800" b="1">
                <a:latin typeface="Tahoma" panose="020B0604030504040204" pitchFamily="34" charset="0"/>
              </a:rPr>
              <a:t>It is made up of four “letters” called A, G, T and C.</a:t>
            </a:r>
            <a:r>
              <a:rPr lang="en-US" altLang="en-US" sz="4800" b="1">
                <a:solidFill>
                  <a:srgbClr val="FFFF00"/>
                </a:solidFill>
                <a:latin typeface="Tahoma" panose="020B0604030504040204" pitchFamily="34" charset="0"/>
              </a:rPr>
              <a:t> </a:t>
            </a:r>
            <a:endParaRPr lang="en-US" altLang="en-US" sz="2800">
              <a:latin typeface="Tahoma" panose="020B0604030504040204" pitchFamily="34" charset="0"/>
            </a:endParaRPr>
          </a:p>
        </p:txBody>
      </p:sp>
      <p:pic>
        <p:nvPicPr>
          <p:cNvPr id="96259" name="Picture 3" descr="a">
            <a:extLst>
              <a:ext uri="{FF2B5EF4-FFF2-40B4-BE49-F238E27FC236}">
                <a16:creationId xmlns:a16="http://schemas.microsoft.com/office/drawing/2014/main" id="{7CD61AF9-86D9-E985-D1B6-30BCF0D67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5052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c">
            <a:extLst>
              <a:ext uri="{FF2B5EF4-FFF2-40B4-BE49-F238E27FC236}">
                <a16:creationId xmlns:a16="http://schemas.microsoft.com/office/drawing/2014/main" id="{3BF4EE9E-8BA3-838D-2AD8-B95320A16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4574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g">
            <a:extLst>
              <a:ext uri="{FF2B5EF4-FFF2-40B4-BE49-F238E27FC236}">
                <a16:creationId xmlns:a16="http://schemas.microsoft.com/office/drawing/2014/main" id="{40CC3BCF-B081-CE0B-F3D4-839C0AF88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819400"/>
            <a:ext cx="3886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6" descr="t">
            <a:extLst>
              <a:ext uri="{FF2B5EF4-FFF2-40B4-BE49-F238E27FC236}">
                <a16:creationId xmlns:a16="http://schemas.microsoft.com/office/drawing/2014/main" id="{B27F70BF-EC11-9535-98F9-CB9674B5F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657600"/>
            <a:ext cx="2732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42" name="AutoShape 2">
            <a:extLst>
              <a:ext uri="{FF2B5EF4-FFF2-40B4-BE49-F238E27FC236}">
                <a16:creationId xmlns:a16="http://schemas.microsoft.com/office/drawing/2014/main" id="{723849B7-257C-DAC5-1878-0CC19867A33E}"/>
              </a:ext>
            </a:extLst>
          </p:cNvPr>
          <p:cNvSpPr>
            <a:spLocks noChangeArrowheads="1"/>
          </p:cNvSpPr>
          <p:nvPr/>
        </p:nvSpPr>
        <p:spPr bwMode="auto">
          <a:xfrm>
            <a:off x="381000" y="1752600"/>
            <a:ext cx="8001000" cy="4800600"/>
          </a:xfrm>
          <a:prstGeom prst="octagon">
            <a:avLst>
              <a:gd name="adj" fmla="val 10690"/>
            </a:avLst>
          </a:prstGeom>
          <a:gradFill rotWithShape="1">
            <a:gsLst>
              <a:gs pos="0">
                <a:srgbClr val="CC0000"/>
              </a:gs>
              <a:gs pos="50000">
                <a:srgbClr val="CC0000">
                  <a:gamma/>
                  <a:shade val="46275"/>
                  <a:invGamma/>
                </a:srgbClr>
              </a:gs>
              <a:gs pos="100000">
                <a:srgbClr val="CC0000"/>
              </a:gs>
            </a:gsLst>
            <a:lin ang="2700000" scaled="1"/>
          </a:gradFill>
          <a:ln w="9525">
            <a:miter lim="800000"/>
            <a:headEnd/>
            <a:tailEnd/>
          </a:ln>
          <a:effectLst/>
          <a:scene3d>
            <a:camera prst="legacyObliqueTopRight"/>
            <a:lightRig rig="legacyNormal3" dir="r"/>
          </a:scene3d>
          <a:sp3d extrusionH="277800" prstMaterial="legacyPlastic">
            <a:bevelT w="13500" h="13500" prst="angle"/>
            <a:bevelB w="13500" h="13500" prst="angle"/>
            <a:extrusionClr>
              <a:srgbClr val="CC0000"/>
            </a:extrusionClr>
          </a:sp3d>
        </p:spPr>
        <p:txBody>
          <a:bodyPr wrap="none" anchor="ctr">
            <a:flatTx/>
          </a:bodyPr>
          <a:lstStyle/>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Fe</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Iron (II) Ferr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ous</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Fe</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+3</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Iron (III) Ferr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ic</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Cu</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+1</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Copper (I) Cupr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ous</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Cu</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+2</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Copper (II) Cupr</a:t>
            </a:r>
            <a:r>
              <a:rPr lang="en-US" sz="4800" b="1" u="sng">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ic</a:t>
            </a:r>
          </a:p>
          <a:p>
            <a:pPr>
              <a:defRPr/>
            </a:pP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NH</a:t>
            </a:r>
            <a:r>
              <a:rPr lang="en-US" sz="4800" b="1" baseline="-25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4</a:t>
            </a:r>
            <a:r>
              <a:rPr lang="en-US" sz="4800" b="1" baseline="30000">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a:t>
            </a:r>
            <a:r>
              <a:rPr lang="en-US" sz="4800" b="1">
                <a:solidFill>
                  <a:srgbClr val="CC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Garamond" pitchFamily="18" charset="0"/>
              </a:rPr>
              <a:t>		Ammonium</a:t>
            </a:r>
          </a:p>
        </p:txBody>
      </p:sp>
      <p:sp>
        <p:nvSpPr>
          <p:cNvPr id="317443" name="Rectangle 3">
            <a:extLst>
              <a:ext uri="{FF2B5EF4-FFF2-40B4-BE49-F238E27FC236}">
                <a16:creationId xmlns:a16="http://schemas.microsoft.com/office/drawing/2014/main" id="{E62DD3A2-009E-82C9-E9C0-DA692F46289D}"/>
              </a:ext>
            </a:extLst>
          </p:cNvPr>
          <p:cNvSpPr>
            <a:spLocks noChangeArrowheads="1"/>
          </p:cNvSpPr>
          <p:nvPr/>
        </p:nvSpPr>
        <p:spPr bwMode="auto">
          <a:xfrm rot="-5400000">
            <a:off x="3124200" y="-990600"/>
            <a:ext cx="762000" cy="3657600"/>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chemeClr val="accent1"/>
                </a:solidFill>
              </a:rPr>
              <a:t>mo’ 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317442"/>
                                        </p:tgtEl>
                                        <p:attrNameLst>
                                          <p:attrName>style.visibility</p:attrName>
                                        </p:attrNameLst>
                                      </p:cBhvr>
                                      <p:to>
                                        <p:strVal val="visible"/>
                                      </p:to>
                                    </p:set>
                                    <p:anim calcmode="lin" valueType="num">
                                      <p:cBhvr>
                                        <p:cTn id="7" dur="500" fill="hold"/>
                                        <p:tgtEl>
                                          <p:spTgt spid="3174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7442"/>
                                        </p:tgtEl>
                                        <p:attrNameLst>
                                          <p:attrName>ppt_y</p:attrName>
                                        </p:attrNameLst>
                                      </p:cBhvr>
                                      <p:tavLst>
                                        <p:tav tm="0">
                                          <p:val>
                                            <p:strVal val="#ppt_y"/>
                                          </p:val>
                                        </p:tav>
                                        <p:tav tm="100000">
                                          <p:val>
                                            <p:strVal val="#ppt_y"/>
                                          </p:val>
                                        </p:tav>
                                      </p:tavLst>
                                    </p:anim>
                                    <p:anim calcmode="lin" valueType="num">
                                      <p:cBhvr>
                                        <p:cTn id="9" dur="500" fill="hold"/>
                                        <p:tgtEl>
                                          <p:spTgt spid="3174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74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7442"/>
                                        </p:tgtEl>
                                      </p:cBhvr>
                                    </p:animEffect>
                                  </p:childTnLst>
                                </p:cTn>
                              </p:par>
                              <p:par>
                                <p:cTn id="12" presetID="59" presetClass="path" presetSubtype="0" repeatCount="indefinite" accel="50000" decel="50000" autoRev="1" fill="hold" nodeType="withEffect">
                                  <p:stCondLst>
                                    <p:cond delay="0"/>
                                  </p:stCondLst>
                                  <p:childTnLst>
                                    <p:animMotion origin="layout" path="M 2.77556E-17 1.48148E-6 C 2.77556E-17 -0.00625 0.01337 -0.01088 0.02986 -0.01088 C 0.04688 -0.01088 0.06042 -0.00625 0.06042 1.48148E-6 C 0.06042 0.00648 0.07378 0.01134 0.0908 0.01134 C 0.10729 0.01134 0.12083 0.00648 0.12083 1.48148E-6 " pathEditMode="relative" rAng="0" ptsTypes="fffff">
                                      <p:cBhvr>
                                        <p:cTn id="13" dur="5000" fill="hold"/>
                                        <p:tgtEl>
                                          <p:spTgt spid="317443"/>
                                        </p:tgtEl>
                                        <p:attrNameLst>
                                          <p:attrName>ppt_x</p:attrName>
                                          <p:attrName>ppt_y</p:attrName>
                                        </p:attrNameLst>
                                      </p:cBhvr>
                                      <p:rCtr x="60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animBg="1"/>
      <p:bldP spid="31744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8" name="Picture 2" descr="j0316892">
            <a:extLst>
              <a:ext uri="{FF2B5EF4-FFF2-40B4-BE49-F238E27FC236}">
                <a16:creationId xmlns:a16="http://schemas.microsoft.com/office/drawing/2014/main" id="{8EC898D7-502A-80FB-004D-0911470D3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632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6463271E-B867-1FD8-6423-EA1CF1B9AEB3}"/>
              </a:ext>
            </a:extLst>
          </p:cNvPr>
          <p:cNvSpPr>
            <a:spLocks noChangeArrowheads="1"/>
          </p:cNvSpPr>
          <p:nvPr/>
        </p:nvSpPr>
        <p:spPr bwMode="auto">
          <a:xfrm>
            <a:off x="0" y="0"/>
            <a:ext cx="83820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t>All plant and animal life on Earth contains what element?</a:t>
            </a:r>
          </a:p>
          <a:p>
            <a:pPr eaLnBrk="1" hangingPunct="1">
              <a:spcBef>
                <a:spcPct val="50000"/>
              </a:spcBef>
            </a:pPr>
            <a:endParaRPr lang="en-US" altLang="en-US" sz="4400" b="1"/>
          </a:p>
          <a:p>
            <a:pPr eaLnBrk="1" hangingPunct="1">
              <a:spcBef>
                <a:spcPct val="50000"/>
              </a:spcBef>
            </a:pPr>
            <a:r>
              <a:rPr lang="en-US" altLang="en-US" sz="4400" b="1"/>
              <a:t> sulfur </a:t>
            </a:r>
          </a:p>
          <a:p>
            <a:pPr eaLnBrk="1" hangingPunct="1">
              <a:spcBef>
                <a:spcPct val="50000"/>
              </a:spcBef>
            </a:pPr>
            <a:r>
              <a:rPr lang="en-US" altLang="en-US" sz="4400" b="1"/>
              <a:t> carbon </a:t>
            </a:r>
          </a:p>
          <a:p>
            <a:pPr eaLnBrk="1" hangingPunct="1">
              <a:spcBef>
                <a:spcPct val="50000"/>
              </a:spcBef>
            </a:pPr>
            <a:r>
              <a:rPr lang="en-US" altLang="en-US" sz="4400" b="1"/>
              <a:t> silicon </a:t>
            </a:r>
          </a:p>
          <a:p>
            <a:pPr eaLnBrk="1" hangingPunct="1">
              <a:spcBef>
                <a:spcPct val="50000"/>
              </a:spcBef>
            </a:pPr>
            <a:r>
              <a:rPr lang="en-US" altLang="en-US" sz="4400" b="1"/>
              <a:t> aluminum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3.33333E-6 2.59259E-6 L -0.10834 -0.00116 " pathEditMode="relative" rAng="0" ptsTypes="AA">
                                      <p:cBhvr>
                                        <p:cTn id="6" dur="8000" fill="hold"/>
                                        <p:tgtEl>
                                          <p:spTgt spid="439298"/>
                                        </p:tgtEl>
                                        <p:attrNameLst>
                                          <p:attrName>ppt_x</p:attrName>
                                          <p:attrName>ppt_y</p:attrName>
                                        </p:attrNameLst>
                                      </p:cBhvr>
                                      <p:rCtr x="-541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280CADB3-7E4D-1A46-A90D-3D463D51F2C8}"/>
              </a:ext>
            </a:extLst>
          </p:cNvPr>
          <p:cNvSpPr>
            <a:spLocks noChangeArrowheads="1"/>
          </p:cNvSpPr>
          <p:nvPr/>
        </p:nvSpPr>
        <p:spPr bwMode="auto">
          <a:xfrm>
            <a:off x="2022475" y="152400"/>
            <a:ext cx="5978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u="sng"/>
              <a:t>Concentration</a:t>
            </a:r>
          </a:p>
          <a:p>
            <a:pPr eaLnBrk="1" hangingPunct="1"/>
            <a:r>
              <a:rPr lang="en-US" altLang="en-US" sz="4000" b="1"/>
              <a:t>the amount of solute dissolved in a solvent.</a:t>
            </a:r>
          </a:p>
        </p:txBody>
      </p:sp>
      <p:sp>
        <p:nvSpPr>
          <p:cNvPr id="98307" name="AutoShape 11">
            <a:extLst>
              <a:ext uri="{FF2B5EF4-FFF2-40B4-BE49-F238E27FC236}">
                <a16:creationId xmlns:a16="http://schemas.microsoft.com/office/drawing/2014/main" id="{2A2BABAB-7486-4FE6-C18B-2C6560FF23E5}"/>
              </a:ext>
            </a:extLst>
          </p:cNvPr>
          <p:cNvSpPr>
            <a:spLocks noChangeArrowheads="1"/>
          </p:cNvSpPr>
          <p:nvPr/>
        </p:nvSpPr>
        <p:spPr bwMode="auto">
          <a:xfrm>
            <a:off x="457200" y="2819400"/>
            <a:ext cx="1905000" cy="2743200"/>
          </a:xfrm>
          <a:prstGeom prst="can">
            <a:avLst>
              <a:gd name="adj" fmla="val 21000"/>
            </a:avLst>
          </a:prstGeom>
          <a:solidFill>
            <a:srgbClr val="3366FF">
              <a:alpha val="25098"/>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98308" name="AutoShape 12">
            <a:extLst>
              <a:ext uri="{FF2B5EF4-FFF2-40B4-BE49-F238E27FC236}">
                <a16:creationId xmlns:a16="http://schemas.microsoft.com/office/drawing/2014/main" id="{A5981D65-9723-C9AD-43DA-F9D55AD2C6E7}"/>
              </a:ext>
            </a:extLst>
          </p:cNvPr>
          <p:cNvSpPr>
            <a:spLocks noChangeArrowheads="1"/>
          </p:cNvSpPr>
          <p:nvPr/>
        </p:nvSpPr>
        <p:spPr bwMode="auto">
          <a:xfrm>
            <a:off x="4724400" y="2819400"/>
            <a:ext cx="1905000" cy="2743200"/>
          </a:xfrm>
          <a:prstGeom prst="can">
            <a:avLst>
              <a:gd name="adj" fmla="val 21000"/>
            </a:avLst>
          </a:prstGeom>
          <a:solidFill>
            <a:srgbClr val="3366FF">
              <a:alpha val="74901"/>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09" name="AutoShape 13">
            <a:extLst>
              <a:ext uri="{FF2B5EF4-FFF2-40B4-BE49-F238E27FC236}">
                <a16:creationId xmlns:a16="http://schemas.microsoft.com/office/drawing/2014/main" id="{9B3A3C49-8CE0-67D8-100E-25A81A073202}"/>
              </a:ext>
            </a:extLst>
          </p:cNvPr>
          <p:cNvSpPr>
            <a:spLocks noChangeArrowheads="1"/>
          </p:cNvSpPr>
          <p:nvPr/>
        </p:nvSpPr>
        <p:spPr bwMode="auto">
          <a:xfrm>
            <a:off x="6858000" y="2819400"/>
            <a:ext cx="1905000" cy="2743200"/>
          </a:xfrm>
          <a:prstGeom prst="can">
            <a:avLst>
              <a:gd name="adj" fmla="val 21000"/>
            </a:avLst>
          </a:prstGeom>
          <a:solidFill>
            <a:srgbClr val="3366FF"/>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10" name="AutoShape 14">
            <a:extLst>
              <a:ext uri="{FF2B5EF4-FFF2-40B4-BE49-F238E27FC236}">
                <a16:creationId xmlns:a16="http://schemas.microsoft.com/office/drawing/2014/main" id="{EF051FEA-6BA0-5F36-D100-2B2A0DF30511}"/>
              </a:ext>
            </a:extLst>
          </p:cNvPr>
          <p:cNvSpPr>
            <a:spLocks noChangeArrowheads="1"/>
          </p:cNvSpPr>
          <p:nvPr/>
        </p:nvSpPr>
        <p:spPr bwMode="auto">
          <a:xfrm>
            <a:off x="2590800" y="2819400"/>
            <a:ext cx="1905000" cy="2743200"/>
          </a:xfrm>
          <a:prstGeom prst="can">
            <a:avLst>
              <a:gd name="adj" fmla="val 21000"/>
            </a:avLst>
          </a:prstGeom>
          <a:solidFill>
            <a:srgbClr val="3366FF">
              <a:alpha val="49019"/>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11" name="AutoShape 16">
            <a:extLst>
              <a:ext uri="{FF2B5EF4-FFF2-40B4-BE49-F238E27FC236}">
                <a16:creationId xmlns:a16="http://schemas.microsoft.com/office/drawing/2014/main" id="{2017E0B0-4B72-37BD-5B16-2CD401FBB736}"/>
              </a:ext>
            </a:extLst>
          </p:cNvPr>
          <p:cNvSpPr>
            <a:spLocks noChangeArrowheads="1"/>
          </p:cNvSpPr>
          <p:nvPr/>
        </p:nvSpPr>
        <p:spPr bwMode="auto">
          <a:xfrm>
            <a:off x="0" y="0"/>
            <a:ext cx="1905000" cy="2743200"/>
          </a:xfrm>
          <a:prstGeom prst="can">
            <a:avLst>
              <a:gd name="adj" fmla="val 21000"/>
            </a:avLst>
          </a:prstGeom>
          <a:solidFill>
            <a:schemeClr val="bg1">
              <a:alpha val="25098"/>
            </a:scheme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t>Solvent</a:t>
            </a:r>
          </a:p>
        </p:txBody>
      </p:sp>
      <p:sp>
        <p:nvSpPr>
          <p:cNvPr id="98312" name="AutoShape 17">
            <a:extLst>
              <a:ext uri="{FF2B5EF4-FFF2-40B4-BE49-F238E27FC236}">
                <a16:creationId xmlns:a16="http://schemas.microsoft.com/office/drawing/2014/main" id="{E5064C80-44C8-4AE5-9ABD-994EEF842AB0}"/>
              </a:ext>
            </a:extLst>
          </p:cNvPr>
          <p:cNvSpPr>
            <a:spLocks noChangeArrowheads="1"/>
          </p:cNvSpPr>
          <p:nvPr/>
        </p:nvSpPr>
        <p:spPr bwMode="auto">
          <a:xfrm>
            <a:off x="7848600" y="1524000"/>
            <a:ext cx="685800" cy="1524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13" name="Rectangle 18">
            <a:extLst>
              <a:ext uri="{FF2B5EF4-FFF2-40B4-BE49-F238E27FC236}">
                <a16:creationId xmlns:a16="http://schemas.microsoft.com/office/drawing/2014/main" id="{719DB184-CB91-8C55-F064-8705F65B9370}"/>
              </a:ext>
            </a:extLst>
          </p:cNvPr>
          <p:cNvSpPr>
            <a:spLocks noChangeArrowheads="1"/>
          </p:cNvSpPr>
          <p:nvPr/>
        </p:nvSpPr>
        <p:spPr bwMode="auto">
          <a:xfrm>
            <a:off x="7696200" y="762000"/>
            <a:ext cx="1271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Solute</a:t>
            </a:r>
          </a:p>
        </p:txBody>
      </p:sp>
      <p:sp>
        <p:nvSpPr>
          <p:cNvPr id="98314" name="AutoShape 19">
            <a:extLst>
              <a:ext uri="{FF2B5EF4-FFF2-40B4-BE49-F238E27FC236}">
                <a16:creationId xmlns:a16="http://schemas.microsoft.com/office/drawing/2014/main" id="{9BB9615F-EA47-F13F-BB23-2F42318495DF}"/>
              </a:ext>
            </a:extLst>
          </p:cNvPr>
          <p:cNvSpPr>
            <a:spLocks noChangeArrowheads="1"/>
          </p:cNvSpPr>
          <p:nvPr/>
        </p:nvSpPr>
        <p:spPr bwMode="auto">
          <a:xfrm>
            <a:off x="8305800" y="1524000"/>
            <a:ext cx="685800" cy="3810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15" name="AutoShape 20">
            <a:extLst>
              <a:ext uri="{FF2B5EF4-FFF2-40B4-BE49-F238E27FC236}">
                <a16:creationId xmlns:a16="http://schemas.microsoft.com/office/drawing/2014/main" id="{1E9D2821-6DC0-DB2F-4810-0BE78DA600C1}"/>
              </a:ext>
            </a:extLst>
          </p:cNvPr>
          <p:cNvSpPr>
            <a:spLocks noChangeArrowheads="1"/>
          </p:cNvSpPr>
          <p:nvPr/>
        </p:nvSpPr>
        <p:spPr bwMode="auto">
          <a:xfrm>
            <a:off x="8001000" y="1524000"/>
            <a:ext cx="685800" cy="4572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16" name="AutoShape 21">
            <a:extLst>
              <a:ext uri="{FF2B5EF4-FFF2-40B4-BE49-F238E27FC236}">
                <a16:creationId xmlns:a16="http://schemas.microsoft.com/office/drawing/2014/main" id="{B5F1D502-CA15-9954-86F9-F52DFDD755A6}"/>
              </a:ext>
            </a:extLst>
          </p:cNvPr>
          <p:cNvSpPr>
            <a:spLocks noChangeArrowheads="1"/>
          </p:cNvSpPr>
          <p:nvPr/>
        </p:nvSpPr>
        <p:spPr bwMode="auto">
          <a:xfrm>
            <a:off x="8077200" y="1524000"/>
            <a:ext cx="838200" cy="4572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8317" name="AutoShape 22">
            <a:extLst>
              <a:ext uri="{FF2B5EF4-FFF2-40B4-BE49-F238E27FC236}">
                <a16:creationId xmlns:a16="http://schemas.microsoft.com/office/drawing/2014/main" id="{987BE128-2C9E-AF96-27FF-0C8826891703}"/>
              </a:ext>
            </a:extLst>
          </p:cNvPr>
          <p:cNvSpPr>
            <a:spLocks noChangeArrowheads="1"/>
          </p:cNvSpPr>
          <p:nvPr/>
        </p:nvSpPr>
        <p:spPr bwMode="auto">
          <a:xfrm>
            <a:off x="533400" y="5943600"/>
            <a:ext cx="8153400" cy="990600"/>
          </a:xfrm>
          <a:prstGeom prst="leftRightArrow">
            <a:avLst>
              <a:gd name="adj1" fmla="val 50000"/>
              <a:gd name="adj2" fmla="val 164615"/>
            </a:avLst>
          </a:prstGeom>
          <a:solidFill>
            <a:srgbClr val="FF0000">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t>Low------------------- High</a:t>
            </a:r>
          </a:p>
          <a:p>
            <a:pPr algn="ctr" eaLnBrk="1" hangingPunct="1"/>
            <a:r>
              <a:rPr lang="en-US" altLang="en-US" sz="4000" b="1"/>
              <a:t>dilute </a:t>
            </a:r>
            <a:r>
              <a:rPr lang="en-US" altLang="en-US" sz="3200" b="1">
                <a:solidFill>
                  <a:srgbClr val="71418B"/>
                </a:solidFill>
              </a:rPr>
              <a:t>dy loot</a:t>
            </a:r>
            <a:r>
              <a:rPr lang="en-US" altLang="en-US" sz="4000" b="1"/>
              <a:t>          concentrated</a:t>
            </a:r>
          </a:p>
          <a:p>
            <a:pPr algn="ctr" eaLnBrk="1" hangingPunct="1"/>
            <a:endParaRPr lang="en-US" altLang="en-US" sz="4800"/>
          </a:p>
        </p:txBody>
      </p:sp>
      <p:sp>
        <p:nvSpPr>
          <p:cNvPr id="98318" name="AutoShape 23">
            <a:extLst>
              <a:ext uri="{FF2B5EF4-FFF2-40B4-BE49-F238E27FC236}">
                <a16:creationId xmlns:a16="http://schemas.microsoft.com/office/drawing/2014/main" id="{52BE0872-BE44-819E-8C8C-34A7AFFF83BD}"/>
              </a:ext>
            </a:extLst>
          </p:cNvPr>
          <p:cNvSpPr>
            <a:spLocks noChangeArrowheads="1"/>
          </p:cNvSpPr>
          <p:nvPr/>
        </p:nvSpPr>
        <p:spPr bwMode="auto">
          <a:xfrm>
            <a:off x="0" y="838200"/>
            <a:ext cx="1905000" cy="1905000"/>
          </a:xfrm>
          <a:prstGeom prst="can">
            <a:avLst>
              <a:gd name="adj" fmla="val 28620"/>
            </a:avLst>
          </a:prstGeom>
          <a:solidFill>
            <a:srgbClr val="00FFFF">
              <a:alpha val="10980"/>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69A3"/>
            </a:gs>
            <a:gs pos="100000">
              <a:srgbClr val="FFFFFF"/>
            </a:gs>
          </a:gsLst>
          <a:lin ang="5400000" scaled="1"/>
        </a:gra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5C113E2-6F60-C4FC-5795-F8112F3BE016}"/>
              </a:ext>
            </a:extLst>
          </p:cNvPr>
          <p:cNvSpPr>
            <a:spLocks noChangeArrowheads="1"/>
          </p:cNvSpPr>
          <p:nvPr/>
        </p:nvSpPr>
        <p:spPr bwMode="auto">
          <a:xfrm>
            <a:off x="228600" y="152400"/>
            <a:ext cx="8534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u="sng"/>
              <a:t>Solubility</a:t>
            </a:r>
            <a:r>
              <a:rPr lang="en-US" altLang="en-US" sz="6000" b="1"/>
              <a:t> -how likely it is for a solute to dissolve in a solvent.</a:t>
            </a:r>
          </a:p>
          <a:p>
            <a:pPr eaLnBrk="1" hangingPunct="1"/>
            <a:r>
              <a:rPr lang="en-US" altLang="en-US" sz="6000" b="1"/>
              <a:t> </a:t>
            </a:r>
          </a:p>
        </p:txBody>
      </p:sp>
      <p:sp>
        <p:nvSpPr>
          <p:cNvPr id="99331" name="AutoShape 5">
            <a:extLst>
              <a:ext uri="{FF2B5EF4-FFF2-40B4-BE49-F238E27FC236}">
                <a16:creationId xmlns:a16="http://schemas.microsoft.com/office/drawing/2014/main" id="{0D98163D-C38E-4DD3-7C94-D15B9103136A}"/>
              </a:ext>
            </a:extLst>
          </p:cNvPr>
          <p:cNvSpPr>
            <a:spLocks noChangeArrowheads="1"/>
          </p:cNvSpPr>
          <p:nvPr/>
        </p:nvSpPr>
        <p:spPr bwMode="auto">
          <a:xfrm>
            <a:off x="457200" y="3733800"/>
            <a:ext cx="1905000" cy="2743200"/>
          </a:xfrm>
          <a:prstGeom prst="can">
            <a:avLst>
              <a:gd name="adj" fmla="val 21000"/>
            </a:avLst>
          </a:prstGeom>
          <a:solidFill>
            <a:srgbClr val="3366FF">
              <a:alpha val="3922"/>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p>
        </p:txBody>
      </p:sp>
      <p:sp>
        <p:nvSpPr>
          <p:cNvPr id="99332" name="AutoShape 6">
            <a:extLst>
              <a:ext uri="{FF2B5EF4-FFF2-40B4-BE49-F238E27FC236}">
                <a16:creationId xmlns:a16="http://schemas.microsoft.com/office/drawing/2014/main" id="{68BAC63F-7149-6890-9848-903AD68EF75F}"/>
              </a:ext>
            </a:extLst>
          </p:cNvPr>
          <p:cNvSpPr>
            <a:spLocks noChangeArrowheads="1"/>
          </p:cNvSpPr>
          <p:nvPr/>
        </p:nvSpPr>
        <p:spPr bwMode="auto">
          <a:xfrm>
            <a:off x="4724400" y="3733800"/>
            <a:ext cx="1905000" cy="2743200"/>
          </a:xfrm>
          <a:prstGeom prst="can">
            <a:avLst>
              <a:gd name="adj" fmla="val 21000"/>
            </a:avLst>
          </a:prstGeom>
          <a:solidFill>
            <a:srgbClr val="3366FF">
              <a:alpha val="32156"/>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33" name="AutoShape 7">
            <a:extLst>
              <a:ext uri="{FF2B5EF4-FFF2-40B4-BE49-F238E27FC236}">
                <a16:creationId xmlns:a16="http://schemas.microsoft.com/office/drawing/2014/main" id="{7A62DE2A-E423-BD3C-5AB6-F7D26A5C4E78}"/>
              </a:ext>
            </a:extLst>
          </p:cNvPr>
          <p:cNvSpPr>
            <a:spLocks noChangeArrowheads="1"/>
          </p:cNvSpPr>
          <p:nvPr/>
        </p:nvSpPr>
        <p:spPr bwMode="auto">
          <a:xfrm>
            <a:off x="6858000" y="3733800"/>
            <a:ext cx="1905000" cy="2743200"/>
          </a:xfrm>
          <a:prstGeom prst="can">
            <a:avLst>
              <a:gd name="adj" fmla="val 21000"/>
            </a:avLst>
          </a:prstGeom>
          <a:solidFill>
            <a:srgbClr val="3366FF"/>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34" name="AutoShape 8">
            <a:extLst>
              <a:ext uri="{FF2B5EF4-FFF2-40B4-BE49-F238E27FC236}">
                <a16:creationId xmlns:a16="http://schemas.microsoft.com/office/drawing/2014/main" id="{C511EF21-3349-CB75-3CED-E694948245BA}"/>
              </a:ext>
            </a:extLst>
          </p:cNvPr>
          <p:cNvSpPr>
            <a:spLocks noChangeArrowheads="1"/>
          </p:cNvSpPr>
          <p:nvPr/>
        </p:nvSpPr>
        <p:spPr bwMode="auto">
          <a:xfrm>
            <a:off x="2590800" y="3733800"/>
            <a:ext cx="1905000" cy="2743200"/>
          </a:xfrm>
          <a:prstGeom prst="can">
            <a:avLst>
              <a:gd name="adj" fmla="val 21000"/>
            </a:avLst>
          </a:prstGeom>
          <a:solidFill>
            <a:srgbClr val="3366FF">
              <a:alpha val="14117"/>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35" name="AutoShape 9">
            <a:extLst>
              <a:ext uri="{FF2B5EF4-FFF2-40B4-BE49-F238E27FC236}">
                <a16:creationId xmlns:a16="http://schemas.microsoft.com/office/drawing/2014/main" id="{99861245-678C-2286-8FB6-B277E6B878D3}"/>
              </a:ext>
            </a:extLst>
          </p:cNvPr>
          <p:cNvSpPr>
            <a:spLocks noChangeArrowheads="1"/>
          </p:cNvSpPr>
          <p:nvPr/>
        </p:nvSpPr>
        <p:spPr bwMode="auto">
          <a:xfrm>
            <a:off x="609600" y="3657600"/>
            <a:ext cx="8153400" cy="990600"/>
          </a:xfrm>
          <a:prstGeom prst="leftRightArrow">
            <a:avLst>
              <a:gd name="adj1" fmla="val 50000"/>
              <a:gd name="adj2" fmla="val 164615"/>
            </a:avLst>
          </a:prstGeom>
          <a:solidFill>
            <a:srgbClr val="FF0000">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t>insoluble                          soluble</a:t>
            </a:r>
          </a:p>
          <a:p>
            <a:pPr algn="ctr" eaLnBrk="1" hangingPunct="1"/>
            <a:r>
              <a:rPr lang="en-US" altLang="en-US" sz="4000" b="1">
                <a:solidFill>
                  <a:srgbClr val="CC0000"/>
                </a:solidFill>
              </a:rPr>
              <a:t>Low                                      High</a:t>
            </a:r>
          </a:p>
          <a:p>
            <a:pPr algn="ctr" eaLnBrk="1" hangingPunct="1"/>
            <a:endParaRPr lang="en-US" altLang="en-US" sz="4800">
              <a:solidFill>
                <a:srgbClr val="CC0000"/>
              </a:solidFill>
            </a:endParaRPr>
          </a:p>
        </p:txBody>
      </p:sp>
      <p:sp>
        <p:nvSpPr>
          <p:cNvPr id="99336" name="AutoShape 10">
            <a:extLst>
              <a:ext uri="{FF2B5EF4-FFF2-40B4-BE49-F238E27FC236}">
                <a16:creationId xmlns:a16="http://schemas.microsoft.com/office/drawing/2014/main" id="{2BA367A2-DF7E-AB43-A2EF-7383892C060E}"/>
              </a:ext>
            </a:extLst>
          </p:cNvPr>
          <p:cNvSpPr>
            <a:spLocks noChangeArrowheads="1"/>
          </p:cNvSpPr>
          <p:nvPr/>
        </p:nvSpPr>
        <p:spPr bwMode="auto">
          <a:xfrm>
            <a:off x="762000" y="5791200"/>
            <a:ext cx="685800" cy="1524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37" name="AutoShape 11">
            <a:extLst>
              <a:ext uri="{FF2B5EF4-FFF2-40B4-BE49-F238E27FC236}">
                <a16:creationId xmlns:a16="http://schemas.microsoft.com/office/drawing/2014/main" id="{7D311F2A-3024-E1BC-546A-9A3D577293A2}"/>
              </a:ext>
            </a:extLst>
          </p:cNvPr>
          <p:cNvSpPr>
            <a:spLocks noChangeArrowheads="1"/>
          </p:cNvSpPr>
          <p:nvPr/>
        </p:nvSpPr>
        <p:spPr bwMode="auto">
          <a:xfrm>
            <a:off x="1219200" y="5791200"/>
            <a:ext cx="685800" cy="3810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38" name="AutoShape 12">
            <a:extLst>
              <a:ext uri="{FF2B5EF4-FFF2-40B4-BE49-F238E27FC236}">
                <a16:creationId xmlns:a16="http://schemas.microsoft.com/office/drawing/2014/main" id="{6B6EE329-8302-9D2C-4BF0-32798E21F5C0}"/>
              </a:ext>
            </a:extLst>
          </p:cNvPr>
          <p:cNvSpPr>
            <a:spLocks noChangeArrowheads="1"/>
          </p:cNvSpPr>
          <p:nvPr/>
        </p:nvSpPr>
        <p:spPr bwMode="auto">
          <a:xfrm>
            <a:off x="914400" y="5791200"/>
            <a:ext cx="685800" cy="4572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39" name="AutoShape 13">
            <a:extLst>
              <a:ext uri="{FF2B5EF4-FFF2-40B4-BE49-F238E27FC236}">
                <a16:creationId xmlns:a16="http://schemas.microsoft.com/office/drawing/2014/main" id="{43CEC9F5-C6B0-3EEC-2D92-FE7ECF750C26}"/>
              </a:ext>
            </a:extLst>
          </p:cNvPr>
          <p:cNvSpPr>
            <a:spLocks noChangeArrowheads="1"/>
          </p:cNvSpPr>
          <p:nvPr/>
        </p:nvSpPr>
        <p:spPr bwMode="auto">
          <a:xfrm>
            <a:off x="990600" y="5791200"/>
            <a:ext cx="838200" cy="4572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40" name="AutoShape 14">
            <a:extLst>
              <a:ext uri="{FF2B5EF4-FFF2-40B4-BE49-F238E27FC236}">
                <a16:creationId xmlns:a16="http://schemas.microsoft.com/office/drawing/2014/main" id="{F884F04E-32F7-9D09-C64A-586A5F102BD7}"/>
              </a:ext>
            </a:extLst>
          </p:cNvPr>
          <p:cNvSpPr>
            <a:spLocks noChangeArrowheads="1"/>
          </p:cNvSpPr>
          <p:nvPr/>
        </p:nvSpPr>
        <p:spPr bwMode="auto">
          <a:xfrm>
            <a:off x="3200400" y="5943600"/>
            <a:ext cx="685800" cy="1524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99341" name="AutoShape 15">
            <a:extLst>
              <a:ext uri="{FF2B5EF4-FFF2-40B4-BE49-F238E27FC236}">
                <a16:creationId xmlns:a16="http://schemas.microsoft.com/office/drawing/2014/main" id="{B8F2A29C-3844-EFEC-5FA1-006F99C4C703}"/>
              </a:ext>
            </a:extLst>
          </p:cNvPr>
          <p:cNvSpPr>
            <a:spLocks noChangeArrowheads="1"/>
          </p:cNvSpPr>
          <p:nvPr/>
        </p:nvSpPr>
        <p:spPr bwMode="auto">
          <a:xfrm>
            <a:off x="3276600" y="5791200"/>
            <a:ext cx="685800" cy="3810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9342" name="AutoShape 18">
            <a:extLst>
              <a:ext uri="{FF2B5EF4-FFF2-40B4-BE49-F238E27FC236}">
                <a16:creationId xmlns:a16="http://schemas.microsoft.com/office/drawing/2014/main" id="{10C2FA4F-6705-091C-F32A-A31F90251A7E}"/>
              </a:ext>
            </a:extLst>
          </p:cNvPr>
          <p:cNvSpPr>
            <a:spLocks noChangeArrowheads="1"/>
          </p:cNvSpPr>
          <p:nvPr/>
        </p:nvSpPr>
        <p:spPr bwMode="auto">
          <a:xfrm>
            <a:off x="5334000" y="6019800"/>
            <a:ext cx="685800" cy="152400"/>
          </a:xfrm>
          <a:prstGeom prst="sun">
            <a:avLst>
              <a:gd name="adj" fmla="val 25000"/>
            </a:avLst>
          </a:prstGeom>
          <a:solidFill>
            <a:srgbClr val="130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4913" name="Picture 17">
            <a:extLst>
              <a:ext uri="{FF2B5EF4-FFF2-40B4-BE49-F238E27FC236}">
                <a16:creationId xmlns:a16="http://schemas.microsoft.com/office/drawing/2014/main" id="{FE4EFC03-C836-14E2-8F2D-A4D777ED7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3962400"/>
            <a:ext cx="1874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914" name="Picture 18">
            <a:extLst>
              <a:ext uri="{FF2B5EF4-FFF2-40B4-BE49-F238E27FC236}">
                <a16:creationId xmlns:a16="http://schemas.microsoft.com/office/drawing/2014/main" id="{1C0783AE-D4EA-8E38-8237-2E81AA8DA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97300">
            <a:off x="3748088" y="1571625"/>
            <a:ext cx="43815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19">
            <a:extLst>
              <a:ext uri="{FF2B5EF4-FFF2-40B4-BE49-F238E27FC236}">
                <a16:creationId xmlns:a16="http://schemas.microsoft.com/office/drawing/2014/main" id="{B252BCCB-0F12-DD20-BF6D-C3FEE141C8ED}"/>
              </a:ext>
            </a:extLst>
          </p:cNvPr>
          <p:cNvSpPr>
            <a:spLocks noChangeArrowheads="1"/>
          </p:cNvSpPr>
          <p:nvPr/>
        </p:nvSpPr>
        <p:spPr bwMode="auto">
          <a:xfrm>
            <a:off x="1600200" y="309563"/>
            <a:ext cx="27749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a:solidFill>
                  <a:srgbClr val="E4FC04"/>
                </a:solidFill>
              </a:rPr>
              <a:t>Wawa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100"/>
                                  </p:stCondLst>
                                  <p:childTnLst>
                                    <p:animMotion origin="layout" path="M 5.55112E-17 7.40741E-7 C 0.00903 7.40741E-7 0.01667 0.00393 0.01667 0.00926 C 0.01667 0.01412 0.00903 0.01852 5.55112E-17 0.01852 C -0.0092 0.01852 -0.01667 0.01412 -0.01667 0.00926 C -0.01667 0.00393 -0.0092 7.40741E-7 5.55112E-17 7.40741E-7 Z " pathEditMode="relative" rAng="0" ptsTypes="fffff">
                                      <p:cBhvr>
                                        <p:cTn id="6" dur="3000" fill="hold"/>
                                        <p:tgtEl>
                                          <p:spTgt spid="464913"/>
                                        </p:tgtEl>
                                        <p:attrNameLst>
                                          <p:attrName>ppt_x</p:attrName>
                                          <p:attrName>ppt_y</p:attrName>
                                        </p:attrNameLst>
                                      </p:cBhvr>
                                      <p:rCtr x="0" y="926"/>
                                    </p:animMotion>
                                  </p:childTnLst>
                                </p:cTn>
                              </p:par>
                              <p:par>
                                <p:cTn id="7" presetID="1" presetClass="path" presetSubtype="0" repeatCount="indefinite" fill="hold" nodeType="withEffect">
                                  <p:stCondLst>
                                    <p:cond delay="0"/>
                                  </p:stCondLst>
                                  <p:childTnLst>
                                    <p:animMotion origin="layout" path="M 3.61111E-6 -4.44444E-6 C 0.00468 -4.44444E-6 0.0085 0.00741 0.0085 0.01667 C 0.0085 0.0257 0.00468 0.03334 3.61111E-6 0.03334 C -0.00452 0.03334 -0.00816 0.0257 -0.00816 0.01667 C -0.00816 0.00741 -0.00452 -4.44444E-6 3.61111E-6 -4.44444E-6 Z " pathEditMode="relative" rAng="0" ptsTypes="fffff">
                                      <p:cBhvr>
                                        <p:cTn id="8" dur="3600" fill="hold"/>
                                        <p:tgtEl>
                                          <p:spTgt spid="464914"/>
                                        </p:tgtEl>
                                        <p:attrNameLst>
                                          <p:attrName>ppt_x</p:attrName>
                                          <p:attrName>ppt_y</p:attrName>
                                        </p:attrNameLst>
                                      </p:cBhvr>
                                      <p:rCtr x="17"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9D5F3"/>
        </a:solidFill>
        <a:effectLst/>
      </p:bgPr>
    </p:bg>
    <p:spTree>
      <p:nvGrpSpPr>
        <p:cNvPr id="1" name=""/>
        <p:cNvGrpSpPr/>
        <p:nvPr/>
      </p:nvGrpSpPr>
      <p:grpSpPr>
        <a:xfrm>
          <a:off x="0" y="0"/>
          <a:ext cx="0" cy="0"/>
          <a:chOff x="0" y="0"/>
          <a:chExt cx="0" cy="0"/>
        </a:xfrm>
      </p:grpSpPr>
      <p:pic>
        <p:nvPicPr>
          <p:cNvPr id="101378" name="Picture 2" descr="j0409015">
            <a:extLst>
              <a:ext uri="{FF2B5EF4-FFF2-40B4-BE49-F238E27FC236}">
                <a16:creationId xmlns:a16="http://schemas.microsoft.com/office/drawing/2014/main" id="{84A3C6FE-3022-7D2F-18F9-B6FE60392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24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4" name="Picture 4">
            <a:extLst>
              <a:ext uri="{FF2B5EF4-FFF2-40B4-BE49-F238E27FC236}">
                <a16:creationId xmlns:a16="http://schemas.microsoft.com/office/drawing/2014/main" id="{DE9EE51B-24CA-A8B6-1B04-5D82B4114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5">
            <a:extLst>
              <a:ext uri="{FF2B5EF4-FFF2-40B4-BE49-F238E27FC236}">
                <a16:creationId xmlns:a16="http://schemas.microsoft.com/office/drawing/2014/main" id="{33E4A404-6319-3FCF-7B3D-A4A081003E89}"/>
              </a:ext>
            </a:extLst>
          </p:cNvPr>
          <p:cNvSpPr txBox="1">
            <a:spLocks noChangeArrowheads="1"/>
          </p:cNvSpPr>
          <p:nvPr/>
        </p:nvSpPr>
        <p:spPr bwMode="auto">
          <a:xfrm>
            <a:off x="4343400" y="762000"/>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t>=</a:t>
            </a:r>
          </a:p>
        </p:txBody>
      </p:sp>
      <p:pic>
        <p:nvPicPr>
          <p:cNvPr id="460811" name="Picture 11">
            <a:extLst>
              <a:ext uri="{FF2B5EF4-FFF2-40B4-BE49-F238E27FC236}">
                <a16:creationId xmlns:a16="http://schemas.microsoft.com/office/drawing/2014/main" id="{E43D071F-5732-61ED-CADE-B36F24DDE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55600"/>
            <a:ext cx="1447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12">
            <a:extLst>
              <a:ext uri="{FF2B5EF4-FFF2-40B4-BE49-F238E27FC236}">
                <a16:creationId xmlns:a16="http://schemas.microsoft.com/office/drawing/2014/main" id="{73B6F55C-3BDC-0D3D-4C71-A8F9D10A3049}"/>
              </a:ext>
            </a:extLst>
          </p:cNvPr>
          <p:cNvSpPr>
            <a:spLocks noChangeArrowheads="1"/>
          </p:cNvSpPr>
          <p:nvPr/>
        </p:nvSpPr>
        <p:spPr bwMode="auto">
          <a:xfrm>
            <a:off x="2590800" y="5181600"/>
            <a:ext cx="5772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a:solidFill>
                  <a:srgbClr val="70446D"/>
                </a:solidFill>
              </a:rPr>
              <a:t>Dey da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100"/>
                                  </p:stCondLst>
                                  <p:childTnLst>
                                    <p:animMotion origin="layout" path="M 0.0 4.44444E-6 C 0.00677 4.44444E-6 0.0125 0.00231 0.0125 0.00555 C 0.0125 0.00856 0.00677 0.01111 0.0 0.01111 C -0.00712 0.01111 -0.0125 0.00856 -0.0125 0.00555 C -0.0125 0.00231 -0.00712 4.44444E-6 0.0 4.44444E-6 Z " pathEditMode="relative" rAng="0" ptsTypes="fffff">
                                      <p:cBhvr>
                                        <p:cTn id="6" dur="6000" spd="-100000" fill="hold"/>
                                        <p:tgtEl>
                                          <p:spTgt spid="460804"/>
                                        </p:tgtEl>
                                        <p:attrNameLst>
                                          <p:attrName>ppt_x</p:attrName>
                                          <p:attrName>ppt_y</p:attrName>
                                        </p:attrNameLst>
                                      </p:cBhvr>
                                      <p:rCtr x="0" y="556"/>
                                    </p:animMotion>
                                  </p:childTnLst>
                                </p:cTn>
                              </p:par>
                              <p:par>
                                <p:cTn id="7" presetID="1" presetClass="path" presetSubtype="0" repeatCount="indefinite" fill="hold" nodeType="withEffect">
                                  <p:stCondLst>
                                    <p:cond delay="100"/>
                                  </p:stCondLst>
                                  <p:childTnLst>
                                    <p:animMotion origin="layout" path="M 5.55112E-17 7.40741E-7 C 0.00903 7.40741E-7 0.01667 0.00393 0.01667 0.00926 C 0.01667 0.01412 0.00903 0.01852 5.55112E-17 0.01852 C -0.0092 0.01852 -0.01667 0.01412 -0.01667 0.00926 C -0.01667 0.00393 -0.0092 7.40741E-7 5.55112E-17 7.40741E-7 Z " pathEditMode="relative" rAng="0" ptsTypes="fffff">
                                      <p:cBhvr>
                                        <p:cTn id="8" dur="3000" fill="hold"/>
                                        <p:tgtEl>
                                          <p:spTgt spid="460811"/>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2851" name="Picture 3">
            <a:extLst>
              <a:ext uri="{FF2B5EF4-FFF2-40B4-BE49-F238E27FC236}">
                <a16:creationId xmlns:a16="http://schemas.microsoft.com/office/drawing/2014/main" id="{C5CFBAB3-B1F2-5653-6B32-BCD9C8110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95175">
            <a:off x="1447800" y="4953000"/>
            <a:ext cx="16033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2" name="Picture 4">
            <a:extLst>
              <a:ext uri="{FF2B5EF4-FFF2-40B4-BE49-F238E27FC236}">
                <a16:creationId xmlns:a16="http://schemas.microsoft.com/office/drawing/2014/main" id="{868006E9-AE5E-6FBF-71BE-6E8DB1EAD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56211">
            <a:off x="533400" y="3124200"/>
            <a:ext cx="1692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3" name="Picture 5">
            <a:extLst>
              <a:ext uri="{FF2B5EF4-FFF2-40B4-BE49-F238E27FC236}">
                <a16:creationId xmlns:a16="http://schemas.microsoft.com/office/drawing/2014/main" id="{32CDF49D-B477-27DD-8F2A-EB78445C1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6658">
            <a:off x="7086600" y="0"/>
            <a:ext cx="170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4" name="Picture 6">
            <a:extLst>
              <a:ext uri="{FF2B5EF4-FFF2-40B4-BE49-F238E27FC236}">
                <a16:creationId xmlns:a16="http://schemas.microsoft.com/office/drawing/2014/main" id="{7CD4900E-70CC-7C35-F9DD-D60ED0421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81041">
            <a:off x="4724400" y="3124200"/>
            <a:ext cx="18907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5" name="Picture 7">
            <a:extLst>
              <a:ext uri="{FF2B5EF4-FFF2-40B4-BE49-F238E27FC236}">
                <a16:creationId xmlns:a16="http://schemas.microsoft.com/office/drawing/2014/main" id="{8A2B365B-1076-05A3-130B-6EC703EDA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02347">
            <a:off x="3971925" y="5016500"/>
            <a:ext cx="16906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6" name="Picture 8">
            <a:extLst>
              <a:ext uri="{FF2B5EF4-FFF2-40B4-BE49-F238E27FC236}">
                <a16:creationId xmlns:a16="http://schemas.microsoft.com/office/drawing/2014/main" id="{31F90DBB-B114-EFC6-505D-DA49FC2C90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57437">
            <a:off x="304800" y="838200"/>
            <a:ext cx="167481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7" name="Picture 9">
            <a:extLst>
              <a:ext uri="{FF2B5EF4-FFF2-40B4-BE49-F238E27FC236}">
                <a16:creationId xmlns:a16="http://schemas.microsoft.com/office/drawing/2014/main" id="{4DE338BC-CEDB-D605-D32D-F97E1D3C6C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743098">
            <a:off x="6934200" y="3352800"/>
            <a:ext cx="18097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8" name="Picture 10">
            <a:extLst>
              <a:ext uri="{FF2B5EF4-FFF2-40B4-BE49-F238E27FC236}">
                <a16:creationId xmlns:a16="http://schemas.microsoft.com/office/drawing/2014/main" id="{A2ABB818-5774-C7B7-1FEC-67A500D68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61140">
            <a:off x="2312988" y="430212"/>
            <a:ext cx="180498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9" name="Picture 11">
            <a:extLst>
              <a:ext uri="{FF2B5EF4-FFF2-40B4-BE49-F238E27FC236}">
                <a16:creationId xmlns:a16="http://schemas.microsoft.com/office/drawing/2014/main" id="{C5D698F6-72D2-844D-9891-4F562B0D2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67284">
            <a:off x="2859088" y="3963988"/>
            <a:ext cx="17303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60" name="Picture 12">
            <a:extLst>
              <a:ext uri="{FF2B5EF4-FFF2-40B4-BE49-F238E27FC236}">
                <a16:creationId xmlns:a16="http://schemas.microsoft.com/office/drawing/2014/main" id="{96F314B7-B234-4C79-32E8-38CDBE070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97979">
            <a:off x="4953000" y="1295400"/>
            <a:ext cx="16589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62" name="Rectangle 14">
            <a:extLst>
              <a:ext uri="{FF2B5EF4-FFF2-40B4-BE49-F238E27FC236}">
                <a16:creationId xmlns:a16="http://schemas.microsoft.com/office/drawing/2014/main" id="{6998D390-A024-7FD2-DB32-ADF7DCD72C2D}"/>
              </a:ext>
            </a:extLst>
          </p:cNvPr>
          <p:cNvSpPr>
            <a:spLocks noChangeArrowheads="1"/>
          </p:cNvSpPr>
          <p:nvPr/>
        </p:nvSpPr>
        <p:spPr bwMode="auto">
          <a:xfrm>
            <a:off x="838200" y="76200"/>
            <a:ext cx="7848600" cy="1098550"/>
          </a:xfrm>
          <a:prstGeom prst="rect">
            <a:avLst/>
          </a:prstGeom>
          <a:noFill/>
          <a:ln w="9525">
            <a:noFill/>
            <a:miter lim="800000"/>
            <a:headEnd/>
            <a:tailEnd/>
          </a:ln>
          <a:effectLst>
            <a:outerShdw dist="35921" dir="2700000" algn="ctr" rotWithShape="0">
              <a:srgbClr val="CC6600">
                <a:alpha val="50000"/>
              </a:srgbClr>
            </a:outerShdw>
          </a:effectLst>
        </p:spPr>
        <p:txBody>
          <a:bodyPr>
            <a:spAutoFit/>
          </a:bodyPr>
          <a:lstStyle/>
          <a:p>
            <a:pPr algn="ctr">
              <a:defRPr/>
            </a:pPr>
            <a:r>
              <a:rPr lang="en-US" sz="6600" b="1">
                <a:solidFill>
                  <a:srgbClr val="FFFF00"/>
                </a:solidFill>
              </a:rPr>
              <a:t>Acid</a:t>
            </a:r>
          </a:p>
        </p:txBody>
      </p:sp>
      <p:pic>
        <p:nvPicPr>
          <p:cNvPr id="462863" name="Picture 15">
            <a:extLst>
              <a:ext uri="{FF2B5EF4-FFF2-40B4-BE49-F238E27FC236}">
                <a16:creationId xmlns:a16="http://schemas.microsoft.com/office/drawing/2014/main" id="{B4C07922-8854-920C-EA4B-40CF393CF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44153">
            <a:off x="7061200" y="5046663"/>
            <a:ext cx="1760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64" name="Picture 16">
            <a:extLst>
              <a:ext uri="{FF2B5EF4-FFF2-40B4-BE49-F238E27FC236}">
                <a16:creationId xmlns:a16="http://schemas.microsoft.com/office/drawing/2014/main" id="{2EA81702-6B6E-14C2-B395-1D65285C91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438400"/>
            <a:ext cx="974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65" name="Picture 17">
            <a:extLst>
              <a:ext uri="{FF2B5EF4-FFF2-40B4-BE49-F238E27FC236}">
                <a16:creationId xmlns:a16="http://schemas.microsoft.com/office/drawing/2014/main" id="{53EBD414-3607-9E4E-37B2-6EFF56154A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7075" y="5257800"/>
            <a:ext cx="974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66" name="Picture 18">
            <a:extLst>
              <a:ext uri="{FF2B5EF4-FFF2-40B4-BE49-F238E27FC236}">
                <a16:creationId xmlns:a16="http://schemas.microsoft.com/office/drawing/2014/main" id="{DAA46AED-7379-066D-FAF9-376C567D2C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057400"/>
            <a:ext cx="974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6" dur="3000" spd="-100000" fill="hold"/>
                                        <p:tgtEl>
                                          <p:spTgt spid="462851"/>
                                        </p:tgtEl>
                                        <p:attrNameLst>
                                          <p:attrName>ppt_x</p:attrName>
                                          <p:attrName>ppt_y</p:attrName>
                                        </p:attrNameLst>
                                      </p:cBhvr>
                                      <p:rCtr x="17" y="1458"/>
                                    </p:animMotion>
                                  </p:childTnLst>
                                </p:cTn>
                              </p:par>
                              <p:par>
                                <p:cTn id="7"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8" dur="2000" fill="hold"/>
                                        <p:tgtEl>
                                          <p:spTgt spid="462852"/>
                                        </p:tgtEl>
                                        <p:attrNameLst>
                                          <p:attrName>ppt_x</p:attrName>
                                          <p:attrName>ppt_y</p:attrName>
                                        </p:attrNameLst>
                                      </p:cBhvr>
                                      <p:rCtr x="17" y="1458"/>
                                    </p:animMotion>
                                  </p:childTnLst>
                                </p:cTn>
                              </p:par>
                              <p:par>
                                <p:cTn id="9" presetID="1" presetClass="path" presetSubtype="0" repeatCount="indefinite" fill="hold" nodeType="withEffect">
                                  <p:stCondLst>
                                    <p:cond delay="0"/>
                                  </p:stCondLst>
                                  <p:childTnLst>
                                    <p:animMotion origin="layout" path="M -3.05556E-6 1.11111E-6 C 0.00677 1.11111E-6 0.01268 0.00648 0.01268 0.01458 C 0.01268 0.02245 0.00677 0.02917 -3.05556E-6 0.02917 C -0.00694 0.02917 -0.01232 0.02245 -0.01232 0.01458 C -0.01232 0.00648 -0.00694 1.11111E-6 -3.05556E-6 1.11111E-6 Z " pathEditMode="relative" rAng="0" ptsTypes="fffff">
                                      <p:cBhvr>
                                        <p:cTn id="10" dur="3000" fill="hold"/>
                                        <p:tgtEl>
                                          <p:spTgt spid="462855"/>
                                        </p:tgtEl>
                                        <p:attrNameLst>
                                          <p:attrName>ppt_x</p:attrName>
                                          <p:attrName>ppt_y</p:attrName>
                                        </p:attrNameLst>
                                      </p:cBhvr>
                                      <p:rCtr x="17" y="1458"/>
                                    </p:animMotion>
                                  </p:childTnLst>
                                </p:cTn>
                              </p:par>
                              <p:par>
                                <p:cTn id="11" presetID="1" presetClass="path" presetSubtype="0" repeatCount="indefinite" fill="hold" nodeType="withEffect">
                                  <p:stCondLst>
                                    <p:cond delay="0"/>
                                  </p:stCondLst>
                                  <p:childTnLst>
                                    <p:animMotion origin="layout" path="M 0.00243 0.00186 C 0.0092 0.00186 0.0151 0.00834 0.0151 0.01644 C 0.0151 0.02431 0.0092 0.03102 0.00243 0.03102 C -0.00452 0.03102 -0.0099 0.02431 -0.0099 0.01644 C -0.0099 0.00834 -0.00452 0.00186 0.00243 0.00186 Z " pathEditMode="relative" rAng="0" ptsTypes="fffff">
                                      <p:cBhvr>
                                        <p:cTn id="12" dur="3000" fill="hold"/>
                                        <p:tgtEl>
                                          <p:spTgt spid="462858"/>
                                        </p:tgtEl>
                                        <p:attrNameLst>
                                          <p:attrName>ppt_x</p:attrName>
                                          <p:attrName>ppt_y</p:attrName>
                                        </p:attrNameLst>
                                      </p:cBhvr>
                                      <p:rCtr x="17" y="1458"/>
                                    </p:animMotion>
                                  </p:childTnLst>
                                </p:cTn>
                              </p:par>
                              <p:par>
                                <p:cTn id="13"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4" dur="3000" spd="-100000" fill="hold"/>
                                        <p:tgtEl>
                                          <p:spTgt spid="462859"/>
                                        </p:tgtEl>
                                        <p:attrNameLst>
                                          <p:attrName>ppt_x</p:attrName>
                                          <p:attrName>ppt_y</p:attrName>
                                        </p:attrNameLst>
                                      </p:cBhvr>
                                      <p:rCtr x="17" y="1458"/>
                                    </p:animMotion>
                                  </p:childTnLst>
                                </p:cTn>
                              </p:par>
                              <p:par>
                                <p:cTn id="1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6" dur="3000" spd="-100000" fill="hold"/>
                                        <p:tgtEl>
                                          <p:spTgt spid="462860"/>
                                        </p:tgtEl>
                                        <p:attrNameLst>
                                          <p:attrName>ppt_x</p:attrName>
                                          <p:attrName>ppt_y</p:attrName>
                                        </p:attrNameLst>
                                      </p:cBhvr>
                                      <p:rCtr x="17" y="1458"/>
                                    </p:animMotion>
                                  </p:childTnLst>
                                </p:cTn>
                              </p:par>
                              <p:par>
                                <p:cTn id="17" presetID="31" presetClass="path" presetSubtype="0" repeatCount="indefinite" fill="hold" nodeType="withEffect">
                                  <p:stCondLst>
                                    <p:cond delay="0"/>
                                  </p:stCondLst>
                                  <p:childTnLst>
                                    <p:animMotion origin="layout" path="M 5.55556E-7 -2.96296E-6 C -0.00017 -0.00092 -0.00087 -0.00972 -0.00243 -0.00902 C -0.00504 -0.00833 -0.00608 -0.00208 -0.00833 -0.00833 C -0.00972 -0.01203 -0.01146 -0.02129 -0.01285 -0.02106 C -0.0158 -0.02083 -0.01632 -0.01111 -0.01632 -0.00231 C -0.01632 0.01019 -0.01267 0.02084 -0.00799 0.02199 C -0.00347 0.02292 0.00035 0.00949 5.55556E-7 -2.96296E-6 Z " pathEditMode="relative" rAng="0" ptsTypes="fffffff">
                                      <p:cBhvr>
                                        <p:cTn id="18" dur="3000" fill="hold"/>
                                        <p:tgtEl>
                                          <p:spTgt spid="462854"/>
                                        </p:tgtEl>
                                        <p:attrNameLst>
                                          <p:attrName>ppt_x</p:attrName>
                                          <p:attrName>ppt_y</p:attrName>
                                        </p:attrNameLst>
                                      </p:cBhvr>
                                      <p:rCtr x="-799" y="69"/>
                                    </p:animMotion>
                                  </p:childTnLst>
                                </p:cTn>
                              </p:par>
                              <p:par>
                                <p:cTn id="19" presetID="3" presetClass="path" presetSubtype="0" repeatCount="indefinite" fill="hold" nodeType="withEffect">
                                  <p:stCondLst>
                                    <p:cond delay="0"/>
                                  </p:stCondLst>
                                  <p:childTnLst>
                                    <p:animMotion origin="layout" path="M 5.E-6 -0.00463 L 0.01094 -0.01088 L 0.02188 -0.00463 L 0.01094 0.00208 L 5.E-6 -0.00463 Z " pathEditMode="relative" rAng="0" ptsTypes="FFFFF">
                                      <p:cBhvr>
                                        <p:cTn id="20" dur="3000" fill="hold"/>
                                        <p:tgtEl>
                                          <p:spTgt spid="462857"/>
                                        </p:tgtEl>
                                        <p:attrNameLst>
                                          <p:attrName>ppt_x</p:attrName>
                                          <p:attrName>ppt_y</p:attrName>
                                        </p:attrNameLst>
                                      </p:cBhvr>
                                      <p:rCtr x="1094" y="23"/>
                                    </p:animMotion>
                                  </p:childTnLst>
                                </p:cTn>
                              </p:par>
                              <p:par>
                                <p:cTn id="21"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22" dur="3000" fill="hold"/>
                                        <p:tgtEl>
                                          <p:spTgt spid="462856"/>
                                        </p:tgtEl>
                                        <p:attrNameLst>
                                          <p:attrName>ppt_x</p:attrName>
                                          <p:attrName>ppt_y</p:attrName>
                                        </p:attrNameLst>
                                      </p:cBhvr>
                                      <p:rCtr x="17" y="903"/>
                                    </p:animMotion>
                                  </p:childTnLst>
                                </p:cTn>
                              </p:par>
                              <p:par>
                                <p:cTn id="23" presetID="15" presetClass="path" presetSubtype="0" repeatCount="indefinite" fill="hold" nodeType="withEffect">
                                  <p:stCondLst>
                                    <p:cond delay="0"/>
                                  </p:stCondLst>
                                  <p:childTnLst>
                                    <p:animMotion origin="layout" path="M -0.00278 -0.00186 L 0.0099 0.00486 L 0.00486 0.0162 L -0.01042 0.0162 L -0.0151 0.00486 L -0.00278 -0.00186 Z " pathEditMode="relative" rAng="0" ptsTypes="FFFFFF">
                                      <p:cBhvr>
                                        <p:cTn id="24" dur="3000" fill="hold"/>
                                        <p:tgtEl>
                                          <p:spTgt spid="462853"/>
                                        </p:tgtEl>
                                        <p:attrNameLst>
                                          <p:attrName>ppt_x</p:attrName>
                                          <p:attrName>ppt_y</p:attrName>
                                        </p:attrNameLst>
                                      </p:cBhvr>
                                      <p:rCtr x="17" y="903"/>
                                    </p:animMotion>
                                  </p:childTnLst>
                                </p:cTn>
                              </p:par>
                              <p:par>
                                <p:cTn id="25"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26" dur="3000" fill="hold"/>
                                        <p:tgtEl>
                                          <p:spTgt spid="462863"/>
                                        </p:tgtEl>
                                        <p:attrNameLst>
                                          <p:attrName>ppt_x</p:attrName>
                                          <p:attrName>ppt_y</p:attrName>
                                        </p:attrNameLst>
                                      </p:cBhvr>
                                      <p:rCtr x="17" y="903"/>
                                    </p:animMotion>
                                  </p:childTnLst>
                                </p:cTn>
                              </p:par>
                              <p:par>
                                <p:cTn id="27" presetID="1" presetClass="path" presetSubtype="0" repeatCount="indefinite" fill="hold" nodeType="withEffect">
                                  <p:stCondLst>
                                    <p:cond delay="100"/>
                                  </p:stCondLst>
                                  <p:childTnLst>
                                    <p:animMotion origin="layout" path="M 5.55112E-17 7.40741E-7 C 0.00903 7.40741E-7 0.01667 0.00393 0.01667 0.00926 C 0.01667 0.01412 0.00903 0.01852 5.55112E-17 0.01852 C -0.0092 0.01852 -0.01667 0.01412 -0.01667 0.00926 C -0.01667 0.00393 -0.0092 7.40741E-7 5.55112E-17 7.40741E-7 Z " pathEditMode="relative" rAng="0" ptsTypes="fffff">
                                      <p:cBhvr>
                                        <p:cTn id="28" dur="3000" fill="hold"/>
                                        <p:tgtEl>
                                          <p:spTgt spid="462864"/>
                                        </p:tgtEl>
                                        <p:attrNameLst>
                                          <p:attrName>ppt_x</p:attrName>
                                          <p:attrName>ppt_y</p:attrName>
                                        </p:attrNameLst>
                                      </p:cBhvr>
                                      <p:rCtr x="0" y="926"/>
                                    </p:animMotion>
                                  </p:childTnLst>
                                </p:cTn>
                              </p:par>
                              <p:par>
                                <p:cTn id="29" presetID="1" presetClass="path" presetSubtype="0" repeatCount="indefinite" fill="hold" nodeType="withEffect">
                                  <p:stCondLst>
                                    <p:cond delay="100"/>
                                  </p:stCondLst>
                                  <p:childTnLst>
                                    <p:animMotion origin="layout" path="M 5.55112E-17 7.40741E-7 C 0.00903 7.40741E-7 0.01667 0.00393 0.01667 0.00926 C 0.01667 0.01412 0.00903 0.01852 5.55112E-17 0.01852 C -0.0092 0.01852 -0.01667 0.01412 -0.01667 0.00926 C -0.01667 0.00393 -0.0092 7.40741E-7 5.55112E-17 7.40741E-7 Z " pathEditMode="relative" rAng="0" ptsTypes="fffff">
                                      <p:cBhvr>
                                        <p:cTn id="30" dur="3000" fill="hold"/>
                                        <p:tgtEl>
                                          <p:spTgt spid="462865"/>
                                        </p:tgtEl>
                                        <p:attrNameLst>
                                          <p:attrName>ppt_x</p:attrName>
                                          <p:attrName>ppt_y</p:attrName>
                                        </p:attrNameLst>
                                      </p:cBhvr>
                                      <p:rCtr x="0" y="926"/>
                                    </p:animMotion>
                                  </p:childTnLst>
                                </p:cTn>
                              </p:par>
                              <p:par>
                                <p:cTn id="31" presetID="1" presetClass="path" presetSubtype="0" repeatCount="indefinite" fill="hold" nodeType="withEffect">
                                  <p:stCondLst>
                                    <p:cond delay="100"/>
                                  </p:stCondLst>
                                  <p:childTnLst>
                                    <p:animMotion origin="layout" path="M 5.55112E-17 7.40741E-7 C 0.00903 7.40741E-7 0.01667 0.00393 0.01667 0.00926 C 0.01667 0.01412 0.00903 0.01852 5.55112E-17 0.01852 C -0.0092 0.01852 -0.01667 0.01412 -0.01667 0.00926 C -0.01667 0.00393 -0.0092 7.40741E-7 5.55112E-17 7.40741E-7 Z " pathEditMode="relative" rAng="0" ptsTypes="fffff">
                                      <p:cBhvr>
                                        <p:cTn id="32" dur="3000" fill="hold"/>
                                        <p:tgtEl>
                                          <p:spTgt spid="462866"/>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3874" name="Picture 2">
            <a:extLst>
              <a:ext uri="{FF2B5EF4-FFF2-40B4-BE49-F238E27FC236}">
                <a16:creationId xmlns:a16="http://schemas.microsoft.com/office/drawing/2014/main" id="{16E8A421-4C31-6AE3-C203-01178A373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95175">
            <a:off x="1447800" y="4953000"/>
            <a:ext cx="16033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5" name="Picture 3">
            <a:extLst>
              <a:ext uri="{FF2B5EF4-FFF2-40B4-BE49-F238E27FC236}">
                <a16:creationId xmlns:a16="http://schemas.microsoft.com/office/drawing/2014/main" id="{D79D28A2-7644-EFB1-F577-AACFFCF36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56211">
            <a:off x="533400" y="3124200"/>
            <a:ext cx="1692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6" name="Picture 4">
            <a:extLst>
              <a:ext uri="{FF2B5EF4-FFF2-40B4-BE49-F238E27FC236}">
                <a16:creationId xmlns:a16="http://schemas.microsoft.com/office/drawing/2014/main" id="{13C89B83-EC72-D46F-CE07-93AA672C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6658">
            <a:off x="7086600" y="0"/>
            <a:ext cx="170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7" name="Picture 5">
            <a:extLst>
              <a:ext uri="{FF2B5EF4-FFF2-40B4-BE49-F238E27FC236}">
                <a16:creationId xmlns:a16="http://schemas.microsoft.com/office/drawing/2014/main" id="{54B79D6A-FE60-75C6-082B-82DB93600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81041">
            <a:off x="4724400" y="3124200"/>
            <a:ext cx="18907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8" name="Picture 6">
            <a:extLst>
              <a:ext uri="{FF2B5EF4-FFF2-40B4-BE49-F238E27FC236}">
                <a16:creationId xmlns:a16="http://schemas.microsoft.com/office/drawing/2014/main" id="{04938FE5-7296-CC19-A52C-D16EC3854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02347">
            <a:off x="3971925" y="5016500"/>
            <a:ext cx="16906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9" name="Picture 7">
            <a:extLst>
              <a:ext uri="{FF2B5EF4-FFF2-40B4-BE49-F238E27FC236}">
                <a16:creationId xmlns:a16="http://schemas.microsoft.com/office/drawing/2014/main" id="{C0B1D7D6-D0BB-CD18-0B40-FB070AE45E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57437">
            <a:off x="304800" y="838200"/>
            <a:ext cx="167481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80" name="Picture 8">
            <a:extLst>
              <a:ext uri="{FF2B5EF4-FFF2-40B4-BE49-F238E27FC236}">
                <a16:creationId xmlns:a16="http://schemas.microsoft.com/office/drawing/2014/main" id="{1D5D60CD-2A32-9931-1978-67C6530C16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743098">
            <a:off x="6934200" y="3352800"/>
            <a:ext cx="18097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81" name="Picture 9">
            <a:extLst>
              <a:ext uri="{FF2B5EF4-FFF2-40B4-BE49-F238E27FC236}">
                <a16:creationId xmlns:a16="http://schemas.microsoft.com/office/drawing/2014/main" id="{C2E42026-6ED0-DE29-8894-80A3E011A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61140">
            <a:off x="2312988" y="430212"/>
            <a:ext cx="180498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82" name="Picture 10">
            <a:extLst>
              <a:ext uri="{FF2B5EF4-FFF2-40B4-BE49-F238E27FC236}">
                <a16:creationId xmlns:a16="http://schemas.microsoft.com/office/drawing/2014/main" id="{3D4FD1EE-916D-A0FC-01A5-64264D10A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67284">
            <a:off x="2859088" y="3963988"/>
            <a:ext cx="17303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83" name="Picture 11">
            <a:extLst>
              <a:ext uri="{FF2B5EF4-FFF2-40B4-BE49-F238E27FC236}">
                <a16:creationId xmlns:a16="http://schemas.microsoft.com/office/drawing/2014/main" id="{1B51F9D0-A733-BF1E-07A6-027FA908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97979">
            <a:off x="4953000" y="1295400"/>
            <a:ext cx="16589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84" name="Rectangle 12">
            <a:extLst>
              <a:ext uri="{FF2B5EF4-FFF2-40B4-BE49-F238E27FC236}">
                <a16:creationId xmlns:a16="http://schemas.microsoft.com/office/drawing/2014/main" id="{B23A0C0C-A702-92A3-A4E0-CCF197EF9E8F}"/>
              </a:ext>
            </a:extLst>
          </p:cNvPr>
          <p:cNvSpPr>
            <a:spLocks noChangeArrowheads="1"/>
          </p:cNvSpPr>
          <p:nvPr/>
        </p:nvSpPr>
        <p:spPr bwMode="auto">
          <a:xfrm>
            <a:off x="838200" y="76200"/>
            <a:ext cx="7848600" cy="1098550"/>
          </a:xfrm>
          <a:prstGeom prst="rect">
            <a:avLst/>
          </a:prstGeom>
          <a:noFill/>
          <a:ln w="9525">
            <a:noFill/>
            <a:miter lim="800000"/>
            <a:headEnd/>
            <a:tailEnd/>
          </a:ln>
          <a:effectLst>
            <a:outerShdw dist="35921" dir="2700000" algn="ctr" rotWithShape="0">
              <a:srgbClr val="CC6600">
                <a:alpha val="50000"/>
              </a:srgbClr>
            </a:outerShdw>
          </a:effectLst>
        </p:spPr>
        <p:txBody>
          <a:bodyPr>
            <a:spAutoFit/>
          </a:bodyPr>
          <a:lstStyle/>
          <a:p>
            <a:pPr algn="ctr">
              <a:defRPr/>
            </a:pPr>
            <a:r>
              <a:rPr lang="en-US" sz="6600" b="1">
                <a:solidFill>
                  <a:srgbClr val="FFFF00"/>
                </a:solidFill>
              </a:rPr>
              <a:t>Base</a:t>
            </a:r>
          </a:p>
        </p:txBody>
      </p:sp>
      <p:pic>
        <p:nvPicPr>
          <p:cNvPr id="463885" name="Picture 13">
            <a:extLst>
              <a:ext uri="{FF2B5EF4-FFF2-40B4-BE49-F238E27FC236}">
                <a16:creationId xmlns:a16="http://schemas.microsoft.com/office/drawing/2014/main" id="{FDD2FE09-7F1F-F7AF-B230-FAC4A6AE24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44153">
            <a:off x="7061200" y="5046663"/>
            <a:ext cx="1760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89" name="Picture 17">
            <a:extLst>
              <a:ext uri="{FF2B5EF4-FFF2-40B4-BE49-F238E27FC236}">
                <a16:creationId xmlns:a16="http://schemas.microsoft.com/office/drawing/2014/main" id="{718832B3-03E3-CD27-C029-6A4F03E7D7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97300">
            <a:off x="2590800" y="2133600"/>
            <a:ext cx="16176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90" name="Picture 18">
            <a:extLst>
              <a:ext uri="{FF2B5EF4-FFF2-40B4-BE49-F238E27FC236}">
                <a16:creationId xmlns:a16="http://schemas.microsoft.com/office/drawing/2014/main" id="{5E2749BB-9158-BA6A-CFF6-A749209809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05245">
            <a:off x="6644481" y="1642269"/>
            <a:ext cx="18367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6" dur="3000" spd="-100000" fill="hold"/>
                                        <p:tgtEl>
                                          <p:spTgt spid="463874"/>
                                        </p:tgtEl>
                                        <p:attrNameLst>
                                          <p:attrName>ppt_x</p:attrName>
                                          <p:attrName>ppt_y</p:attrName>
                                        </p:attrNameLst>
                                      </p:cBhvr>
                                      <p:rCtr x="17" y="1458"/>
                                    </p:animMotion>
                                  </p:childTnLst>
                                </p:cTn>
                              </p:par>
                              <p:par>
                                <p:cTn id="7"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8" dur="2000" fill="hold"/>
                                        <p:tgtEl>
                                          <p:spTgt spid="463875"/>
                                        </p:tgtEl>
                                        <p:attrNameLst>
                                          <p:attrName>ppt_x</p:attrName>
                                          <p:attrName>ppt_y</p:attrName>
                                        </p:attrNameLst>
                                      </p:cBhvr>
                                      <p:rCtr x="17" y="1458"/>
                                    </p:animMotion>
                                  </p:childTnLst>
                                </p:cTn>
                              </p:par>
                              <p:par>
                                <p:cTn id="9" presetID="1" presetClass="path" presetSubtype="0" repeatCount="indefinite" fill="hold" nodeType="withEffect">
                                  <p:stCondLst>
                                    <p:cond delay="0"/>
                                  </p:stCondLst>
                                  <p:childTnLst>
                                    <p:animMotion origin="layout" path="M -3.05556E-6 1.11111E-6 C 0.00677 1.11111E-6 0.01268 0.00648 0.01268 0.01458 C 0.01268 0.02245 0.00677 0.02917 -3.05556E-6 0.02917 C -0.00694 0.02917 -0.01232 0.02245 -0.01232 0.01458 C -0.01232 0.00648 -0.00694 1.11111E-6 -3.05556E-6 1.11111E-6 Z " pathEditMode="relative" rAng="0" ptsTypes="fffff">
                                      <p:cBhvr>
                                        <p:cTn id="10" dur="3000" fill="hold"/>
                                        <p:tgtEl>
                                          <p:spTgt spid="463878"/>
                                        </p:tgtEl>
                                        <p:attrNameLst>
                                          <p:attrName>ppt_x</p:attrName>
                                          <p:attrName>ppt_y</p:attrName>
                                        </p:attrNameLst>
                                      </p:cBhvr>
                                      <p:rCtr x="17" y="1458"/>
                                    </p:animMotion>
                                  </p:childTnLst>
                                </p:cTn>
                              </p:par>
                              <p:par>
                                <p:cTn id="11" presetID="1" presetClass="path" presetSubtype="0" repeatCount="indefinite" fill="hold" nodeType="withEffect">
                                  <p:stCondLst>
                                    <p:cond delay="0"/>
                                  </p:stCondLst>
                                  <p:childTnLst>
                                    <p:animMotion origin="layout" path="M 0.00243 0.00186 C 0.0092 0.00186 0.0151 0.00834 0.0151 0.01644 C 0.0151 0.02431 0.0092 0.03102 0.00243 0.03102 C -0.00452 0.03102 -0.0099 0.02431 -0.0099 0.01644 C -0.0099 0.00834 -0.00452 0.00186 0.00243 0.00186 Z " pathEditMode="relative" rAng="0" ptsTypes="fffff">
                                      <p:cBhvr>
                                        <p:cTn id="12" dur="3000" fill="hold"/>
                                        <p:tgtEl>
                                          <p:spTgt spid="463881"/>
                                        </p:tgtEl>
                                        <p:attrNameLst>
                                          <p:attrName>ppt_x</p:attrName>
                                          <p:attrName>ppt_y</p:attrName>
                                        </p:attrNameLst>
                                      </p:cBhvr>
                                      <p:rCtr x="17" y="1458"/>
                                    </p:animMotion>
                                  </p:childTnLst>
                                </p:cTn>
                              </p:par>
                              <p:par>
                                <p:cTn id="13"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4" dur="3000" spd="-100000" fill="hold"/>
                                        <p:tgtEl>
                                          <p:spTgt spid="463882"/>
                                        </p:tgtEl>
                                        <p:attrNameLst>
                                          <p:attrName>ppt_x</p:attrName>
                                          <p:attrName>ppt_y</p:attrName>
                                        </p:attrNameLst>
                                      </p:cBhvr>
                                      <p:rCtr x="17" y="1458"/>
                                    </p:animMotion>
                                  </p:childTnLst>
                                </p:cTn>
                              </p:par>
                              <p:par>
                                <p:cTn id="15" presetID="1" presetClass="path" presetSubtype="0" repeatCount="indefinite" fill="hold" nodeType="withEffect">
                                  <p:stCondLst>
                                    <p:cond delay="0"/>
                                  </p:stCondLst>
                                  <p:childTnLst>
                                    <p:animMotion origin="layout" path="M -3.05556E-6 2.22222E-6 C 0.00677 2.22222E-6 0.01268 0.00648 0.01268 0.01458 C 0.01268 0.02245 0.00677 0.02916 -3.05556E-6 0.02916 C -0.00694 0.02916 -0.01232 0.02245 -0.01232 0.01458 C -0.01232 0.00648 -0.00694 2.22222E-6 -3.05556E-6 2.22222E-6 Z " pathEditMode="relative" rAng="0" ptsTypes="fffff">
                                      <p:cBhvr>
                                        <p:cTn id="16" dur="3000" spd="-100000" fill="hold"/>
                                        <p:tgtEl>
                                          <p:spTgt spid="463883"/>
                                        </p:tgtEl>
                                        <p:attrNameLst>
                                          <p:attrName>ppt_x</p:attrName>
                                          <p:attrName>ppt_y</p:attrName>
                                        </p:attrNameLst>
                                      </p:cBhvr>
                                      <p:rCtr x="17" y="1458"/>
                                    </p:animMotion>
                                  </p:childTnLst>
                                </p:cTn>
                              </p:par>
                              <p:par>
                                <p:cTn id="17" presetID="31" presetClass="path" presetSubtype="0" repeatCount="indefinite" fill="hold" nodeType="withEffect">
                                  <p:stCondLst>
                                    <p:cond delay="0"/>
                                  </p:stCondLst>
                                  <p:childTnLst>
                                    <p:animMotion origin="layout" path="M 5.55556E-7 -2.96296E-6 C -0.00017 -0.00092 -0.00087 -0.00972 -0.00243 -0.00902 C -0.00504 -0.00833 -0.00608 -0.00208 -0.00833 -0.00833 C -0.00972 -0.01203 -0.01146 -0.02129 -0.01285 -0.02106 C -0.0158 -0.02083 -0.01632 -0.01111 -0.01632 -0.00231 C -0.01632 0.01019 -0.01267 0.02084 -0.00799 0.02199 C -0.00347 0.02292 0.00035 0.00949 5.55556E-7 -2.96296E-6 Z " pathEditMode="relative" rAng="0" ptsTypes="fffffff">
                                      <p:cBhvr>
                                        <p:cTn id="18" dur="3000" fill="hold"/>
                                        <p:tgtEl>
                                          <p:spTgt spid="463877"/>
                                        </p:tgtEl>
                                        <p:attrNameLst>
                                          <p:attrName>ppt_x</p:attrName>
                                          <p:attrName>ppt_y</p:attrName>
                                        </p:attrNameLst>
                                      </p:cBhvr>
                                      <p:rCtr x="-799" y="69"/>
                                    </p:animMotion>
                                  </p:childTnLst>
                                </p:cTn>
                              </p:par>
                              <p:par>
                                <p:cTn id="19" presetID="3" presetClass="path" presetSubtype="0" repeatCount="indefinite" fill="hold" nodeType="withEffect">
                                  <p:stCondLst>
                                    <p:cond delay="0"/>
                                  </p:stCondLst>
                                  <p:childTnLst>
                                    <p:animMotion origin="layout" path="M 5.E-6 -0.00463 L 0.01094 -0.01088 L 0.02188 -0.00463 L 0.01094 0.00208 L 5.E-6 -0.00463 Z " pathEditMode="relative" rAng="0" ptsTypes="FFFFF">
                                      <p:cBhvr>
                                        <p:cTn id="20" dur="3000" fill="hold"/>
                                        <p:tgtEl>
                                          <p:spTgt spid="463880"/>
                                        </p:tgtEl>
                                        <p:attrNameLst>
                                          <p:attrName>ppt_x</p:attrName>
                                          <p:attrName>ppt_y</p:attrName>
                                        </p:attrNameLst>
                                      </p:cBhvr>
                                      <p:rCtr x="1094" y="23"/>
                                    </p:animMotion>
                                  </p:childTnLst>
                                </p:cTn>
                              </p:par>
                              <p:par>
                                <p:cTn id="21"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22" dur="3000" fill="hold"/>
                                        <p:tgtEl>
                                          <p:spTgt spid="463879"/>
                                        </p:tgtEl>
                                        <p:attrNameLst>
                                          <p:attrName>ppt_x</p:attrName>
                                          <p:attrName>ppt_y</p:attrName>
                                        </p:attrNameLst>
                                      </p:cBhvr>
                                      <p:rCtr x="17" y="903"/>
                                    </p:animMotion>
                                  </p:childTnLst>
                                </p:cTn>
                              </p:par>
                              <p:par>
                                <p:cTn id="23" presetID="15" presetClass="path" presetSubtype="0" repeatCount="indefinite" fill="hold" nodeType="withEffect">
                                  <p:stCondLst>
                                    <p:cond delay="0"/>
                                  </p:stCondLst>
                                  <p:childTnLst>
                                    <p:animMotion origin="layout" path="M -0.00278 -0.00186 L 0.0099 0.00486 L 0.00486 0.0162 L -0.01042 0.0162 L -0.0151 0.00486 L -0.00278 -0.00186 Z " pathEditMode="relative" rAng="0" ptsTypes="FFFFFF">
                                      <p:cBhvr>
                                        <p:cTn id="24" dur="3000" fill="hold"/>
                                        <p:tgtEl>
                                          <p:spTgt spid="463876"/>
                                        </p:tgtEl>
                                        <p:attrNameLst>
                                          <p:attrName>ppt_x</p:attrName>
                                          <p:attrName>ppt_y</p:attrName>
                                        </p:attrNameLst>
                                      </p:cBhvr>
                                      <p:rCtr x="17" y="903"/>
                                    </p:animMotion>
                                  </p:childTnLst>
                                </p:cTn>
                              </p:par>
                              <p:par>
                                <p:cTn id="25" presetID="15" presetClass="path" presetSubtype="0" repeatCount="indefinite" fill="hold" nodeType="withEffect">
                                  <p:stCondLst>
                                    <p:cond delay="0"/>
                                  </p:stCondLst>
                                  <p:childTnLst>
                                    <p:animMotion origin="layout" path="M -0.00763 -2.22222E-6 L 0.00157 0.00672 L -0.00208 0.01806 L -0.01319 0.01806 L -0.01649 0.00672 L -0.00763 -2.22222E-6 Z " pathEditMode="relative" rAng="0" ptsTypes="FFFFFF">
                                      <p:cBhvr>
                                        <p:cTn id="26" dur="3000" fill="hold"/>
                                        <p:tgtEl>
                                          <p:spTgt spid="463885"/>
                                        </p:tgtEl>
                                        <p:attrNameLst>
                                          <p:attrName>ppt_x</p:attrName>
                                          <p:attrName>ppt_y</p:attrName>
                                        </p:attrNameLst>
                                      </p:cBhvr>
                                      <p:rCtr x="17" y="903"/>
                                    </p:animMotion>
                                  </p:childTnLst>
                                </p:cTn>
                              </p:par>
                              <p:par>
                                <p:cTn id="27" presetID="1" presetClass="path" presetSubtype="0" repeatCount="indefinite" fill="hold" nodeType="withEffect">
                                  <p:stCondLst>
                                    <p:cond delay="0"/>
                                  </p:stCondLst>
                                  <p:childTnLst>
                                    <p:animMotion origin="layout" path="M 3.61111E-6 -4.44444E-6 C 0.00468 -4.44444E-6 0.0085 0.00741 0.0085 0.01667 C 0.0085 0.0257 0.00468 0.03334 3.61111E-6 0.03334 C -0.00452 0.03334 -0.00816 0.0257 -0.00816 0.01667 C -0.00816 0.00741 -0.00452 -4.44444E-6 3.61111E-6 -4.44444E-6 Z " pathEditMode="relative" rAng="0" ptsTypes="fffff">
                                      <p:cBhvr>
                                        <p:cTn id="28" dur="3600" fill="hold"/>
                                        <p:tgtEl>
                                          <p:spTgt spid="463889"/>
                                        </p:tgtEl>
                                        <p:attrNameLst>
                                          <p:attrName>ppt_x</p:attrName>
                                          <p:attrName>ppt_y</p:attrName>
                                        </p:attrNameLst>
                                      </p:cBhvr>
                                      <p:rCtr x="17" y="1667"/>
                                    </p:animMotion>
                                  </p:childTnLst>
                                </p:cTn>
                              </p:par>
                              <p:par>
                                <p:cTn id="29" presetID="8" presetClass="emph" presetSubtype="0" repeatCount="indefinite" accel="50000" decel="50000" autoRev="1" fill="hold" nodeType="withEffect">
                                  <p:stCondLst>
                                    <p:cond delay="0"/>
                                  </p:stCondLst>
                                  <p:childTnLst>
                                    <p:animRot by="5400000">
                                      <p:cBhvr>
                                        <p:cTn id="30" dur="2500" fill="hold"/>
                                        <p:tgtEl>
                                          <p:spTgt spid="4638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CC"/>
            </a:gs>
            <a:gs pos="100000">
              <a:srgbClr val="FFFFFF"/>
            </a:gs>
          </a:gsLst>
          <a:lin ang="5400000" scaled="1"/>
        </a:gra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11406A1-6306-010F-396E-E8F46D2A6CB7}"/>
              </a:ext>
            </a:extLst>
          </p:cNvPr>
          <p:cNvSpPr>
            <a:spLocks noChangeArrowheads="1"/>
          </p:cNvSpPr>
          <p:nvPr/>
        </p:nvSpPr>
        <p:spPr bwMode="auto">
          <a:xfrm>
            <a:off x="0" y="381000"/>
            <a:ext cx="8534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u="sng"/>
              <a:t>pH</a:t>
            </a:r>
            <a:r>
              <a:rPr lang="en-US" altLang="en-US" sz="6000" b="1"/>
              <a:t>- the amount of H</a:t>
            </a:r>
            <a:r>
              <a:rPr lang="en-US" altLang="en-US" sz="6000" b="1" baseline="30000"/>
              <a:t>+</a:t>
            </a:r>
            <a:r>
              <a:rPr lang="en-US" altLang="en-US" sz="6000" b="1"/>
              <a:t> ions in a solution.</a:t>
            </a:r>
          </a:p>
        </p:txBody>
      </p:sp>
      <p:sp>
        <p:nvSpPr>
          <p:cNvPr id="104451" name="Text Box 4">
            <a:extLst>
              <a:ext uri="{FF2B5EF4-FFF2-40B4-BE49-F238E27FC236}">
                <a16:creationId xmlns:a16="http://schemas.microsoft.com/office/drawing/2014/main" id="{DEEBF34C-BFBC-D3D0-5086-A3031B18D69D}"/>
              </a:ext>
            </a:extLst>
          </p:cNvPr>
          <p:cNvSpPr txBox="1">
            <a:spLocks noChangeArrowheads="1"/>
          </p:cNvSpPr>
          <p:nvPr/>
        </p:nvSpPr>
        <p:spPr bwMode="auto">
          <a:xfrm>
            <a:off x="0" y="4327525"/>
            <a:ext cx="3048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u="sng"/>
              <a:t>ACID</a:t>
            </a:r>
            <a:r>
              <a:rPr lang="en-US" altLang="en-US" sz="4000" b="1"/>
              <a:t> </a:t>
            </a:r>
          </a:p>
          <a:p>
            <a:pPr eaLnBrk="1" hangingPunct="1"/>
            <a:r>
              <a:rPr lang="en-US" altLang="en-US" sz="4000" b="1"/>
              <a:t>extra H</a:t>
            </a:r>
            <a:r>
              <a:rPr lang="en-US" altLang="en-US" sz="4000" b="1" baseline="30000"/>
              <a:t>+1</a:t>
            </a:r>
            <a:r>
              <a:rPr lang="en-US" altLang="en-US" sz="4000" b="1"/>
              <a:t> ions (protons)</a:t>
            </a:r>
          </a:p>
        </p:txBody>
      </p:sp>
      <p:sp>
        <p:nvSpPr>
          <p:cNvPr id="104452" name="Text Box 5">
            <a:extLst>
              <a:ext uri="{FF2B5EF4-FFF2-40B4-BE49-F238E27FC236}">
                <a16:creationId xmlns:a16="http://schemas.microsoft.com/office/drawing/2014/main" id="{F664BBAA-9E8C-D383-C9BC-6D2928408CDD}"/>
              </a:ext>
            </a:extLst>
          </p:cNvPr>
          <p:cNvSpPr txBox="1">
            <a:spLocks noChangeArrowheads="1"/>
          </p:cNvSpPr>
          <p:nvPr/>
        </p:nvSpPr>
        <p:spPr bwMode="auto">
          <a:xfrm>
            <a:off x="5029200" y="4419600"/>
            <a:ext cx="40195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4000" b="1" u="sng"/>
              <a:t>BASE</a:t>
            </a:r>
            <a:r>
              <a:rPr lang="en-US" altLang="en-US" sz="4000" b="1"/>
              <a:t>  </a:t>
            </a:r>
          </a:p>
          <a:p>
            <a:pPr algn="r" eaLnBrk="1" hangingPunct="1"/>
            <a:r>
              <a:rPr lang="en-US" altLang="en-US" sz="4000" b="1"/>
              <a:t>fewer H</a:t>
            </a:r>
            <a:r>
              <a:rPr lang="en-US" altLang="en-US" sz="4000" b="1" baseline="30000"/>
              <a:t>+1</a:t>
            </a:r>
            <a:r>
              <a:rPr lang="en-US" altLang="en-US" sz="4000" b="1"/>
              <a:t> ions.</a:t>
            </a:r>
          </a:p>
          <a:p>
            <a:pPr algn="r" eaLnBrk="1" hangingPunct="1"/>
            <a:r>
              <a:rPr lang="en-US" altLang="en-US" sz="4000" b="1"/>
              <a:t>extra OH</a:t>
            </a:r>
            <a:r>
              <a:rPr lang="en-US" altLang="en-US" sz="4000" b="1" baseline="30000"/>
              <a:t>+1</a:t>
            </a:r>
            <a:r>
              <a:rPr lang="en-US" altLang="en-US" sz="4000" b="1"/>
              <a:t> ions.</a:t>
            </a:r>
          </a:p>
        </p:txBody>
      </p:sp>
      <p:pic>
        <p:nvPicPr>
          <p:cNvPr id="104453" name="Picture 10" descr="sour-lemon-eating-225_tcm18-94143">
            <a:hlinkClick r:id="rId3"/>
            <a:extLst>
              <a:ext uri="{FF2B5EF4-FFF2-40B4-BE49-F238E27FC236}">
                <a16:creationId xmlns:a16="http://schemas.microsoft.com/office/drawing/2014/main" id="{19A1EDFD-73D2-4E1B-6710-A74F313AC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724400"/>
            <a:ext cx="1793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12" descr="chicken3~">
            <a:extLst>
              <a:ext uri="{FF2B5EF4-FFF2-40B4-BE49-F238E27FC236}">
                <a16:creationId xmlns:a16="http://schemas.microsoft.com/office/drawing/2014/main" id="{3F9EF7D9-F2AA-B4C0-9AEB-043439ED7C39}"/>
              </a:ext>
            </a:extLst>
          </p:cNvP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7462838" y="1905000"/>
            <a:ext cx="16811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AutoShape 13">
            <a:extLst>
              <a:ext uri="{FF2B5EF4-FFF2-40B4-BE49-F238E27FC236}">
                <a16:creationId xmlns:a16="http://schemas.microsoft.com/office/drawing/2014/main" id="{D3E932F7-0760-B8C2-7E40-2312B4BFA4A4}"/>
              </a:ext>
            </a:extLst>
          </p:cNvPr>
          <p:cNvSpPr>
            <a:spLocks noChangeArrowheads="1"/>
          </p:cNvSpPr>
          <p:nvPr/>
        </p:nvSpPr>
        <p:spPr bwMode="auto">
          <a:xfrm>
            <a:off x="990600" y="2362200"/>
            <a:ext cx="6019800" cy="685800"/>
          </a:xfrm>
          <a:prstGeom prst="wedgeRoundRectCallout">
            <a:avLst>
              <a:gd name="adj1" fmla="val 69648"/>
              <a:gd name="adj2" fmla="val -30556"/>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t>Whatchyall lookin at  bra ?</a:t>
            </a:r>
          </a:p>
        </p:txBody>
      </p:sp>
      <p:sp>
        <p:nvSpPr>
          <p:cNvPr id="104456" name="Line 14">
            <a:extLst>
              <a:ext uri="{FF2B5EF4-FFF2-40B4-BE49-F238E27FC236}">
                <a16:creationId xmlns:a16="http://schemas.microsoft.com/office/drawing/2014/main" id="{A4B61651-BAAA-46C1-6D00-A40D416E4619}"/>
              </a:ext>
            </a:extLst>
          </p:cNvPr>
          <p:cNvSpPr>
            <a:spLocks noChangeShapeType="1"/>
          </p:cNvSpPr>
          <p:nvPr/>
        </p:nvSpPr>
        <p:spPr bwMode="auto">
          <a:xfrm>
            <a:off x="0" y="3657600"/>
            <a:ext cx="7162800"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57" name="Line 15">
            <a:extLst>
              <a:ext uri="{FF2B5EF4-FFF2-40B4-BE49-F238E27FC236}">
                <a16:creationId xmlns:a16="http://schemas.microsoft.com/office/drawing/2014/main" id="{7545B371-E04A-CE46-1476-0704FBDC8BAC}"/>
              </a:ext>
            </a:extLst>
          </p:cNvPr>
          <p:cNvSpPr>
            <a:spLocks noChangeShapeType="1"/>
          </p:cNvSpPr>
          <p:nvPr/>
        </p:nvSpPr>
        <p:spPr bwMode="auto">
          <a:xfrm>
            <a:off x="1524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58" name="Line 16">
            <a:extLst>
              <a:ext uri="{FF2B5EF4-FFF2-40B4-BE49-F238E27FC236}">
                <a16:creationId xmlns:a16="http://schemas.microsoft.com/office/drawing/2014/main" id="{27D531DE-49ED-1362-4243-B6319AAEDEDC}"/>
              </a:ext>
            </a:extLst>
          </p:cNvPr>
          <p:cNvSpPr>
            <a:spLocks noChangeShapeType="1"/>
          </p:cNvSpPr>
          <p:nvPr/>
        </p:nvSpPr>
        <p:spPr bwMode="auto">
          <a:xfrm>
            <a:off x="7620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59" name="Line 17">
            <a:extLst>
              <a:ext uri="{FF2B5EF4-FFF2-40B4-BE49-F238E27FC236}">
                <a16:creationId xmlns:a16="http://schemas.microsoft.com/office/drawing/2014/main" id="{045B0C65-6B0B-D2F9-ADDC-6888FC66BE94}"/>
              </a:ext>
            </a:extLst>
          </p:cNvPr>
          <p:cNvSpPr>
            <a:spLocks noChangeShapeType="1"/>
          </p:cNvSpPr>
          <p:nvPr/>
        </p:nvSpPr>
        <p:spPr bwMode="auto">
          <a:xfrm>
            <a:off x="13716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0" name="Line 18">
            <a:extLst>
              <a:ext uri="{FF2B5EF4-FFF2-40B4-BE49-F238E27FC236}">
                <a16:creationId xmlns:a16="http://schemas.microsoft.com/office/drawing/2014/main" id="{06F687C8-9C4D-250E-9F1A-E993912AA6FF}"/>
              </a:ext>
            </a:extLst>
          </p:cNvPr>
          <p:cNvSpPr>
            <a:spLocks noChangeShapeType="1"/>
          </p:cNvSpPr>
          <p:nvPr/>
        </p:nvSpPr>
        <p:spPr bwMode="auto">
          <a:xfrm>
            <a:off x="19812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1" name="Line 19">
            <a:extLst>
              <a:ext uri="{FF2B5EF4-FFF2-40B4-BE49-F238E27FC236}">
                <a16:creationId xmlns:a16="http://schemas.microsoft.com/office/drawing/2014/main" id="{DFBE6A6E-EE02-D9BE-8D5E-59996C701FBA}"/>
              </a:ext>
            </a:extLst>
          </p:cNvPr>
          <p:cNvSpPr>
            <a:spLocks noChangeShapeType="1"/>
          </p:cNvSpPr>
          <p:nvPr/>
        </p:nvSpPr>
        <p:spPr bwMode="auto">
          <a:xfrm>
            <a:off x="25908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2" name="Line 20">
            <a:extLst>
              <a:ext uri="{FF2B5EF4-FFF2-40B4-BE49-F238E27FC236}">
                <a16:creationId xmlns:a16="http://schemas.microsoft.com/office/drawing/2014/main" id="{2090CCA1-02BC-9FCB-61CF-14BA66A6ACB4}"/>
              </a:ext>
            </a:extLst>
          </p:cNvPr>
          <p:cNvSpPr>
            <a:spLocks noChangeShapeType="1"/>
          </p:cNvSpPr>
          <p:nvPr/>
        </p:nvSpPr>
        <p:spPr bwMode="auto">
          <a:xfrm>
            <a:off x="32004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3" name="Line 21">
            <a:extLst>
              <a:ext uri="{FF2B5EF4-FFF2-40B4-BE49-F238E27FC236}">
                <a16:creationId xmlns:a16="http://schemas.microsoft.com/office/drawing/2014/main" id="{55EAC6BE-9E7C-11D4-ABA6-4D267A18E234}"/>
              </a:ext>
            </a:extLst>
          </p:cNvPr>
          <p:cNvSpPr>
            <a:spLocks noChangeShapeType="1"/>
          </p:cNvSpPr>
          <p:nvPr/>
        </p:nvSpPr>
        <p:spPr bwMode="auto">
          <a:xfrm>
            <a:off x="38100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4" name="Line 22">
            <a:extLst>
              <a:ext uri="{FF2B5EF4-FFF2-40B4-BE49-F238E27FC236}">
                <a16:creationId xmlns:a16="http://schemas.microsoft.com/office/drawing/2014/main" id="{DC89CD1E-FE7B-2123-6C86-58606C3E9269}"/>
              </a:ext>
            </a:extLst>
          </p:cNvPr>
          <p:cNvSpPr>
            <a:spLocks noChangeShapeType="1"/>
          </p:cNvSpPr>
          <p:nvPr/>
        </p:nvSpPr>
        <p:spPr bwMode="auto">
          <a:xfrm>
            <a:off x="44196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5" name="Line 23">
            <a:extLst>
              <a:ext uri="{FF2B5EF4-FFF2-40B4-BE49-F238E27FC236}">
                <a16:creationId xmlns:a16="http://schemas.microsoft.com/office/drawing/2014/main" id="{B24CD29B-899B-A5AF-FDC4-F62A7CCEC402}"/>
              </a:ext>
            </a:extLst>
          </p:cNvPr>
          <p:cNvSpPr>
            <a:spLocks noChangeShapeType="1"/>
          </p:cNvSpPr>
          <p:nvPr/>
        </p:nvSpPr>
        <p:spPr bwMode="auto">
          <a:xfrm>
            <a:off x="50292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6" name="Line 24">
            <a:extLst>
              <a:ext uri="{FF2B5EF4-FFF2-40B4-BE49-F238E27FC236}">
                <a16:creationId xmlns:a16="http://schemas.microsoft.com/office/drawing/2014/main" id="{48CC8B45-8CE9-F901-B49E-7119BAFD3D1F}"/>
              </a:ext>
            </a:extLst>
          </p:cNvPr>
          <p:cNvSpPr>
            <a:spLocks noChangeShapeType="1"/>
          </p:cNvSpPr>
          <p:nvPr/>
        </p:nvSpPr>
        <p:spPr bwMode="auto">
          <a:xfrm>
            <a:off x="56388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7" name="Line 25">
            <a:extLst>
              <a:ext uri="{FF2B5EF4-FFF2-40B4-BE49-F238E27FC236}">
                <a16:creationId xmlns:a16="http://schemas.microsoft.com/office/drawing/2014/main" id="{C2B27F9C-138F-D0F1-D9BD-094E72FDFB8F}"/>
              </a:ext>
            </a:extLst>
          </p:cNvPr>
          <p:cNvSpPr>
            <a:spLocks noChangeShapeType="1"/>
          </p:cNvSpPr>
          <p:nvPr/>
        </p:nvSpPr>
        <p:spPr bwMode="auto">
          <a:xfrm>
            <a:off x="62484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8" name="Line 26">
            <a:extLst>
              <a:ext uri="{FF2B5EF4-FFF2-40B4-BE49-F238E27FC236}">
                <a16:creationId xmlns:a16="http://schemas.microsoft.com/office/drawing/2014/main" id="{BA5A5721-E738-7FC6-3CC1-EDE85717069E}"/>
              </a:ext>
            </a:extLst>
          </p:cNvPr>
          <p:cNvSpPr>
            <a:spLocks noChangeShapeType="1"/>
          </p:cNvSpPr>
          <p:nvPr/>
        </p:nvSpPr>
        <p:spPr bwMode="auto">
          <a:xfrm>
            <a:off x="6858000" y="3429000"/>
            <a:ext cx="0" cy="533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69" name="Rectangle 27">
            <a:extLst>
              <a:ext uri="{FF2B5EF4-FFF2-40B4-BE49-F238E27FC236}">
                <a16:creationId xmlns:a16="http://schemas.microsoft.com/office/drawing/2014/main" id="{4E6A51C2-F796-0E1F-5C9B-AD9F2AF7E845}"/>
              </a:ext>
            </a:extLst>
          </p:cNvPr>
          <p:cNvSpPr>
            <a:spLocks noChangeArrowheads="1"/>
          </p:cNvSpPr>
          <p:nvPr/>
        </p:nvSpPr>
        <p:spPr bwMode="auto">
          <a:xfrm>
            <a:off x="57150" y="3136900"/>
            <a:ext cx="71818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700" b="1"/>
              <a:t>1        2        3        4        5        6        7        8        9        10       11       12</a:t>
            </a:r>
          </a:p>
        </p:txBody>
      </p:sp>
      <p:sp>
        <p:nvSpPr>
          <p:cNvPr id="104470" name="Rectangle 28">
            <a:extLst>
              <a:ext uri="{FF2B5EF4-FFF2-40B4-BE49-F238E27FC236}">
                <a16:creationId xmlns:a16="http://schemas.microsoft.com/office/drawing/2014/main" id="{E4F5B9E5-A797-4EB8-7782-3B476AD2691E}"/>
              </a:ext>
            </a:extLst>
          </p:cNvPr>
          <p:cNvSpPr>
            <a:spLocks noChangeArrowheads="1"/>
          </p:cNvSpPr>
          <p:nvPr/>
        </p:nvSpPr>
        <p:spPr bwMode="auto">
          <a:xfrm>
            <a:off x="3581400" y="3124200"/>
            <a:ext cx="457200" cy="1219200"/>
          </a:xfrm>
          <a:prstGeom prst="rect">
            <a:avLst/>
          </a:prstGeom>
          <a:solidFill>
            <a:srgbClr val="0000FF">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9D5F3"/>
            </a:gs>
            <a:gs pos="100000">
              <a:srgbClr val="FFFFFF"/>
            </a:gs>
          </a:gsLst>
          <a:lin ang="5400000" scaled="1"/>
        </a:gradFill>
        <a:effectLst/>
      </p:bgPr>
    </p:bg>
    <p:spTree>
      <p:nvGrpSpPr>
        <p:cNvPr id="1" name=""/>
        <p:cNvGrpSpPr/>
        <p:nvPr/>
      </p:nvGrpSpPr>
      <p:grpSpPr>
        <a:xfrm>
          <a:off x="0" y="0"/>
          <a:ext cx="0" cy="0"/>
          <a:chOff x="0" y="0"/>
          <a:chExt cx="0" cy="0"/>
        </a:xfrm>
      </p:grpSpPr>
      <p:pic>
        <p:nvPicPr>
          <p:cNvPr id="105474" name="Picture 11">
            <a:extLst>
              <a:ext uri="{FF2B5EF4-FFF2-40B4-BE49-F238E27FC236}">
                <a16:creationId xmlns:a16="http://schemas.microsoft.com/office/drawing/2014/main" id="{48D6FCC5-A256-393E-E3BE-CA7C9C23A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91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2">
            <a:extLst>
              <a:ext uri="{FF2B5EF4-FFF2-40B4-BE49-F238E27FC236}">
                <a16:creationId xmlns:a16="http://schemas.microsoft.com/office/drawing/2014/main" id="{B73ED0DD-BC7A-6227-5805-645482076F4D}"/>
              </a:ext>
            </a:extLst>
          </p:cNvPr>
          <p:cNvSpPr txBox="1">
            <a:spLocks noChangeArrowheads="1"/>
          </p:cNvSpPr>
          <p:nvPr/>
        </p:nvSpPr>
        <p:spPr bwMode="auto">
          <a:xfrm>
            <a:off x="6173788" y="3810000"/>
            <a:ext cx="2894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4000" b="1"/>
              <a:t>Weak ACID</a:t>
            </a:r>
            <a:endParaRPr lang="en-US" altLang="en-US" sz="4000"/>
          </a:p>
        </p:txBody>
      </p:sp>
      <p:sp>
        <p:nvSpPr>
          <p:cNvPr id="105476" name="Text Box 3">
            <a:extLst>
              <a:ext uri="{FF2B5EF4-FFF2-40B4-BE49-F238E27FC236}">
                <a16:creationId xmlns:a16="http://schemas.microsoft.com/office/drawing/2014/main" id="{E4A24B62-66A2-6CE1-7A80-2D522196DD42}"/>
              </a:ext>
            </a:extLst>
          </p:cNvPr>
          <p:cNvSpPr txBox="1">
            <a:spLocks noChangeArrowheads="1"/>
          </p:cNvSpPr>
          <p:nvPr/>
        </p:nvSpPr>
        <p:spPr bwMode="auto">
          <a:xfrm>
            <a:off x="5940425" y="228600"/>
            <a:ext cx="3201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4000" b="1"/>
              <a:t>Strong ACID</a:t>
            </a:r>
          </a:p>
        </p:txBody>
      </p:sp>
      <p:pic>
        <p:nvPicPr>
          <p:cNvPr id="105477" name="Picture 4">
            <a:extLst>
              <a:ext uri="{FF2B5EF4-FFF2-40B4-BE49-F238E27FC236}">
                <a16:creationId xmlns:a16="http://schemas.microsoft.com/office/drawing/2014/main" id="{9F452BAB-039C-732D-34A2-DED3C5760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5">
            <a:extLst>
              <a:ext uri="{FF2B5EF4-FFF2-40B4-BE49-F238E27FC236}">
                <a16:creationId xmlns:a16="http://schemas.microsoft.com/office/drawing/2014/main" id="{A4597D37-B266-8979-BECD-6D45479E5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6">
            <a:extLst>
              <a:ext uri="{FF2B5EF4-FFF2-40B4-BE49-F238E27FC236}">
                <a16:creationId xmlns:a16="http://schemas.microsoft.com/office/drawing/2014/main" id="{42EBF159-084F-88A0-53DA-8A044637E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ext Box 7">
            <a:extLst>
              <a:ext uri="{FF2B5EF4-FFF2-40B4-BE49-F238E27FC236}">
                <a16:creationId xmlns:a16="http://schemas.microsoft.com/office/drawing/2014/main" id="{D759DB62-79DF-4645-0014-8C146B5F294F}"/>
              </a:ext>
            </a:extLst>
          </p:cNvPr>
          <p:cNvSpPr txBox="1">
            <a:spLocks noChangeArrowheads="1"/>
          </p:cNvSpPr>
          <p:nvPr/>
        </p:nvSpPr>
        <p:spPr bwMode="auto">
          <a:xfrm>
            <a:off x="3581400" y="838200"/>
            <a:ext cx="55705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4000">
                <a:solidFill>
                  <a:srgbClr val="313195"/>
                </a:solidFill>
              </a:rPr>
              <a:t>HCl	    Hydrochloric acid</a:t>
            </a:r>
          </a:p>
          <a:p>
            <a:pPr algn="r" eaLnBrk="1" hangingPunct="1"/>
            <a:r>
              <a:rPr lang="en-US" altLang="en-US" sz="4000">
                <a:solidFill>
                  <a:srgbClr val="313195"/>
                </a:solidFill>
              </a:rPr>
              <a:t>H</a:t>
            </a:r>
            <a:r>
              <a:rPr lang="en-US" altLang="en-US" sz="4000" baseline="-25000">
                <a:solidFill>
                  <a:srgbClr val="313195"/>
                </a:solidFill>
              </a:rPr>
              <a:t>2</a:t>
            </a:r>
            <a:r>
              <a:rPr lang="en-US" altLang="en-US" sz="4000">
                <a:solidFill>
                  <a:srgbClr val="313195"/>
                </a:solidFill>
              </a:rPr>
              <a:t>SO</a:t>
            </a:r>
            <a:r>
              <a:rPr lang="en-US" altLang="en-US" sz="4000" baseline="-25000">
                <a:solidFill>
                  <a:srgbClr val="313195"/>
                </a:solidFill>
              </a:rPr>
              <a:t>4</a:t>
            </a:r>
            <a:r>
              <a:rPr lang="en-US" altLang="en-US" sz="4000">
                <a:solidFill>
                  <a:srgbClr val="313195"/>
                </a:solidFill>
              </a:rPr>
              <a:t>        Sulfuric acid</a:t>
            </a:r>
          </a:p>
          <a:p>
            <a:pPr algn="r" eaLnBrk="1" hangingPunct="1"/>
            <a:r>
              <a:rPr lang="en-US" altLang="en-US" sz="4000">
                <a:solidFill>
                  <a:srgbClr val="313195"/>
                </a:solidFill>
              </a:rPr>
              <a:t>HNO</a:t>
            </a:r>
            <a:r>
              <a:rPr lang="en-US" altLang="en-US" sz="4000" baseline="-25000">
                <a:solidFill>
                  <a:srgbClr val="313195"/>
                </a:solidFill>
              </a:rPr>
              <a:t>3</a:t>
            </a:r>
            <a:r>
              <a:rPr lang="en-US" altLang="en-US" sz="4000">
                <a:solidFill>
                  <a:srgbClr val="313195"/>
                </a:solidFill>
              </a:rPr>
              <a:t>             Nitric acid</a:t>
            </a:r>
          </a:p>
        </p:txBody>
      </p:sp>
      <p:sp>
        <p:nvSpPr>
          <p:cNvPr id="105481" name="Text Box 8">
            <a:extLst>
              <a:ext uri="{FF2B5EF4-FFF2-40B4-BE49-F238E27FC236}">
                <a16:creationId xmlns:a16="http://schemas.microsoft.com/office/drawing/2014/main" id="{B13679CA-A248-B51E-0BFA-B46AB4763780}"/>
              </a:ext>
            </a:extLst>
          </p:cNvPr>
          <p:cNvSpPr txBox="1">
            <a:spLocks noChangeArrowheads="1"/>
          </p:cNvSpPr>
          <p:nvPr/>
        </p:nvSpPr>
        <p:spPr bwMode="auto">
          <a:xfrm>
            <a:off x="3048000" y="4572000"/>
            <a:ext cx="59483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4000">
                <a:solidFill>
                  <a:srgbClr val="313195"/>
                </a:solidFill>
              </a:rPr>
              <a:t>CH3COOH	    Acetic acid</a:t>
            </a:r>
          </a:p>
          <a:p>
            <a:pPr algn="r" eaLnBrk="1" hangingPunct="1"/>
            <a:r>
              <a:rPr lang="en-US" altLang="en-US" sz="4000">
                <a:solidFill>
                  <a:srgbClr val="313195"/>
                </a:solidFill>
              </a:rPr>
              <a:t>H</a:t>
            </a:r>
            <a:r>
              <a:rPr lang="en-US" altLang="en-US" sz="4000" baseline="-25000">
                <a:solidFill>
                  <a:srgbClr val="313195"/>
                </a:solidFill>
              </a:rPr>
              <a:t>2</a:t>
            </a:r>
            <a:r>
              <a:rPr lang="en-US" altLang="en-US" sz="4000">
                <a:solidFill>
                  <a:srgbClr val="313195"/>
                </a:solidFill>
              </a:rPr>
              <a:t>CO</a:t>
            </a:r>
            <a:r>
              <a:rPr lang="en-US" altLang="en-US" sz="4000" baseline="-25000">
                <a:solidFill>
                  <a:srgbClr val="313195"/>
                </a:solidFill>
              </a:rPr>
              <a:t>3</a:t>
            </a:r>
            <a:r>
              <a:rPr lang="en-US" altLang="en-US" sz="4000">
                <a:solidFill>
                  <a:srgbClr val="313195"/>
                </a:solidFill>
              </a:rPr>
              <a:t>        Carbonic acid</a:t>
            </a:r>
          </a:p>
          <a:p>
            <a:pPr algn="r" eaLnBrk="1" hangingPunct="1"/>
            <a:r>
              <a:rPr lang="en-US" altLang="en-US" sz="4000">
                <a:solidFill>
                  <a:srgbClr val="313195"/>
                </a:solidFill>
              </a:rPr>
              <a:t>              Citric acid</a:t>
            </a:r>
          </a:p>
        </p:txBody>
      </p:sp>
      <p:pic>
        <p:nvPicPr>
          <p:cNvPr id="105482" name="Picture 10">
            <a:extLst>
              <a:ext uri="{FF2B5EF4-FFF2-40B4-BE49-F238E27FC236}">
                <a16:creationId xmlns:a16="http://schemas.microsoft.com/office/drawing/2014/main" id="{481CB7BC-6723-B28F-6096-994B781AD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2">
            <a:extLst>
              <a:ext uri="{FF2B5EF4-FFF2-40B4-BE49-F238E27FC236}">
                <a16:creationId xmlns:a16="http://schemas.microsoft.com/office/drawing/2014/main" id="{3FB6CB9F-A14B-101F-4703-143EE2D20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3">
            <a:extLst>
              <a:ext uri="{FF2B5EF4-FFF2-40B4-BE49-F238E27FC236}">
                <a16:creationId xmlns:a16="http://schemas.microsoft.com/office/drawing/2014/main" id="{3932AA95-55F8-4E45-FA4C-03B6019FF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925" y="3810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5" name="Picture 14">
            <a:extLst>
              <a:ext uri="{FF2B5EF4-FFF2-40B4-BE49-F238E27FC236}">
                <a16:creationId xmlns:a16="http://schemas.microsoft.com/office/drawing/2014/main" id="{8C238E91-DD2D-4200-4431-D18DDFB00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3810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1866" name="Group 42">
            <a:extLst>
              <a:ext uri="{FF2B5EF4-FFF2-40B4-BE49-F238E27FC236}">
                <a16:creationId xmlns:a16="http://schemas.microsoft.com/office/drawing/2014/main" id="{9EEE6063-74F0-56FB-A88D-3D32781C130A}"/>
              </a:ext>
            </a:extLst>
          </p:cNvPr>
          <p:cNvGraphicFramePr>
            <a:graphicFrameLocks noGrp="1"/>
          </p:cNvGraphicFramePr>
          <p:nvPr/>
        </p:nvGraphicFramePr>
        <p:xfrm>
          <a:off x="0" y="76200"/>
          <a:ext cx="2819400" cy="4210050"/>
        </p:xfrm>
        <a:graphic>
          <a:graphicData uri="http://schemas.openxmlformats.org/drawingml/2006/table">
            <a:tbl>
              <a:tblPr/>
              <a:tblGrid>
                <a:gridCol w="685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H</a:t>
                      </a:r>
                      <a:r>
                        <a:rPr kumimoji="0" lang="en-US" sz="2800" b="1" i="0" u="none" strike="noStrike" cap="none" normalizeH="0" baseline="-25000">
                          <a:ln>
                            <a:noFill/>
                          </a:ln>
                          <a:solidFill>
                            <a:schemeClr val="tx1"/>
                          </a:solidFill>
                          <a:effectLst/>
                          <a:latin typeface="Arial" pitchFamily="34" charset="0"/>
                        </a:rPr>
                        <a:t>2</a:t>
                      </a:r>
                      <a:r>
                        <a:rPr kumimoji="0" lang="en-US" sz="2800" b="1" i="0" u="none" strike="noStrike" cap="none" normalizeH="0" baseline="0">
                          <a:ln>
                            <a:noFill/>
                          </a:ln>
                          <a:solidFill>
                            <a:schemeClr val="tx1"/>
                          </a:solidFill>
                          <a:effectLst/>
                          <a:latin typeface="Arial"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H</a:t>
                      </a:r>
                      <a:r>
                        <a:rPr kumimoji="0" lang="en-US" sz="2800" b="1" i="0" u="none" strike="noStrike" cap="none" normalizeH="0" baseline="3000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0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0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0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461889" name="Picture 65">
            <a:extLst>
              <a:ext uri="{FF2B5EF4-FFF2-40B4-BE49-F238E27FC236}">
                <a16:creationId xmlns:a16="http://schemas.microsoft.com/office/drawing/2014/main" id="{150A10F0-DB26-48DA-9F3A-26B98C80E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61140">
            <a:off x="1120775" y="1012825"/>
            <a:ext cx="814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890" name="Picture 66">
            <a:extLst>
              <a:ext uri="{FF2B5EF4-FFF2-40B4-BE49-F238E27FC236}">
                <a16:creationId xmlns:a16="http://schemas.microsoft.com/office/drawing/2014/main" id="{480126DF-7803-D4FE-65EF-CD333166BC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143000"/>
            <a:ext cx="600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0.00243 0.00186 C 0.0092 0.00186 0.0151 0.00834 0.0151 0.01644 C 0.0151 0.02431 0.0092 0.03102 0.00243 0.03102 C -0.00452 0.03102 -0.0099 0.02431 -0.0099 0.01644 C -0.0099 0.00834 -0.00452 0.00186 0.00243 0.00186 Z " pathEditMode="relative" rAng="0" ptsTypes="fffff">
                                      <p:cBhvr>
                                        <p:cTn id="6" dur="3000" fill="hold"/>
                                        <p:tgtEl>
                                          <p:spTgt spid="461889"/>
                                        </p:tgtEl>
                                        <p:attrNameLst>
                                          <p:attrName>ppt_x</p:attrName>
                                          <p:attrName>ppt_y</p:attrName>
                                        </p:attrNameLst>
                                      </p:cBhvr>
                                      <p:rCtr x="17" y="1458"/>
                                    </p:animMotion>
                                  </p:childTnLst>
                                </p:cTn>
                              </p:par>
                              <p:par>
                                <p:cTn id="7" presetID="1" presetClass="path" presetSubtype="0" repeatCount="indefinite" fill="hold" nodeType="withEffect">
                                  <p:stCondLst>
                                    <p:cond delay="100"/>
                                  </p:stCondLst>
                                  <p:childTnLst>
                                    <p:animMotion origin="layout" path="M 5.55112E-17 7.40741E-7 C 0.00903 7.40741E-7 0.01667 0.00393 0.01667 0.00926 C 0.01667 0.01412 0.00903 0.01852 5.55112E-17 0.01852 C -0.0092 0.01852 -0.01667 0.01412 -0.01667 0.00926 C -0.01667 0.00393 -0.0092 7.40741E-7 5.55112E-17 7.40741E-7 Z " pathEditMode="relative" rAng="0" ptsTypes="fffff">
                                      <p:cBhvr>
                                        <p:cTn id="8" dur="3000" fill="hold"/>
                                        <p:tgtEl>
                                          <p:spTgt spid="461890"/>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239C6184-3E10-4EBB-ADAA-726CE7552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a:extLst>
              <a:ext uri="{FF2B5EF4-FFF2-40B4-BE49-F238E27FC236}">
                <a16:creationId xmlns:a16="http://schemas.microsoft.com/office/drawing/2014/main" id="{5BF07938-38C8-5984-A7FF-DCED93059458}"/>
              </a:ext>
            </a:extLst>
          </p:cNvPr>
          <p:cNvSpPr txBox="1">
            <a:spLocks noChangeArrowheads="1"/>
          </p:cNvSpPr>
          <p:nvPr/>
        </p:nvSpPr>
        <p:spPr bwMode="auto">
          <a:xfrm>
            <a:off x="1079500" y="211138"/>
            <a:ext cx="38195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6600" b="1"/>
              <a:t>pH paper</a:t>
            </a:r>
            <a:endParaRPr lang="en-US" altLang="en-US" sz="6600"/>
          </a:p>
        </p:txBody>
      </p:sp>
      <p:sp>
        <p:nvSpPr>
          <p:cNvPr id="106500" name="AutoShape 15">
            <a:extLst>
              <a:ext uri="{FF2B5EF4-FFF2-40B4-BE49-F238E27FC236}">
                <a16:creationId xmlns:a16="http://schemas.microsoft.com/office/drawing/2014/main" id="{EB98CC8F-AE2E-DE53-7AD5-F1670200110D}"/>
              </a:ext>
            </a:extLst>
          </p:cNvPr>
          <p:cNvSpPr>
            <a:spLocks noChangeArrowheads="1"/>
          </p:cNvSpPr>
          <p:nvPr/>
        </p:nvSpPr>
        <p:spPr bwMode="auto">
          <a:xfrm>
            <a:off x="228600" y="4343400"/>
            <a:ext cx="5334000" cy="2209800"/>
          </a:xfrm>
          <a:prstGeom prst="flowChartPunchedTape">
            <a:avLst/>
          </a:prstGeom>
          <a:solidFill>
            <a:schemeClr val="accent1"/>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t>Blue Litmus paper</a:t>
            </a:r>
          </a:p>
        </p:txBody>
      </p:sp>
      <p:sp>
        <p:nvSpPr>
          <p:cNvPr id="106501" name="AutoShape 17">
            <a:extLst>
              <a:ext uri="{FF2B5EF4-FFF2-40B4-BE49-F238E27FC236}">
                <a16:creationId xmlns:a16="http://schemas.microsoft.com/office/drawing/2014/main" id="{9480214E-5682-FCAB-5633-EA5345B96745}"/>
              </a:ext>
            </a:extLst>
          </p:cNvPr>
          <p:cNvSpPr>
            <a:spLocks noChangeArrowheads="1"/>
          </p:cNvSpPr>
          <p:nvPr/>
        </p:nvSpPr>
        <p:spPr bwMode="auto">
          <a:xfrm>
            <a:off x="0" y="2362200"/>
            <a:ext cx="5334000" cy="2209800"/>
          </a:xfrm>
          <a:prstGeom prst="flowChartPunchedTape">
            <a:avLst/>
          </a:prstGeom>
          <a:solidFill>
            <a:srgbClr val="F9B1A5"/>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t>Red Litmus paper</a:t>
            </a:r>
          </a:p>
        </p:txBody>
      </p:sp>
      <p:pic>
        <p:nvPicPr>
          <p:cNvPr id="465944" name="Picture 24">
            <a:extLst>
              <a:ext uri="{FF2B5EF4-FFF2-40B4-BE49-F238E27FC236}">
                <a16:creationId xmlns:a16="http://schemas.microsoft.com/office/drawing/2014/main" id="{5C36F83B-D2E7-B2D4-47E7-13BBAE655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9350" y="-1828800"/>
            <a:ext cx="5524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948" name="Picture 28">
            <a:extLst>
              <a:ext uri="{FF2B5EF4-FFF2-40B4-BE49-F238E27FC236}">
                <a16:creationId xmlns:a16="http://schemas.microsoft.com/office/drawing/2014/main" id="{79FAAFAE-1478-3A8A-08AE-76EB01C00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304800"/>
            <a:ext cx="5524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49" name="Oval 29">
            <a:extLst>
              <a:ext uri="{FF2B5EF4-FFF2-40B4-BE49-F238E27FC236}">
                <a16:creationId xmlns:a16="http://schemas.microsoft.com/office/drawing/2014/main" id="{C694B330-9245-D12F-C12A-71E76FB66B51}"/>
              </a:ext>
            </a:extLst>
          </p:cNvPr>
          <p:cNvSpPr>
            <a:spLocks noChangeArrowheads="1"/>
          </p:cNvSpPr>
          <p:nvPr/>
        </p:nvSpPr>
        <p:spPr bwMode="auto">
          <a:xfrm>
            <a:off x="2895600" y="4419600"/>
            <a:ext cx="1676400" cy="1676400"/>
          </a:xfrm>
          <a:prstGeom prst="ellipse">
            <a:avLst/>
          </a:prstGeom>
          <a:gradFill rotWithShape="1">
            <a:gsLst>
              <a:gs pos="0">
                <a:srgbClr val="FF3300">
                  <a:alpha val="67000"/>
                </a:srgbClr>
              </a:gs>
              <a:gs pos="100000">
                <a:srgbClr val="FF3300">
                  <a:alpha val="4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65950" name="Oval 30">
            <a:extLst>
              <a:ext uri="{FF2B5EF4-FFF2-40B4-BE49-F238E27FC236}">
                <a16:creationId xmlns:a16="http://schemas.microsoft.com/office/drawing/2014/main" id="{F0F03F6B-1121-D692-E1F4-EBA47BA27F7A}"/>
              </a:ext>
            </a:extLst>
          </p:cNvPr>
          <p:cNvSpPr>
            <a:spLocks noChangeArrowheads="1"/>
          </p:cNvSpPr>
          <p:nvPr/>
        </p:nvSpPr>
        <p:spPr bwMode="auto">
          <a:xfrm>
            <a:off x="3048000" y="2438400"/>
            <a:ext cx="1676400" cy="1676400"/>
          </a:xfrm>
          <a:prstGeom prst="ellipse">
            <a:avLst/>
          </a:prstGeom>
          <a:gradFill rotWithShape="1">
            <a:gsLst>
              <a:gs pos="0">
                <a:srgbClr val="FF3300">
                  <a:alpha val="25000"/>
                </a:srgbClr>
              </a:gs>
              <a:gs pos="100000">
                <a:srgbClr val="F9B1A5">
                  <a:alpha val="87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687 -0.04398 C 0.08107 -0.06481 0.06285 -0.07152 0.04271 -0.08264 C 0.01076 -0.1 -0.02204 -0.11041 -0.05521 -0.12152 C -0.06424 -0.1206 -0.07327 -0.1206 -0.0823 -0.11875 C -0.09514 -0.11597 -0.10747 -0.10486 -0.11997 -0.0993 C -0.13525 -0.07893 -0.14896 -0.06111 -0.15955 -0.03541 C -0.16823 -0.01389 -0.17223 0.00949 -0.18039 0.03125 C -0.18212 0.0426 -0.18369 0.05348 -0.18664 0.06459 C -0.18855 0.0838 -0.19063 0.10394 -0.19497 0.12269 C -0.19948 0.14352 -0.20487 0.16273 -0.20747 0.18403 C -0.21007 0.30648 -0.21372 0.39908 -0.21146 0.51736 C -0.204 0.50232 -0.20521 0.48658 -0.20122 0.46991 C -0.20174 0.44861 -0.20209 0.42732 -0.20313 0.40602 C -0.20417 0.38797 -0.21164 0.37176 -0.21372 0.35348 C -0.21563 0.33172 -0.21389 0.325 -0.22188 0.30903 C -0.22119 0.20996 -0.22119 0.11065 -0.2198 0.01181 C -0.2191 -0.04838 -0.2033 0.06042 -0.2198 -0.07986 C -0.22188 -0.09629 -0.24358 -0.11365 -0.25105 -0.12152 C -0.2599 -0.13102 -0.26928 -0.13958 -0.27813 -0.1493 C -0.28195 -0.15347 -0.28525 -0.15833 -0.28872 -0.16319 C -0.2915 -0.16759 -0.29358 -0.17314 -0.29688 -0.17708 C -0.30417 -0.18541 -0.31754 -0.19236 -0.32605 -0.1993 C -0.33195 -0.20393 -0.34011 -0.21157 -0.34688 -0.21319 C -0.3566 -0.21551 -0.37605 -0.21875 -0.37605 -0.21875 C -0.47362 -0.2118 -0.45782 -0.21273 -0.61771 -0.21041 C -0.629 -0.20023 -0.64046 -0.19375 -0.65313 -0.18819 C -0.65625 -0.1868 -0.65903 -0.18472 -0.66146 -0.18264 C -0.6658 -0.17916 -0.67396 -0.17152 -0.67396 -0.17152 C -0.67796 -0.15532 -0.67292 -0.17014 -0.68247 -0.15764 C -0.68421 -0.15532 -0.68473 -0.15162 -0.68646 -0.1493 C -0.68646 -0.1493 -0.71771 -0.11458 -0.72396 -0.10764 C -0.73976 -0.09027 -0.74445 -0.05879 -0.7533 -0.03541 C -0.76407 0.06459 -0.75903 0.01297 -0.7533 0.23681 C -0.75296 0.24236 -0.74914 0.22014 -0.74914 0.22014 C -0.74966 0.16736 -0.74966 0.11436 -0.75105 0.06181 C -0.75139 0.04746 -0.76233 0.03426 -0.76771 0.02292 C -0.79653 -0.03865 -0.85105 -0.03564 -0.89896 -0.04398 C -0.92014 -0.12847 -0.9 -0.05671 -1.0823 -0.05787 C -1.16355 -0.05833 -1.2448 -0.05602 -1.32605 -0.05509 C -1.33021 -0.05324 -1.33855 -0.05139 -1.33855 -0.04398 " pathEditMode="relative" ptsTypes="fffffffffffffffffffffffffffffffffffffffA">
                                      <p:cBhvr>
                                        <p:cTn id="6" dur="5000" fill="hold"/>
                                        <p:tgtEl>
                                          <p:spTgt spid="465944"/>
                                        </p:tgtEl>
                                        <p:attrNameLst>
                                          <p:attrName>ppt_x</p:attrName>
                                          <p:attrName>ppt_y</p:attrName>
                                        </p:attrNameLst>
                                      </p:cBhvr>
                                    </p:animMotion>
                                  </p:childTnLst>
                                </p:cTn>
                              </p:par>
                            </p:childTnLst>
                          </p:cTn>
                        </p:par>
                        <p:par>
                          <p:cTn id="7" fill="hold" nodeType="afterGroup">
                            <p:stCondLst>
                              <p:cond delay="5000"/>
                            </p:stCondLst>
                            <p:childTnLst>
                              <p:par>
                                <p:cTn id="8" presetID="10" presetClass="entr" presetSubtype="0" fill="hold" nodeType="afterEffect">
                                  <p:stCondLst>
                                    <p:cond delay="0"/>
                                  </p:stCondLst>
                                  <p:childTnLst>
                                    <p:set>
                                      <p:cBhvr>
                                        <p:cTn id="9" dur="1" fill="hold">
                                          <p:stCondLst>
                                            <p:cond delay="0"/>
                                          </p:stCondLst>
                                        </p:cTn>
                                        <p:tgtEl>
                                          <p:spTgt spid="465950"/>
                                        </p:tgtEl>
                                        <p:attrNameLst>
                                          <p:attrName>style.visibility</p:attrName>
                                        </p:attrNameLst>
                                      </p:cBhvr>
                                      <p:to>
                                        <p:strVal val="visible"/>
                                      </p:to>
                                    </p:set>
                                    <p:animEffect transition="in" filter="fade">
                                      <p:cBhvr>
                                        <p:cTn id="10" dur="2000"/>
                                        <p:tgtEl>
                                          <p:spTgt spid="4659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9895 -0.3162 C 0.06268 -0.3243 0.029 -0.34398 -0.00729 -0.35208 C -0.02466 -0.36388 -0.04028 -0.36481 -0.05937 -0.36875 C -0.07326 -0.36713 -0.08716 -0.36574 -0.10105 -0.36342 C -0.10452 -0.36296 -0.10851 -0.36296 -0.11146 -0.36064 C -0.11441 -0.35787 -0.11511 -0.35254 -0.11771 -0.3493 C -0.12622 -0.33981 -0.1375 -0.33703 -0.14688 -0.32986 C -0.15834 -0.32152 -0.16494 -0.30578 -0.17396 -0.29375 C -0.1757 -0.29166 -0.17848 -0.29074 -0.18021 -0.28819 C -0.1941 -0.26967 -0.20747 -0.24351 -0.21355 -0.21898 C -0.2125 -0.16365 -0.21441 -0.10578 -0.20105 -0.05231 C -0.20035 0.02362 -0.20139 0.09977 -0.19896 0.1757 C -0.19792 0.20695 -0.19862 0.1125 -0.19688 0.08125 C -0.19653 0.07524 -0.19271 0.06459 -0.19271 0.06459 C -0.19202 0.05301 -0.19115 0.02848 -0.18855 0.01459 C -0.1875 0.0088 -0.18438 -0.00208 -0.18438 -0.00208 C -0.18369 -0.01689 -0.18403 -0.03217 -0.1823 -0.04675 C -0.18195 -0.05069 -0.17813 -0.0537 -0.17813 -0.05787 C -0.17813 -0.16157 -0.18021 -0.26527 -0.1823 -0.36875 C -0.18264 -0.38865 -0.19393 -0.40092 -0.20313 -0.41319 C -0.20799 -0.41967 -0.20973 -0.43055 -0.21563 -0.43541 C -0.22969 -0.44699 -0.25035 -0.45023 -0.26563 -0.45763 C -0.3356 -0.4912 -0.27448 -0.46782 -0.32813 -0.48263 C -0.35261 -0.48935 -0.3724 -0.49884 -0.39688 -0.50208 C -0.4066 -0.50532 -0.41632 -0.50717 -0.42605 -0.51041 C -0.47674 -0.50856 -0.52744 -0.50763 -0.57813 -0.50486 C -0.59341 -0.50393 -0.62396 -0.4993 -0.62396 -0.4993 C -0.62744 -0.49838 -0.63091 -0.49699 -0.63438 -0.49652 C -0.6448 -0.49513 -0.65539 -0.49606 -0.66563 -0.49375 C -0.66806 -0.49328 -0.66962 -0.48981 -0.67188 -0.48819 C -0.67587 -0.48518 -0.68004 -0.48217 -0.68438 -0.47986 C -0.69514 -0.4743 -0.70226 -0.4743 -0.71146 -0.46597 C -0.71528 -0.45833 -0.72032 -0.45162 -0.72396 -0.44375 C -0.72674 -0.43773 -0.72778 -0.43055 -0.73021 -0.4243 C -0.73247 -0.40393 -0.73386 -0.38333 -0.73646 -0.36342 C -0.73768 -0.35393 -0.74063 -0.33564 -0.74063 -0.33564 C -0.74202 -0.30532 -0.74132 -0.29814 -0.7448 -0.27453 C -0.74688 -0.26018 -0.75105 -0.24675 -0.75313 -0.23263 C -0.75521 -0.15486 -0.75747 -0.07708 -0.76355 0.00047 C -0.76823 0.06042 -0.7632 0.03843 -0.7698 0.06459 C -0.77049 0.09607 -0.77188 0.12732 -0.77188 0.15903 C -0.77188 0.19862 -0.77205 0.31806 -0.7698 0.27825 C -0.76615 0.21366 -0.7691 0.14885 -0.76771 0.0838 C -0.76702 0.05186 -0.76789 -0.01574 -0.75105 -0.0493 C -0.75504 -0.07638 -0.76181 -0.09282 -0.76771 -0.11898 C -0.77101 -0.13333 -0.77761 -0.1831 -0.78438 -0.19652 C -0.78507 -0.20208 -0.78542 -0.20787 -0.78646 -0.21342 C -0.7875 -0.21921 -0.78976 -0.22407 -0.79063 -0.22986 C -0.79445 -0.25393 -0.79289 -0.27847 -0.79688 -0.30231 C -0.79862 -0.31296 -0.79844 -0.32893 -0.80313 -0.33842 C -0.80712 -0.34606 -0.81685 -0.35347 -0.82188 -0.35787 C -0.83646 -0.3706 -0.8481 -0.37963 -0.86563 -0.38564 C -0.89341 -0.38287 -0.92136 -0.38287 -0.94896 -0.37708 C -0.95452 -0.37615 -0.95886 -0.37013 -0.96355 -0.3662 C -0.96997 -0.36064 -0.9823 -0.3493 -0.9823 -0.3493 C -1.01424 -0.35532 -0.97726 -0.34699 -1.01771 -0.36342 C -1.04254 -0.37338 -1.06789 -0.38101 -1.09271 -0.39097 C -1.14115 -0.41111 -1.18126 -0.43449 -1.23021 -0.44375 C -1.29132 -0.4743 -1.32639 -0.46875 -1.39688 -0.46875 " pathEditMode="relative" ptsTypes="ffffffffffffffffffffffffffffffffffffffffffffffffffffffffffA">
                                      <p:cBhvr>
                                        <p:cTn id="14" dur="5000" fill="hold"/>
                                        <p:tgtEl>
                                          <p:spTgt spid="465948"/>
                                        </p:tgtEl>
                                        <p:attrNameLst>
                                          <p:attrName>ppt_x</p:attrName>
                                          <p:attrName>ppt_y</p:attrName>
                                        </p:attrNameLst>
                                      </p:cBhvr>
                                    </p:animMotion>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465949"/>
                                        </p:tgtEl>
                                        <p:attrNameLst>
                                          <p:attrName>style.visibility</p:attrName>
                                        </p:attrNameLst>
                                      </p:cBhvr>
                                      <p:to>
                                        <p:strVal val="visible"/>
                                      </p:to>
                                    </p:set>
                                    <p:animEffect transition="in" filter="fade">
                                      <p:cBhvr>
                                        <p:cTn id="18" dur="2000"/>
                                        <p:tgtEl>
                                          <p:spTgt spid="465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49" grpId="0" animBg="1"/>
      <p:bldP spid="46595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commending A Strategy">
  <a:themeElements>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fontScheme name="Recommending A Strateg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4503</TotalTime>
  <Words>3310</Words>
  <Application>Microsoft Office PowerPoint</Application>
  <PresentationFormat>On-screen Show (4:3)</PresentationFormat>
  <Paragraphs>1012</Paragraphs>
  <Slides>120</Slides>
  <Notes>120</Notes>
  <HiddenSlides>0</HiddenSlides>
  <MMClips>2</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120</vt:i4>
      </vt:variant>
    </vt:vector>
  </HeadingPairs>
  <TitlesOfParts>
    <vt:vector size="143" baseType="lpstr">
      <vt:lpstr>Arial</vt:lpstr>
      <vt:lpstr>Calibri</vt:lpstr>
      <vt:lpstr>Tahoma</vt:lpstr>
      <vt:lpstr>Wingdings</vt:lpstr>
      <vt:lpstr>Times New Roman</vt:lpstr>
      <vt:lpstr>Verdana</vt:lpstr>
      <vt:lpstr>Garamond</vt:lpstr>
      <vt:lpstr>Berlin Sans FB Demi</vt:lpstr>
      <vt:lpstr>Arial Rounded MT Bold</vt:lpstr>
      <vt:lpstr>Modern No. 20</vt:lpstr>
      <vt:lpstr>Comic Sans MS</vt:lpstr>
      <vt:lpstr>Impact</vt:lpstr>
      <vt:lpstr>Monotype Corsiva</vt:lpstr>
      <vt:lpstr>Forte</vt:lpstr>
      <vt:lpstr>Palatino Linotype</vt:lpstr>
      <vt:lpstr>Arial Black</vt:lpstr>
      <vt:lpstr>Myriad Web</vt:lpstr>
      <vt:lpstr>Book Antiqua</vt:lpstr>
      <vt:lpstr>AvantGarde</vt:lpstr>
      <vt:lpstr>Default Design</vt:lpstr>
      <vt:lpstr>1_Default Design</vt:lpstr>
      <vt:lpstr>Recommending A Strategy</vt:lpstr>
      <vt:lpstr>Expedition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Biochemicals</vt:lpstr>
      <vt:lpstr>PowerPoint Presentation</vt:lpstr>
      <vt:lpstr>Sugars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israelj</dc:creator>
  <cp:lastModifiedBy>Nayan GRIFFITHS</cp:lastModifiedBy>
  <cp:revision>283</cp:revision>
  <dcterms:created xsi:type="dcterms:W3CDTF">2008-08-31T16:21:59Z</dcterms:created>
  <dcterms:modified xsi:type="dcterms:W3CDTF">2023-05-23T21:18:58Z</dcterms:modified>
</cp:coreProperties>
</file>