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49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Impact" panose="020B0806030902050204" pitchFamily="34" charset="0"/>
      <p:regular r:id="rId6"/>
    </p:embeddedFont>
    <p:embeddedFont>
      <p:font typeface="Monotype Sorts" panose="05000000000000000000" pitchFamily="2" charset="2"/>
      <p:regular r:id="rId7"/>
    </p:embeddedFont>
    <p:embeddedFont>
      <p:font typeface="Tahoma" panose="020B0604030504040204" pitchFamily="34" charset="0"/>
      <p:regular r:id="rId8"/>
      <p:bold r:id="rId9"/>
    </p:embeddedFont>
  </p:embeddedFontLst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800080"/>
    <a:srgbClr val="660066"/>
    <a:srgbClr val="FFCC66"/>
    <a:srgbClr val="66FF33"/>
    <a:srgbClr val="FFFF00"/>
    <a:srgbClr val="CC00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handoutMaster" Target="handoutMasters/handoutMaster1.xml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744766B-102B-D4DF-A20E-91453F4B93F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C37D254-E47F-3983-07BF-59CBC74BD9D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FF3076E5-B4A6-2DB0-8C3B-F209F79FCAF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AF587E4E-E57A-EF78-21A5-0461023D626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2B8EED2-C3E2-4FC2-9973-033A649351A6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3957BBD-3255-B25B-CAA1-EC0CF113860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CD91FA0-67DB-7527-AF32-A3AD1F9C040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E9007521-48B7-F56B-CDA1-95CB3670E256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1BFF224B-98E3-FBBB-82A8-AD5C2B07EC4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19373223-D6A9-0B9A-4242-038E609031F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6FF8666E-638D-97CF-A3D2-A7923989D3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2208BF7-5350-493F-BE08-62B8F3CC46F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FDC2B39-1E3F-DC36-FE27-35DC2B1C5F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58E7F6-42CA-4A43-8164-C8CE192A4C80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9E79C574-AFD9-8058-35C8-BC2352EABB4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BA4F05A-F49F-86C2-D51E-8DA5182170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BDFF68D-E8FB-9D8C-5A06-DA7CB78D62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10C496-8B2C-4D4A-8FB5-0B4B7723526C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3CF0D4CA-A1CB-121F-4B6F-A4D7213E1EE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4E433C96-84BD-2613-12FD-97394FBA98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F106503-FC47-E3E9-E470-EC081CBE719E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0" y="0"/>
            <a:ext cx="825500" cy="6858000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FCF3C04-D820-F02C-2AF9-93DE2019AED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3B951103-ED3E-974E-C698-675FDF582D7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45B0CA10-68EF-F1BC-E6ED-3513F079508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5874E741-2DF9-998D-A7AE-181C1A92CB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06687822-D88A-1637-4A78-B7945581623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fld id="{660F243F-F124-4B9D-8E3E-1EF0B17B2F8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FE0FE08D-53A9-3FE6-B94F-FC34C30DC67E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0" y="3543300"/>
            <a:ext cx="3343275" cy="12223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9AB51-9FDD-D217-24A5-8914743E4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B2A05-63D3-5485-2A38-81D86EB00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1D0D7-0B30-2135-DB20-ABEFFE461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DF853-2B56-CA8F-C614-CA19F9C20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9CCDA-F235-8D11-349E-17CCCFE43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4D0B34-474E-40A1-B559-8598FF2EC3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0815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7F5A9-637F-6C66-B5AB-E533F681B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4B041C-9787-B7BF-1470-7B8CB64AE0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FD9D5-BF07-0231-9483-DC8485C1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C6516-2884-1878-9EEA-399434E24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5481E-4879-4561-A9E7-4E30790E7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7B5FCD-138A-4367-B78A-8C4C8A0420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1917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0C6FA-9F1B-0D70-1381-C566F1320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AE9D6-3E25-3319-CDAB-E4DBFA1AD2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7B1E66-4DDF-078C-7F53-C9B88DF52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97D2CB-C9ED-E4B0-18AF-4AAFD3823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E9DB84-1C9B-4F7B-B6F0-FB9840A33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6A0373-B317-2540-D14E-73CCA4358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4F9FA7-9CC5-4E36-838D-F000D88695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720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D1A9C-3F36-5FE5-6845-49F988F4F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672438-0B2B-BBE0-4DA6-B0D06F0183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B977A8-3407-8C62-35C0-4C4FB68AB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4FFEED-32EF-5380-CF54-4DC9E11A0D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90C0D4-7959-FFEC-7D6F-8F0344857A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F7927B-EF0B-8CC4-E9D2-DC5CD1B7E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6706B5-BBBA-7FEE-8A19-E6415FD77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24B75C-CD3C-D2CA-4416-C283A7585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B2F478-AC99-48F5-A25B-4CFE49A065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2045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8ABB8-90A9-D0AE-C426-8D504AE1F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6EAAB7-BBE3-BBC6-7FA0-623ACB3FC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65D801-CE59-19F9-A82D-B7C52E4E2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F19771-2744-551C-9144-1C710370E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35942E-FCAB-4B19-899A-CAFCFA97FF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8716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36943F-30C8-F3B4-7D10-FB3883FCB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E7951A-1AA9-30F7-CDB7-1314F6609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47E579-5216-ADD8-A7C7-787E4F823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93B3B4-40D6-4AA1-811B-84F8970638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8250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2FE9B-A819-887A-382C-6A95128AC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34EAB-8BA0-CC38-07D0-2AA8AFC8A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F4F7A-0A10-E907-14F4-DFE107A820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C4DF67-6DA8-13D8-BC50-CD7EC17EA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A1701B-E3DF-DE2D-1A87-6B98A3E11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D24D13-865D-1654-DCA1-812282394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162525-19D7-4772-B5E9-43B00169EF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254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5E683-1FE9-699E-9D78-97036D89C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23ED29-93D6-86BB-FECF-1CBA476F18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64A00-5248-F30E-B60A-6C172CD97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A81919-12BC-F181-7732-B43CBD507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2D40B3-BDA0-CB7C-9210-BE693EA2B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08FAD-1F96-A664-4F19-A796387E8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FED5B4-3597-4783-90A4-B872320559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0988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B901E-86BA-B882-8848-87179E788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32D2D6-B39F-1F4B-9530-3D6EFC5A2B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44914-ABF2-9646-535D-2CB50F4FA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8A1DA-2691-4636-0590-021727C0C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80838-5CDB-D30F-3471-78DEC4D2C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8DBE7-1B93-4B0B-B841-BBA49B97C6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584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80A458-5ABA-E913-D968-77A507A99F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00800" y="457200"/>
            <a:ext cx="20574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8524DA-C10F-EF73-6572-2E8887E162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8600" y="457200"/>
            <a:ext cx="60198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01C68-7407-643A-FD77-CC202A1FC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5D22F-FF7E-E61A-4D50-DD692471E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DFAA2-CAC1-32F8-EDC9-E94702BFC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95F8F7-C459-4509-AEA6-248DFA5556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5846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20BB9242-4F35-599E-B2CC-EFB9D95230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AF48FE4-6C6B-3FEE-5657-914D1DCD98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3569ACF5-C6C5-4DC3-F22B-42A3CC84F6B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endParaRPr lang="en-US" alt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FE41F85E-AEEC-3D52-140A-E9716F61352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endParaRPr lang="en-US" alt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635AF313-184D-9DC4-D696-88725A37214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F2026569-1743-4E9E-98E8-3CDA75EA857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20C651BA-251E-86D9-C031-D9338EFCFFFC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1638300"/>
            <a:ext cx="3343275" cy="12223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Monotype Sorts" pitchFamily="2" charset="2"/>
        <a:buChar char="n"/>
        <a:defRPr kumimoji="1"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–"/>
        <a:defRPr kumimoji="1"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Monotype Sorts" pitchFamily="2" charset="2"/>
        <a:buChar char="n"/>
        <a:defRPr kumimoji="1"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AutoShape 11">
            <a:extLst>
              <a:ext uri="{FF2B5EF4-FFF2-40B4-BE49-F238E27FC236}">
                <a16:creationId xmlns:a16="http://schemas.microsoft.com/office/drawing/2014/main" id="{26B0FBC4-E988-4504-43AE-33C2DFB41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514600"/>
            <a:ext cx="609600" cy="1524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33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63" name="WordArt 15">
            <a:extLst>
              <a:ext uri="{FF2B5EF4-FFF2-40B4-BE49-F238E27FC236}">
                <a16:creationId xmlns:a16="http://schemas.microsoft.com/office/drawing/2014/main" id="{307DF6E8-A08B-C0D7-5DED-9A3028B923F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81200" y="381000"/>
            <a:ext cx="5257800" cy="11430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n-GB" sz="4800" kern="10" spc="-48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Energy Level Positions</a:t>
            </a:r>
          </a:p>
        </p:txBody>
      </p:sp>
      <p:sp>
        <p:nvSpPr>
          <p:cNvPr id="2067" name="Line 19">
            <a:extLst>
              <a:ext uri="{FF2B5EF4-FFF2-40B4-BE49-F238E27FC236}">
                <a16:creationId xmlns:a16="http://schemas.microsoft.com/office/drawing/2014/main" id="{10BEDD97-6E43-2C70-4141-0D82FB42E334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3124200"/>
            <a:ext cx="4114800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70" name="Line 22">
            <a:extLst>
              <a:ext uri="{FF2B5EF4-FFF2-40B4-BE49-F238E27FC236}">
                <a16:creationId xmlns:a16="http://schemas.microsoft.com/office/drawing/2014/main" id="{8104F047-AF7E-52D6-0297-8DA24E99F9BB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4114800"/>
            <a:ext cx="4114800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72" name="Line 24">
            <a:extLst>
              <a:ext uri="{FF2B5EF4-FFF2-40B4-BE49-F238E27FC236}">
                <a16:creationId xmlns:a16="http://schemas.microsoft.com/office/drawing/2014/main" id="{172CAAF3-83D1-6EEC-333C-711A53C9C56E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5562600"/>
            <a:ext cx="2438400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74" name="Line 26">
            <a:extLst>
              <a:ext uri="{FF2B5EF4-FFF2-40B4-BE49-F238E27FC236}">
                <a16:creationId xmlns:a16="http://schemas.microsoft.com/office/drawing/2014/main" id="{9AB22FFC-9BB1-22B5-C063-D77D36A1A803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4572000"/>
            <a:ext cx="2438400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78" name="Line 30">
            <a:extLst>
              <a:ext uri="{FF2B5EF4-FFF2-40B4-BE49-F238E27FC236}">
                <a16:creationId xmlns:a16="http://schemas.microsoft.com/office/drawing/2014/main" id="{020F200C-86AE-5765-8002-86248E37236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3581400"/>
            <a:ext cx="2438400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80" name="Line 32">
            <a:extLst>
              <a:ext uri="{FF2B5EF4-FFF2-40B4-BE49-F238E27FC236}">
                <a16:creationId xmlns:a16="http://schemas.microsoft.com/office/drawing/2014/main" id="{DA2223A5-808F-039D-8677-4AD572FAD571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2590800"/>
            <a:ext cx="2438400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81" name="AutoShape 33">
            <a:extLst>
              <a:ext uri="{FF2B5EF4-FFF2-40B4-BE49-F238E27FC236}">
                <a16:creationId xmlns:a16="http://schemas.microsoft.com/office/drawing/2014/main" id="{98CFF452-18A1-109C-22F2-3175C495D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505200"/>
            <a:ext cx="609600" cy="152400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83" name="AutoShape 35">
            <a:extLst>
              <a:ext uri="{FF2B5EF4-FFF2-40B4-BE49-F238E27FC236}">
                <a16:creationId xmlns:a16="http://schemas.microsoft.com/office/drawing/2014/main" id="{A7F5CA0E-7E21-058D-D623-84E3F0AB8C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495800"/>
            <a:ext cx="609600" cy="1524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FFCC66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85" name="AutoShape 37">
            <a:extLst>
              <a:ext uri="{FF2B5EF4-FFF2-40B4-BE49-F238E27FC236}">
                <a16:creationId xmlns:a16="http://schemas.microsoft.com/office/drawing/2014/main" id="{E46976A9-EF54-7A4D-B239-E7013FCC5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486400"/>
            <a:ext cx="609600" cy="1524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CC00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89" name="AutoShape 41">
            <a:extLst>
              <a:ext uri="{FF2B5EF4-FFF2-40B4-BE49-F238E27FC236}">
                <a16:creationId xmlns:a16="http://schemas.microsoft.com/office/drawing/2014/main" id="{641B9E27-9378-60F8-C0EE-886A643E6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2971800"/>
            <a:ext cx="609600" cy="228600"/>
          </a:xfrm>
          <a:prstGeom prst="leftArrow">
            <a:avLst>
              <a:gd name="adj1" fmla="val 50000"/>
              <a:gd name="adj2" fmla="val 66667"/>
            </a:avLst>
          </a:prstGeom>
          <a:solidFill>
            <a:srgbClr val="66FF3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90" name="AutoShape 42">
            <a:extLst>
              <a:ext uri="{FF2B5EF4-FFF2-40B4-BE49-F238E27FC236}">
                <a16:creationId xmlns:a16="http://schemas.microsoft.com/office/drawing/2014/main" id="{0EA90DB2-AEF0-2857-7CDC-A16A367623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3962400"/>
            <a:ext cx="609600" cy="228600"/>
          </a:xfrm>
          <a:prstGeom prst="leftArrow">
            <a:avLst>
              <a:gd name="adj1" fmla="val 50000"/>
              <a:gd name="adj2" fmla="val 66667"/>
            </a:avLst>
          </a:prstGeom>
          <a:solidFill>
            <a:srgbClr val="9933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92" name="Oval 44">
            <a:extLst>
              <a:ext uri="{FF2B5EF4-FFF2-40B4-BE49-F238E27FC236}">
                <a16:creationId xmlns:a16="http://schemas.microsoft.com/office/drawing/2014/main" id="{E2CC8861-64A4-5B4E-29EF-14F3B3E12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181600"/>
            <a:ext cx="304800" cy="304800"/>
          </a:xfrm>
          <a:prstGeom prst="ellipse">
            <a:avLst/>
          </a:prstGeom>
          <a:solidFill>
            <a:srgbClr val="CC00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94" name="Oval 46">
            <a:extLst>
              <a:ext uri="{FF2B5EF4-FFF2-40B4-BE49-F238E27FC236}">
                <a16:creationId xmlns:a16="http://schemas.microsoft.com/office/drawing/2014/main" id="{0FE3570D-F37D-11BB-B5D5-9726AC857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876800"/>
            <a:ext cx="304800" cy="304800"/>
          </a:xfrm>
          <a:prstGeom prst="ellipse">
            <a:avLst/>
          </a:prstGeom>
          <a:solidFill>
            <a:srgbClr val="CC00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01" name="Oval 53">
            <a:extLst>
              <a:ext uri="{FF2B5EF4-FFF2-40B4-BE49-F238E27FC236}">
                <a16:creationId xmlns:a16="http://schemas.microsoft.com/office/drawing/2014/main" id="{5F46D7FF-3420-A001-C188-4E1E3D7C8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191000"/>
            <a:ext cx="304800" cy="304800"/>
          </a:xfrm>
          <a:prstGeom prst="ellipse">
            <a:avLst/>
          </a:prstGeom>
          <a:solidFill>
            <a:srgbClr val="FFCC66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02" name="Oval 54">
            <a:extLst>
              <a:ext uri="{FF2B5EF4-FFF2-40B4-BE49-F238E27FC236}">
                <a16:creationId xmlns:a16="http://schemas.microsoft.com/office/drawing/2014/main" id="{13356F83-B74A-B6E2-5E4B-B50212CA9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886200"/>
            <a:ext cx="304800" cy="304800"/>
          </a:xfrm>
          <a:prstGeom prst="ellipse">
            <a:avLst/>
          </a:prstGeom>
          <a:solidFill>
            <a:srgbClr val="FFCC66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03" name="Oval 55">
            <a:extLst>
              <a:ext uri="{FF2B5EF4-FFF2-40B4-BE49-F238E27FC236}">
                <a16:creationId xmlns:a16="http://schemas.microsoft.com/office/drawing/2014/main" id="{C5FE4330-A443-FE8F-459A-1612409BA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200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04" name="Oval 56">
            <a:extLst>
              <a:ext uri="{FF2B5EF4-FFF2-40B4-BE49-F238E27FC236}">
                <a16:creationId xmlns:a16="http://schemas.microsoft.com/office/drawing/2014/main" id="{7ECA11B9-5014-4353-8BFB-BCF1813A3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8956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05" name="Oval 57">
            <a:extLst>
              <a:ext uri="{FF2B5EF4-FFF2-40B4-BE49-F238E27FC236}">
                <a16:creationId xmlns:a16="http://schemas.microsoft.com/office/drawing/2014/main" id="{369A4484-CA69-D834-3F3D-462E2EBBB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209800"/>
            <a:ext cx="304800" cy="304800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06" name="Oval 58">
            <a:extLst>
              <a:ext uri="{FF2B5EF4-FFF2-40B4-BE49-F238E27FC236}">
                <a16:creationId xmlns:a16="http://schemas.microsoft.com/office/drawing/2014/main" id="{7C27E059-9A9E-06DB-3DC3-7434D0B55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1905000"/>
            <a:ext cx="304800" cy="304800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07" name="Oval 59">
            <a:extLst>
              <a:ext uri="{FF2B5EF4-FFF2-40B4-BE49-F238E27FC236}">
                <a16:creationId xmlns:a16="http://schemas.microsoft.com/office/drawing/2014/main" id="{2DC84B57-DAB2-5E9E-BC31-0106F6E0D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733800"/>
            <a:ext cx="304800" cy="304800"/>
          </a:xfrm>
          <a:prstGeom prst="ellipse">
            <a:avLst/>
          </a:prstGeom>
          <a:solidFill>
            <a:srgbClr val="9933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08" name="Oval 60">
            <a:extLst>
              <a:ext uri="{FF2B5EF4-FFF2-40B4-BE49-F238E27FC236}">
                <a16:creationId xmlns:a16="http://schemas.microsoft.com/office/drawing/2014/main" id="{5E098FF5-FD98-B706-E47B-550971698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429000"/>
            <a:ext cx="304800" cy="304800"/>
          </a:xfrm>
          <a:prstGeom prst="ellipse">
            <a:avLst/>
          </a:prstGeom>
          <a:solidFill>
            <a:srgbClr val="9933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09" name="Oval 61">
            <a:extLst>
              <a:ext uri="{FF2B5EF4-FFF2-40B4-BE49-F238E27FC236}">
                <a16:creationId xmlns:a16="http://schemas.microsoft.com/office/drawing/2014/main" id="{5C02C6C2-4DFC-CDF6-5F6F-6F33BE0F2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733800"/>
            <a:ext cx="304800" cy="304800"/>
          </a:xfrm>
          <a:prstGeom prst="ellipse">
            <a:avLst/>
          </a:prstGeom>
          <a:solidFill>
            <a:srgbClr val="9933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10" name="Oval 62">
            <a:extLst>
              <a:ext uri="{FF2B5EF4-FFF2-40B4-BE49-F238E27FC236}">
                <a16:creationId xmlns:a16="http://schemas.microsoft.com/office/drawing/2014/main" id="{F47DF253-B951-D226-C446-0C546EE7AD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429000"/>
            <a:ext cx="304800" cy="304800"/>
          </a:xfrm>
          <a:prstGeom prst="ellipse">
            <a:avLst/>
          </a:prstGeom>
          <a:solidFill>
            <a:srgbClr val="9933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11" name="Oval 63">
            <a:extLst>
              <a:ext uri="{FF2B5EF4-FFF2-40B4-BE49-F238E27FC236}">
                <a16:creationId xmlns:a16="http://schemas.microsoft.com/office/drawing/2014/main" id="{17EC4E35-39DE-379E-C573-9EFDB9FAB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3733800"/>
            <a:ext cx="304800" cy="304800"/>
          </a:xfrm>
          <a:prstGeom prst="ellipse">
            <a:avLst/>
          </a:prstGeom>
          <a:solidFill>
            <a:srgbClr val="9933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12" name="Oval 64">
            <a:extLst>
              <a:ext uri="{FF2B5EF4-FFF2-40B4-BE49-F238E27FC236}">
                <a16:creationId xmlns:a16="http://schemas.microsoft.com/office/drawing/2014/main" id="{A176B228-0314-A324-EA64-9FE27CF8A8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3429000"/>
            <a:ext cx="304800" cy="304800"/>
          </a:xfrm>
          <a:prstGeom prst="ellipse">
            <a:avLst/>
          </a:prstGeom>
          <a:solidFill>
            <a:srgbClr val="9933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13" name="Oval 65">
            <a:extLst>
              <a:ext uri="{FF2B5EF4-FFF2-40B4-BE49-F238E27FC236}">
                <a16:creationId xmlns:a16="http://schemas.microsoft.com/office/drawing/2014/main" id="{F7D47AFA-1716-CCED-DD5A-32DEDCBDA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2743200"/>
            <a:ext cx="304800" cy="304800"/>
          </a:xfrm>
          <a:prstGeom prst="ellipse">
            <a:avLst/>
          </a:prstGeom>
          <a:solidFill>
            <a:srgbClr val="66FF3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14" name="Oval 66">
            <a:extLst>
              <a:ext uri="{FF2B5EF4-FFF2-40B4-BE49-F238E27FC236}">
                <a16:creationId xmlns:a16="http://schemas.microsoft.com/office/drawing/2014/main" id="{A848F068-71AA-0474-3CA9-02BF1E76F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2438400"/>
            <a:ext cx="304800" cy="304800"/>
          </a:xfrm>
          <a:prstGeom prst="ellipse">
            <a:avLst/>
          </a:prstGeom>
          <a:solidFill>
            <a:srgbClr val="66FF3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15" name="Oval 67">
            <a:extLst>
              <a:ext uri="{FF2B5EF4-FFF2-40B4-BE49-F238E27FC236}">
                <a16:creationId xmlns:a16="http://schemas.microsoft.com/office/drawing/2014/main" id="{3374B750-DF81-9772-7910-28E39F851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743200"/>
            <a:ext cx="304800" cy="304800"/>
          </a:xfrm>
          <a:prstGeom prst="ellipse">
            <a:avLst/>
          </a:prstGeom>
          <a:solidFill>
            <a:srgbClr val="66FF3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16" name="Oval 68">
            <a:extLst>
              <a:ext uri="{FF2B5EF4-FFF2-40B4-BE49-F238E27FC236}">
                <a16:creationId xmlns:a16="http://schemas.microsoft.com/office/drawing/2014/main" id="{943A4511-04AB-1F19-F0B4-6DB717B98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438400"/>
            <a:ext cx="304800" cy="304800"/>
          </a:xfrm>
          <a:prstGeom prst="ellipse">
            <a:avLst/>
          </a:prstGeom>
          <a:solidFill>
            <a:srgbClr val="66FF3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17" name="Oval 69">
            <a:extLst>
              <a:ext uri="{FF2B5EF4-FFF2-40B4-BE49-F238E27FC236}">
                <a16:creationId xmlns:a16="http://schemas.microsoft.com/office/drawing/2014/main" id="{D1FECFE7-7834-7374-F558-470F839FC5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2743200"/>
            <a:ext cx="304800" cy="304800"/>
          </a:xfrm>
          <a:prstGeom prst="ellipse">
            <a:avLst/>
          </a:prstGeom>
          <a:solidFill>
            <a:srgbClr val="66FF3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18" name="Oval 70">
            <a:extLst>
              <a:ext uri="{FF2B5EF4-FFF2-40B4-BE49-F238E27FC236}">
                <a16:creationId xmlns:a16="http://schemas.microsoft.com/office/drawing/2014/main" id="{197DD7A6-1C4D-D749-DBA2-8CEB2B0F9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2438400"/>
            <a:ext cx="304800" cy="304800"/>
          </a:xfrm>
          <a:prstGeom prst="ellipse">
            <a:avLst/>
          </a:prstGeom>
          <a:solidFill>
            <a:srgbClr val="66FF3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19" name="Text Box 71">
            <a:extLst>
              <a:ext uri="{FF2B5EF4-FFF2-40B4-BE49-F238E27FC236}">
                <a16:creationId xmlns:a16="http://schemas.microsoft.com/office/drawing/2014/main" id="{1DF1B7E8-1F7B-D0D0-4AB9-4D359191F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0574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4S</a:t>
            </a:r>
            <a:endParaRPr lang="en-GB" altLang="en-US"/>
          </a:p>
        </p:txBody>
      </p:sp>
      <p:sp>
        <p:nvSpPr>
          <p:cNvPr id="2120" name="Text Box 72">
            <a:extLst>
              <a:ext uri="{FF2B5EF4-FFF2-40B4-BE49-F238E27FC236}">
                <a16:creationId xmlns:a16="http://schemas.microsoft.com/office/drawing/2014/main" id="{76FE6438-3C87-3071-BB28-63571111C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3S</a:t>
            </a:r>
            <a:endParaRPr lang="en-GB" altLang="en-US"/>
          </a:p>
        </p:txBody>
      </p:sp>
      <p:sp>
        <p:nvSpPr>
          <p:cNvPr id="2121" name="Text Box 73">
            <a:extLst>
              <a:ext uri="{FF2B5EF4-FFF2-40B4-BE49-F238E27FC236}">
                <a16:creationId xmlns:a16="http://schemas.microsoft.com/office/drawing/2014/main" id="{56FAAB38-A531-4269-A8E2-D20B23959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0386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2S</a:t>
            </a:r>
            <a:endParaRPr lang="en-GB" altLang="en-US"/>
          </a:p>
        </p:txBody>
      </p:sp>
      <p:sp>
        <p:nvSpPr>
          <p:cNvPr id="2122" name="Text Box 74">
            <a:extLst>
              <a:ext uri="{FF2B5EF4-FFF2-40B4-BE49-F238E27FC236}">
                <a16:creationId xmlns:a16="http://schemas.microsoft.com/office/drawing/2014/main" id="{9478A75C-39E4-D801-F22A-6689708B5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0292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solidFill>
                  <a:srgbClr val="CC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1S</a:t>
            </a:r>
            <a:endParaRPr lang="en-GB" altLang="en-US"/>
          </a:p>
        </p:txBody>
      </p:sp>
      <p:sp>
        <p:nvSpPr>
          <p:cNvPr id="2123" name="Text Box 75">
            <a:extLst>
              <a:ext uri="{FF2B5EF4-FFF2-40B4-BE49-F238E27FC236}">
                <a16:creationId xmlns:a16="http://schemas.microsoft.com/office/drawing/2014/main" id="{39A40FFF-3EF4-2D3D-17A5-6B20ED583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5146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CC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3P</a:t>
            </a:r>
            <a:endParaRPr lang="en-GB" altLang="en-US" b="1">
              <a:solidFill>
                <a:srgbClr val="FFCC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24" name="Text Box 76">
            <a:extLst>
              <a:ext uri="{FF2B5EF4-FFF2-40B4-BE49-F238E27FC236}">
                <a16:creationId xmlns:a16="http://schemas.microsoft.com/office/drawing/2014/main" id="{3A5CE339-D480-B883-890B-85CC1F190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35052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2P</a:t>
            </a:r>
            <a:endParaRPr lang="en-GB" altLang="en-US">
              <a:solidFill>
                <a:srgbClr val="66FF33"/>
              </a:solidFill>
            </a:endParaRPr>
          </a:p>
        </p:txBody>
      </p:sp>
      <p:sp>
        <p:nvSpPr>
          <p:cNvPr id="2127" name="WordArt 79">
            <a:extLst>
              <a:ext uri="{FF2B5EF4-FFF2-40B4-BE49-F238E27FC236}">
                <a16:creationId xmlns:a16="http://schemas.microsoft.com/office/drawing/2014/main" id="{67FB9F77-178C-A6C0-FD85-0DDBFFF697F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67200" y="4648200"/>
            <a:ext cx="3609975" cy="146685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4829"/>
                <a:gd name="adj2" fmla="val 0"/>
              </a:avLst>
            </a:prstTxWarp>
          </a:bodyPr>
          <a:lstStyle/>
          <a:p>
            <a:pPr algn="ctr"/>
            <a:r>
              <a:rPr lang="en-GB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      For The First </a:t>
            </a:r>
          </a:p>
          <a:p>
            <a:pPr algn="ctr"/>
            <a:r>
              <a:rPr lang="en-GB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Twenty Elements</a:t>
            </a:r>
          </a:p>
        </p:txBody>
      </p:sp>
    </p:spTree>
  </p:cSld>
  <p:clrMapOvr>
    <a:masterClrMapping/>
  </p:clrMapOvr>
  <p:transition advClick="0" advTm="0">
    <p:dissolve/>
    <p:sndAc>
      <p:stSnd loop="1">
        <p:snd r:embed="rId3" name="CLA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0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11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18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2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3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13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4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153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60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167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2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2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174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181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2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188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2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19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2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2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20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2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2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2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20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2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2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2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2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1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2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 nodeType="afterGroup">
                            <p:stCondLst>
                              <p:cond delay="19500"/>
                            </p:stCondLst>
                            <p:childTnLst>
                              <p:par>
                                <p:cTn id="223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2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230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2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2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2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2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237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2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2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2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2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44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2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2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2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2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 nodeType="afterGroup">
                            <p:stCondLst>
                              <p:cond delay="21500"/>
                            </p:stCondLst>
                            <p:childTnLst>
                              <p:par>
                                <p:cTn id="251" presetID="19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5000" fill="hold"/>
                                        <p:tgtEl>
                                          <p:spTgt spid="2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0" fill="hold"/>
                                        <p:tgtEl>
                                          <p:spTgt spid="2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" grpId="0" autoUpdateAnimBg="0"/>
      <p:bldP spid="2120" grpId="0" autoUpdateAnimBg="0"/>
      <p:bldP spid="2121" grpId="0" autoUpdateAnimBg="0"/>
      <p:bldP spid="2122" grpId="0" autoUpdateAnimBg="0"/>
      <p:bldP spid="2123" grpId="0" autoUpdateAnimBg="0"/>
      <p:bldP spid="2124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4B519433-2472-EB7A-58C4-C991EA9F4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Whirlpool">
  <a:themeElements>
    <a:clrScheme name="Whirlpoo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Whirlpoo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Whirlpoo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rlpoo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rlpoo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C:\Apps\Microsoft Office\Templates\Presentation Designs\Whirlpool.pot</Template>
  <TotalTime>110</TotalTime>
  <Words>69</Words>
  <Application>Microsoft Office PowerPoint</Application>
  <PresentationFormat>On-screen Show (4:3)</PresentationFormat>
  <Paragraphs>17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Impact</vt:lpstr>
      <vt:lpstr>Tahoma</vt:lpstr>
      <vt:lpstr>Monotype Sorts</vt:lpstr>
      <vt:lpstr>Times New Roman</vt:lpstr>
      <vt:lpstr>Whirlpool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level positions</dc:title>
  <dc:creator>Indu Shah</dc:creator>
  <cp:lastModifiedBy>Nayan GRIFFITHS</cp:lastModifiedBy>
  <cp:revision>15</cp:revision>
  <dcterms:created xsi:type="dcterms:W3CDTF">1999-11-06T14:07:20Z</dcterms:created>
  <dcterms:modified xsi:type="dcterms:W3CDTF">2023-05-23T21:44:43Z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3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1</vt:i4>
  </property>
  <property fmtid="{D5CDD505-2E9C-101B-9397-08002B2CF9AE}" pid="7" name="MailAddress">
    <vt:lpwstr>NFalk@sackville.w-sussex.sch.uk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true</vt:bool>
  </property>
  <property fmtid="{D5CDD505-2E9C-101B-9397-08002B2CF9AE}" pid="12" name="UseBrowserColor">
    <vt:bool>true</vt:bool>
  </property>
  <property fmtid="{D5CDD505-2E9C-101B-9397-08002B2CF9AE}" pid="13" name="BackColor">
    <vt:i4>8421440</vt:i4>
  </property>
  <property fmtid="{D5CDD505-2E9C-101B-9397-08002B2CF9AE}" pid="14" name="TextColor">
    <vt:i4>8388608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2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C:\My Documents\Publish\resources</vt:lpwstr>
  </property>
</Properties>
</file>