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CC00"/>
    <a:srgbClr val="FF9900"/>
    <a:srgbClr val="FF6600"/>
    <a:srgbClr val="3366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48" name="Group 168">
            <a:extLst>
              <a:ext uri="{FF2B5EF4-FFF2-40B4-BE49-F238E27FC236}">
                <a16:creationId xmlns:a16="http://schemas.microsoft.com/office/drawing/2014/main" id="{93B57768-E0CE-895A-A0C5-91458C08EE04}"/>
              </a:ext>
            </a:extLst>
          </p:cNvPr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46243" name="Rectangle 163">
              <a:extLst>
                <a:ext uri="{FF2B5EF4-FFF2-40B4-BE49-F238E27FC236}">
                  <a16:creationId xmlns:a16="http://schemas.microsoft.com/office/drawing/2014/main" id="{DA65CCC0-DA91-52D2-C9A3-339B1228C3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46246" name="Group 166">
              <a:extLst>
                <a:ext uri="{FF2B5EF4-FFF2-40B4-BE49-F238E27FC236}">
                  <a16:creationId xmlns:a16="http://schemas.microsoft.com/office/drawing/2014/main" id="{4AEED73F-1FD8-829E-72F7-23311A5025B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46087" name="Freeform 7">
                <a:extLst>
                  <a:ext uri="{FF2B5EF4-FFF2-40B4-BE49-F238E27FC236}">
                    <a16:creationId xmlns:a16="http://schemas.microsoft.com/office/drawing/2014/main" id="{CB4B7322-319C-24D0-5433-08B647BC481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4848 w 4848"/>
                  <a:gd name="T1" fmla="*/ 432 h 432"/>
                  <a:gd name="T2" fmla="*/ 0 w 4848"/>
                  <a:gd name="T3" fmla="*/ 432 h 432"/>
                  <a:gd name="T4" fmla="*/ 0 w 4848"/>
                  <a:gd name="T5" fmla="*/ 0 h 432"/>
                  <a:gd name="T6" fmla="*/ 4848 w 4848"/>
                  <a:gd name="T7" fmla="*/ 0 h 432"/>
                  <a:gd name="T8" fmla="*/ 4848 w 4848"/>
                  <a:gd name="T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46245" name="Group 165">
                <a:extLst>
                  <a:ext uri="{FF2B5EF4-FFF2-40B4-BE49-F238E27FC236}">
                    <a16:creationId xmlns:a16="http://schemas.microsoft.com/office/drawing/2014/main" id="{62A66D16-7E35-EF97-2077-89CD82E94FC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46090" name="Freeform 10">
                  <a:extLst>
                    <a:ext uri="{FF2B5EF4-FFF2-40B4-BE49-F238E27FC236}">
                      <a16:creationId xmlns:a16="http://schemas.microsoft.com/office/drawing/2014/main" id="{2A087A9E-788B-1239-1A40-D58AB1E1B06C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5 w 15"/>
                    <a:gd name="T1" fmla="*/ 11 h 23"/>
                    <a:gd name="T2" fmla="*/ 15 w 15"/>
                    <a:gd name="T3" fmla="*/ 5 h 23"/>
                    <a:gd name="T4" fmla="*/ 13 w 15"/>
                    <a:gd name="T5" fmla="*/ 17 h 23"/>
                    <a:gd name="T6" fmla="*/ 5 w 15"/>
                    <a:gd name="T7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1" name="Freeform 11">
                  <a:extLst>
                    <a:ext uri="{FF2B5EF4-FFF2-40B4-BE49-F238E27FC236}">
                      <a16:creationId xmlns:a16="http://schemas.microsoft.com/office/drawing/2014/main" id="{9468A4A6-ECF1-F6E3-4B48-A4A470C072B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13 h 23"/>
                    <a:gd name="T2" fmla="*/ 11 w 20"/>
                    <a:gd name="T3" fmla="*/ 3 h 23"/>
                    <a:gd name="T4" fmla="*/ 7 w 20"/>
                    <a:gd name="T5" fmla="*/ 19 h 23"/>
                    <a:gd name="T6" fmla="*/ 3 w 20"/>
                    <a:gd name="T7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2" name="Freeform 12">
                  <a:extLst>
                    <a:ext uri="{FF2B5EF4-FFF2-40B4-BE49-F238E27FC236}">
                      <a16:creationId xmlns:a16="http://schemas.microsoft.com/office/drawing/2014/main" id="{271943E9-3FD9-6D52-EF76-74AA749577B1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16 w 30"/>
                    <a:gd name="T1" fmla="*/ 33 h 42"/>
                    <a:gd name="T2" fmla="*/ 8 w 30"/>
                    <a:gd name="T3" fmla="*/ 21 h 42"/>
                    <a:gd name="T4" fmla="*/ 0 w 30"/>
                    <a:gd name="T5" fmla="*/ 9 h 42"/>
                    <a:gd name="T6" fmla="*/ 16 w 30"/>
                    <a:gd name="T7" fmla="*/ 3 h 42"/>
                    <a:gd name="T8" fmla="*/ 30 w 30"/>
                    <a:gd name="T9" fmla="*/ 23 h 42"/>
                    <a:gd name="T10" fmla="*/ 28 w 30"/>
                    <a:gd name="T11" fmla="*/ 31 h 42"/>
                    <a:gd name="T12" fmla="*/ 16 w 30"/>
                    <a:gd name="T13" fmla="*/ 3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3" name="Freeform 13">
                  <a:extLst>
                    <a:ext uri="{FF2B5EF4-FFF2-40B4-BE49-F238E27FC236}">
                      <a16:creationId xmlns:a16="http://schemas.microsoft.com/office/drawing/2014/main" id="{E4271ADE-0E55-5E6F-1E94-A195D4A9A39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16 h 16"/>
                    <a:gd name="T2" fmla="*/ 3 w 25"/>
                    <a:gd name="T3" fmla="*/ 8 h 16"/>
                    <a:gd name="T4" fmla="*/ 15 w 25"/>
                    <a:gd name="T5" fmla="*/ 0 h 16"/>
                    <a:gd name="T6" fmla="*/ 15 w 25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4" name="Freeform 14">
                  <a:extLst>
                    <a:ext uri="{FF2B5EF4-FFF2-40B4-BE49-F238E27FC236}">
                      <a16:creationId xmlns:a16="http://schemas.microsoft.com/office/drawing/2014/main" id="{F903D5F8-B9B0-3504-913C-C4185CA3C89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24 h 46"/>
                    <a:gd name="T2" fmla="*/ 30 w 65"/>
                    <a:gd name="T3" fmla="*/ 4 h 46"/>
                    <a:gd name="T4" fmla="*/ 42 w 65"/>
                    <a:gd name="T5" fmla="*/ 0 h 46"/>
                    <a:gd name="T6" fmla="*/ 58 w 65"/>
                    <a:gd name="T7" fmla="*/ 12 h 46"/>
                    <a:gd name="T8" fmla="*/ 32 w 65"/>
                    <a:gd name="T9" fmla="*/ 26 h 46"/>
                    <a:gd name="T10" fmla="*/ 12 w 65"/>
                    <a:gd name="T11" fmla="*/ 46 h 46"/>
                    <a:gd name="T12" fmla="*/ 8 w 65"/>
                    <a:gd name="T13" fmla="*/ 20 h 46"/>
                    <a:gd name="T14" fmla="*/ 12 w 65"/>
                    <a:gd name="T15" fmla="*/ 14 h 46"/>
                    <a:gd name="T16" fmla="*/ 14 w 65"/>
                    <a:gd name="T17" fmla="*/ 2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5" name="Freeform 15">
                  <a:extLst>
                    <a:ext uri="{FF2B5EF4-FFF2-40B4-BE49-F238E27FC236}">
                      <a16:creationId xmlns:a16="http://schemas.microsoft.com/office/drawing/2014/main" id="{F7BFBC1A-1626-3448-486B-02F772AD9EA3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31 h 47"/>
                    <a:gd name="T2" fmla="*/ 18 w 69"/>
                    <a:gd name="T3" fmla="*/ 25 h 47"/>
                    <a:gd name="T4" fmla="*/ 52 w 69"/>
                    <a:gd name="T5" fmla="*/ 1 h 47"/>
                    <a:gd name="T6" fmla="*/ 64 w 69"/>
                    <a:gd name="T7" fmla="*/ 3 h 47"/>
                    <a:gd name="T8" fmla="*/ 50 w 69"/>
                    <a:gd name="T9" fmla="*/ 19 h 47"/>
                    <a:gd name="T10" fmla="*/ 28 w 69"/>
                    <a:gd name="T11" fmla="*/ 33 h 47"/>
                    <a:gd name="T12" fmla="*/ 22 w 69"/>
                    <a:gd name="T13" fmla="*/ 47 h 47"/>
                    <a:gd name="T14" fmla="*/ 16 w 69"/>
                    <a:gd name="T15" fmla="*/ 45 h 47"/>
                    <a:gd name="T16" fmla="*/ 12 w 69"/>
                    <a:gd name="T17" fmla="*/ 39 h 47"/>
                    <a:gd name="T18" fmla="*/ 0 w 69"/>
                    <a:gd name="T19" fmla="*/ 35 h 47"/>
                    <a:gd name="T20" fmla="*/ 0 w 69"/>
                    <a:gd name="T21" fmla="*/ 3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6" name="Freeform 16">
                  <a:extLst>
                    <a:ext uri="{FF2B5EF4-FFF2-40B4-BE49-F238E27FC236}">
                      <a16:creationId xmlns:a16="http://schemas.microsoft.com/office/drawing/2014/main" id="{023F3DE5-9137-7983-2CD1-E33D797B14C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4 h 277"/>
                    <a:gd name="T2" fmla="*/ 36 w 355"/>
                    <a:gd name="T3" fmla="*/ 18 h 277"/>
                    <a:gd name="T4" fmla="*/ 46 w 355"/>
                    <a:gd name="T5" fmla="*/ 30 h 277"/>
                    <a:gd name="T6" fmla="*/ 76 w 355"/>
                    <a:gd name="T7" fmla="*/ 52 h 277"/>
                    <a:gd name="T8" fmla="*/ 92 w 355"/>
                    <a:gd name="T9" fmla="*/ 66 h 277"/>
                    <a:gd name="T10" fmla="*/ 122 w 355"/>
                    <a:gd name="T11" fmla="*/ 98 h 277"/>
                    <a:gd name="T12" fmla="*/ 136 w 355"/>
                    <a:gd name="T13" fmla="*/ 128 h 277"/>
                    <a:gd name="T14" fmla="*/ 148 w 355"/>
                    <a:gd name="T15" fmla="*/ 132 h 277"/>
                    <a:gd name="T16" fmla="*/ 154 w 355"/>
                    <a:gd name="T17" fmla="*/ 150 h 277"/>
                    <a:gd name="T18" fmla="*/ 176 w 355"/>
                    <a:gd name="T19" fmla="*/ 152 h 277"/>
                    <a:gd name="T20" fmla="*/ 170 w 355"/>
                    <a:gd name="T21" fmla="*/ 196 h 277"/>
                    <a:gd name="T22" fmla="*/ 180 w 355"/>
                    <a:gd name="T23" fmla="*/ 224 h 277"/>
                    <a:gd name="T24" fmla="*/ 198 w 355"/>
                    <a:gd name="T25" fmla="*/ 232 h 277"/>
                    <a:gd name="T26" fmla="*/ 216 w 355"/>
                    <a:gd name="T27" fmla="*/ 234 h 277"/>
                    <a:gd name="T28" fmla="*/ 236 w 355"/>
                    <a:gd name="T29" fmla="*/ 242 h 277"/>
                    <a:gd name="T30" fmla="*/ 254 w 355"/>
                    <a:gd name="T31" fmla="*/ 236 h 277"/>
                    <a:gd name="T32" fmla="*/ 272 w 355"/>
                    <a:gd name="T33" fmla="*/ 248 h 277"/>
                    <a:gd name="T34" fmla="*/ 296 w 355"/>
                    <a:gd name="T35" fmla="*/ 256 h 277"/>
                    <a:gd name="T36" fmla="*/ 314 w 355"/>
                    <a:gd name="T37" fmla="*/ 264 h 277"/>
                    <a:gd name="T38" fmla="*/ 352 w 355"/>
                    <a:gd name="T39" fmla="*/ 266 h 277"/>
                    <a:gd name="T40" fmla="*/ 342 w 355"/>
                    <a:gd name="T41" fmla="*/ 274 h 277"/>
                    <a:gd name="T42" fmla="*/ 322 w 355"/>
                    <a:gd name="T43" fmla="*/ 272 h 277"/>
                    <a:gd name="T44" fmla="*/ 300 w 355"/>
                    <a:gd name="T45" fmla="*/ 270 h 277"/>
                    <a:gd name="T46" fmla="*/ 288 w 355"/>
                    <a:gd name="T47" fmla="*/ 266 h 277"/>
                    <a:gd name="T48" fmla="*/ 252 w 355"/>
                    <a:gd name="T49" fmla="*/ 264 h 277"/>
                    <a:gd name="T50" fmla="*/ 234 w 355"/>
                    <a:gd name="T51" fmla="*/ 260 h 277"/>
                    <a:gd name="T52" fmla="*/ 172 w 355"/>
                    <a:gd name="T53" fmla="*/ 242 h 277"/>
                    <a:gd name="T54" fmla="*/ 160 w 355"/>
                    <a:gd name="T55" fmla="*/ 216 h 277"/>
                    <a:gd name="T56" fmla="*/ 126 w 355"/>
                    <a:gd name="T57" fmla="*/ 200 h 277"/>
                    <a:gd name="T58" fmla="*/ 108 w 355"/>
                    <a:gd name="T59" fmla="*/ 186 h 277"/>
                    <a:gd name="T60" fmla="*/ 94 w 355"/>
                    <a:gd name="T61" fmla="*/ 158 h 277"/>
                    <a:gd name="T62" fmla="*/ 68 w 355"/>
                    <a:gd name="T63" fmla="*/ 108 h 277"/>
                    <a:gd name="T64" fmla="*/ 64 w 355"/>
                    <a:gd name="T65" fmla="*/ 102 h 277"/>
                    <a:gd name="T66" fmla="*/ 58 w 355"/>
                    <a:gd name="T67" fmla="*/ 100 h 277"/>
                    <a:gd name="T68" fmla="*/ 54 w 355"/>
                    <a:gd name="T69" fmla="*/ 88 h 277"/>
                    <a:gd name="T70" fmla="*/ 38 w 355"/>
                    <a:gd name="T71" fmla="*/ 58 h 277"/>
                    <a:gd name="T72" fmla="*/ 20 w 355"/>
                    <a:gd name="T73" fmla="*/ 40 h 277"/>
                    <a:gd name="T74" fmla="*/ 4 w 355"/>
                    <a:gd name="T75" fmla="*/ 22 h 277"/>
                    <a:gd name="T76" fmla="*/ 10 w 355"/>
                    <a:gd name="T77" fmla="*/ 2 h 277"/>
                    <a:gd name="T78" fmla="*/ 10 w 355"/>
                    <a:gd name="T79" fmla="*/ 4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7" name="Freeform 17">
                  <a:extLst>
                    <a:ext uri="{FF2B5EF4-FFF2-40B4-BE49-F238E27FC236}">
                      <a16:creationId xmlns:a16="http://schemas.microsoft.com/office/drawing/2014/main" id="{9AC596FB-CC63-3D21-C67D-4D6B5BAEC1E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66 h 206"/>
                    <a:gd name="T2" fmla="*/ 66 w 156"/>
                    <a:gd name="T3" fmla="*/ 58 h 206"/>
                    <a:gd name="T4" fmla="*/ 68 w 156"/>
                    <a:gd name="T5" fmla="*/ 52 h 206"/>
                    <a:gd name="T6" fmla="*/ 80 w 156"/>
                    <a:gd name="T7" fmla="*/ 44 h 206"/>
                    <a:gd name="T8" fmla="*/ 106 w 156"/>
                    <a:gd name="T9" fmla="*/ 22 h 206"/>
                    <a:gd name="T10" fmla="*/ 112 w 156"/>
                    <a:gd name="T11" fmla="*/ 4 h 206"/>
                    <a:gd name="T12" fmla="*/ 124 w 156"/>
                    <a:gd name="T13" fmla="*/ 0 h 206"/>
                    <a:gd name="T14" fmla="*/ 150 w 156"/>
                    <a:gd name="T15" fmla="*/ 28 h 206"/>
                    <a:gd name="T16" fmla="*/ 146 w 156"/>
                    <a:gd name="T17" fmla="*/ 44 h 206"/>
                    <a:gd name="T18" fmla="*/ 126 w 156"/>
                    <a:gd name="T19" fmla="*/ 64 h 206"/>
                    <a:gd name="T20" fmla="*/ 132 w 156"/>
                    <a:gd name="T21" fmla="*/ 94 h 206"/>
                    <a:gd name="T22" fmla="*/ 142 w 156"/>
                    <a:gd name="T23" fmla="*/ 110 h 206"/>
                    <a:gd name="T24" fmla="*/ 146 w 156"/>
                    <a:gd name="T25" fmla="*/ 128 h 206"/>
                    <a:gd name="T26" fmla="*/ 128 w 156"/>
                    <a:gd name="T27" fmla="*/ 128 h 206"/>
                    <a:gd name="T28" fmla="*/ 116 w 156"/>
                    <a:gd name="T29" fmla="*/ 146 h 206"/>
                    <a:gd name="T30" fmla="*/ 104 w 156"/>
                    <a:gd name="T31" fmla="*/ 156 h 206"/>
                    <a:gd name="T32" fmla="*/ 100 w 156"/>
                    <a:gd name="T33" fmla="*/ 198 h 206"/>
                    <a:gd name="T34" fmla="*/ 88 w 156"/>
                    <a:gd name="T35" fmla="*/ 202 h 206"/>
                    <a:gd name="T36" fmla="*/ 82 w 156"/>
                    <a:gd name="T37" fmla="*/ 206 h 206"/>
                    <a:gd name="T38" fmla="*/ 76 w 156"/>
                    <a:gd name="T39" fmla="*/ 202 h 206"/>
                    <a:gd name="T40" fmla="*/ 72 w 156"/>
                    <a:gd name="T41" fmla="*/ 190 h 206"/>
                    <a:gd name="T42" fmla="*/ 60 w 156"/>
                    <a:gd name="T43" fmla="*/ 186 h 206"/>
                    <a:gd name="T44" fmla="*/ 42 w 156"/>
                    <a:gd name="T45" fmla="*/ 194 h 206"/>
                    <a:gd name="T46" fmla="*/ 28 w 156"/>
                    <a:gd name="T47" fmla="*/ 186 h 206"/>
                    <a:gd name="T48" fmla="*/ 10 w 156"/>
                    <a:gd name="T49" fmla="*/ 148 h 206"/>
                    <a:gd name="T50" fmla="*/ 4 w 156"/>
                    <a:gd name="T51" fmla="*/ 130 h 206"/>
                    <a:gd name="T52" fmla="*/ 0 w 156"/>
                    <a:gd name="T53" fmla="*/ 118 h 206"/>
                    <a:gd name="T54" fmla="*/ 20 w 156"/>
                    <a:gd name="T55" fmla="*/ 96 h 206"/>
                    <a:gd name="T56" fmla="*/ 32 w 156"/>
                    <a:gd name="T57" fmla="*/ 104 h 206"/>
                    <a:gd name="T58" fmla="*/ 34 w 156"/>
                    <a:gd name="T59" fmla="*/ 80 h 206"/>
                    <a:gd name="T60" fmla="*/ 52 w 156"/>
                    <a:gd name="T61" fmla="*/ 70 h 206"/>
                    <a:gd name="T62" fmla="*/ 54 w 156"/>
                    <a:gd name="T63" fmla="*/ 6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8" name="Freeform 18">
                  <a:extLst>
                    <a:ext uri="{FF2B5EF4-FFF2-40B4-BE49-F238E27FC236}">
                      <a16:creationId xmlns:a16="http://schemas.microsoft.com/office/drawing/2014/main" id="{641D7923-D747-DC07-C03F-EE72C0DE59B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2 h 38"/>
                    <a:gd name="T2" fmla="*/ 18 w 109"/>
                    <a:gd name="T3" fmla="*/ 10 h 38"/>
                    <a:gd name="T4" fmla="*/ 46 w 109"/>
                    <a:gd name="T5" fmla="*/ 20 h 38"/>
                    <a:gd name="T6" fmla="*/ 72 w 109"/>
                    <a:gd name="T7" fmla="*/ 14 h 38"/>
                    <a:gd name="T8" fmla="*/ 90 w 109"/>
                    <a:gd name="T9" fmla="*/ 0 h 38"/>
                    <a:gd name="T10" fmla="*/ 76 w 109"/>
                    <a:gd name="T11" fmla="*/ 26 h 38"/>
                    <a:gd name="T12" fmla="*/ 60 w 109"/>
                    <a:gd name="T13" fmla="*/ 38 h 38"/>
                    <a:gd name="T14" fmla="*/ 42 w 109"/>
                    <a:gd name="T15" fmla="*/ 32 h 38"/>
                    <a:gd name="T16" fmla="*/ 14 w 109"/>
                    <a:gd name="T17" fmla="*/ 30 h 38"/>
                    <a:gd name="T18" fmla="*/ 4 w 109"/>
                    <a:gd name="T19" fmla="*/ 3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099" name="Freeform 19">
                  <a:extLst>
                    <a:ext uri="{FF2B5EF4-FFF2-40B4-BE49-F238E27FC236}">
                      <a16:creationId xmlns:a16="http://schemas.microsoft.com/office/drawing/2014/main" id="{0517186A-3A43-6E11-DA57-8430A3F2475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18 h 104"/>
                    <a:gd name="T2" fmla="*/ 18 w 76"/>
                    <a:gd name="T3" fmla="*/ 0 h 104"/>
                    <a:gd name="T4" fmla="*/ 34 w 76"/>
                    <a:gd name="T5" fmla="*/ 18 h 104"/>
                    <a:gd name="T6" fmla="*/ 62 w 76"/>
                    <a:gd name="T7" fmla="*/ 4 h 104"/>
                    <a:gd name="T8" fmla="*/ 46 w 76"/>
                    <a:gd name="T9" fmla="*/ 34 h 104"/>
                    <a:gd name="T10" fmla="*/ 54 w 76"/>
                    <a:gd name="T11" fmla="*/ 48 h 104"/>
                    <a:gd name="T12" fmla="*/ 58 w 76"/>
                    <a:gd name="T13" fmla="*/ 60 h 104"/>
                    <a:gd name="T14" fmla="*/ 46 w 76"/>
                    <a:gd name="T15" fmla="*/ 74 h 104"/>
                    <a:gd name="T16" fmla="*/ 34 w 76"/>
                    <a:gd name="T17" fmla="*/ 60 h 104"/>
                    <a:gd name="T18" fmla="*/ 22 w 76"/>
                    <a:gd name="T19" fmla="*/ 48 h 104"/>
                    <a:gd name="T20" fmla="*/ 28 w 76"/>
                    <a:gd name="T21" fmla="*/ 68 h 104"/>
                    <a:gd name="T22" fmla="*/ 30 w 76"/>
                    <a:gd name="T23" fmla="*/ 74 h 104"/>
                    <a:gd name="T24" fmla="*/ 20 w 76"/>
                    <a:gd name="T25" fmla="*/ 104 h 104"/>
                    <a:gd name="T26" fmla="*/ 12 w 76"/>
                    <a:gd name="T27" fmla="*/ 102 h 104"/>
                    <a:gd name="T28" fmla="*/ 8 w 76"/>
                    <a:gd name="T29" fmla="*/ 90 h 104"/>
                    <a:gd name="T30" fmla="*/ 0 w 76"/>
                    <a:gd name="T31" fmla="*/ 54 h 104"/>
                    <a:gd name="T32" fmla="*/ 2 w 76"/>
                    <a:gd name="T33" fmla="*/ 30 h 104"/>
                    <a:gd name="T34" fmla="*/ 8 w 76"/>
                    <a:gd name="T35" fmla="*/ 1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0" name="Freeform 20">
                  <a:extLst>
                    <a:ext uri="{FF2B5EF4-FFF2-40B4-BE49-F238E27FC236}">
                      <a16:creationId xmlns:a16="http://schemas.microsoft.com/office/drawing/2014/main" id="{8DE6DB0E-E084-66AD-85B0-E811F3CE437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8 h 61"/>
                    <a:gd name="T2" fmla="*/ 13 w 37"/>
                    <a:gd name="T3" fmla="*/ 0 h 61"/>
                    <a:gd name="T4" fmla="*/ 15 w 37"/>
                    <a:gd name="T5" fmla="*/ 28 h 61"/>
                    <a:gd name="T6" fmla="*/ 37 w 37"/>
                    <a:gd name="T7" fmla="*/ 38 h 61"/>
                    <a:gd name="T8" fmla="*/ 19 w 37"/>
                    <a:gd name="T9" fmla="*/ 44 h 61"/>
                    <a:gd name="T10" fmla="*/ 5 w 37"/>
                    <a:gd name="T11" fmla="*/ 58 h 61"/>
                    <a:gd name="T12" fmla="*/ 1 w 37"/>
                    <a:gd name="T13" fmla="*/ 34 h 61"/>
                    <a:gd name="T14" fmla="*/ 3 w 37"/>
                    <a:gd name="T15" fmla="*/ 2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1" name="Freeform 21">
                  <a:extLst>
                    <a:ext uri="{FF2B5EF4-FFF2-40B4-BE49-F238E27FC236}">
                      <a16:creationId xmlns:a16="http://schemas.microsoft.com/office/drawing/2014/main" id="{94A29E0E-F8AD-75F5-86C5-F00D3E7FE3A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29 w 49"/>
                    <a:gd name="T3" fmla="*/ 0 h 29"/>
                    <a:gd name="T4" fmla="*/ 49 w 49"/>
                    <a:gd name="T5" fmla="*/ 16 h 29"/>
                    <a:gd name="T6" fmla="*/ 35 w 49"/>
                    <a:gd name="T7" fmla="*/ 14 h 29"/>
                    <a:gd name="T8" fmla="*/ 3 w 49"/>
                    <a:gd name="T9" fmla="*/ 16 h 29"/>
                    <a:gd name="T10" fmla="*/ 7 w 49"/>
                    <a:gd name="T1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2" name="Freeform 22">
                  <a:extLst>
                    <a:ext uri="{FF2B5EF4-FFF2-40B4-BE49-F238E27FC236}">
                      <a16:creationId xmlns:a16="http://schemas.microsoft.com/office/drawing/2014/main" id="{90CF9DE7-DDF8-5EB1-FF02-16099EE98BC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38 h 48"/>
                    <a:gd name="T2" fmla="*/ 15 w 61"/>
                    <a:gd name="T3" fmla="*/ 26 h 48"/>
                    <a:gd name="T4" fmla="*/ 3 w 61"/>
                    <a:gd name="T5" fmla="*/ 22 h 48"/>
                    <a:gd name="T6" fmla="*/ 13 w 61"/>
                    <a:gd name="T7" fmla="*/ 8 h 48"/>
                    <a:gd name="T8" fmla="*/ 25 w 61"/>
                    <a:gd name="T9" fmla="*/ 0 h 48"/>
                    <a:gd name="T10" fmla="*/ 49 w 61"/>
                    <a:gd name="T11" fmla="*/ 10 h 48"/>
                    <a:gd name="T12" fmla="*/ 53 w 61"/>
                    <a:gd name="T13" fmla="*/ 20 h 48"/>
                    <a:gd name="T14" fmla="*/ 61 w 61"/>
                    <a:gd name="T15" fmla="*/ 32 h 48"/>
                    <a:gd name="T16" fmla="*/ 41 w 61"/>
                    <a:gd name="T17" fmla="*/ 38 h 48"/>
                    <a:gd name="T18" fmla="*/ 23 w 61"/>
                    <a:gd name="T19" fmla="*/ 44 h 48"/>
                    <a:gd name="T20" fmla="*/ 21 w 61"/>
                    <a:gd name="T21" fmla="*/ 3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3" name="Freeform 23">
                  <a:extLst>
                    <a:ext uri="{FF2B5EF4-FFF2-40B4-BE49-F238E27FC236}">
                      <a16:creationId xmlns:a16="http://schemas.microsoft.com/office/drawing/2014/main" id="{44A66866-93DA-673B-2B88-E6827F06AE9C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8 h 182"/>
                    <a:gd name="T2" fmla="*/ 36 w 286"/>
                    <a:gd name="T3" fmla="*/ 14 h 182"/>
                    <a:gd name="T4" fmla="*/ 26 w 286"/>
                    <a:gd name="T5" fmla="*/ 30 h 182"/>
                    <a:gd name="T6" fmla="*/ 0 w 286"/>
                    <a:gd name="T7" fmla="*/ 24 h 182"/>
                    <a:gd name="T8" fmla="*/ 10 w 286"/>
                    <a:gd name="T9" fmla="*/ 42 h 182"/>
                    <a:gd name="T10" fmla="*/ 16 w 286"/>
                    <a:gd name="T11" fmla="*/ 62 h 182"/>
                    <a:gd name="T12" fmla="*/ 24 w 286"/>
                    <a:gd name="T13" fmla="*/ 48 h 182"/>
                    <a:gd name="T14" fmla="*/ 30 w 286"/>
                    <a:gd name="T15" fmla="*/ 44 h 182"/>
                    <a:gd name="T16" fmla="*/ 48 w 286"/>
                    <a:gd name="T17" fmla="*/ 56 h 182"/>
                    <a:gd name="T18" fmla="*/ 70 w 286"/>
                    <a:gd name="T19" fmla="*/ 62 h 182"/>
                    <a:gd name="T20" fmla="*/ 88 w 286"/>
                    <a:gd name="T21" fmla="*/ 72 h 182"/>
                    <a:gd name="T22" fmla="*/ 106 w 286"/>
                    <a:gd name="T23" fmla="*/ 102 h 182"/>
                    <a:gd name="T24" fmla="*/ 104 w 286"/>
                    <a:gd name="T25" fmla="*/ 122 h 182"/>
                    <a:gd name="T26" fmla="*/ 98 w 286"/>
                    <a:gd name="T27" fmla="*/ 134 h 182"/>
                    <a:gd name="T28" fmla="*/ 122 w 286"/>
                    <a:gd name="T29" fmla="*/ 128 h 182"/>
                    <a:gd name="T30" fmla="*/ 140 w 286"/>
                    <a:gd name="T31" fmla="*/ 140 h 182"/>
                    <a:gd name="T32" fmla="*/ 168 w 286"/>
                    <a:gd name="T33" fmla="*/ 148 h 182"/>
                    <a:gd name="T34" fmla="*/ 174 w 286"/>
                    <a:gd name="T35" fmla="*/ 146 h 182"/>
                    <a:gd name="T36" fmla="*/ 168 w 286"/>
                    <a:gd name="T37" fmla="*/ 134 h 182"/>
                    <a:gd name="T38" fmla="*/ 178 w 286"/>
                    <a:gd name="T39" fmla="*/ 136 h 182"/>
                    <a:gd name="T40" fmla="*/ 186 w 286"/>
                    <a:gd name="T41" fmla="*/ 118 h 182"/>
                    <a:gd name="T42" fmla="*/ 202 w 286"/>
                    <a:gd name="T43" fmla="*/ 122 h 182"/>
                    <a:gd name="T44" fmla="*/ 214 w 286"/>
                    <a:gd name="T45" fmla="*/ 130 h 182"/>
                    <a:gd name="T46" fmla="*/ 244 w 286"/>
                    <a:gd name="T47" fmla="*/ 168 h 182"/>
                    <a:gd name="T48" fmla="*/ 262 w 286"/>
                    <a:gd name="T49" fmla="*/ 178 h 182"/>
                    <a:gd name="T50" fmla="*/ 284 w 286"/>
                    <a:gd name="T51" fmla="*/ 170 h 182"/>
                    <a:gd name="T52" fmla="*/ 268 w 286"/>
                    <a:gd name="T53" fmla="*/ 160 h 182"/>
                    <a:gd name="T54" fmla="*/ 256 w 286"/>
                    <a:gd name="T55" fmla="*/ 138 h 182"/>
                    <a:gd name="T56" fmla="*/ 250 w 286"/>
                    <a:gd name="T57" fmla="*/ 132 h 182"/>
                    <a:gd name="T58" fmla="*/ 248 w 286"/>
                    <a:gd name="T59" fmla="*/ 122 h 182"/>
                    <a:gd name="T60" fmla="*/ 236 w 286"/>
                    <a:gd name="T61" fmla="*/ 116 h 182"/>
                    <a:gd name="T62" fmla="*/ 240 w 286"/>
                    <a:gd name="T63" fmla="*/ 96 h 182"/>
                    <a:gd name="T64" fmla="*/ 220 w 286"/>
                    <a:gd name="T65" fmla="*/ 86 h 182"/>
                    <a:gd name="T66" fmla="*/ 210 w 286"/>
                    <a:gd name="T67" fmla="*/ 70 h 182"/>
                    <a:gd name="T68" fmla="*/ 190 w 286"/>
                    <a:gd name="T69" fmla="*/ 54 h 182"/>
                    <a:gd name="T70" fmla="*/ 168 w 286"/>
                    <a:gd name="T71" fmla="*/ 38 h 182"/>
                    <a:gd name="T72" fmla="*/ 156 w 286"/>
                    <a:gd name="T73" fmla="*/ 34 h 182"/>
                    <a:gd name="T74" fmla="*/ 120 w 286"/>
                    <a:gd name="T75" fmla="*/ 16 h 182"/>
                    <a:gd name="T76" fmla="*/ 102 w 286"/>
                    <a:gd name="T77" fmla="*/ 4 h 182"/>
                    <a:gd name="T78" fmla="*/ 96 w 286"/>
                    <a:gd name="T79" fmla="*/ 0 h 182"/>
                    <a:gd name="T80" fmla="*/ 70 w 286"/>
                    <a:gd name="T81" fmla="*/ 10 h 182"/>
                    <a:gd name="T82" fmla="*/ 56 w 286"/>
                    <a:gd name="T83" fmla="*/ 32 h 182"/>
                    <a:gd name="T84" fmla="*/ 46 w 286"/>
                    <a:gd name="T85" fmla="*/ 28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4" name="Freeform 24">
                  <a:extLst>
                    <a:ext uri="{FF2B5EF4-FFF2-40B4-BE49-F238E27FC236}">
                      <a16:creationId xmlns:a16="http://schemas.microsoft.com/office/drawing/2014/main" id="{1432DB87-4325-94C8-1EA2-E174E0622591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58 h 78"/>
                    <a:gd name="T2" fmla="*/ 27 w 78"/>
                    <a:gd name="T3" fmla="*/ 60 h 78"/>
                    <a:gd name="T4" fmla="*/ 45 w 78"/>
                    <a:gd name="T5" fmla="*/ 48 h 78"/>
                    <a:gd name="T6" fmla="*/ 57 w 78"/>
                    <a:gd name="T7" fmla="*/ 30 h 78"/>
                    <a:gd name="T8" fmla="*/ 43 w 78"/>
                    <a:gd name="T9" fmla="*/ 14 h 78"/>
                    <a:gd name="T10" fmla="*/ 43 w 78"/>
                    <a:gd name="T11" fmla="*/ 4 h 78"/>
                    <a:gd name="T12" fmla="*/ 71 w 78"/>
                    <a:gd name="T13" fmla="*/ 26 h 78"/>
                    <a:gd name="T14" fmla="*/ 67 w 78"/>
                    <a:gd name="T15" fmla="*/ 54 h 78"/>
                    <a:gd name="T16" fmla="*/ 33 w 78"/>
                    <a:gd name="T17" fmla="*/ 78 h 78"/>
                    <a:gd name="T18" fmla="*/ 9 w 78"/>
                    <a:gd name="T19" fmla="*/ 66 h 78"/>
                    <a:gd name="T20" fmla="*/ 3 w 78"/>
                    <a:gd name="T21" fmla="*/ 62 h 78"/>
                    <a:gd name="T22" fmla="*/ 1 w 78"/>
                    <a:gd name="T23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5" name="Freeform 25">
                  <a:extLst>
                    <a:ext uri="{FF2B5EF4-FFF2-40B4-BE49-F238E27FC236}">
                      <a16:creationId xmlns:a16="http://schemas.microsoft.com/office/drawing/2014/main" id="{D83503B0-5B4C-D53E-CFDC-67B7C0115F8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4 h 18"/>
                    <a:gd name="T2" fmla="*/ 3 w 17"/>
                    <a:gd name="T3" fmla="*/ 14 h 18"/>
                    <a:gd name="T4" fmla="*/ 3 w 17"/>
                    <a:gd name="T5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6" name="Freeform 26">
                  <a:extLst>
                    <a:ext uri="{FF2B5EF4-FFF2-40B4-BE49-F238E27FC236}">
                      <a16:creationId xmlns:a16="http://schemas.microsoft.com/office/drawing/2014/main" id="{E9167467-B1E7-8CBA-D5FA-C645577314B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14 h 22"/>
                    <a:gd name="T2" fmla="*/ 14 w 26"/>
                    <a:gd name="T3" fmla="*/ 0 h 22"/>
                    <a:gd name="T4" fmla="*/ 14 w 26"/>
                    <a:gd name="T5" fmla="*/ 22 h 22"/>
                    <a:gd name="T6" fmla="*/ 8 w 26"/>
                    <a:gd name="T7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7" name="Freeform 27">
                  <a:extLst>
                    <a:ext uri="{FF2B5EF4-FFF2-40B4-BE49-F238E27FC236}">
                      <a16:creationId xmlns:a16="http://schemas.microsoft.com/office/drawing/2014/main" id="{32CA80EA-7121-3720-2F3C-BACFCD0F21A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7 w 20"/>
                    <a:gd name="T3" fmla="*/ 2 h 15"/>
                    <a:gd name="T4" fmla="*/ 9 w 20"/>
                    <a:gd name="T5" fmla="*/ 12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8" name="Freeform 28">
                  <a:extLst>
                    <a:ext uri="{FF2B5EF4-FFF2-40B4-BE49-F238E27FC236}">
                      <a16:creationId xmlns:a16="http://schemas.microsoft.com/office/drawing/2014/main" id="{DF5BB99B-339F-560E-43FB-848F663ECCB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5 w 20"/>
                    <a:gd name="T3" fmla="*/ 2 h 15"/>
                    <a:gd name="T4" fmla="*/ 15 w 20"/>
                    <a:gd name="T5" fmla="*/ 14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09" name="Freeform 29">
                  <a:extLst>
                    <a:ext uri="{FF2B5EF4-FFF2-40B4-BE49-F238E27FC236}">
                      <a16:creationId xmlns:a16="http://schemas.microsoft.com/office/drawing/2014/main" id="{4155D543-7C5A-B141-09A2-5AC25C4C664C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50 h 80"/>
                    <a:gd name="T2" fmla="*/ 14 w 80"/>
                    <a:gd name="T3" fmla="*/ 24 h 80"/>
                    <a:gd name="T4" fmla="*/ 26 w 80"/>
                    <a:gd name="T5" fmla="*/ 20 h 80"/>
                    <a:gd name="T6" fmla="*/ 48 w 80"/>
                    <a:gd name="T7" fmla="*/ 18 h 80"/>
                    <a:gd name="T8" fmla="*/ 58 w 80"/>
                    <a:gd name="T9" fmla="*/ 0 h 80"/>
                    <a:gd name="T10" fmla="*/ 80 w 80"/>
                    <a:gd name="T11" fmla="*/ 40 h 80"/>
                    <a:gd name="T12" fmla="*/ 70 w 80"/>
                    <a:gd name="T13" fmla="*/ 56 h 80"/>
                    <a:gd name="T14" fmla="*/ 54 w 80"/>
                    <a:gd name="T15" fmla="*/ 62 h 80"/>
                    <a:gd name="T16" fmla="*/ 48 w 80"/>
                    <a:gd name="T17" fmla="*/ 80 h 80"/>
                    <a:gd name="T18" fmla="*/ 32 w 80"/>
                    <a:gd name="T19" fmla="*/ 68 h 80"/>
                    <a:gd name="T20" fmla="*/ 38 w 80"/>
                    <a:gd name="T21" fmla="*/ 52 h 80"/>
                    <a:gd name="T22" fmla="*/ 30 w 80"/>
                    <a:gd name="T23" fmla="*/ 28 h 80"/>
                    <a:gd name="T24" fmla="*/ 20 w 80"/>
                    <a:gd name="T25" fmla="*/ 48 h 80"/>
                    <a:gd name="T26" fmla="*/ 8 w 80"/>
                    <a:gd name="T27" fmla="*/ 56 h 80"/>
                    <a:gd name="T28" fmla="*/ 0 w 80"/>
                    <a:gd name="T29" fmla="*/ 5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0" name="Freeform 30">
                  <a:extLst>
                    <a:ext uri="{FF2B5EF4-FFF2-40B4-BE49-F238E27FC236}">
                      <a16:creationId xmlns:a16="http://schemas.microsoft.com/office/drawing/2014/main" id="{2F2736EF-5FC1-AF60-8AF3-9460368DD2D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96 h 174"/>
                    <a:gd name="T2" fmla="*/ 26 w 94"/>
                    <a:gd name="T3" fmla="*/ 128 h 174"/>
                    <a:gd name="T4" fmla="*/ 32 w 94"/>
                    <a:gd name="T5" fmla="*/ 108 h 174"/>
                    <a:gd name="T6" fmla="*/ 52 w 94"/>
                    <a:gd name="T7" fmla="*/ 100 h 174"/>
                    <a:gd name="T8" fmla="*/ 46 w 94"/>
                    <a:gd name="T9" fmla="*/ 124 h 174"/>
                    <a:gd name="T10" fmla="*/ 66 w 94"/>
                    <a:gd name="T11" fmla="*/ 126 h 174"/>
                    <a:gd name="T12" fmla="*/ 76 w 94"/>
                    <a:gd name="T13" fmla="*/ 142 h 174"/>
                    <a:gd name="T14" fmla="*/ 58 w 94"/>
                    <a:gd name="T15" fmla="*/ 148 h 174"/>
                    <a:gd name="T16" fmla="*/ 74 w 94"/>
                    <a:gd name="T17" fmla="*/ 174 h 174"/>
                    <a:gd name="T18" fmla="*/ 84 w 94"/>
                    <a:gd name="T19" fmla="*/ 154 h 174"/>
                    <a:gd name="T20" fmla="*/ 82 w 94"/>
                    <a:gd name="T21" fmla="*/ 112 h 174"/>
                    <a:gd name="T22" fmla="*/ 60 w 94"/>
                    <a:gd name="T23" fmla="*/ 106 h 174"/>
                    <a:gd name="T24" fmla="*/ 50 w 94"/>
                    <a:gd name="T25" fmla="*/ 82 h 174"/>
                    <a:gd name="T26" fmla="*/ 34 w 94"/>
                    <a:gd name="T27" fmla="*/ 82 h 174"/>
                    <a:gd name="T28" fmla="*/ 30 w 94"/>
                    <a:gd name="T29" fmla="*/ 70 h 174"/>
                    <a:gd name="T30" fmla="*/ 42 w 94"/>
                    <a:gd name="T31" fmla="*/ 42 h 174"/>
                    <a:gd name="T32" fmla="*/ 30 w 94"/>
                    <a:gd name="T33" fmla="*/ 0 h 174"/>
                    <a:gd name="T34" fmla="*/ 18 w 94"/>
                    <a:gd name="T35" fmla="*/ 22 h 174"/>
                    <a:gd name="T36" fmla="*/ 4 w 94"/>
                    <a:gd name="T37" fmla="*/ 46 h 174"/>
                    <a:gd name="T38" fmla="*/ 14 w 94"/>
                    <a:gd name="T39" fmla="*/ 76 h 174"/>
                    <a:gd name="T40" fmla="*/ 14 w 94"/>
                    <a:gd name="T41" fmla="*/ 9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1" name="Freeform 31">
                  <a:extLst>
                    <a:ext uri="{FF2B5EF4-FFF2-40B4-BE49-F238E27FC236}">
                      <a16:creationId xmlns:a16="http://schemas.microsoft.com/office/drawing/2014/main" id="{A401DEC9-3D26-06EE-229B-1CE1BD9D2BE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4 h 50"/>
                    <a:gd name="T2" fmla="*/ 12 w 32"/>
                    <a:gd name="T3" fmla="*/ 0 h 50"/>
                    <a:gd name="T4" fmla="*/ 20 w 32"/>
                    <a:gd name="T5" fmla="*/ 16 h 50"/>
                    <a:gd name="T6" fmla="*/ 22 w 32"/>
                    <a:gd name="T7" fmla="*/ 24 h 50"/>
                    <a:gd name="T8" fmla="*/ 28 w 32"/>
                    <a:gd name="T9" fmla="*/ 26 h 50"/>
                    <a:gd name="T10" fmla="*/ 32 w 32"/>
                    <a:gd name="T11" fmla="*/ 38 h 50"/>
                    <a:gd name="T12" fmla="*/ 18 w 32"/>
                    <a:gd name="T13" fmla="*/ 50 h 50"/>
                    <a:gd name="T14" fmla="*/ 6 w 32"/>
                    <a:gd name="T15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2" name="Freeform 32">
                  <a:extLst>
                    <a:ext uri="{FF2B5EF4-FFF2-40B4-BE49-F238E27FC236}">
                      <a16:creationId xmlns:a16="http://schemas.microsoft.com/office/drawing/2014/main" id="{F3DCA0E8-C99A-E944-4A2E-8CD529E9684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44 h 50"/>
                    <a:gd name="T2" fmla="*/ 22 w 43"/>
                    <a:gd name="T3" fmla="*/ 20 h 50"/>
                    <a:gd name="T4" fmla="*/ 36 w 43"/>
                    <a:gd name="T5" fmla="*/ 0 h 50"/>
                    <a:gd name="T6" fmla="*/ 24 w 43"/>
                    <a:gd name="T7" fmla="*/ 28 h 50"/>
                    <a:gd name="T8" fmla="*/ 2 w 43"/>
                    <a:gd name="T9" fmla="*/ 50 h 50"/>
                    <a:gd name="T10" fmla="*/ 0 w 43"/>
                    <a:gd name="T11" fmla="*/ 4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3" name="Freeform 33">
                  <a:extLst>
                    <a:ext uri="{FF2B5EF4-FFF2-40B4-BE49-F238E27FC236}">
                      <a16:creationId xmlns:a16="http://schemas.microsoft.com/office/drawing/2014/main" id="{8CA4D88F-CFAD-FFA5-5570-350A5CED2A9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 w 471"/>
                    <a:gd name="T1" fmla="*/ 280 h 281"/>
                    <a:gd name="T2" fmla="*/ 24 w 471"/>
                    <a:gd name="T3" fmla="*/ 250 h 281"/>
                    <a:gd name="T4" fmla="*/ 22 w 471"/>
                    <a:gd name="T5" fmla="*/ 245 h 281"/>
                    <a:gd name="T6" fmla="*/ 16 w 471"/>
                    <a:gd name="T7" fmla="*/ 218 h 281"/>
                    <a:gd name="T8" fmla="*/ 4 w 471"/>
                    <a:gd name="T9" fmla="*/ 215 h 281"/>
                    <a:gd name="T10" fmla="*/ 0 w 471"/>
                    <a:gd name="T11" fmla="*/ 191 h 281"/>
                    <a:gd name="T12" fmla="*/ 12 w 471"/>
                    <a:gd name="T13" fmla="*/ 180 h 281"/>
                    <a:gd name="T14" fmla="*/ 6 w 471"/>
                    <a:gd name="T15" fmla="*/ 165 h 281"/>
                    <a:gd name="T16" fmla="*/ 2 w 471"/>
                    <a:gd name="T17" fmla="*/ 160 h 281"/>
                    <a:gd name="T18" fmla="*/ 28 w 471"/>
                    <a:gd name="T19" fmla="*/ 120 h 281"/>
                    <a:gd name="T20" fmla="*/ 44 w 471"/>
                    <a:gd name="T21" fmla="*/ 96 h 281"/>
                    <a:gd name="T22" fmla="*/ 42 w 471"/>
                    <a:gd name="T23" fmla="*/ 70 h 281"/>
                    <a:gd name="T24" fmla="*/ 24 w 471"/>
                    <a:gd name="T25" fmla="*/ 43 h 281"/>
                    <a:gd name="T26" fmla="*/ 20 w 471"/>
                    <a:gd name="T27" fmla="*/ 32 h 281"/>
                    <a:gd name="T28" fmla="*/ 26 w 471"/>
                    <a:gd name="T29" fmla="*/ 36 h 281"/>
                    <a:gd name="T30" fmla="*/ 48 w 471"/>
                    <a:gd name="T31" fmla="*/ 35 h 281"/>
                    <a:gd name="T32" fmla="*/ 64 w 471"/>
                    <a:gd name="T33" fmla="*/ 11 h 281"/>
                    <a:gd name="T34" fmla="*/ 82 w 471"/>
                    <a:gd name="T35" fmla="*/ 0 h 281"/>
                    <a:gd name="T36" fmla="*/ 88 w 471"/>
                    <a:gd name="T37" fmla="*/ 2 h 281"/>
                    <a:gd name="T38" fmla="*/ 92 w 471"/>
                    <a:gd name="T39" fmla="*/ 9 h 281"/>
                    <a:gd name="T40" fmla="*/ 98 w 471"/>
                    <a:gd name="T41" fmla="*/ 5 h 281"/>
                    <a:gd name="T42" fmla="*/ 110 w 471"/>
                    <a:gd name="T43" fmla="*/ 8 h 281"/>
                    <a:gd name="T44" fmla="*/ 116 w 471"/>
                    <a:gd name="T45" fmla="*/ 9 h 281"/>
                    <a:gd name="T46" fmla="*/ 141 w 471"/>
                    <a:gd name="T47" fmla="*/ 14 h 281"/>
                    <a:gd name="T48" fmla="*/ 155 w 471"/>
                    <a:gd name="T49" fmla="*/ 24 h 281"/>
                    <a:gd name="T50" fmla="*/ 167 w 471"/>
                    <a:gd name="T51" fmla="*/ 17 h 281"/>
                    <a:gd name="T52" fmla="*/ 173 w 471"/>
                    <a:gd name="T53" fmla="*/ 14 h 281"/>
                    <a:gd name="T54" fmla="*/ 195 w 471"/>
                    <a:gd name="T55" fmla="*/ 14 h 281"/>
                    <a:gd name="T56" fmla="*/ 211 w 471"/>
                    <a:gd name="T57" fmla="*/ 32 h 281"/>
                    <a:gd name="T58" fmla="*/ 231 w 471"/>
                    <a:gd name="T59" fmla="*/ 59 h 281"/>
                    <a:gd name="T60" fmla="*/ 245 w 471"/>
                    <a:gd name="T61" fmla="*/ 70 h 281"/>
                    <a:gd name="T62" fmla="*/ 257 w 471"/>
                    <a:gd name="T63" fmla="*/ 68 h 281"/>
                    <a:gd name="T64" fmla="*/ 270 w 471"/>
                    <a:gd name="T65" fmla="*/ 65 h 281"/>
                    <a:gd name="T66" fmla="*/ 290 w 471"/>
                    <a:gd name="T67" fmla="*/ 71 h 281"/>
                    <a:gd name="T68" fmla="*/ 300 w 471"/>
                    <a:gd name="T69" fmla="*/ 81 h 281"/>
                    <a:gd name="T70" fmla="*/ 308 w 471"/>
                    <a:gd name="T71" fmla="*/ 90 h 281"/>
                    <a:gd name="T72" fmla="*/ 318 w 471"/>
                    <a:gd name="T73" fmla="*/ 111 h 281"/>
                    <a:gd name="T74" fmla="*/ 322 w 471"/>
                    <a:gd name="T75" fmla="*/ 120 h 281"/>
                    <a:gd name="T76" fmla="*/ 324 w 471"/>
                    <a:gd name="T77" fmla="*/ 125 h 281"/>
                    <a:gd name="T78" fmla="*/ 310 w 471"/>
                    <a:gd name="T79" fmla="*/ 142 h 281"/>
                    <a:gd name="T80" fmla="*/ 322 w 471"/>
                    <a:gd name="T81" fmla="*/ 141 h 281"/>
                    <a:gd name="T82" fmla="*/ 342 w 471"/>
                    <a:gd name="T83" fmla="*/ 155 h 281"/>
                    <a:gd name="T84" fmla="*/ 364 w 471"/>
                    <a:gd name="T85" fmla="*/ 157 h 281"/>
                    <a:gd name="T86" fmla="*/ 380 w 471"/>
                    <a:gd name="T87" fmla="*/ 168 h 281"/>
                    <a:gd name="T88" fmla="*/ 382 w 471"/>
                    <a:gd name="T89" fmla="*/ 172 h 281"/>
                    <a:gd name="T90" fmla="*/ 382 w 471"/>
                    <a:gd name="T91" fmla="*/ 176 h 281"/>
                    <a:gd name="T92" fmla="*/ 394 w 471"/>
                    <a:gd name="T93" fmla="*/ 172 h 281"/>
                    <a:gd name="T94" fmla="*/ 400 w 471"/>
                    <a:gd name="T95" fmla="*/ 171 h 281"/>
                    <a:gd name="T96" fmla="*/ 439 w 471"/>
                    <a:gd name="T97" fmla="*/ 185 h 281"/>
                    <a:gd name="T98" fmla="*/ 447 w 471"/>
                    <a:gd name="T99" fmla="*/ 199 h 281"/>
                    <a:gd name="T100" fmla="*/ 465 w 471"/>
                    <a:gd name="T101" fmla="*/ 201 h 281"/>
                    <a:gd name="T102" fmla="*/ 471 w 471"/>
                    <a:gd name="T103" fmla="*/ 215 h 281"/>
                    <a:gd name="T104" fmla="*/ 451 w 471"/>
                    <a:gd name="T105" fmla="*/ 258 h 281"/>
                    <a:gd name="T106" fmla="*/ 435 w 471"/>
                    <a:gd name="T107" fmla="*/ 281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4" name="Freeform 34">
                  <a:extLst>
                    <a:ext uri="{FF2B5EF4-FFF2-40B4-BE49-F238E27FC236}">
                      <a16:creationId xmlns:a16="http://schemas.microsoft.com/office/drawing/2014/main" id="{2888EB07-DFE3-2BEB-547A-FF6C5C023E1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6 h 844"/>
                    <a:gd name="T2" fmla="*/ 502 w 984"/>
                    <a:gd name="T3" fmla="*/ 34 h 844"/>
                    <a:gd name="T4" fmla="*/ 550 w 984"/>
                    <a:gd name="T5" fmla="*/ 38 h 844"/>
                    <a:gd name="T6" fmla="*/ 578 w 984"/>
                    <a:gd name="T7" fmla="*/ 130 h 844"/>
                    <a:gd name="T8" fmla="*/ 586 w 984"/>
                    <a:gd name="T9" fmla="*/ 90 h 844"/>
                    <a:gd name="T10" fmla="*/ 606 w 984"/>
                    <a:gd name="T11" fmla="*/ 70 h 844"/>
                    <a:gd name="T12" fmla="*/ 642 w 984"/>
                    <a:gd name="T13" fmla="*/ 126 h 844"/>
                    <a:gd name="T14" fmla="*/ 682 w 984"/>
                    <a:gd name="T15" fmla="*/ 98 h 844"/>
                    <a:gd name="T16" fmla="*/ 706 w 984"/>
                    <a:gd name="T17" fmla="*/ 86 h 844"/>
                    <a:gd name="T18" fmla="*/ 762 w 984"/>
                    <a:gd name="T19" fmla="*/ 2 h 844"/>
                    <a:gd name="T20" fmla="*/ 798 w 984"/>
                    <a:gd name="T21" fmla="*/ 70 h 844"/>
                    <a:gd name="T22" fmla="*/ 798 w 984"/>
                    <a:gd name="T23" fmla="*/ 130 h 844"/>
                    <a:gd name="T24" fmla="*/ 790 w 984"/>
                    <a:gd name="T25" fmla="*/ 158 h 844"/>
                    <a:gd name="T26" fmla="*/ 766 w 984"/>
                    <a:gd name="T27" fmla="*/ 162 h 844"/>
                    <a:gd name="T28" fmla="*/ 762 w 984"/>
                    <a:gd name="T29" fmla="*/ 186 h 844"/>
                    <a:gd name="T30" fmla="*/ 802 w 984"/>
                    <a:gd name="T31" fmla="*/ 226 h 844"/>
                    <a:gd name="T32" fmla="*/ 786 w 984"/>
                    <a:gd name="T33" fmla="*/ 322 h 844"/>
                    <a:gd name="T34" fmla="*/ 830 w 984"/>
                    <a:gd name="T35" fmla="*/ 414 h 844"/>
                    <a:gd name="T36" fmla="*/ 854 w 984"/>
                    <a:gd name="T37" fmla="*/ 450 h 844"/>
                    <a:gd name="T38" fmla="*/ 830 w 984"/>
                    <a:gd name="T39" fmla="*/ 450 h 844"/>
                    <a:gd name="T40" fmla="*/ 746 w 984"/>
                    <a:gd name="T41" fmla="*/ 378 h 844"/>
                    <a:gd name="T42" fmla="*/ 678 w 984"/>
                    <a:gd name="T43" fmla="*/ 402 h 844"/>
                    <a:gd name="T44" fmla="*/ 590 w 984"/>
                    <a:gd name="T45" fmla="*/ 442 h 844"/>
                    <a:gd name="T46" fmla="*/ 642 w 984"/>
                    <a:gd name="T47" fmla="*/ 578 h 844"/>
                    <a:gd name="T48" fmla="*/ 710 w 984"/>
                    <a:gd name="T49" fmla="*/ 610 h 844"/>
                    <a:gd name="T50" fmla="*/ 738 w 984"/>
                    <a:gd name="T51" fmla="*/ 550 h 844"/>
                    <a:gd name="T52" fmla="*/ 774 w 984"/>
                    <a:gd name="T53" fmla="*/ 570 h 844"/>
                    <a:gd name="T54" fmla="*/ 766 w 984"/>
                    <a:gd name="T55" fmla="*/ 630 h 844"/>
                    <a:gd name="T56" fmla="*/ 802 w 984"/>
                    <a:gd name="T57" fmla="*/ 670 h 844"/>
                    <a:gd name="T58" fmla="*/ 838 w 984"/>
                    <a:gd name="T59" fmla="*/ 658 h 844"/>
                    <a:gd name="T60" fmla="*/ 922 w 984"/>
                    <a:gd name="T61" fmla="*/ 806 h 844"/>
                    <a:gd name="T62" fmla="*/ 942 w 984"/>
                    <a:gd name="T63" fmla="*/ 826 h 844"/>
                    <a:gd name="T64" fmla="*/ 874 w 984"/>
                    <a:gd name="T65" fmla="*/ 810 h 844"/>
                    <a:gd name="T66" fmla="*/ 830 w 984"/>
                    <a:gd name="T67" fmla="*/ 758 h 844"/>
                    <a:gd name="T68" fmla="*/ 778 w 984"/>
                    <a:gd name="T69" fmla="*/ 710 h 844"/>
                    <a:gd name="T70" fmla="*/ 702 w 984"/>
                    <a:gd name="T71" fmla="*/ 662 h 844"/>
                    <a:gd name="T72" fmla="*/ 614 w 984"/>
                    <a:gd name="T73" fmla="*/ 646 h 844"/>
                    <a:gd name="T74" fmla="*/ 506 w 984"/>
                    <a:gd name="T75" fmla="*/ 594 h 844"/>
                    <a:gd name="T76" fmla="*/ 462 w 984"/>
                    <a:gd name="T77" fmla="*/ 506 h 844"/>
                    <a:gd name="T78" fmla="*/ 430 w 984"/>
                    <a:gd name="T79" fmla="*/ 462 h 844"/>
                    <a:gd name="T80" fmla="*/ 382 w 984"/>
                    <a:gd name="T81" fmla="*/ 430 h 844"/>
                    <a:gd name="T82" fmla="*/ 342 w 984"/>
                    <a:gd name="T83" fmla="*/ 370 h 844"/>
                    <a:gd name="T84" fmla="*/ 354 w 984"/>
                    <a:gd name="T85" fmla="*/ 414 h 844"/>
                    <a:gd name="T86" fmla="*/ 418 w 984"/>
                    <a:gd name="T87" fmla="*/ 494 h 844"/>
                    <a:gd name="T88" fmla="*/ 422 w 984"/>
                    <a:gd name="T89" fmla="*/ 526 h 844"/>
                    <a:gd name="T90" fmla="*/ 394 w 984"/>
                    <a:gd name="T91" fmla="*/ 498 h 844"/>
                    <a:gd name="T92" fmla="*/ 354 w 984"/>
                    <a:gd name="T93" fmla="*/ 466 h 844"/>
                    <a:gd name="T94" fmla="*/ 314 w 984"/>
                    <a:gd name="T95" fmla="*/ 402 h 844"/>
                    <a:gd name="T96" fmla="*/ 266 w 984"/>
                    <a:gd name="T97" fmla="*/ 346 h 844"/>
                    <a:gd name="T98" fmla="*/ 210 w 984"/>
                    <a:gd name="T99" fmla="*/ 314 h 844"/>
                    <a:gd name="T100" fmla="*/ 154 w 984"/>
                    <a:gd name="T101" fmla="*/ 238 h 844"/>
                    <a:gd name="T102" fmla="*/ 66 w 984"/>
                    <a:gd name="T103" fmla="*/ 66 h 844"/>
                    <a:gd name="T104" fmla="*/ 34 w 984"/>
                    <a:gd name="T105" fmla="*/ 38 h 844"/>
                    <a:gd name="T106" fmla="*/ 46 w 984"/>
                    <a:gd name="T107" fmla="*/ 22 h 844"/>
                    <a:gd name="T108" fmla="*/ 102 w 984"/>
                    <a:gd name="T109" fmla="*/ 70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5" name="Freeform 35">
                  <a:extLst>
                    <a:ext uri="{FF2B5EF4-FFF2-40B4-BE49-F238E27FC236}">
                      <a16:creationId xmlns:a16="http://schemas.microsoft.com/office/drawing/2014/main" id="{E7893724-AE8E-53F2-C6C3-5861F6775C7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8 h 48"/>
                    <a:gd name="T2" fmla="*/ 10 w 36"/>
                    <a:gd name="T3" fmla="*/ 48 h 48"/>
                    <a:gd name="T4" fmla="*/ 6 w 36"/>
                    <a:gd name="T5" fmla="*/ 2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6" name="Freeform 36">
                  <a:extLst>
                    <a:ext uri="{FF2B5EF4-FFF2-40B4-BE49-F238E27FC236}">
                      <a16:creationId xmlns:a16="http://schemas.microsoft.com/office/drawing/2014/main" id="{6EB0A77F-F535-608E-9AE7-17E0E2D7C73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5 h 37"/>
                    <a:gd name="T2" fmla="*/ 12 w 36"/>
                    <a:gd name="T3" fmla="*/ 1 h 37"/>
                    <a:gd name="T4" fmla="*/ 36 w 36"/>
                    <a:gd name="T5" fmla="*/ 17 h 37"/>
                    <a:gd name="T6" fmla="*/ 8 w 36"/>
                    <a:gd name="T7" fmla="*/ 17 h 37"/>
                    <a:gd name="T8" fmla="*/ 0 w 36"/>
                    <a:gd name="T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7" name="Freeform 37">
                  <a:extLst>
                    <a:ext uri="{FF2B5EF4-FFF2-40B4-BE49-F238E27FC236}">
                      <a16:creationId xmlns:a16="http://schemas.microsoft.com/office/drawing/2014/main" id="{452C7C3F-2DAC-DC60-87ED-CFEF15BC1B5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49 h 96"/>
                    <a:gd name="T2" fmla="*/ 28 w 170"/>
                    <a:gd name="T3" fmla="*/ 25 h 96"/>
                    <a:gd name="T4" fmla="*/ 56 w 170"/>
                    <a:gd name="T5" fmla="*/ 21 h 96"/>
                    <a:gd name="T6" fmla="*/ 80 w 170"/>
                    <a:gd name="T7" fmla="*/ 9 h 96"/>
                    <a:gd name="T8" fmla="*/ 64 w 170"/>
                    <a:gd name="T9" fmla="*/ 25 h 96"/>
                    <a:gd name="T10" fmla="*/ 124 w 170"/>
                    <a:gd name="T11" fmla="*/ 49 h 96"/>
                    <a:gd name="T12" fmla="*/ 160 w 170"/>
                    <a:gd name="T13" fmla="*/ 65 h 96"/>
                    <a:gd name="T14" fmla="*/ 116 w 170"/>
                    <a:gd name="T15" fmla="*/ 77 h 96"/>
                    <a:gd name="T16" fmla="*/ 88 w 170"/>
                    <a:gd name="T17" fmla="*/ 57 h 96"/>
                    <a:gd name="T18" fmla="*/ 76 w 170"/>
                    <a:gd name="T19" fmla="*/ 53 h 96"/>
                    <a:gd name="T20" fmla="*/ 24 w 170"/>
                    <a:gd name="T21" fmla="*/ 41 h 96"/>
                    <a:gd name="T22" fmla="*/ 0 w 170"/>
                    <a:gd name="T23" fmla="*/ 4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8" name="Freeform 38">
                  <a:extLst>
                    <a:ext uri="{FF2B5EF4-FFF2-40B4-BE49-F238E27FC236}">
                      <a16:creationId xmlns:a16="http://schemas.microsoft.com/office/drawing/2014/main" id="{7CDF8268-9520-4555-D862-FC8A8A09C861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4 h 44"/>
                    <a:gd name="T4" fmla="*/ 88 w 138"/>
                    <a:gd name="T5" fmla="*/ 24 h 44"/>
                    <a:gd name="T6" fmla="*/ 112 w 138"/>
                    <a:gd name="T7" fmla="*/ 20 h 44"/>
                    <a:gd name="T8" fmla="*/ 108 w 138"/>
                    <a:gd name="T9" fmla="*/ 44 h 44"/>
                    <a:gd name="T10" fmla="*/ 64 w 138"/>
                    <a:gd name="T11" fmla="*/ 40 h 44"/>
                    <a:gd name="T12" fmla="*/ 0 w 138"/>
                    <a:gd name="T13" fmla="*/ 36 h 44"/>
                    <a:gd name="T14" fmla="*/ 28 w 138"/>
                    <a:gd name="T15" fmla="*/ 20 h 44"/>
                    <a:gd name="T16" fmla="*/ 0 w 138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19" name="Freeform 39">
                  <a:extLst>
                    <a:ext uri="{FF2B5EF4-FFF2-40B4-BE49-F238E27FC236}">
                      <a16:creationId xmlns:a16="http://schemas.microsoft.com/office/drawing/2014/main" id="{D4A8651A-6B91-8781-640C-82C6393BBAD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5 h 42"/>
                    <a:gd name="T2" fmla="*/ 37 w 57"/>
                    <a:gd name="T3" fmla="*/ 13 h 42"/>
                    <a:gd name="T4" fmla="*/ 17 w 57"/>
                    <a:gd name="T5" fmla="*/ 2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0" name="Freeform 40">
                  <a:extLst>
                    <a:ext uri="{FF2B5EF4-FFF2-40B4-BE49-F238E27FC236}">
                      <a16:creationId xmlns:a16="http://schemas.microsoft.com/office/drawing/2014/main" id="{787CA305-BE91-3594-535A-4E41072B216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19 w 39"/>
                    <a:gd name="T1" fmla="*/ 32 h 52"/>
                    <a:gd name="T2" fmla="*/ 19 w 39"/>
                    <a:gd name="T3" fmla="*/ 0 h 52"/>
                    <a:gd name="T4" fmla="*/ 19 w 39"/>
                    <a:gd name="T5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1" name="Freeform 41">
                  <a:extLst>
                    <a:ext uri="{FF2B5EF4-FFF2-40B4-BE49-F238E27FC236}">
                      <a16:creationId xmlns:a16="http://schemas.microsoft.com/office/drawing/2014/main" id="{62D69D33-EE70-A326-9C69-762B80C554F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9 h 80"/>
                    <a:gd name="T2" fmla="*/ 20 w 44"/>
                    <a:gd name="T3" fmla="*/ 33 h 80"/>
                    <a:gd name="T4" fmla="*/ 24 w 44"/>
                    <a:gd name="T5" fmla="*/ 49 h 80"/>
                    <a:gd name="T6" fmla="*/ 36 w 44"/>
                    <a:gd name="T7" fmla="*/ 53 h 80"/>
                    <a:gd name="T8" fmla="*/ 24 w 44"/>
                    <a:gd name="T9" fmla="*/ 73 h 80"/>
                    <a:gd name="T10" fmla="*/ 0 w 44"/>
                    <a:gd name="T11" fmla="*/ 21 h 80"/>
                    <a:gd name="T12" fmla="*/ 4 w 44"/>
                    <a:gd name="T13" fmla="*/ 9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2" name="Freeform 42">
                  <a:extLst>
                    <a:ext uri="{FF2B5EF4-FFF2-40B4-BE49-F238E27FC236}">
                      <a16:creationId xmlns:a16="http://schemas.microsoft.com/office/drawing/2014/main" id="{8B725A4A-9407-7496-1B3F-FB10107975B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20 w 323"/>
                    <a:gd name="T1" fmla="*/ 1 h 64"/>
                    <a:gd name="T2" fmla="*/ 231 w 323"/>
                    <a:gd name="T3" fmla="*/ 8 h 64"/>
                    <a:gd name="T4" fmla="*/ 235 w 323"/>
                    <a:gd name="T5" fmla="*/ 0 h 64"/>
                    <a:gd name="T6" fmla="*/ 265 w 323"/>
                    <a:gd name="T7" fmla="*/ 0 h 64"/>
                    <a:gd name="T8" fmla="*/ 287 w 323"/>
                    <a:gd name="T9" fmla="*/ 17 h 64"/>
                    <a:gd name="T10" fmla="*/ 319 w 323"/>
                    <a:gd name="T11" fmla="*/ 10 h 64"/>
                    <a:gd name="T12" fmla="*/ 314 w 323"/>
                    <a:gd name="T13" fmla="*/ 29 h 64"/>
                    <a:gd name="T14" fmla="*/ 298 w 323"/>
                    <a:gd name="T15" fmla="*/ 46 h 64"/>
                    <a:gd name="T16" fmla="*/ 295 w 323"/>
                    <a:gd name="T17" fmla="*/ 29 h 64"/>
                    <a:gd name="T18" fmla="*/ 287 w 323"/>
                    <a:gd name="T19" fmla="*/ 31 h 64"/>
                    <a:gd name="T20" fmla="*/ 279 w 323"/>
                    <a:gd name="T21" fmla="*/ 29 h 64"/>
                    <a:gd name="T22" fmla="*/ 263 w 323"/>
                    <a:gd name="T23" fmla="*/ 21 h 64"/>
                    <a:gd name="T24" fmla="*/ 228 w 323"/>
                    <a:gd name="T25" fmla="*/ 38 h 64"/>
                    <a:gd name="T26" fmla="*/ 201 w 323"/>
                    <a:gd name="T27" fmla="*/ 44 h 64"/>
                    <a:gd name="T28" fmla="*/ 212 w 323"/>
                    <a:gd name="T29" fmla="*/ 57 h 64"/>
                    <a:gd name="T30" fmla="*/ 188 w 323"/>
                    <a:gd name="T31" fmla="*/ 63 h 64"/>
                    <a:gd name="T32" fmla="*/ 169 w 323"/>
                    <a:gd name="T33" fmla="*/ 61 h 64"/>
                    <a:gd name="T34" fmla="*/ 177 w 323"/>
                    <a:gd name="T35" fmla="*/ 57 h 64"/>
                    <a:gd name="T36" fmla="*/ 171 w 323"/>
                    <a:gd name="T37" fmla="*/ 40 h 64"/>
                    <a:gd name="T38" fmla="*/ 169 w 323"/>
                    <a:gd name="T39" fmla="*/ 31 h 64"/>
                    <a:gd name="T40" fmla="*/ 158 w 323"/>
                    <a:gd name="T41" fmla="*/ 23 h 64"/>
                    <a:gd name="T42" fmla="*/ 142 w 323"/>
                    <a:gd name="T43" fmla="*/ 27 h 64"/>
                    <a:gd name="T44" fmla="*/ 134 w 323"/>
                    <a:gd name="T45" fmla="*/ 27 h 64"/>
                    <a:gd name="T46" fmla="*/ 123 w 323"/>
                    <a:gd name="T47" fmla="*/ 25 h 64"/>
                    <a:gd name="T48" fmla="*/ 83 w 323"/>
                    <a:gd name="T49" fmla="*/ 2 h 64"/>
                    <a:gd name="T50" fmla="*/ 59 w 323"/>
                    <a:gd name="T51" fmla="*/ 14 h 64"/>
                    <a:gd name="T52" fmla="*/ 1 w 323"/>
                    <a:gd name="T53" fmla="*/ 0 h 64"/>
                    <a:gd name="T54" fmla="*/ 220 w 323"/>
                    <a:gd name="T55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3" name="Freeform 43">
                  <a:extLst>
                    <a:ext uri="{FF2B5EF4-FFF2-40B4-BE49-F238E27FC236}">
                      <a16:creationId xmlns:a16="http://schemas.microsoft.com/office/drawing/2014/main" id="{D92F642E-50E4-8A16-F5BD-93154FF3012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105 w 300"/>
                    <a:gd name="T1" fmla="*/ 31 h 31"/>
                    <a:gd name="T2" fmla="*/ 30 w 300"/>
                    <a:gd name="T3" fmla="*/ 1 h 31"/>
                    <a:gd name="T4" fmla="*/ 285 w 300"/>
                    <a:gd name="T5" fmla="*/ 0 h 31"/>
                    <a:gd name="T6" fmla="*/ 296 w 300"/>
                    <a:gd name="T7" fmla="*/ 14 h 31"/>
                    <a:gd name="T8" fmla="*/ 264 w 300"/>
                    <a:gd name="T9" fmla="*/ 16 h 31"/>
                    <a:gd name="T10" fmla="*/ 105 w 300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4" name="Freeform 44">
                  <a:extLst>
                    <a:ext uri="{FF2B5EF4-FFF2-40B4-BE49-F238E27FC236}">
                      <a16:creationId xmlns:a16="http://schemas.microsoft.com/office/drawing/2014/main" id="{F6E66987-B3A3-CB79-6D9C-5DC3B541511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25 h 29"/>
                    <a:gd name="T2" fmla="*/ 12 w 41"/>
                    <a:gd name="T3" fmla="*/ 29 h 29"/>
                    <a:gd name="T4" fmla="*/ 0 w 41"/>
                    <a:gd name="T5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5" name="Freeform 45">
                  <a:extLst>
                    <a:ext uri="{FF2B5EF4-FFF2-40B4-BE49-F238E27FC236}">
                      <a16:creationId xmlns:a16="http://schemas.microsoft.com/office/drawing/2014/main" id="{F7762C48-3494-37D0-955E-138325755EF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73 w 436"/>
                    <a:gd name="T1" fmla="*/ 1 h 152"/>
                    <a:gd name="T2" fmla="*/ 436 w 436"/>
                    <a:gd name="T3" fmla="*/ 0 h 152"/>
                    <a:gd name="T4" fmla="*/ 416 w 436"/>
                    <a:gd name="T5" fmla="*/ 54 h 152"/>
                    <a:gd name="T6" fmla="*/ 397 w 436"/>
                    <a:gd name="T7" fmla="*/ 68 h 152"/>
                    <a:gd name="T8" fmla="*/ 392 w 436"/>
                    <a:gd name="T9" fmla="*/ 70 h 152"/>
                    <a:gd name="T10" fmla="*/ 375 w 436"/>
                    <a:gd name="T11" fmla="*/ 73 h 152"/>
                    <a:gd name="T12" fmla="*/ 361 w 436"/>
                    <a:gd name="T13" fmla="*/ 88 h 152"/>
                    <a:gd name="T14" fmla="*/ 362 w 436"/>
                    <a:gd name="T15" fmla="*/ 99 h 152"/>
                    <a:gd name="T16" fmla="*/ 364 w 436"/>
                    <a:gd name="T17" fmla="*/ 107 h 152"/>
                    <a:gd name="T18" fmla="*/ 366 w 436"/>
                    <a:gd name="T19" fmla="*/ 113 h 152"/>
                    <a:gd name="T20" fmla="*/ 362 w 436"/>
                    <a:gd name="T21" fmla="*/ 122 h 152"/>
                    <a:gd name="T22" fmla="*/ 351 w 436"/>
                    <a:gd name="T23" fmla="*/ 120 h 152"/>
                    <a:gd name="T24" fmla="*/ 342 w 436"/>
                    <a:gd name="T25" fmla="*/ 129 h 152"/>
                    <a:gd name="T26" fmla="*/ 347 w 436"/>
                    <a:gd name="T27" fmla="*/ 105 h 152"/>
                    <a:gd name="T28" fmla="*/ 338 w 436"/>
                    <a:gd name="T29" fmla="*/ 100 h 152"/>
                    <a:gd name="T30" fmla="*/ 344 w 436"/>
                    <a:gd name="T31" fmla="*/ 93 h 152"/>
                    <a:gd name="T32" fmla="*/ 342 w 436"/>
                    <a:gd name="T33" fmla="*/ 89 h 152"/>
                    <a:gd name="T34" fmla="*/ 320 w 436"/>
                    <a:gd name="T35" fmla="*/ 94 h 152"/>
                    <a:gd name="T36" fmla="*/ 317 w 436"/>
                    <a:gd name="T37" fmla="*/ 85 h 152"/>
                    <a:gd name="T38" fmla="*/ 297 w 436"/>
                    <a:gd name="T39" fmla="*/ 94 h 152"/>
                    <a:gd name="T40" fmla="*/ 320 w 436"/>
                    <a:gd name="T41" fmla="*/ 103 h 152"/>
                    <a:gd name="T42" fmla="*/ 305 w 436"/>
                    <a:gd name="T43" fmla="*/ 117 h 152"/>
                    <a:gd name="T44" fmla="*/ 311 w 436"/>
                    <a:gd name="T45" fmla="*/ 126 h 152"/>
                    <a:gd name="T46" fmla="*/ 315 w 436"/>
                    <a:gd name="T47" fmla="*/ 138 h 152"/>
                    <a:gd name="T48" fmla="*/ 309 w 436"/>
                    <a:gd name="T49" fmla="*/ 139 h 152"/>
                    <a:gd name="T50" fmla="*/ 314 w 436"/>
                    <a:gd name="T51" fmla="*/ 144 h 152"/>
                    <a:gd name="T52" fmla="*/ 307 w 436"/>
                    <a:gd name="T53" fmla="*/ 152 h 152"/>
                    <a:gd name="T54" fmla="*/ 0 w 436"/>
                    <a:gd name="T55" fmla="*/ 149 h 152"/>
                    <a:gd name="T56" fmla="*/ 73 w 436"/>
                    <a:gd name="T57" fmla="*/ 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6" name="Freeform 46">
                  <a:extLst>
                    <a:ext uri="{FF2B5EF4-FFF2-40B4-BE49-F238E27FC236}">
                      <a16:creationId xmlns:a16="http://schemas.microsoft.com/office/drawing/2014/main" id="{074C2FD1-9B3D-D5C6-FEC9-39E4E34F627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156 h 165"/>
                    <a:gd name="T2" fmla="*/ 15 w 47"/>
                    <a:gd name="T3" fmla="*/ 108 h 165"/>
                    <a:gd name="T4" fmla="*/ 17 w 47"/>
                    <a:gd name="T5" fmla="*/ 68 h 165"/>
                    <a:gd name="T6" fmla="*/ 11 w 47"/>
                    <a:gd name="T7" fmla="*/ 40 h 165"/>
                    <a:gd name="T8" fmla="*/ 17 w 47"/>
                    <a:gd name="T9" fmla="*/ 12 h 165"/>
                    <a:gd name="T10" fmla="*/ 21 w 47"/>
                    <a:gd name="T11" fmla="*/ 0 h 165"/>
                    <a:gd name="T12" fmla="*/ 31 w 47"/>
                    <a:gd name="T13" fmla="*/ 30 h 165"/>
                    <a:gd name="T14" fmla="*/ 47 w 47"/>
                    <a:gd name="T15" fmla="*/ 98 h 165"/>
                    <a:gd name="T16" fmla="*/ 31 w 47"/>
                    <a:gd name="T17" fmla="*/ 108 h 165"/>
                    <a:gd name="T18" fmla="*/ 23 w 47"/>
                    <a:gd name="T19" fmla="*/ 126 h 165"/>
                    <a:gd name="T20" fmla="*/ 21 w 47"/>
                    <a:gd name="T21" fmla="*/ 132 h 165"/>
                    <a:gd name="T22" fmla="*/ 27 w 47"/>
                    <a:gd name="T23" fmla="*/ 134 h 165"/>
                    <a:gd name="T24" fmla="*/ 31 w 47"/>
                    <a:gd name="T25" fmla="*/ 146 h 165"/>
                    <a:gd name="T26" fmla="*/ 13 w 47"/>
                    <a:gd name="T27" fmla="*/ 148 h 165"/>
                    <a:gd name="T28" fmla="*/ 7 w 47"/>
                    <a:gd name="T29" fmla="*/ 160 h 165"/>
                    <a:gd name="T30" fmla="*/ 3 w 47"/>
                    <a:gd name="T31" fmla="*/ 154 h 165"/>
                    <a:gd name="T32" fmla="*/ 5 w 47"/>
                    <a:gd name="T33" fmla="*/ 15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7" name="Freeform 47">
                  <a:extLst>
                    <a:ext uri="{FF2B5EF4-FFF2-40B4-BE49-F238E27FC236}">
                      <a16:creationId xmlns:a16="http://schemas.microsoft.com/office/drawing/2014/main" id="{C623580A-C65B-39E8-EF21-3220603E769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61 h 103"/>
                    <a:gd name="T2" fmla="*/ 30 w 138"/>
                    <a:gd name="T3" fmla="*/ 43 h 103"/>
                    <a:gd name="T4" fmla="*/ 50 w 138"/>
                    <a:gd name="T5" fmla="*/ 33 h 103"/>
                    <a:gd name="T6" fmla="*/ 54 w 138"/>
                    <a:gd name="T7" fmla="*/ 45 h 103"/>
                    <a:gd name="T8" fmla="*/ 66 w 138"/>
                    <a:gd name="T9" fmla="*/ 49 h 103"/>
                    <a:gd name="T10" fmla="*/ 80 w 138"/>
                    <a:gd name="T11" fmla="*/ 55 h 103"/>
                    <a:gd name="T12" fmla="*/ 116 w 138"/>
                    <a:gd name="T13" fmla="*/ 33 h 103"/>
                    <a:gd name="T14" fmla="*/ 130 w 138"/>
                    <a:gd name="T15" fmla="*/ 17 h 103"/>
                    <a:gd name="T16" fmla="*/ 138 w 138"/>
                    <a:gd name="T17" fmla="*/ 11 h 103"/>
                    <a:gd name="T18" fmla="*/ 106 w 138"/>
                    <a:gd name="T19" fmla="*/ 49 h 103"/>
                    <a:gd name="T20" fmla="*/ 84 w 138"/>
                    <a:gd name="T21" fmla="*/ 67 h 103"/>
                    <a:gd name="T22" fmla="*/ 66 w 138"/>
                    <a:gd name="T23" fmla="*/ 81 h 103"/>
                    <a:gd name="T24" fmla="*/ 48 w 138"/>
                    <a:gd name="T25" fmla="*/ 103 h 103"/>
                    <a:gd name="T26" fmla="*/ 26 w 138"/>
                    <a:gd name="T27" fmla="*/ 89 h 103"/>
                    <a:gd name="T28" fmla="*/ 20 w 138"/>
                    <a:gd name="T29" fmla="*/ 87 h 103"/>
                    <a:gd name="T30" fmla="*/ 22 w 138"/>
                    <a:gd name="T31" fmla="*/ 97 h 103"/>
                    <a:gd name="T32" fmla="*/ 0 w 138"/>
                    <a:gd name="T33" fmla="*/ 97 h 103"/>
                    <a:gd name="T34" fmla="*/ 10 w 138"/>
                    <a:gd name="T35" fmla="*/ 79 h 103"/>
                    <a:gd name="T36" fmla="*/ 26 w 138"/>
                    <a:gd name="T37" fmla="*/ 6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8" name="Freeform 48">
                  <a:extLst>
                    <a:ext uri="{FF2B5EF4-FFF2-40B4-BE49-F238E27FC236}">
                      <a16:creationId xmlns:a16="http://schemas.microsoft.com/office/drawing/2014/main" id="{267C72D0-8514-7992-6C34-7C111B6A0B1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158 w 188"/>
                    <a:gd name="T1" fmla="*/ 24 h 214"/>
                    <a:gd name="T2" fmla="*/ 160 w 188"/>
                    <a:gd name="T3" fmla="*/ 6 h 214"/>
                    <a:gd name="T4" fmla="*/ 170 w 188"/>
                    <a:gd name="T5" fmla="*/ 0 h 214"/>
                    <a:gd name="T6" fmla="*/ 182 w 188"/>
                    <a:gd name="T7" fmla="*/ 24 h 214"/>
                    <a:gd name="T8" fmla="*/ 188 w 188"/>
                    <a:gd name="T9" fmla="*/ 42 h 214"/>
                    <a:gd name="T10" fmla="*/ 178 w 188"/>
                    <a:gd name="T11" fmla="*/ 58 h 214"/>
                    <a:gd name="T12" fmla="*/ 170 w 188"/>
                    <a:gd name="T13" fmla="*/ 76 h 214"/>
                    <a:gd name="T14" fmla="*/ 162 w 188"/>
                    <a:gd name="T15" fmla="*/ 126 h 214"/>
                    <a:gd name="T16" fmla="*/ 144 w 188"/>
                    <a:gd name="T17" fmla="*/ 136 h 214"/>
                    <a:gd name="T18" fmla="*/ 120 w 188"/>
                    <a:gd name="T19" fmla="*/ 138 h 214"/>
                    <a:gd name="T20" fmla="*/ 112 w 188"/>
                    <a:gd name="T21" fmla="*/ 124 h 214"/>
                    <a:gd name="T22" fmla="*/ 102 w 188"/>
                    <a:gd name="T23" fmla="*/ 146 h 214"/>
                    <a:gd name="T24" fmla="*/ 90 w 188"/>
                    <a:gd name="T25" fmla="*/ 150 h 214"/>
                    <a:gd name="T26" fmla="*/ 80 w 188"/>
                    <a:gd name="T27" fmla="*/ 132 h 214"/>
                    <a:gd name="T28" fmla="*/ 58 w 188"/>
                    <a:gd name="T29" fmla="*/ 144 h 214"/>
                    <a:gd name="T30" fmla="*/ 76 w 188"/>
                    <a:gd name="T31" fmla="*/ 142 h 214"/>
                    <a:gd name="T32" fmla="*/ 78 w 188"/>
                    <a:gd name="T33" fmla="*/ 160 h 214"/>
                    <a:gd name="T34" fmla="*/ 58 w 188"/>
                    <a:gd name="T35" fmla="*/ 166 h 214"/>
                    <a:gd name="T36" fmla="*/ 34 w 188"/>
                    <a:gd name="T37" fmla="*/ 166 h 214"/>
                    <a:gd name="T38" fmla="*/ 36 w 188"/>
                    <a:gd name="T39" fmla="*/ 154 h 214"/>
                    <a:gd name="T40" fmla="*/ 46 w 188"/>
                    <a:gd name="T41" fmla="*/ 144 h 214"/>
                    <a:gd name="T42" fmla="*/ 34 w 188"/>
                    <a:gd name="T43" fmla="*/ 148 h 214"/>
                    <a:gd name="T44" fmla="*/ 26 w 188"/>
                    <a:gd name="T45" fmla="*/ 166 h 214"/>
                    <a:gd name="T46" fmla="*/ 30 w 188"/>
                    <a:gd name="T47" fmla="*/ 190 h 214"/>
                    <a:gd name="T48" fmla="*/ 14 w 188"/>
                    <a:gd name="T49" fmla="*/ 200 h 214"/>
                    <a:gd name="T50" fmla="*/ 0 w 188"/>
                    <a:gd name="T51" fmla="*/ 214 h 214"/>
                    <a:gd name="T52" fmla="*/ 8 w 188"/>
                    <a:gd name="T53" fmla="*/ 188 h 214"/>
                    <a:gd name="T54" fmla="*/ 0 w 188"/>
                    <a:gd name="T55" fmla="*/ 164 h 214"/>
                    <a:gd name="T56" fmla="*/ 14 w 188"/>
                    <a:gd name="T57" fmla="*/ 152 h 214"/>
                    <a:gd name="T58" fmla="*/ 32 w 188"/>
                    <a:gd name="T59" fmla="*/ 134 h 214"/>
                    <a:gd name="T60" fmla="*/ 44 w 188"/>
                    <a:gd name="T61" fmla="*/ 118 h 214"/>
                    <a:gd name="T62" fmla="*/ 72 w 188"/>
                    <a:gd name="T63" fmla="*/ 116 h 214"/>
                    <a:gd name="T64" fmla="*/ 84 w 188"/>
                    <a:gd name="T65" fmla="*/ 112 h 214"/>
                    <a:gd name="T66" fmla="*/ 114 w 188"/>
                    <a:gd name="T67" fmla="*/ 78 h 214"/>
                    <a:gd name="T68" fmla="*/ 120 w 188"/>
                    <a:gd name="T69" fmla="*/ 92 h 214"/>
                    <a:gd name="T70" fmla="*/ 132 w 188"/>
                    <a:gd name="T71" fmla="*/ 76 h 214"/>
                    <a:gd name="T72" fmla="*/ 150 w 188"/>
                    <a:gd name="T73" fmla="*/ 54 h 214"/>
                    <a:gd name="T74" fmla="*/ 154 w 188"/>
                    <a:gd name="T75" fmla="*/ 42 h 214"/>
                    <a:gd name="T76" fmla="*/ 148 w 188"/>
                    <a:gd name="T77" fmla="*/ 38 h 214"/>
                    <a:gd name="T78" fmla="*/ 152 w 188"/>
                    <a:gd name="T79" fmla="*/ 32 h 214"/>
                    <a:gd name="T80" fmla="*/ 158 w 188"/>
                    <a:gd name="T81" fmla="*/ 24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29" name="Freeform 49">
                  <a:extLst>
                    <a:ext uri="{FF2B5EF4-FFF2-40B4-BE49-F238E27FC236}">
                      <a16:creationId xmlns:a16="http://schemas.microsoft.com/office/drawing/2014/main" id="{25A31C5E-619A-4748-ADF2-154F24382B9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9 h 13"/>
                    <a:gd name="T2" fmla="*/ 4 w 13"/>
                    <a:gd name="T3" fmla="*/ 13 h 13"/>
                    <a:gd name="T4" fmla="*/ 0 w 13"/>
                    <a:gd name="T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0" name="Freeform 50">
                  <a:extLst>
                    <a:ext uri="{FF2B5EF4-FFF2-40B4-BE49-F238E27FC236}">
                      <a16:creationId xmlns:a16="http://schemas.microsoft.com/office/drawing/2014/main" id="{60E5628D-D1B2-737A-888A-AC3EFCEC853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12 w 812"/>
                    <a:gd name="T1" fmla="*/ 26 h 564"/>
                    <a:gd name="T2" fmla="*/ 778 w 812"/>
                    <a:gd name="T3" fmla="*/ 78 h 564"/>
                    <a:gd name="T4" fmla="*/ 748 w 812"/>
                    <a:gd name="T5" fmla="*/ 122 h 564"/>
                    <a:gd name="T6" fmla="*/ 722 w 812"/>
                    <a:gd name="T7" fmla="*/ 142 h 564"/>
                    <a:gd name="T8" fmla="*/ 634 w 812"/>
                    <a:gd name="T9" fmla="*/ 180 h 564"/>
                    <a:gd name="T10" fmla="*/ 632 w 812"/>
                    <a:gd name="T11" fmla="*/ 210 h 564"/>
                    <a:gd name="T12" fmla="*/ 604 w 812"/>
                    <a:gd name="T13" fmla="*/ 230 h 564"/>
                    <a:gd name="T14" fmla="*/ 620 w 812"/>
                    <a:gd name="T15" fmla="*/ 178 h 564"/>
                    <a:gd name="T16" fmla="*/ 576 w 812"/>
                    <a:gd name="T17" fmla="*/ 188 h 564"/>
                    <a:gd name="T18" fmla="*/ 556 w 812"/>
                    <a:gd name="T19" fmla="*/ 218 h 564"/>
                    <a:gd name="T20" fmla="*/ 596 w 812"/>
                    <a:gd name="T21" fmla="*/ 280 h 564"/>
                    <a:gd name="T22" fmla="*/ 594 w 812"/>
                    <a:gd name="T23" fmla="*/ 368 h 564"/>
                    <a:gd name="T24" fmla="*/ 542 w 812"/>
                    <a:gd name="T25" fmla="*/ 406 h 564"/>
                    <a:gd name="T26" fmla="*/ 522 w 812"/>
                    <a:gd name="T27" fmla="*/ 386 h 564"/>
                    <a:gd name="T28" fmla="*/ 482 w 812"/>
                    <a:gd name="T29" fmla="*/ 348 h 564"/>
                    <a:gd name="T30" fmla="*/ 462 w 812"/>
                    <a:gd name="T31" fmla="*/ 348 h 564"/>
                    <a:gd name="T32" fmla="*/ 450 w 812"/>
                    <a:gd name="T33" fmla="*/ 394 h 564"/>
                    <a:gd name="T34" fmla="*/ 500 w 812"/>
                    <a:gd name="T35" fmla="*/ 464 h 564"/>
                    <a:gd name="T36" fmla="*/ 510 w 812"/>
                    <a:gd name="T37" fmla="*/ 524 h 564"/>
                    <a:gd name="T38" fmla="*/ 526 w 812"/>
                    <a:gd name="T39" fmla="*/ 560 h 564"/>
                    <a:gd name="T40" fmla="*/ 492 w 812"/>
                    <a:gd name="T41" fmla="*/ 544 h 564"/>
                    <a:gd name="T42" fmla="*/ 470 w 812"/>
                    <a:gd name="T43" fmla="*/ 518 h 564"/>
                    <a:gd name="T44" fmla="*/ 422 w 812"/>
                    <a:gd name="T45" fmla="*/ 424 h 564"/>
                    <a:gd name="T46" fmla="*/ 426 w 812"/>
                    <a:gd name="T47" fmla="*/ 310 h 564"/>
                    <a:gd name="T48" fmla="*/ 422 w 812"/>
                    <a:gd name="T49" fmla="*/ 268 h 564"/>
                    <a:gd name="T50" fmla="*/ 412 w 812"/>
                    <a:gd name="T51" fmla="*/ 276 h 564"/>
                    <a:gd name="T52" fmla="*/ 386 w 812"/>
                    <a:gd name="T53" fmla="*/ 266 h 564"/>
                    <a:gd name="T54" fmla="*/ 360 w 812"/>
                    <a:gd name="T55" fmla="*/ 170 h 564"/>
                    <a:gd name="T56" fmla="*/ 330 w 812"/>
                    <a:gd name="T57" fmla="*/ 166 h 564"/>
                    <a:gd name="T58" fmla="*/ 288 w 812"/>
                    <a:gd name="T59" fmla="*/ 172 h 564"/>
                    <a:gd name="T60" fmla="*/ 242 w 812"/>
                    <a:gd name="T61" fmla="*/ 232 h 564"/>
                    <a:gd name="T62" fmla="*/ 196 w 812"/>
                    <a:gd name="T63" fmla="*/ 268 h 564"/>
                    <a:gd name="T64" fmla="*/ 184 w 812"/>
                    <a:gd name="T65" fmla="*/ 274 h 564"/>
                    <a:gd name="T66" fmla="*/ 160 w 812"/>
                    <a:gd name="T67" fmla="*/ 328 h 564"/>
                    <a:gd name="T68" fmla="*/ 152 w 812"/>
                    <a:gd name="T69" fmla="*/ 354 h 564"/>
                    <a:gd name="T70" fmla="*/ 128 w 812"/>
                    <a:gd name="T71" fmla="*/ 404 h 564"/>
                    <a:gd name="T72" fmla="*/ 94 w 812"/>
                    <a:gd name="T73" fmla="*/ 392 h 564"/>
                    <a:gd name="T74" fmla="*/ 66 w 812"/>
                    <a:gd name="T75" fmla="*/ 258 h 564"/>
                    <a:gd name="T76" fmla="*/ 72 w 812"/>
                    <a:gd name="T77" fmla="*/ 156 h 564"/>
                    <a:gd name="T78" fmla="*/ 44 w 812"/>
                    <a:gd name="T79" fmla="*/ 180 h 564"/>
                    <a:gd name="T80" fmla="*/ 20 w 812"/>
                    <a:gd name="T81" fmla="*/ 150 h 564"/>
                    <a:gd name="T82" fmla="*/ 24 w 812"/>
                    <a:gd name="T83" fmla="*/ 138 h 564"/>
                    <a:gd name="T84" fmla="*/ 0 w 812"/>
                    <a:gd name="T85" fmla="*/ 92 h 564"/>
                    <a:gd name="T86" fmla="*/ 798 w 812"/>
                    <a:gd name="T87" fmla="*/ 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1" name="Freeform 51">
                  <a:extLst>
                    <a:ext uri="{FF2B5EF4-FFF2-40B4-BE49-F238E27FC236}">
                      <a16:creationId xmlns:a16="http://schemas.microsoft.com/office/drawing/2014/main" id="{87C8BA6E-6986-BD7B-0C5F-A7FEB6AEB45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11 h 85"/>
                    <a:gd name="T2" fmla="*/ 17 w 43"/>
                    <a:gd name="T3" fmla="*/ 3 h 85"/>
                    <a:gd name="T4" fmla="*/ 37 w 43"/>
                    <a:gd name="T5" fmla="*/ 33 h 85"/>
                    <a:gd name="T6" fmla="*/ 19 w 43"/>
                    <a:gd name="T7" fmla="*/ 85 h 85"/>
                    <a:gd name="T8" fmla="*/ 1 w 43"/>
                    <a:gd name="T9" fmla="*/ 69 h 85"/>
                    <a:gd name="T10" fmla="*/ 7 w 43"/>
                    <a:gd name="T11" fmla="*/ 1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2" name="Freeform 52">
                  <a:extLst>
                    <a:ext uri="{FF2B5EF4-FFF2-40B4-BE49-F238E27FC236}">
                      <a16:creationId xmlns:a16="http://schemas.microsoft.com/office/drawing/2014/main" id="{B56ECFF9-FDBB-E714-CEE4-8EE2730BD69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3 w 44"/>
                    <a:gd name="T1" fmla="*/ 28 h 74"/>
                    <a:gd name="T2" fmla="*/ 29 w 44"/>
                    <a:gd name="T3" fmla="*/ 2 h 74"/>
                    <a:gd name="T4" fmla="*/ 43 w 44"/>
                    <a:gd name="T5" fmla="*/ 4 h 74"/>
                    <a:gd name="T6" fmla="*/ 39 w 44"/>
                    <a:gd name="T7" fmla="*/ 26 h 74"/>
                    <a:gd name="T8" fmla="*/ 13 w 44"/>
                    <a:gd name="T9" fmla="*/ 74 h 74"/>
                    <a:gd name="T10" fmla="*/ 7 w 44"/>
                    <a:gd name="T11" fmla="*/ 60 h 74"/>
                    <a:gd name="T12" fmla="*/ 3 w 44"/>
                    <a:gd name="T13" fmla="*/ 36 h 74"/>
                    <a:gd name="T14" fmla="*/ 13 w 44"/>
                    <a:gd name="T15" fmla="*/ 2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3" name="Freeform 53">
                  <a:extLst>
                    <a:ext uri="{FF2B5EF4-FFF2-40B4-BE49-F238E27FC236}">
                      <a16:creationId xmlns:a16="http://schemas.microsoft.com/office/drawing/2014/main" id="{ECA7658D-3488-3692-3ADA-1892B6FD263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16 h 30"/>
                    <a:gd name="T2" fmla="*/ 5 w 20"/>
                    <a:gd name="T3" fmla="*/ 30 h 30"/>
                    <a:gd name="T4" fmla="*/ 7 w 20"/>
                    <a:gd name="T5" fmla="*/ 1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4" name="Freeform 54">
                  <a:extLst>
                    <a:ext uri="{FF2B5EF4-FFF2-40B4-BE49-F238E27FC236}">
                      <a16:creationId xmlns:a16="http://schemas.microsoft.com/office/drawing/2014/main" id="{A9ABBEF4-2986-9E11-4605-41FEC81F64C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481 w 682"/>
                    <a:gd name="T1" fmla="*/ 464 h 557"/>
                    <a:gd name="T2" fmla="*/ 486 w 682"/>
                    <a:gd name="T3" fmla="*/ 451 h 557"/>
                    <a:gd name="T4" fmla="*/ 500 w 682"/>
                    <a:gd name="T5" fmla="*/ 413 h 557"/>
                    <a:gd name="T6" fmla="*/ 309 w 682"/>
                    <a:gd name="T7" fmla="*/ 287 h 557"/>
                    <a:gd name="T8" fmla="*/ 282 w 682"/>
                    <a:gd name="T9" fmla="*/ 346 h 557"/>
                    <a:gd name="T10" fmla="*/ 303 w 682"/>
                    <a:gd name="T11" fmla="*/ 556 h 557"/>
                    <a:gd name="T12" fmla="*/ 282 w 682"/>
                    <a:gd name="T13" fmla="*/ 494 h 557"/>
                    <a:gd name="T14" fmla="*/ 242 w 682"/>
                    <a:gd name="T15" fmla="*/ 439 h 557"/>
                    <a:gd name="T16" fmla="*/ 245 w 682"/>
                    <a:gd name="T17" fmla="*/ 413 h 557"/>
                    <a:gd name="T18" fmla="*/ 247 w 682"/>
                    <a:gd name="T19" fmla="*/ 394 h 557"/>
                    <a:gd name="T20" fmla="*/ 220 w 682"/>
                    <a:gd name="T21" fmla="*/ 375 h 557"/>
                    <a:gd name="T22" fmla="*/ 194 w 682"/>
                    <a:gd name="T23" fmla="*/ 346 h 557"/>
                    <a:gd name="T24" fmla="*/ 148 w 682"/>
                    <a:gd name="T25" fmla="*/ 354 h 557"/>
                    <a:gd name="T26" fmla="*/ 126 w 682"/>
                    <a:gd name="T27" fmla="*/ 365 h 557"/>
                    <a:gd name="T28" fmla="*/ 78 w 682"/>
                    <a:gd name="T29" fmla="*/ 365 h 557"/>
                    <a:gd name="T30" fmla="*/ 22 w 682"/>
                    <a:gd name="T31" fmla="*/ 312 h 557"/>
                    <a:gd name="T32" fmla="*/ 11 w 682"/>
                    <a:gd name="T33" fmla="*/ 295 h 557"/>
                    <a:gd name="T34" fmla="*/ 0 w 682"/>
                    <a:gd name="T35" fmla="*/ 264 h 557"/>
                    <a:gd name="T36" fmla="*/ 24 w 682"/>
                    <a:gd name="T37" fmla="*/ 213 h 557"/>
                    <a:gd name="T38" fmla="*/ 32 w 682"/>
                    <a:gd name="T39" fmla="*/ 181 h 557"/>
                    <a:gd name="T40" fmla="*/ 51 w 682"/>
                    <a:gd name="T41" fmla="*/ 143 h 557"/>
                    <a:gd name="T42" fmla="*/ 81 w 682"/>
                    <a:gd name="T43" fmla="*/ 116 h 557"/>
                    <a:gd name="T44" fmla="*/ 167 w 682"/>
                    <a:gd name="T45" fmla="*/ 67 h 557"/>
                    <a:gd name="T46" fmla="*/ 220 w 682"/>
                    <a:gd name="T47" fmla="*/ 30 h 557"/>
                    <a:gd name="T48" fmla="*/ 258 w 682"/>
                    <a:gd name="T49" fmla="*/ 6 h 557"/>
                    <a:gd name="T50" fmla="*/ 363 w 682"/>
                    <a:gd name="T51" fmla="*/ 2 h 557"/>
                    <a:gd name="T52" fmla="*/ 398 w 682"/>
                    <a:gd name="T53" fmla="*/ 0 h 557"/>
                    <a:gd name="T54" fmla="*/ 384 w 682"/>
                    <a:gd name="T55" fmla="*/ 34 h 557"/>
                    <a:gd name="T56" fmla="*/ 443 w 682"/>
                    <a:gd name="T57" fmla="*/ 84 h 557"/>
                    <a:gd name="T58" fmla="*/ 497 w 682"/>
                    <a:gd name="T59" fmla="*/ 74 h 557"/>
                    <a:gd name="T60" fmla="*/ 529 w 682"/>
                    <a:gd name="T61" fmla="*/ 82 h 557"/>
                    <a:gd name="T62" fmla="*/ 559 w 682"/>
                    <a:gd name="T63" fmla="*/ 97 h 557"/>
                    <a:gd name="T64" fmla="*/ 572 w 682"/>
                    <a:gd name="T65" fmla="*/ 188 h 557"/>
                    <a:gd name="T66" fmla="*/ 572 w 682"/>
                    <a:gd name="T67" fmla="*/ 240 h 557"/>
                    <a:gd name="T68" fmla="*/ 599 w 682"/>
                    <a:gd name="T69" fmla="*/ 283 h 557"/>
                    <a:gd name="T70" fmla="*/ 645 w 682"/>
                    <a:gd name="T71" fmla="*/ 300 h 557"/>
                    <a:gd name="T72" fmla="*/ 680 w 682"/>
                    <a:gd name="T73" fmla="*/ 295 h 557"/>
                    <a:gd name="T74" fmla="*/ 664 w 682"/>
                    <a:gd name="T75" fmla="*/ 340 h 557"/>
                    <a:gd name="T76" fmla="*/ 599 w 682"/>
                    <a:gd name="T77" fmla="*/ 407 h 557"/>
                    <a:gd name="T78" fmla="*/ 548 w 682"/>
                    <a:gd name="T79" fmla="*/ 485 h 557"/>
                    <a:gd name="T80" fmla="*/ 556 w 682"/>
                    <a:gd name="T81" fmla="*/ 508 h 557"/>
                    <a:gd name="T82" fmla="*/ 435 w 682"/>
                    <a:gd name="T83" fmla="*/ 556 h 5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5" name="Freeform 55">
                  <a:extLst>
                    <a:ext uri="{FF2B5EF4-FFF2-40B4-BE49-F238E27FC236}">
                      <a16:creationId xmlns:a16="http://schemas.microsoft.com/office/drawing/2014/main" id="{C143D032-9293-38F3-7B1A-D7F74E75D0E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43 w 257"/>
                    <a:gd name="T1" fmla="*/ 347 h 347"/>
                    <a:gd name="T2" fmla="*/ 233 w 257"/>
                    <a:gd name="T3" fmla="*/ 301 h 347"/>
                    <a:gd name="T4" fmla="*/ 217 w 257"/>
                    <a:gd name="T5" fmla="*/ 288 h 347"/>
                    <a:gd name="T6" fmla="*/ 215 w 257"/>
                    <a:gd name="T7" fmla="*/ 269 h 347"/>
                    <a:gd name="T8" fmla="*/ 209 w 257"/>
                    <a:gd name="T9" fmla="*/ 254 h 347"/>
                    <a:gd name="T10" fmla="*/ 209 w 257"/>
                    <a:gd name="T11" fmla="*/ 229 h 347"/>
                    <a:gd name="T12" fmla="*/ 207 w 257"/>
                    <a:gd name="T13" fmla="*/ 214 h 347"/>
                    <a:gd name="T14" fmla="*/ 228 w 257"/>
                    <a:gd name="T15" fmla="*/ 202 h 347"/>
                    <a:gd name="T16" fmla="*/ 257 w 257"/>
                    <a:gd name="T17" fmla="*/ 197 h 347"/>
                    <a:gd name="T18" fmla="*/ 257 w 257"/>
                    <a:gd name="T19" fmla="*/ 136 h 347"/>
                    <a:gd name="T20" fmla="*/ 54 w 257"/>
                    <a:gd name="T21" fmla="*/ 96 h 347"/>
                    <a:gd name="T22" fmla="*/ 32 w 257"/>
                    <a:gd name="T23" fmla="*/ 98 h 347"/>
                    <a:gd name="T24" fmla="*/ 16 w 257"/>
                    <a:gd name="T25" fmla="*/ 102 h 347"/>
                    <a:gd name="T26" fmla="*/ 0 w 257"/>
                    <a:gd name="T27" fmla="*/ 149 h 347"/>
                    <a:gd name="T28" fmla="*/ 93 w 257"/>
                    <a:gd name="T29" fmla="*/ 346 h 347"/>
                    <a:gd name="T30" fmla="*/ 243 w 257"/>
                    <a:gd name="T31" fmla="*/ 347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6" name="Freeform 56">
                  <a:extLst>
                    <a:ext uri="{FF2B5EF4-FFF2-40B4-BE49-F238E27FC236}">
                      <a16:creationId xmlns:a16="http://schemas.microsoft.com/office/drawing/2014/main" id="{B405E0B8-F9B2-439D-0276-4223EBBC600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7 w 19"/>
                    <a:gd name="T1" fmla="*/ 25 h 37"/>
                    <a:gd name="T2" fmla="*/ 19 w 19"/>
                    <a:gd name="T3" fmla="*/ 21 h 37"/>
                    <a:gd name="T4" fmla="*/ 7 w 19"/>
                    <a:gd name="T5" fmla="*/ 2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7" name="Freeform 57">
                  <a:extLst>
                    <a:ext uri="{FF2B5EF4-FFF2-40B4-BE49-F238E27FC236}">
                      <a16:creationId xmlns:a16="http://schemas.microsoft.com/office/drawing/2014/main" id="{948BA6EC-3F0F-4BBF-462B-62109AC3F68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2 w 22"/>
                    <a:gd name="T1" fmla="*/ 12 h 20"/>
                    <a:gd name="T2" fmla="*/ 16 w 22"/>
                    <a:gd name="T3" fmla="*/ 0 h 20"/>
                    <a:gd name="T4" fmla="*/ 20 w 22"/>
                    <a:gd name="T5" fmla="*/ 12 h 20"/>
                    <a:gd name="T6" fmla="*/ 8 w 22"/>
                    <a:gd name="T7" fmla="*/ 20 h 20"/>
                    <a:gd name="T8" fmla="*/ 12 w 22"/>
                    <a:gd name="T9" fmla="*/ 1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8" name="Freeform 58">
                  <a:extLst>
                    <a:ext uri="{FF2B5EF4-FFF2-40B4-BE49-F238E27FC236}">
                      <a16:creationId xmlns:a16="http://schemas.microsoft.com/office/drawing/2014/main" id="{732C190D-2DFE-C103-34D5-01EB144E8CB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18 h 30"/>
                    <a:gd name="T2" fmla="*/ 32 w 57"/>
                    <a:gd name="T3" fmla="*/ 6 h 30"/>
                    <a:gd name="T4" fmla="*/ 36 w 57"/>
                    <a:gd name="T5" fmla="*/ 30 h 30"/>
                    <a:gd name="T6" fmla="*/ 24 w 57"/>
                    <a:gd name="T7" fmla="*/ 1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39" name="Freeform 59">
                  <a:extLst>
                    <a:ext uri="{FF2B5EF4-FFF2-40B4-BE49-F238E27FC236}">
                      <a16:creationId xmlns:a16="http://schemas.microsoft.com/office/drawing/2014/main" id="{67CFB2F1-5238-35EC-2C59-F65C7608F98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473 w 693"/>
                    <a:gd name="T1" fmla="*/ 464 h 696"/>
                    <a:gd name="T2" fmla="*/ 393 w 693"/>
                    <a:gd name="T3" fmla="*/ 452 h 696"/>
                    <a:gd name="T4" fmla="*/ 325 w 693"/>
                    <a:gd name="T5" fmla="*/ 412 h 696"/>
                    <a:gd name="T6" fmla="*/ 265 w 693"/>
                    <a:gd name="T7" fmla="*/ 400 h 696"/>
                    <a:gd name="T8" fmla="*/ 237 w 693"/>
                    <a:gd name="T9" fmla="*/ 416 h 696"/>
                    <a:gd name="T10" fmla="*/ 261 w 693"/>
                    <a:gd name="T11" fmla="*/ 428 h 696"/>
                    <a:gd name="T12" fmla="*/ 293 w 693"/>
                    <a:gd name="T13" fmla="*/ 468 h 696"/>
                    <a:gd name="T14" fmla="*/ 321 w 693"/>
                    <a:gd name="T15" fmla="*/ 476 h 696"/>
                    <a:gd name="T16" fmla="*/ 333 w 693"/>
                    <a:gd name="T17" fmla="*/ 536 h 696"/>
                    <a:gd name="T18" fmla="*/ 313 w 693"/>
                    <a:gd name="T19" fmla="*/ 552 h 696"/>
                    <a:gd name="T20" fmla="*/ 261 w 693"/>
                    <a:gd name="T21" fmla="*/ 616 h 696"/>
                    <a:gd name="T22" fmla="*/ 225 w 693"/>
                    <a:gd name="T23" fmla="*/ 628 h 696"/>
                    <a:gd name="T24" fmla="*/ 97 w 693"/>
                    <a:gd name="T25" fmla="*/ 696 h 696"/>
                    <a:gd name="T26" fmla="*/ 77 w 693"/>
                    <a:gd name="T27" fmla="*/ 616 h 696"/>
                    <a:gd name="T28" fmla="*/ 45 w 693"/>
                    <a:gd name="T29" fmla="*/ 524 h 696"/>
                    <a:gd name="T30" fmla="*/ 33 w 693"/>
                    <a:gd name="T31" fmla="*/ 448 h 696"/>
                    <a:gd name="T32" fmla="*/ 53 w 693"/>
                    <a:gd name="T33" fmla="*/ 344 h 696"/>
                    <a:gd name="T34" fmla="*/ 17 w 693"/>
                    <a:gd name="T35" fmla="*/ 392 h 696"/>
                    <a:gd name="T36" fmla="*/ 81 w 693"/>
                    <a:gd name="T37" fmla="*/ 280 h 696"/>
                    <a:gd name="T38" fmla="*/ 113 w 693"/>
                    <a:gd name="T39" fmla="*/ 204 h 696"/>
                    <a:gd name="T40" fmla="*/ 37 w 693"/>
                    <a:gd name="T41" fmla="*/ 204 h 696"/>
                    <a:gd name="T42" fmla="*/ 1 w 693"/>
                    <a:gd name="T43" fmla="*/ 196 h 696"/>
                    <a:gd name="T44" fmla="*/ 25 w 693"/>
                    <a:gd name="T45" fmla="*/ 140 h 696"/>
                    <a:gd name="T46" fmla="*/ 97 w 693"/>
                    <a:gd name="T47" fmla="*/ 112 h 696"/>
                    <a:gd name="T48" fmla="*/ 221 w 693"/>
                    <a:gd name="T49" fmla="*/ 124 h 696"/>
                    <a:gd name="T50" fmla="*/ 229 w 693"/>
                    <a:gd name="T51" fmla="*/ 64 h 696"/>
                    <a:gd name="T52" fmla="*/ 261 w 693"/>
                    <a:gd name="T53" fmla="*/ 0 h 696"/>
                    <a:gd name="T54" fmla="*/ 357 w 693"/>
                    <a:gd name="T55" fmla="*/ 44 h 696"/>
                    <a:gd name="T56" fmla="*/ 329 w 693"/>
                    <a:gd name="T57" fmla="*/ 88 h 696"/>
                    <a:gd name="T58" fmla="*/ 301 w 693"/>
                    <a:gd name="T59" fmla="*/ 176 h 696"/>
                    <a:gd name="T60" fmla="*/ 361 w 693"/>
                    <a:gd name="T61" fmla="*/ 192 h 696"/>
                    <a:gd name="T62" fmla="*/ 373 w 693"/>
                    <a:gd name="T63" fmla="*/ 136 h 696"/>
                    <a:gd name="T64" fmla="*/ 417 w 693"/>
                    <a:gd name="T65" fmla="*/ 92 h 696"/>
                    <a:gd name="T66" fmla="*/ 497 w 693"/>
                    <a:gd name="T67" fmla="*/ 88 h 696"/>
                    <a:gd name="T68" fmla="*/ 529 w 693"/>
                    <a:gd name="T69" fmla="*/ 52 h 696"/>
                    <a:gd name="T70" fmla="*/ 541 w 693"/>
                    <a:gd name="T71" fmla="*/ 46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0" name="Freeform 60">
                  <a:extLst>
                    <a:ext uri="{FF2B5EF4-FFF2-40B4-BE49-F238E27FC236}">
                      <a16:creationId xmlns:a16="http://schemas.microsoft.com/office/drawing/2014/main" id="{F952BEEE-D02A-40A5-EE9E-3B5060F5276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825 w 931"/>
                    <a:gd name="T1" fmla="*/ 0 h 149"/>
                    <a:gd name="T2" fmla="*/ 143 w 931"/>
                    <a:gd name="T3" fmla="*/ 29 h 149"/>
                    <a:gd name="T4" fmla="*/ 91 w 931"/>
                    <a:gd name="T5" fmla="*/ 42 h 149"/>
                    <a:gd name="T6" fmla="*/ 62 w 931"/>
                    <a:gd name="T7" fmla="*/ 42 h 149"/>
                    <a:gd name="T8" fmla="*/ 22 w 931"/>
                    <a:gd name="T9" fmla="*/ 77 h 149"/>
                    <a:gd name="T10" fmla="*/ 0 w 931"/>
                    <a:gd name="T11" fmla="*/ 105 h 149"/>
                    <a:gd name="T12" fmla="*/ 59 w 931"/>
                    <a:gd name="T13" fmla="*/ 115 h 149"/>
                    <a:gd name="T14" fmla="*/ 97 w 931"/>
                    <a:gd name="T15" fmla="*/ 96 h 149"/>
                    <a:gd name="T16" fmla="*/ 108 w 931"/>
                    <a:gd name="T17" fmla="*/ 84 h 149"/>
                    <a:gd name="T18" fmla="*/ 167 w 931"/>
                    <a:gd name="T19" fmla="*/ 52 h 149"/>
                    <a:gd name="T20" fmla="*/ 215 w 931"/>
                    <a:gd name="T21" fmla="*/ 46 h 149"/>
                    <a:gd name="T22" fmla="*/ 237 w 931"/>
                    <a:gd name="T23" fmla="*/ 94 h 149"/>
                    <a:gd name="T24" fmla="*/ 188 w 931"/>
                    <a:gd name="T25" fmla="*/ 109 h 149"/>
                    <a:gd name="T26" fmla="*/ 231 w 931"/>
                    <a:gd name="T27" fmla="*/ 113 h 149"/>
                    <a:gd name="T28" fmla="*/ 250 w 931"/>
                    <a:gd name="T29" fmla="*/ 90 h 149"/>
                    <a:gd name="T30" fmla="*/ 266 w 931"/>
                    <a:gd name="T31" fmla="*/ 92 h 149"/>
                    <a:gd name="T32" fmla="*/ 253 w 931"/>
                    <a:gd name="T33" fmla="*/ 54 h 149"/>
                    <a:gd name="T34" fmla="*/ 266 w 931"/>
                    <a:gd name="T35" fmla="*/ 44 h 149"/>
                    <a:gd name="T36" fmla="*/ 277 w 931"/>
                    <a:gd name="T37" fmla="*/ 88 h 149"/>
                    <a:gd name="T38" fmla="*/ 266 w 931"/>
                    <a:gd name="T39" fmla="*/ 113 h 149"/>
                    <a:gd name="T40" fmla="*/ 296 w 931"/>
                    <a:gd name="T41" fmla="*/ 130 h 149"/>
                    <a:gd name="T42" fmla="*/ 299 w 931"/>
                    <a:gd name="T43" fmla="*/ 92 h 149"/>
                    <a:gd name="T44" fmla="*/ 331 w 931"/>
                    <a:gd name="T45" fmla="*/ 103 h 149"/>
                    <a:gd name="T46" fmla="*/ 382 w 931"/>
                    <a:gd name="T47" fmla="*/ 73 h 149"/>
                    <a:gd name="T48" fmla="*/ 409 w 931"/>
                    <a:gd name="T49" fmla="*/ 50 h 149"/>
                    <a:gd name="T50" fmla="*/ 439 w 931"/>
                    <a:gd name="T51" fmla="*/ 56 h 149"/>
                    <a:gd name="T52" fmla="*/ 455 w 931"/>
                    <a:gd name="T53" fmla="*/ 50 h 149"/>
                    <a:gd name="T54" fmla="*/ 431 w 931"/>
                    <a:gd name="T55" fmla="*/ 44 h 149"/>
                    <a:gd name="T56" fmla="*/ 474 w 931"/>
                    <a:gd name="T57" fmla="*/ 35 h 149"/>
                    <a:gd name="T58" fmla="*/ 544 w 931"/>
                    <a:gd name="T59" fmla="*/ 54 h 149"/>
                    <a:gd name="T60" fmla="*/ 581 w 931"/>
                    <a:gd name="T61" fmla="*/ 42 h 149"/>
                    <a:gd name="T62" fmla="*/ 584 w 931"/>
                    <a:gd name="T63" fmla="*/ 63 h 149"/>
                    <a:gd name="T64" fmla="*/ 568 w 931"/>
                    <a:gd name="T65" fmla="*/ 101 h 149"/>
                    <a:gd name="T66" fmla="*/ 611 w 931"/>
                    <a:gd name="T67" fmla="*/ 88 h 149"/>
                    <a:gd name="T68" fmla="*/ 624 w 931"/>
                    <a:gd name="T69" fmla="*/ 80 h 149"/>
                    <a:gd name="T70" fmla="*/ 648 w 931"/>
                    <a:gd name="T71" fmla="*/ 61 h 149"/>
                    <a:gd name="T72" fmla="*/ 794 w 931"/>
                    <a:gd name="T73" fmla="*/ 8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1" name="Freeform 61">
                  <a:extLst>
                    <a:ext uri="{FF2B5EF4-FFF2-40B4-BE49-F238E27FC236}">
                      <a16:creationId xmlns:a16="http://schemas.microsoft.com/office/drawing/2014/main" id="{4CA7B1C3-E895-530C-9E35-CAA809A5DA9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28 h 30"/>
                    <a:gd name="T2" fmla="*/ 31 w 31"/>
                    <a:gd name="T3" fmla="*/ 0 h 30"/>
                    <a:gd name="T4" fmla="*/ 19 w 31"/>
                    <a:gd name="T5" fmla="*/ 24 h 30"/>
                    <a:gd name="T6" fmla="*/ 3 w 31"/>
                    <a:gd name="T7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2" name="Freeform 62">
                  <a:extLst>
                    <a:ext uri="{FF2B5EF4-FFF2-40B4-BE49-F238E27FC236}">
                      <a16:creationId xmlns:a16="http://schemas.microsoft.com/office/drawing/2014/main" id="{A316C045-61F8-D177-6744-42A120466B1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2 h 32"/>
                    <a:gd name="T2" fmla="*/ 22 w 44"/>
                    <a:gd name="T3" fmla="*/ 0 h 32"/>
                    <a:gd name="T4" fmla="*/ 38 w 44"/>
                    <a:gd name="T5" fmla="*/ 4 h 32"/>
                    <a:gd name="T6" fmla="*/ 6 w 44"/>
                    <a:gd name="T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3" name="Freeform 63">
                  <a:extLst>
                    <a:ext uri="{FF2B5EF4-FFF2-40B4-BE49-F238E27FC236}">
                      <a16:creationId xmlns:a16="http://schemas.microsoft.com/office/drawing/2014/main" id="{841328CA-A847-5E8F-CCE0-54544E6C131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18 h 18"/>
                    <a:gd name="T2" fmla="*/ 25 w 76"/>
                    <a:gd name="T3" fmla="*/ 2 h 18"/>
                    <a:gd name="T4" fmla="*/ 37 w 76"/>
                    <a:gd name="T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4" name="Freeform 64">
                  <a:extLst>
                    <a:ext uri="{FF2B5EF4-FFF2-40B4-BE49-F238E27FC236}">
                      <a16:creationId xmlns:a16="http://schemas.microsoft.com/office/drawing/2014/main" id="{A75F96AE-B7E4-736C-D388-8966E8A1476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21 h 44"/>
                    <a:gd name="T2" fmla="*/ 12 w 42"/>
                    <a:gd name="T3" fmla="*/ 9 h 44"/>
                    <a:gd name="T4" fmla="*/ 0 w 42"/>
                    <a:gd name="T5" fmla="*/ 2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45" name="Freeform 65">
                  <a:extLst>
                    <a:ext uri="{FF2B5EF4-FFF2-40B4-BE49-F238E27FC236}">
                      <a16:creationId xmlns:a16="http://schemas.microsoft.com/office/drawing/2014/main" id="{CB79250C-AD68-72DC-F357-0B395F4A576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2 h 30"/>
                    <a:gd name="T2" fmla="*/ 31 w 31"/>
                    <a:gd name="T3" fmla="*/ 10 h 30"/>
                    <a:gd name="T4" fmla="*/ 7 w 31"/>
                    <a:gd name="T5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6239" name="Group 159">
                <a:extLst>
                  <a:ext uri="{FF2B5EF4-FFF2-40B4-BE49-F238E27FC236}">
                    <a16:creationId xmlns:a16="http://schemas.microsoft.com/office/drawing/2014/main" id="{805D1FB3-5902-6DAC-6848-9C4176EFE93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46190" name="Line 110">
                  <a:extLst>
                    <a:ext uri="{FF2B5EF4-FFF2-40B4-BE49-F238E27FC236}">
                      <a16:creationId xmlns:a16="http://schemas.microsoft.com/office/drawing/2014/main" id="{CA8271A2-D395-A2AA-15A1-00EADB56DB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2" name="Line 112">
                  <a:extLst>
                    <a:ext uri="{FF2B5EF4-FFF2-40B4-BE49-F238E27FC236}">
                      <a16:creationId xmlns:a16="http://schemas.microsoft.com/office/drawing/2014/main" id="{6898EC10-A067-D840-A624-C334FB03E7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3" name="Line 113">
                  <a:extLst>
                    <a:ext uri="{FF2B5EF4-FFF2-40B4-BE49-F238E27FC236}">
                      <a16:creationId xmlns:a16="http://schemas.microsoft.com/office/drawing/2014/main" id="{B35189D7-2682-FA9C-B64A-EC118C1233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4" name="Line 114">
                  <a:extLst>
                    <a:ext uri="{FF2B5EF4-FFF2-40B4-BE49-F238E27FC236}">
                      <a16:creationId xmlns:a16="http://schemas.microsoft.com/office/drawing/2014/main" id="{2D6BF888-FED2-8155-FA1B-190A10BA91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5" name="Line 115">
                  <a:extLst>
                    <a:ext uri="{FF2B5EF4-FFF2-40B4-BE49-F238E27FC236}">
                      <a16:creationId xmlns:a16="http://schemas.microsoft.com/office/drawing/2014/main" id="{FE8BBDB7-4E00-01F6-517F-3CA3E843FD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6" name="Line 116">
                  <a:extLst>
                    <a:ext uri="{FF2B5EF4-FFF2-40B4-BE49-F238E27FC236}">
                      <a16:creationId xmlns:a16="http://schemas.microsoft.com/office/drawing/2014/main" id="{76B6658F-CFE2-BCE1-519C-B9BBE153CD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7" name="Line 117">
                  <a:extLst>
                    <a:ext uri="{FF2B5EF4-FFF2-40B4-BE49-F238E27FC236}">
                      <a16:creationId xmlns:a16="http://schemas.microsoft.com/office/drawing/2014/main" id="{EF1C253E-1B5E-33C0-A499-8611F1C38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8" name="Line 118">
                  <a:extLst>
                    <a:ext uri="{FF2B5EF4-FFF2-40B4-BE49-F238E27FC236}">
                      <a16:creationId xmlns:a16="http://schemas.microsoft.com/office/drawing/2014/main" id="{9DF2E5CD-F306-17C6-2DDD-95B055486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199" name="Line 119">
                  <a:extLst>
                    <a:ext uri="{FF2B5EF4-FFF2-40B4-BE49-F238E27FC236}">
                      <a16:creationId xmlns:a16="http://schemas.microsoft.com/office/drawing/2014/main" id="{E1BF84DA-F979-FCD7-6FCF-6DDD4BCD96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00" name="Line 120">
                  <a:extLst>
                    <a:ext uri="{FF2B5EF4-FFF2-40B4-BE49-F238E27FC236}">
                      <a16:creationId xmlns:a16="http://schemas.microsoft.com/office/drawing/2014/main" id="{AB3F4CFB-7854-95C3-5ECF-332807967D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01" name="Line 121">
                  <a:extLst>
                    <a:ext uri="{FF2B5EF4-FFF2-40B4-BE49-F238E27FC236}">
                      <a16:creationId xmlns:a16="http://schemas.microsoft.com/office/drawing/2014/main" id="{F427C03F-1CA5-3827-90BD-FBA943BC53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6240" name="Group 160">
                <a:extLst>
                  <a:ext uri="{FF2B5EF4-FFF2-40B4-BE49-F238E27FC236}">
                    <a16:creationId xmlns:a16="http://schemas.microsoft.com/office/drawing/2014/main" id="{D8B04D24-AD4D-CAF0-CBC8-AA22C75C5B8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46212" name="Line 132">
                  <a:extLst>
                    <a:ext uri="{FF2B5EF4-FFF2-40B4-BE49-F238E27FC236}">
                      <a16:creationId xmlns:a16="http://schemas.microsoft.com/office/drawing/2014/main" id="{320D34B7-CE82-52C0-6951-98AC619355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13" name="Line 133">
                  <a:extLst>
                    <a:ext uri="{FF2B5EF4-FFF2-40B4-BE49-F238E27FC236}">
                      <a16:creationId xmlns:a16="http://schemas.microsoft.com/office/drawing/2014/main" id="{E482604A-C321-25EB-6F63-0C316BC93C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14" name="Line 134">
                  <a:extLst>
                    <a:ext uri="{FF2B5EF4-FFF2-40B4-BE49-F238E27FC236}">
                      <a16:creationId xmlns:a16="http://schemas.microsoft.com/office/drawing/2014/main" id="{DBEED955-F833-58C7-1F27-FEBE802D9E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15" name="Line 135">
                  <a:extLst>
                    <a:ext uri="{FF2B5EF4-FFF2-40B4-BE49-F238E27FC236}">
                      <a16:creationId xmlns:a16="http://schemas.microsoft.com/office/drawing/2014/main" id="{3EC46C11-16F6-51BA-0F85-5FD5136C75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25" name="Line 145">
                  <a:extLst>
                    <a:ext uri="{FF2B5EF4-FFF2-40B4-BE49-F238E27FC236}">
                      <a16:creationId xmlns:a16="http://schemas.microsoft.com/office/drawing/2014/main" id="{D3826A93-75EA-5B98-C177-6442D251FF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26" name="Line 146">
                  <a:extLst>
                    <a:ext uri="{FF2B5EF4-FFF2-40B4-BE49-F238E27FC236}">
                      <a16:creationId xmlns:a16="http://schemas.microsoft.com/office/drawing/2014/main" id="{74A0728D-1CDF-1DE1-6428-281E21859C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27" name="Line 147">
                  <a:extLst>
                    <a:ext uri="{FF2B5EF4-FFF2-40B4-BE49-F238E27FC236}">
                      <a16:creationId xmlns:a16="http://schemas.microsoft.com/office/drawing/2014/main" id="{63E663F8-5A1D-E161-7874-99DB44E2EE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28" name="Line 148">
                  <a:extLst>
                    <a:ext uri="{FF2B5EF4-FFF2-40B4-BE49-F238E27FC236}">
                      <a16:creationId xmlns:a16="http://schemas.microsoft.com/office/drawing/2014/main" id="{9ECE3BA4-53A6-CF99-DADF-E0493CBDBF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29" name="Line 149">
                  <a:extLst>
                    <a:ext uri="{FF2B5EF4-FFF2-40B4-BE49-F238E27FC236}">
                      <a16:creationId xmlns:a16="http://schemas.microsoft.com/office/drawing/2014/main" id="{4FC0CF08-4E30-1A67-1068-85DB768D5F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0" name="Line 150">
                  <a:extLst>
                    <a:ext uri="{FF2B5EF4-FFF2-40B4-BE49-F238E27FC236}">
                      <a16:creationId xmlns:a16="http://schemas.microsoft.com/office/drawing/2014/main" id="{639AB3B7-BC38-750E-4EED-34AD596A37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1" name="Line 151">
                  <a:extLst>
                    <a:ext uri="{FF2B5EF4-FFF2-40B4-BE49-F238E27FC236}">
                      <a16:creationId xmlns:a16="http://schemas.microsoft.com/office/drawing/2014/main" id="{32EA275D-59BB-1DCC-4F18-78D2EBCB5C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2" name="Line 152">
                  <a:extLst>
                    <a:ext uri="{FF2B5EF4-FFF2-40B4-BE49-F238E27FC236}">
                      <a16:creationId xmlns:a16="http://schemas.microsoft.com/office/drawing/2014/main" id="{3BF9D172-DE6B-32F5-B24B-B95AD505A7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3" name="Line 153">
                  <a:extLst>
                    <a:ext uri="{FF2B5EF4-FFF2-40B4-BE49-F238E27FC236}">
                      <a16:creationId xmlns:a16="http://schemas.microsoft.com/office/drawing/2014/main" id="{891F3D42-5321-6A1B-C63C-C1FA78E8E6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4" name="Line 154">
                  <a:extLst>
                    <a:ext uri="{FF2B5EF4-FFF2-40B4-BE49-F238E27FC236}">
                      <a16:creationId xmlns:a16="http://schemas.microsoft.com/office/drawing/2014/main" id="{A7306322-3D3C-E853-1CFC-5AB7B90EC0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235" name="Line 155">
                  <a:extLst>
                    <a:ext uri="{FF2B5EF4-FFF2-40B4-BE49-F238E27FC236}">
                      <a16:creationId xmlns:a16="http://schemas.microsoft.com/office/drawing/2014/main" id="{3C6A5697-5AA5-6DC5-7415-88BBACEEDE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pic>
          <p:nvPicPr>
            <p:cNvPr id="46238" name="Picture 158">
              <a:extLst>
                <a:ext uri="{FF2B5EF4-FFF2-40B4-BE49-F238E27FC236}">
                  <a16:creationId xmlns:a16="http://schemas.microsoft.com/office/drawing/2014/main" id="{717D76AA-3DEC-D575-3D62-BE3DC17A1D0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082" name="Rectangle 2">
            <a:extLst>
              <a:ext uri="{FF2B5EF4-FFF2-40B4-BE49-F238E27FC236}">
                <a16:creationId xmlns:a16="http://schemas.microsoft.com/office/drawing/2014/main" id="{6F35D1D3-E9E4-AF20-033F-033F443B65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0CA745A-4BA0-AD25-55B2-A055C15B0D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C84F56C6-A498-3F36-0AF4-7FCDCF7B0F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57E85B42-E0D2-D7D6-4FE2-6126EDBCA1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4D491E25-153C-89B6-812E-1A1B6E7F46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57F0F1-8E59-4296-8D97-9DDA27D7DAA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D2E0B-0A1D-DACC-B982-A7F791C2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C5B66-82FB-86A9-678B-1D35FE088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443A8-F5BF-1A0C-644A-370938150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D6E2C-B630-D5BA-E64A-A4408A0A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CCAD5-1FA9-989B-5F38-E9DDED1C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C787-70CC-4017-B0AE-165AC73A8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24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69DF5-C6BB-543A-8705-1E684FC8F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2CB44-D8DD-48EF-95E3-76C907252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60DC2-E4DB-FAFD-A053-AC81F3AB8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04ED3-156D-CA4E-544C-37A7A1833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051F8-193C-2080-43DE-EC1FBC08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ED0E5-32BA-4DFD-8D13-C9DF9CFF32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59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1455-7738-2C0A-73D5-5D66FF1D6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6FACA-F36C-CFA8-8B2A-62DA90691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5EF652-4B11-FC1A-C133-4A22DFBE9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1BCC1-43EA-FD05-4073-FF96D60C0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C13DF-5FED-3644-5107-83B1992B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67AE6-0A1E-E0AF-4F1E-6CB9BDC6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2DF81-440E-4620-8519-68565FE5D2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162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9643-33E3-32D0-DDC8-73C1162C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E3FA0-F44C-424F-7224-EF7BBE99B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CDAC8-DCF7-5E5B-638E-372E3EAF6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A52E8-2BD1-62E4-841F-54B6E7CE1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44552-C259-6F4A-643F-2D964EBF1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DA40BA-31A0-A28C-3ABF-97D521559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BA528-6D6A-DD55-F61F-E9D057236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0E00F-AADE-1A7D-D481-9D91E4C3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162923-5AE1-4A7B-938E-79CC2DC583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516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C819-80E1-7ED5-3124-28615C26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FD2B2A-4622-F181-AB84-893E48D04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363D96-83D6-7C6E-237F-55805821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1CC9D-0A31-2E95-E9F4-8225EFAC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41391-BFC1-4AD5-B556-956065D10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99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C74B1-F1DD-9EC9-70C2-32784AEC1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32B8A-361A-42A7-4572-F52567B3D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81F94-F1F4-09D0-39B5-11734A86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B7A46-4F41-4FF3-853D-A104841591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11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4788-C498-2F75-E379-14BF7C18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B1C56-853B-9354-9ABC-BAC75BA9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939B4-9E80-84DB-6B74-E5FE6F746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0D107-4341-1760-871F-6C74510B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6EC20-58A0-19DC-A66E-0B3EFF0F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9000D-42B5-2B45-571C-8EBE4AA2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3D69F-827E-466C-AA01-67F7AED896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75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94AD-5456-C94B-8688-DCBA2FC23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A5A035-9576-49F8-3BB3-F60197845A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052C6-2BE4-AFEB-7F2F-340BF0F64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BA590-9369-897E-DFCC-03BCAFEA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883C13-F023-2C83-C28E-415532FF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828D6-50CC-38B9-42C2-BED0B74E4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03AE6-5446-410D-9A1C-AF650EE7F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716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5219A-3169-D858-53B4-9A363589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F5FF0-9BB7-8750-4E3B-3DE5A7BFC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E1ECE-25F9-8DBF-667B-63D071B2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37FC4-BD38-39EC-633B-DDE220C3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7E4F4-1075-0BB8-CE4F-D0B889D35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1B237-00D0-474E-8DD0-61CB57B9B8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027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6187-3FFC-1994-DBEC-C2EBF58402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ACA671-4EA2-8268-5544-719D5B165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A6835-863D-20C0-154E-D7E1A5AF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1639C-8FAF-5745-7403-7F31CF972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B27D9-592C-D86A-BEBF-4220A1F8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2B830-7504-4DAC-8B8E-7167B9BFA8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465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FC676-AC5B-8425-AE1F-AE3D2DCAF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52F42-0D7B-4B51-F66B-3518D7DDB8C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7DB28E90-8CB8-DDC8-5B32-6C1B3067538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2E456-6696-4389-BEA5-4D93D4D161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5CA71-4D82-086A-A088-6C587E325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4C145-E7EA-C951-9D0A-D6B2EFC9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E5119E8-DB6B-41DB-B7B3-9E19FCE0D1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320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4DC47-9804-66A4-9B9C-6BAE01712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D22CC372-F708-0A96-5FD8-65DEE455A198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5863D-05D5-8544-D209-32002CB2A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7927-46A4-EEAE-33D6-DA56C368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9CEC7-7C39-D81F-9A5F-2A4FBEF12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AAB3B-AF54-7E86-907B-3BB63606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7238175-FF46-43AA-8160-0A40F17EC5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34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0B98659-5BD9-837B-9374-5F74DD8B58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8428C11-0998-21D2-C091-17DE3C9EB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29F78A72-1C26-9005-2506-7D96AE2625A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2C3168DE-3624-7FB2-6E4E-75154DF521C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2AA83773-EE03-FC89-4F91-DE103234E7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ECD1CC7-723B-4576-9BEE-71DE7AEF3277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2691" name="Group 163">
            <a:extLst>
              <a:ext uri="{FF2B5EF4-FFF2-40B4-BE49-F238E27FC236}">
                <a16:creationId xmlns:a16="http://schemas.microsoft.com/office/drawing/2014/main" id="{E974F31F-A2F2-BDFC-E838-E5E6560FD829}"/>
              </a:ext>
            </a:extLst>
          </p:cNvPr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22690" name="Group 162">
              <a:extLst>
                <a:ext uri="{FF2B5EF4-FFF2-40B4-BE49-F238E27FC236}">
                  <a16:creationId xmlns:a16="http://schemas.microsoft.com/office/drawing/2014/main" id="{7AD487CA-738E-EC77-4FE3-C6E629EB2DC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22536" name="Freeform 8">
                <a:extLst>
                  <a:ext uri="{FF2B5EF4-FFF2-40B4-BE49-F238E27FC236}">
                    <a16:creationId xmlns:a16="http://schemas.microsoft.com/office/drawing/2014/main" id="{8DAB23E3-2D4F-1730-9AAE-8BD02A02074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2537" name="Group 9">
                <a:extLst>
                  <a:ext uri="{FF2B5EF4-FFF2-40B4-BE49-F238E27FC236}">
                    <a16:creationId xmlns:a16="http://schemas.microsoft.com/office/drawing/2014/main" id="{133AA212-A07F-E13E-891A-0179519483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22538" name="Group 10">
                  <a:extLst>
                    <a:ext uri="{FF2B5EF4-FFF2-40B4-BE49-F238E27FC236}">
                      <a16:creationId xmlns:a16="http://schemas.microsoft.com/office/drawing/2014/main" id="{80E53EBC-8F48-158E-B1D8-EA8D58029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22539" name="Freeform 11">
                    <a:extLst>
                      <a:ext uri="{FF2B5EF4-FFF2-40B4-BE49-F238E27FC236}">
                        <a16:creationId xmlns:a16="http://schemas.microsoft.com/office/drawing/2014/main" id="{B1448F5F-1D89-DC00-3CF9-6F1C512097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5 w 15"/>
                      <a:gd name="T1" fmla="*/ 11 h 23"/>
                      <a:gd name="T2" fmla="*/ 15 w 15"/>
                      <a:gd name="T3" fmla="*/ 5 h 23"/>
                      <a:gd name="T4" fmla="*/ 13 w 15"/>
                      <a:gd name="T5" fmla="*/ 17 h 23"/>
                      <a:gd name="T6" fmla="*/ 5 w 15"/>
                      <a:gd name="T7" fmla="*/ 1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0" name="Freeform 12">
                    <a:extLst>
                      <a:ext uri="{FF2B5EF4-FFF2-40B4-BE49-F238E27FC236}">
                        <a16:creationId xmlns:a16="http://schemas.microsoft.com/office/drawing/2014/main" id="{20474DD6-1B81-5B81-72DB-D259142AA3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3 w 20"/>
                      <a:gd name="T1" fmla="*/ 13 h 23"/>
                      <a:gd name="T2" fmla="*/ 11 w 20"/>
                      <a:gd name="T3" fmla="*/ 3 h 23"/>
                      <a:gd name="T4" fmla="*/ 7 w 20"/>
                      <a:gd name="T5" fmla="*/ 19 h 23"/>
                      <a:gd name="T6" fmla="*/ 3 w 20"/>
                      <a:gd name="T7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1" name="Freeform 13">
                    <a:extLst>
                      <a:ext uri="{FF2B5EF4-FFF2-40B4-BE49-F238E27FC236}">
                        <a16:creationId xmlns:a16="http://schemas.microsoft.com/office/drawing/2014/main" id="{80CE28C6-7F1E-BB7A-DDD9-886E72D101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2" name="Freeform 14">
                    <a:extLst>
                      <a:ext uri="{FF2B5EF4-FFF2-40B4-BE49-F238E27FC236}">
                        <a16:creationId xmlns:a16="http://schemas.microsoft.com/office/drawing/2014/main" id="{FB62D991-5C8F-E579-A408-975C5AB781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3" name="Freeform 15">
                    <a:extLst>
                      <a:ext uri="{FF2B5EF4-FFF2-40B4-BE49-F238E27FC236}">
                        <a16:creationId xmlns:a16="http://schemas.microsoft.com/office/drawing/2014/main" id="{BB2D4A8A-4551-8985-E3E1-D6AAF0CCB0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4" name="Freeform 16">
                    <a:extLst>
                      <a:ext uri="{FF2B5EF4-FFF2-40B4-BE49-F238E27FC236}">
                        <a16:creationId xmlns:a16="http://schemas.microsoft.com/office/drawing/2014/main" id="{D149DE94-DC5D-C70F-1656-37B6C5D85B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5" name="Freeform 17">
                    <a:extLst>
                      <a:ext uri="{FF2B5EF4-FFF2-40B4-BE49-F238E27FC236}">
                        <a16:creationId xmlns:a16="http://schemas.microsoft.com/office/drawing/2014/main" id="{07689B8E-FB4F-FD69-8CAC-FBA3153D6B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6" name="Freeform 18">
                    <a:extLst>
                      <a:ext uri="{FF2B5EF4-FFF2-40B4-BE49-F238E27FC236}">
                        <a16:creationId xmlns:a16="http://schemas.microsoft.com/office/drawing/2014/main" id="{89905C72-6F01-BE80-A352-A6C47A870E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7" name="Freeform 19">
                    <a:extLst>
                      <a:ext uri="{FF2B5EF4-FFF2-40B4-BE49-F238E27FC236}">
                        <a16:creationId xmlns:a16="http://schemas.microsoft.com/office/drawing/2014/main" id="{02770AE7-2515-BC0B-8BAE-61D19E6F4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8" name="Freeform 20">
                    <a:extLst>
                      <a:ext uri="{FF2B5EF4-FFF2-40B4-BE49-F238E27FC236}">
                        <a16:creationId xmlns:a16="http://schemas.microsoft.com/office/drawing/2014/main" id="{2FB9DECD-74F5-BF81-B5D3-2DE07DD73F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49" name="Freeform 21">
                    <a:extLst>
                      <a:ext uri="{FF2B5EF4-FFF2-40B4-BE49-F238E27FC236}">
                        <a16:creationId xmlns:a16="http://schemas.microsoft.com/office/drawing/2014/main" id="{485A27EE-1936-7882-25CE-2CEBB50932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0" name="Freeform 22">
                    <a:extLst>
                      <a:ext uri="{FF2B5EF4-FFF2-40B4-BE49-F238E27FC236}">
                        <a16:creationId xmlns:a16="http://schemas.microsoft.com/office/drawing/2014/main" id="{E63E73B4-507D-6867-6343-B4930EB26D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1" name="Freeform 23">
                    <a:extLst>
                      <a:ext uri="{FF2B5EF4-FFF2-40B4-BE49-F238E27FC236}">
                        <a16:creationId xmlns:a16="http://schemas.microsoft.com/office/drawing/2014/main" id="{A508CC51-4FE3-607B-792A-EB593F8B44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2" name="Freeform 24">
                    <a:extLst>
                      <a:ext uri="{FF2B5EF4-FFF2-40B4-BE49-F238E27FC236}">
                        <a16:creationId xmlns:a16="http://schemas.microsoft.com/office/drawing/2014/main" id="{D74B27DB-8996-863A-55F4-DA2E9E543B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3" name="Freeform 25">
                    <a:extLst>
                      <a:ext uri="{FF2B5EF4-FFF2-40B4-BE49-F238E27FC236}">
                        <a16:creationId xmlns:a16="http://schemas.microsoft.com/office/drawing/2014/main" id="{41F12601-14E6-8ACD-FB24-A85B675698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4" name="Freeform 26">
                    <a:extLst>
                      <a:ext uri="{FF2B5EF4-FFF2-40B4-BE49-F238E27FC236}">
                        <a16:creationId xmlns:a16="http://schemas.microsoft.com/office/drawing/2014/main" id="{450987D5-74A5-0F24-C610-49F6BEC0C1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5" name="Freeform 27">
                    <a:extLst>
                      <a:ext uri="{FF2B5EF4-FFF2-40B4-BE49-F238E27FC236}">
                        <a16:creationId xmlns:a16="http://schemas.microsoft.com/office/drawing/2014/main" id="{EA39D9C5-D8B2-BC92-5FDB-C61CDEBF2C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8 w 26"/>
                      <a:gd name="T1" fmla="*/ 14 h 22"/>
                      <a:gd name="T2" fmla="*/ 14 w 26"/>
                      <a:gd name="T3" fmla="*/ 0 h 22"/>
                      <a:gd name="T4" fmla="*/ 14 w 26"/>
                      <a:gd name="T5" fmla="*/ 22 h 22"/>
                      <a:gd name="T6" fmla="*/ 8 w 26"/>
                      <a:gd name="T7" fmla="*/ 1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6" name="Freeform 28">
                    <a:extLst>
                      <a:ext uri="{FF2B5EF4-FFF2-40B4-BE49-F238E27FC236}">
                        <a16:creationId xmlns:a16="http://schemas.microsoft.com/office/drawing/2014/main" id="{FA77F71B-C9CA-7A51-DAF9-4026D4AD8F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7" name="Freeform 29">
                    <a:extLst>
                      <a:ext uri="{FF2B5EF4-FFF2-40B4-BE49-F238E27FC236}">
                        <a16:creationId xmlns:a16="http://schemas.microsoft.com/office/drawing/2014/main" id="{EE9D3BED-879E-6F49-7F04-668958C835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8" name="Freeform 30">
                    <a:extLst>
                      <a:ext uri="{FF2B5EF4-FFF2-40B4-BE49-F238E27FC236}">
                        <a16:creationId xmlns:a16="http://schemas.microsoft.com/office/drawing/2014/main" id="{482EEAA4-F5EC-1BCB-948E-479D935263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59" name="Freeform 31">
                    <a:extLst>
                      <a:ext uri="{FF2B5EF4-FFF2-40B4-BE49-F238E27FC236}">
                        <a16:creationId xmlns:a16="http://schemas.microsoft.com/office/drawing/2014/main" id="{107C0B61-E8B2-3EA0-D5E8-E6D0C3853E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0" name="Freeform 32">
                    <a:extLst>
                      <a:ext uri="{FF2B5EF4-FFF2-40B4-BE49-F238E27FC236}">
                        <a16:creationId xmlns:a16="http://schemas.microsoft.com/office/drawing/2014/main" id="{7615CA72-B1B1-07AA-7680-D7C938B330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1" name="Freeform 33">
                    <a:extLst>
                      <a:ext uri="{FF2B5EF4-FFF2-40B4-BE49-F238E27FC236}">
                        <a16:creationId xmlns:a16="http://schemas.microsoft.com/office/drawing/2014/main" id="{6229397C-C848-54CC-8093-97C1E95093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2" name="Freeform 34">
                    <a:extLst>
                      <a:ext uri="{FF2B5EF4-FFF2-40B4-BE49-F238E27FC236}">
                        <a16:creationId xmlns:a16="http://schemas.microsoft.com/office/drawing/2014/main" id="{7ABEF63B-7C82-07A4-0F03-CE23BB5BB3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21 w 471"/>
                      <a:gd name="T1" fmla="*/ 280 h 281"/>
                      <a:gd name="T2" fmla="*/ 24 w 471"/>
                      <a:gd name="T3" fmla="*/ 250 h 281"/>
                      <a:gd name="T4" fmla="*/ 22 w 471"/>
                      <a:gd name="T5" fmla="*/ 245 h 281"/>
                      <a:gd name="T6" fmla="*/ 16 w 471"/>
                      <a:gd name="T7" fmla="*/ 218 h 281"/>
                      <a:gd name="T8" fmla="*/ 4 w 471"/>
                      <a:gd name="T9" fmla="*/ 215 h 281"/>
                      <a:gd name="T10" fmla="*/ 0 w 471"/>
                      <a:gd name="T11" fmla="*/ 191 h 281"/>
                      <a:gd name="T12" fmla="*/ 12 w 471"/>
                      <a:gd name="T13" fmla="*/ 180 h 281"/>
                      <a:gd name="T14" fmla="*/ 6 w 471"/>
                      <a:gd name="T15" fmla="*/ 165 h 281"/>
                      <a:gd name="T16" fmla="*/ 2 w 471"/>
                      <a:gd name="T17" fmla="*/ 160 h 281"/>
                      <a:gd name="T18" fmla="*/ 28 w 471"/>
                      <a:gd name="T19" fmla="*/ 120 h 281"/>
                      <a:gd name="T20" fmla="*/ 44 w 471"/>
                      <a:gd name="T21" fmla="*/ 96 h 281"/>
                      <a:gd name="T22" fmla="*/ 42 w 471"/>
                      <a:gd name="T23" fmla="*/ 70 h 281"/>
                      <a:gd name="T24" fmla="*/ 24 w 471"/>
                      <a:gd name="T25" fmla="*/ 43 h 281"/>
                      <a:gd name="T26" fmla="*/ 20 w 471"/>
                      <a:gd name="T27" fmla="*/ 32 h 281"/>
                      <a:gd name="T28" fmla="*/ 26 w 471"/>
                      <a:gd name="T29" fmla="*/ 36 h 281"/>
                      <a:gd name="T30" fmla="*/ 48 w 471"/>
                      <a:gd name="T31" fmla="*/ 35 h 281"/>
                      <a:gd name="T32" fmla="*/ 64 w 471"/>
                      <a:gd name="T33" fmla="*/ 11 h 281"/>
                      <a:gd name="T34" fmla="*/ 82 w 471"/>
                      <a:gd name="T35" fmla="*/ 0 h 281"/>
                      <a:gd name="T36" fmla="*/ 88 w 471"/>
                      <a:gd name="T37" fmla="*/ 2 h 281"/>
                      <a:gd name="T38" fmla="*/ 92 w 471"/>
                      <a:gd name="T39" fmla="*/ 9 h 281"/>
                      <a:gd name="T40" fmla="*/ 98 w 471"/>
                      <a:gd name="T41" fmla="*/ 5 h 281"/>
                      <a:gd name="T42" fmla="*/ 110 w 471"/>
                      <a:gd name="T43" fmla="*/ 8 h 281"/>
                      <a:gd name="T44" fmla="*/ 116 w 471"/>
                      <a:gd name="T45" fmla="*/ 9 h 281"/>
                      <a:gd name="T46" fmla="*/ 141 w 471"/>
                      <a:gd name="T47" fmla="*/ 14 h 281"/>
                      <a:gd name="T48" fmla="*/ 155 w 471"/>
                      <a:gd name="T49" fmla="*/ 24 h 281"/>
                      <a:gd name="T50" fmla="*/ 167 w 471"/>
                      <a:gd name="T51" fmla="*/ 17 h 281"/>
                      <a:gd name="T52" fmla="*/ 173 w 471"/>
                      <a:gd name="T53" fmla="*/ 14 h 281"/>
                      <a:gd name="T54" fmla="*/ 195 w 471"/>
                      <a:gd name="T55" fmla="*/ 14 h 281"/>
                      <a:gd name="T56" fmla="*/ 211 w 471"/>
                      <a:gd name="T57" fmla="*/ 32 h 281"/>
                      <a:gd name="T58" fmla="*/ 231 w 471"/>
                      <a:gd name="T59" fmla="*/ 59 h 281"/>
                      <a:gd name="T60" fmla="*/ 245 w 471"/>
                      <a:gd name="T61" fmla="*/ 70 h 281"/>
                      <a:gd name="T62" fmla="*/ 257 w 471"/>
                      <a:gd name="T63" fmla="*/ 68 h 281"/>
                      <a:gd name="T64" fmla="*/ 270 w 471"/>
                      <a:gd name="T65" fmla="*/ 65 h 281"/>
                      <a:gd name="T66" fmla="*/ 290 w 471"/>
                      <a:gd name="T67" fmla="*/ 71 h 281"/>
                      <a:gd name="T68" fmla="*/ 300 w 471"/>
                      <a:gd name="T69" fmla="*/ 81 h 281"/>
                      <a:gd name="T70" fmla="*/ 308 w 471"/>
                      <a:gd name="T71" fmla="*/ 90 h 281"/>
                      <a:gd name="T72" fmla="*/ 318 w 471"/>
                      <a:gd name="T73" fmla="*/ 111 h 281"/>
                      <a:gd name="T74" fmla="*/ 322 w 471"/>
                      <a:gd name="T75" fmla="*/ 120 h 281"/>
                      <a:gd name="T76" fmla="*/ 324 w 471"/>
                      <a:gd name="T77" fmla="*/ 125 h 281"/>
                      <a:gd name="T78" fmla="*/ 310 w 471"/>
                      <a:gd name="T79" fmla="*/ 142 h 281"/>
                      <a:gd name="T80" fmla="*/ 322 w 471"/>
                      <a:gd name="T81" fmla="*/ 141 h 281"/>
                      <a:gd name="T82" fmla="*/ 342 w 471"/>
                      <a:gd name="T83" fmla="*/ 155 h 281"/>
                      <a:gd name="T84" fmla="*/ 364 w 471"/>
                      <a:gd name="T85" fmla="*/ 157 h 281"/>
                      <a:gd name="T86" fmla="*/ 380 w 471"/>
                      <a:gd name="T87" fmla="*/ 168 h 281"/>
                      <a:gd name="T88" fmla="*/ 382 w 471"/>
                      <a:gd name="T89" fmla="*/ 172 h 281"/>
                      <a:gd name="T90" fmla="*/ 382 w 471"/>
                      <a:gd name="T91" fmla="*/ 176 h 281"/>
                      <a:gd name="T92" fmla="*/ 394 w 471"/>
                      <a:gd name="T93" fmla="*/ 172 h 281"/>
                      <a:gd name="T94" fmla="*/ 400 w 471"/>
                      <a:gd name="T95" fmla="*/ 171 h 281"/>
                      <a:gd name="T96" fmla="*/ 439 w 471"/>
                      <a:gd name="T97" fmla="*/ 185 h 281"/>
                      <a:gd name="T98" fmla="*/ 447 w 471"/>
                      <a:gd name="T99" fmla="*/ 199 h 281"/>
                      <a:gd name="T100" fmla="*/ 465 w 471"/>
                      <a:gd name="T101" fmla="*/ 201 h 281"/>
                      <a:gd name="T102" fmla="*/ 471 w 471"/>
                      <a:gd name="T103" fmla="*/ 215 h 281"/>
                      <a:gd name="T104" fmla="*/ 451 w 471"/>
                      <a:gd name="T105" fmla="*/ 258 h 281"/>
                      <a:gd name="T106" fmla="*/ 435 w 471"/>
                      <a:gd name="T107" fmla="*/ 281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3" name="Freeform 35">
                    <a:extLst>
                      <a:ext uri="{FF2B5EF4-FFF2-40B4-BE49-F238E27FC236}">
                        <a16:creationId xmlns:a16="http://schemas.microsoft.com/office/drawing/2014/main" id="{888F9F35-4EBF-A159-B3A3-CB144245DE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406 w 984"/>
                      <a:gd name="T1" fmla="*/ 6 h 844"/>
                      <a:gd name="T2" fmla="*/ 502 w 984"/>
                      <a:gd name="T3" fmla="*/ 34 h 844"/>
                      <a:gd name="T4" fmla="*/ 550 w 984"/>
                      <a:gd name="T5" fmla="*/ 38 h 844"/>
                      <a:gd name="T6" fmla="*/ 578 w 984"/>
                      <a:gd name="T7" fmla="*/ 130 h 844"/>
                      <a:gd name="T8" fmla="*/ 586 w 984"/>
                      <a:gd name="T9" fmla="*/ 90 h 844"/>
                      <a:gd name="T10" fmla="*/ 606 w 984"/>
                      <a:gd name="T11" fmla="*/ 70 h 844"/>
                      <a:gd name="T12" fmla="*/ 642 w 984"/>
                      <a:gd name="T13" fmla="*/ 126 h 844"/>
                      <a:gd name="T14" fmla="*/ 682 w 984"/>
                      <a:gd name="T15" fmla="*/ 98 h 844"/>
                      <a:gd name="T16" fmla="*/ 706 w 984"/>
                      <a:gd name="T17" fmla="*/ 86 h 844"/>
                      <a:gd name="T18" fmla="*/ 762 w 984"/>
                      <a:gd name="T19" fmla="*/ 2 h 844"/>
                      <a:gd name="T20" fmla="*/ 798 w 984"/>
                      <a:gd name="T21" fmla="*/ 70 h 844"/>
                      <a:gd name="T22" fmla="*/ 798 w 984"/>
                      <a:gd name="T23" fmla="*/ 130 h 844"/>
                      <a:gd name="T24" fmla="*/ 790 w 984"/>
                      <a:gd name="T25" fmla="*/ 158 h 844"/>
                      <a:gd name="T26" fmla="*/ 766 w 984"/>
                      <a:gd name="T27" fmla="*/ 162 h 844"/>
                      <a:gd name="T28" fmla="*/ 762 w 984"/>
                      <a:gd name="T29" fmla="*/ 186 h 844"/>
                      <a:gd name="T30" fmla="*/ 802 w 984"/>
                      <a:gd name="T31" fmla="*/ 226 h 844"/>
                      <a:gd name="T32" fmla="*/ 786 w 984"/>
                      <a:gd name="T33" fmla="*/ 322 h 844"/>
                      <a:gd name="T34" fmla="*/ 830 w 984"/>
                      <a:gd name="T35" fmla="*/ 414 h 844"/>
                      <a:gd name="T36" fmla="*/ 854 w 984"/>
                      <a:gd name="T37" fmla="*/ 450 h 844"/>
                      <a:gd name="T38" fmla="*/ 830 w 984"/>
                      <a:gd name="T39" fmla="*/ 450 h 844"/>
                      <a:gd name="T40" fmla="*/ 746 w 984"/>
                      <a:gd name="T41" fmla="*/ 378 h 844"/>
                      <a:gd name="T42" fmla="*/ 678 w 984"/>
                      <a:gd name="T43" fmla="*/ 402 h 844"/>
                      <a:gd name="T44" fmla="*/ 590 w 984"/>
                      <a:gd name="T45" fmla="*/ 442 h 844"/>
                      <a:gd name="T46" fmla="*/ 642 w 984"/>
                      <a:gd name="T47" fmla="*/ 578 h 844"/>
                      <a:gd name="T48" fmla="*/ 710 w 984"/>
                      <a:gd name="T49" fmla="*/ 610 h 844"/>
                      <a:gd name="T50" fmla="*/ 738 w 984"/>
                      <a:gd name="T51" fmla="*/ 550 h 844"/>
                      <a:gd name="T52" fmla="*/ 774 w 984"/>
                      <a:gd name="T53" fmla="*/ 570 h 844"/>
                      <a:gd name="T54" fmla="*/ 766 w 984"/>
                      <a:gd name="T55" fmla="*/ 630 h 844"/>
                      <a:gd name="T56" fmla="*/ 802 w 984"/>
                      <a:gd name="T57" fmla="*/ 670 h 844"/>
                      <a:gd name="T58" fmla="*/ 838 w 984"/>
                      <a:gd name="T59" fmla="*/ 658 h 844"/>
                      <a:gd name="T60" fmla="*/ 922 w 984"/>
                      <a:gd name="T61" fmla="*/ 806 h 844"/>
                      <a:gd name="T62" fmla="*/ 942 w 984"/>
                      <a:gd name="T63" fmla="*/ 826 h 844"/>
                      <a:gd name="T64" fmla="*/ 874 w 984"/>
                      <a:gd name="T65" fmla="*/ 810 h 844"/>
                      <a:gd name="T66" fmla="*/ 830 w 984"/>
                      <a:gd name="T67" fmla="*/ 758 h 844"/>
                      <a:gd name="T68" fmla="*/ 778 w 984"/>
                      <a:gd name="T69" fmla="*/ 710 h 844"/>
                      <a:gd name="T70" fmla="*/ 702 w 984"/>
                      <a:gd name="T71" fmla="*/ 662 h 844"/>
                      <a:gd name="T72" fmla="*/ 614 w 984"/>
                      <a:gd name="T73" fmla="*/ 646 h 844"/>
                      <a:gd name="T74" fmla="*/ 506 w 984"/>
                      <a:gd name="T75" fmla="*/ 594 h 844"/>
                      <a:gd name="T76" fmla="*/ 462 w 984"/>
                      <a:gd name="T77" fmla="*/ 506 h 844"/>
                      <a:gd name="T78" fmla="*/ 430 w 984"/>
                      <a:gd name="T79" fmla="*/ 462 h 844"/>
                      <a:gd name="T80" fmla="*/ 382 w 984"/>
                      <a:gd name="T81" fmla="*/ 430 h 844"/>
                      <a:gd name="T82" fmla="*/ 342 w 984"/>
                      <a:gd name="T83" fmla="*/ 370 h 844"/>
                      <a:gd name="T84" fmla="*/ 354 w 984"/>
                      <a:gd name="T85" fmla="*/ 414 h 844"/>
                      <a:gd name="T86" fmla="*/ 418 w 984"/>
                      <a:gd name="T87" fmla="*/ 494 h 844"/>
                      <a:gd name="T88" fmla="*/ 422 w 984"/>
                      <a:gd name="T89" fmla="*/ 526 h 844"/>
                      <a:gd name="T90" fmla="*/ 394 w 984"/>
                      <a:gd name="T91" fmla="*/ 498 h 844"/>
                      <a:gd name="T92" fmla="*/ 354 w 984"/>
                      <a:gd name="T93" fmla="*/ 466 h 844"/>
                      <a:gd name="T94" fmla="*/ 314 w 984"/>
                      <a:gd name="T95" fmla="*/ 402 h 844"/>
                      <a:gd name="T96" fmla="*/ 266 w 984"/>
                      <a:gd name="T97" fmla="*/ 346 h 844"/>
                      <a:gd name="T98" fmla="*/ 210 w 984"/>
                      <a:gd name="T99" fmla="*/ 314 h 844"/>
                      <a:gd name="T100" fmla="*/ 154 w 984"/>
                      <a:gd name="T101" fmla="*/ 238 h 844"/>
                      <a:gd name="T102" fmla="*/ 66 w 984"/>
                      <a:gd name="T103" fmla="*/ 66 h 844"/>
                      <a:gd name="T104" fmla="*/ 34 w 984"/>
                      <a:gd name="T105" fmla="*/ 38 h 844"/>
                      <a:gd name="T106" fmla="*/ 46 w 984"/>
                      <a:gd name="T107" fmla="*/ 22 h 844"/>
                      <a:gd name="T108" fmla="*/ 102 w 984"/>
                      <a:gd name="T109" fmla="*/ 70 h 8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4" name="Freeform 36">
                    <a:extLst>
                      <a:ext uri="{FF2B5EF4-FFF2-40B4-BE49-F238E27FC236}">
                        <a16:creationId xmlns:a16="http://schemas.microsoft.com/office/drawing/2014/main" id="{7A5C3DF1-B98B-0E88-472E-428164FA8B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6 w 36"/>
                      <a:gd name="T1" fmla="*/ 28 h 48"/>
                      <a:gd name="T2" fmla="*/ 10 w 36"/>
                      <a:gd name="T3" fmla="*/ 48 h 48"/>
                      <a:gd name="T4" fmla="*/ 6 w 36"/>
                      <a:gd name="T5" fmla="*/ 2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5" name="Freeform 37">
                    <a:extLst>
                      <a:ext uri="{FF2B5EF4-FFF2-40B4-BE49-F238E27FC236}">
                        <a16:creationId xmlns:a16="http://schemas.microsoft.com/office/drawing/2014/main" id="{28E2E31D-4E74-80F8-0DD0-1F56FE68E8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5 h 37"/>
                      <a:gd name="T2" fmla="*/ 12 w 36"/>
                      <a:gd name="T3" fmla="*/ 1 h 37"/>
                      <a:gd name="T4" fmla="*/ 36 w 36"/>
                      <a:gd name="T5" fmla="*/ 17 h 37"/>
                      <a:gd name="T6" fmla="*/ 8 w 36"/>
                      <a:gd name="T7" fmla="*/ 17 h 37"/>
                      <a:gd name="T8" fmla="*/ 0 w 36"/>
                      <a:gd name="T9" fmla="*/ 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6" name="Freeform 38">
                    <a:extLst>
                      <a:ext uri="{FF2B5EF4-FFF2-40B4-BE49-F238E27FC236}">
                        <a16:creationId xmlns:a16="http://schemas.microsoft.com/office/drawing/2014/main" id="{A1FDF37B-7E11-8C84-2D57-6CFBF87090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49 h 96"/>
                      <a:gd name="T2" fmla="*/ 28 w 170"/>
                      <a:gd name="T3" fmla="*/ 25 h 96"/>
                      <a:gd name="T4" fmla="*/ 56 w 170"/>
                      <a:gd name="T5" fmla="*/ 21 h 96"/>
                      <a:gd name="T6" fmla="*/ 80 w 170"/>
                      <a:gd name="T7" fmla="*/ 9 h 96"/>
                      <a:gd name="T8" fmla="*/ 64 w 170"/>
                      <a:gd name="T9" fmla="*/ 25 h 96"/>
                      <a:gd name="T10" fmla="*/ 124 w 170"/>
                      <a:gd name="T11" fmla="*/ 49 h 96"/>
                      <a:gd name="T12" fmla="*/ 160 w 170"/>
                      <a:gd name="T13" fmla="*/ 65 h 96"/>
                      <a:gd name="T14" fmla="*/ 116 w 170"/>
                      <a:gd name="T15" fmla="*/ 77 h 96"/>
                      <a:gd name="T16" fmla="*/ 88 w 170"/>
                      <a:gd name="T17" fmla="*/ 57 h 96"/>
                      <a:gd name="T18" fmla="*/ 76 w 170"/>
                      <a:gd name="T19" fmla="*/ 53 h 96"/>
                      <a:gd name="T20" fmla="*/ 24 w 170"/>
                      <a:gd name="T21" fmla="*/ 41 h 96"/>
                      <a:gd name="T22" fmla="*/ 0 w 170"/>
                      <a:gd name="T23" fmla="*/ 4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7" name="Freeform 39">
                    <a:extLst>
                      <a:ext uri="{FF2B5EF4-FFF2-40B4-BE49-F238E27FC236}">
                        <a16:creationId xmlns:a16="http://schemas.microsoft.com/office/drawing/2014/main" id="{B2E218ED-C8E5-E6C3-586B-D88529299E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52 w 138"/>
                      <a:gd name="T3" fmla="*/ 4 h 44"/>
                      <a:gd name="T4" fmla="*/ 88 w 138"/>
                      <a:gd name="T5" fmla="*/ 24 h 44"/>
                      <a:gd name="T6" fmla="*/ 112 w 138"/>
                      <a:gd name="T7" fmla="*/ 20 h 44"/>
                      <a:gd name="T8" fmla="*/ 108 w 138"/>
                      <a:gd name="T9" fmla="*/ 44 h 44"/>
                      <a:gd name="T10" fmla="*/ 64 w 138"/>
                      <a:gd name="T11" fmla="*/ 40 h 44"/>
                      <a:gd name="T12" fmla="*/ 0 w 138"/>
                      <a:gd name="T13" fmla="*/ 36 h 44"/>
                      <a:gd name="T14" fmla="*/ 28 w 138"/>
                      <a:gd name="T15" fmla="*/ 20 h 44"/>
                      <a:gd name="T16" fmla="*/ 0 w 138"/>
                      <a:gd name="T17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8" name="Freeform 40">
                    <a:extLst>
                      <a:ext uri="{FF2B5EF4-FFF2-40B4-BE49-F238E27FC236}">
                        <a16:creationId xmlns:a16="http://schemas.microsoft.com/office/drawing/2014/main" id="{030B3C9E-B09D-7AA6-4CD2-00A6A7758C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17 w 57"/>
                      <a:gd name="T1" fmla="*/ 25 h 42"/>
                      <a:gd name="T2" fmla="*/ 37 w 57"/>
                      <a:gd name="T3" fmla="*/ 13 h 42"/>
                      <a:gd name="T4" fmla="*/ 17 w 57"/>
                      <a:gd name="T5" fmla="*/ 25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69" name="Freeform 41">
                    <a:extLst>
                      <a:ext uri="{FF2B5EF4-FFF2-40B4-BE49-F238E27FC236}">
                        <a16:creationId xmlns:a16="http://schemas.microsoft.com/office/drawing/2014/main" id="{9A36F2A0-5990-4392-7EA7-B7DB07042D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19 w 39"/>
                      <a:gd name="T1" fmla="*/ 32 h 52"/>
                      <a:gd name="T2" fmla="*/ 19 w 39"/>
                      <a:gd name="T3" fmla="*/ 0 h 52"/>
                      <a:gd name="T4" fmla="*/ 19 w 39"/>
                      <a:gd name="T5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0" name="Freeform 42">
                    <a:extLst>
                      <a:ext uri="{FF2B5EF4-FFF2-40B4-BE49-F238E27FC236}">
                        <a16:creationId xmlns:a16="http://schemas.microsoft.com/office/drawing/2014/main" id="{5815C635-7443-EFA4-9B9D-A55AA4FB2D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4 w 44"/>
                      <a:gd name="T1" fmla="*/ 9 h 80"/>
                      <a:gd name="T2" fmla="*/ 20 w 44"/>
                      <a:gd name="T3" fmla="*/ 33 h 80"/>
                      <a:gd name="T4" fmla="*/ 24 w 44"/>
                      <a:gd name="T5" fmla="*/ 49 h 80"/>
                      <a:gd name="T6" fmla="*/ 36 w 44"/>
                      <a:gd name="T7" fmla="*/ 53 h 80"/>
                      <a:gd name="T8" fmla="*/ 24 w 44"/>
                      <a:gd name="T9" fmla="*/ 73 h 80"/>
                      <a:gd name="T10" fmla="*/ 0 w 44"/>
                      <a:gd name="T11" fmla="*/ 21 h 80"/>
                      <a:gd name="T12" fmla="*/ 4 w 44"/>
                      <a:gd name="T13" fmla="*/ 9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1" name="Freeform 43">
                    <a:extLst>
                      <a:ext uri="{FF2B5EF4-FFF2-40B4-BE49-F238E27FC236}">
                        <a16:creationId xmlns:a16="http://schemas.microsoft.com/office/drawing/2014/main" id="{419E45FD-1E9B-8189-29CB-E396D45401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220 w 323"/>
                      <a:gd name="T1" fmla="*/ 1 h 64"/>
                      <a:gd name="T2" fmla="*/ 231 w 323"/>
                      <a:gd name="T3" fmla="*/ 8 h 64"/>
                      <a:gd name="T4" fmla="*/ 235 w 323"/>
                      <a:gd name="T5" fmla="*/ 0 h 64"/>
                      <a:gd name="T6" fmla="*/ 265 w 323"/>
                      <a:gd name="T7" fmla="*/ 0 h 64"/>
                      <a:gd name="T8" fmla="*/ 287 w 323"/>
                      <a:gd name="T9" fmla="*/ 17 h 64"/>
                      <a:gd name="T10" fmla="*/ 319 w 323"/>
                      <a:gd name="T11" fmla="*/ 10 h 64"/>
                      <a:gd name="T12" fmla="*/ 314 w 323"/>
                      <a:gd name="T13" fmla="*/ 29 h 64"/>
                      <a:gd name="T14" fmla="*/ 298 w 323"/>
                      <a:gd name="T15" fmla="*/ 46 h 64"/>
                      <a:gd name="T16" fmla="*/ 295 w 323"/>
                      <a:gd name="T17" fmla="*/ 29 h 64"/>
                      <a:gd name="T18" fmla="*/ 287 w 323"/>
                      <a:gd name="T19" fmla="*/ 31 h 64"/>
                      <a:gd name="T20" fmla="*/ 279 w 323"/>
                      <a:gd name="T21" fmla="*/ 29 h 64"/>
                      <a:gd name="T22" fmla="*/ 263 w 323"/>
                      <a:gd name="T23" fmla="*/ 21 h 64"/>
                      <a:gd name="T24" fmla="*/ 228 w 323"/>
                      <a:gd name="T25" fmla="*/ 38 h 64"/>
                      <a:gd name="T26" fmla="*/ 201 w 323"/>
                      <a:gd name="T27" fmla="*/ 44 h 64"/>
                      <a:gd name="T28" fmla="*/ 212 w 323"/>
                      <a:gd name="T29" fmla="*/ 57 h 64"/>
                      <a:gd name="T30" fmla="*/ 188 w 323"/>
                      <a:gd name="T31" fmla="*/ 63 h 64"/>
                      <a:gd name="T32" fmla="*/ 169 w 323"/>
                      <a:gd name="T33" fmla="*/ 61 h 64"/>
                      <a:gd name="T34" fmla="*/ 177 w 323"/>
                      <a:gd name="T35" fmla="*/ 57 h 64"/>
                      <a:gd name="T36" fmla="*/ 171 w 323"/>
                      <a:gd name="T37" fmla="*/ 40 h 64"/>
                      <a:gd name="T38" fmla="*/ 169 w 323"/>
                      <a:gd name="T39" fmla="*/ 31 h 64"/>
                      <a:gd name="T40" fmla="*/ 158 w 323"/>
                      <a:gd name="T41" fmla="*/ 23 h 64"/>
                      <a:gd name="T42" fmla="*/ 142 w 323"/>
                      <a:gd name="T43" fmla="*/ 27 h 64"/>
                      <a:gd name="T44" fmla="*/ 134 w 323"/>
                      <a:gd name="T45" fmla="*/ 27 h 64"/>
                      <a:gd name="T46" fmla="*/ 123 w 323"/>
                      <a:gd name="T47" fmla="*/ 25 h 64"/>
                      <a:gd name="T48" fmla="*/ 83 w 323"/>
                      <a:gd name="T49" fmla="*/ 2 h 64"/>
                      <a:gd name="T50" fmla="*/ 59 w 323"/>
                      <a:gd name="T51" fmla="*/ 14 h 64"/>
                      <a:gd name="T52" fmla="*/ 1 w 323"/>
                      <a:gd name="T53" fmla="*/ 0 h 64"/>
                      <a:gd name="T54" fmla="*/ 220 w 323"/>
                      <a:gd name="T55" fmla="*/ 1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2" name="Freeform 44">
                    <a:extLst>
                      <a:ext uri="{FF2B5EF4-FFF2-40B4-BE49-F238E27FC236}">
                        <a16:creationId xmlns:a16="http://schemas.microsoft.com/office/drawing/2014/main" id="{7E1AB695-233C-F2F2-88C5-2238CFAE36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05 w 300"/>
                      <a:gd name="T1" fmla="*/ 31 h 31"/>
                      <a:gd name="T2" fmla="*/ 30 w 300"/>
                      <a:gd name="T3" fmla="*/ 1 h 31"/>
                      <a:gd name="T4" fmla="*/ 285 w 300"/>
                      <a:gd name="T5" fmla="*/ 0 h 31"/>
                      <a:gd name="T6" fmla="*/ 296 w 300"/>
                      <a:gd name="T7" fmla="*/ 14 h 31"/>
                      <a:gd name="T8" fmla="*/ 264 w 300"/>
                      <a:gd name="T9" fmla="*/ 16 h 31"/>
                      <a:gd name="T10" fmla="*/ 105 w 300"/>
                      <a:gd name="T11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3" name="Freeform 45">
                    <a:extLst>
                      <a:ext uri="{FF2B5EF4-FFF2-40B4-BE49-F238E27FC236}">
                        <a16:creationId xmlns:a16="http://schemas.microsoft.com/office/drawing/2014/main" id="{2811E2B9-FA21-EB80-08A8-2E8AC3477D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4" name="Freeform 46">
                    <a:extLst>
                      <a:ext uri="{FF2B5EF4-FFF2-40B4-BE49-F238E27FC236}">
                        <a16:creationId xmlns:a16="http://schemas.microsoft.com/office/drawing/2014/main" id="{20A5ADE6-AB86-5290-09DE-47849EE1FB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5" name="Freeform 47">
                    <a:extLst>
                      <a:ext uri="{FF2B5EF4-FFF2-40B4-BE49-F238E27FC236}">
                        <a16:creationId xmlns:a16="http://schemas.microsoft.com/office/drawing/2014/main" id="{8FFFFD62-7754-F6B9-BCED-6FCEE54C0A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6" name="Freeform 48">
                    <a:extLst>
                      <a:ext uri="{FF2B5EF4-FFF2-40B4-BE49-F238E27FC236}">
                        <a16:creationId xmlns:a16="http://schemas.microsoft.com/office/drawing/2014/main" id="{6E323009-5780-2171-5E99-CFA75F0669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7" name="Freeform 49">
                    <a:extLst>
                      <a:ext uri="{FF2B5EF4-FFF2-40B4-BE49-F238E27FC236}">
                        <a16:creationId xmlns:a16="http://schemas.microsoft.com/office/drawing/2014/main" id="{8C071CDE-E0F7-0E0B-37A1-3B8463A415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8" name="Freeform 50">
                    <a:extLst>
                      <a:ext uri="{FF2B5EF4-FFF2-40B4-BE49-F238E27FC236}">
                        <a16:creationId xmlns:a16="http://schemas.microsoft.com/office/drawing/2014/main" id="{3D6912EC-1FFC-4FE9-F537-06EEAB639F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79" name="Freeform 51">
                    <a:extLst>
                      <a:ext uri="{FF2B5EF4-FFF2-40B4-BE49-F238E27FC236}">
                        <a16:creationId xmlns:a16="http://schemas.microsoft.com/office/drawing/2014/main" id="{D0110AF0-A754-BE56-7479-7FD6D3693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0" name="Freeform 52">
                    <a:extLst>
                      <a:ext uri="{FF2B5EF4-FFF2-40B4-BE49-F238E27FC236}">
                        <a16:creationId xmlns:a16="http://schemas.microsoft.com/office/drawing/2014/main" id="{A40B8442-C579-B237-2093-67D0621BF7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1" name="Freeform 53">
                    <a:extLst>
                      <a:ext uri="{FF2B5EF4-FFF2-40B4-BE49-F238E27FC236}">
                        <a16:creationId xmlns:a16="http://schemas.microsoft.com/office/drawing/2014/main" id="{BCDF1DC9-B880-F853-5020-11A06FE970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2" name="Freeform 54">
                    <a:extLst>
                      <a:ext uri="{FF2B5EF4-FFF2-40B4-BE49-F238E27FC236}">
                        <a16:creationId xmlns:a16="http://schemas.microsoft.com/office/drawing/2014/main" id="{3A10B3CB-BFF7-EA38-47A1-D761436C04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3" name="Freeform 55">
                    <a:extLst>
                      <a:ext uri="{FF2B5EF4-FFF2-40B4-BE49-F238E27FC236}">
                        <a16:creationId xmlns:a16="http://schemas.microsoft.com/office/drawing/2014/main" id="{AC9841B1-F903-E8E7-1D2B-3F4DC53E0D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4" name="Freeform 56">
                    <a:extLst>
                      <a:ext uri="{FF2B5EF4-FFF2-40B4-BE49-F238E27FC236}">
                        <a16:creationId xmlns:a16="http://schemas.microsoft.com/office/drawing/2014/main" id="{7CADD04B-3AC5-7434-ED0F-014026BE7E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5" name="Freeform 57">
                    <a:extLst>
                      <a:ext uri="{FF2B5EF4-FFF2-40B4-BE49-F238E27FC236}">
                        <a16:creationId xmlns:a16="http://schemas.microsoft.com/office/drawing/2014/main" id="{5A76721C-5716-F7F1-A77D-E1B32F159A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6" name="Freeform 58">
                    <a:extLst>
                      <a:ext uri="{FF2B5EF4-FFF2-40B4-BE49-F238E27FC236}">
                        <a16:creationId xmlns:a16="http://schemas.microsoft.com/office/drawing/2014/main" id="{5BAFF19E-2BC1-E9F1-D56F-796DA01102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7" name="Freeform 59">
                    <a:extLst>
                      <a:ext uri="{FF2B5EF4-FFF2-40B4-BE49-F238E27FC236}">
                        <a16:creationId xmlns:a16="http://schemas.microsoft.com/office/drawing/2014/main" id="{5201EEED-2174-748B-E887-2DD7AF8E9E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8" name="Freeform 60">
                    <a:extLst>
                      <a:ext uri="{FF2B5EF4-FFF2-40B4-BE49-F238E27FC236}">
                        <a16:creationId xmlns:a16="http://schemas.microsoft.com/office/drawing/2014/main" id="{4627CB14-14BC-7156-BAD3-EECE213E05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89" name="Freeform 61">
                    <a:extLst>
                      <a:ext uri="{FF2B5EF4-FFF2-40B4-BE49-F238E27FC236}">
                        <a16:creationId xmlns:a16="http://schemas.microsoft.com/office/drawing/2014/main" id="{BE0E756F-A20A-51FD-2874-6337782625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0" name="Freeform 62">
                    <a:extLst>
                      <a:ext uri="{FF2B5EF4-FFF2-40B4-BE49-F238E27FC236}">
                        <a16:creationId xmlns:a16="http://schemas.microsoft.com/office/drawing/2014/main" id="{BBC78D91-DCA2-1483-9DD5-0B73898E1A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1" name="Freeform 63">
                    <a:extLst>
                      <a:ext uri="{FF2B5EF4-FFF2-40B4-BE49-F238E27FC236}">
                        <a16:creationId xmlns:a16="http://schemas.microsoft.com/office/drawing/2014/main" id="{A0F48AF3-6F88-67B4-5EDB-3C1B8F16DE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2" name="Freeform 64">
                    <a:extLst>
                      <a:ext uri="{FF2B5EF4-FFF2-40B4-BE49-F238E27FC236}">
                        <a16:creationId xmlns:a16="http://schemas.microsoft.com/office/drawing/2014/main" id="{59B58A2D-7B45-C189-4734-A275EC49F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3" name="Freeform 65">
                    <a:extLst>
                      <a:ext uri="{FF2B5EF4-FFF2-40B4-BE49-F238E27FC236}">
                        <a16:creationId xmlns:a16="http://schemas.microsoft.com/office/drawing/2014/main" id="{29E0B0AF-22D0-1384-BDDD-80A84CE101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4" name="Freeform 66">
                    <a:extLst>
                      <a:ext uri="{FF2B5EF4-FFF2-40B4-BE49-F238E27FC236}">
                        <a16:creationId xmlns:a16="http://schemas.microsoft.com/office/drawing/2014/main" id="{5CACA92B-2F28-E9F7-135B-FFD43D878F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2595" name="Group 67">
                  <a:extLst>
                    <a:ext uri="{FF2B5EF4-FFF2-40B4-BE49-F238E27FC236}">
                      <a16:creationId xmlns:a16="http://schemas.microsoft.com/office/drawing/2014/main" id="{572B4CEB-CC2B-35D1-ED29-772CB7D9D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22596" name="Freeform 68">
                    <a:extLst>
                      <a:ext uri="{FF2B5EF4-FFF2-40B4-BE49-F238E27FC236}">
                        <a16:creationId xmlns:a16="http://schemas.microsoft.com/office/drawing/2014/main" id="{8435FE94-F8FF-E37A-9F45-E6F4F84112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7" name="Freeform 69">
                    <a:extLst>
                      <a:ext uri="{FF2B5EF4-FFF2-40B4-BE49-F238E27FC236}">
                        <a16:creationId xmlns:a16="http://schemas.microsoft.com/office/drawing/2014/main" id="{050EA71E-744D-609C-3984-4718158F7C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8" name="Freeform 70">
                    <a:extLst>
                      <a:ext uri="{FF2B5EF4-FFF2-40B4-BE49-F238E27FC236}">
                        <a16:creationId xmlns:a16="http://schemas.microsoft.com/office/drawing/2014/main" id="{3CDDE912-1323-07E4-78CD-F55BD79419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599" name="Freeform 71">
                    <a:extLst>
                      <a:ext uri="{FF2B5EF4-FFF2-40B4-BE49-F238E27FC236}">
                        <a16:creationId xmlns:a16="http://schemas.microsoft.com/office/drawing/2014/main" id="{0D3A2F2D-64CC-B84D-A8CB-7C15DBCFB7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0" name="Freeform 72">
                    <a:extLst>
                      <a:ext uri="{FF2B5EF4-FFF2-40B4-BE49-F238E27FC236}">
                        <a16:creationId xmlns:a16="http://schemas.microsoft.com/office/drawing/2014/main" id="{ADE18F21-3368-D08E-E2F7-DC9F01B351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1" name="Freeform 73">
                    <a:extLst>
                      <a:ext uri="{FF2B5EF4-FFF2-40B4-BE49-F238E27FC236}">
                        <a16:creationId xmlns:a16="http://schemas.microsoft.com/office/drawing/2014/main" id="{B74F5F98-C90E-4BB9-9A4E-C36C89E950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2" name="Freeform 74">
                    <a:extLst>
                      <a:ext uri="{FF2B5EF4-FFF2-40B4-BE49-F238E27FC236}">
                        <a16:creationId xmlns:a16="http://schemas.microsoft.com/office/drawing/2014/main" id="{F9E8EFFB-DC86-BBC8-F9F9-520B7C9C21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3" name="Freeform 75">
                    <a:extLst>
                      <a:ext uri="{FF2B5EF4-FFF2-40B4-BE49-F238E27FC236}">
                        <a16:creationId xmlns:a16="http://schemas.microsoft.com/office/drawing/2014/main" id="{9DFB3620-4CEC-E118-FB3A-4778F8C135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4" name="Freeform 76">
                    <a:extLst>
                      <a:ext uri="{FF2B5EF4-FFF2-40B4-BE49-F238E27FC236}">
                        <a16:creationId xmlns:a16="http://schemas.microsoft.com/office/drawing/2014/main" id="{B217633D-8FCB-DB91-EABB-2EDD42CCAD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5" name="Freeform 77">
                    <a:extLst>
                      <a:ext uri="{FF2B5EF4-FFF2-40B4-BE49-F238E27FC236}">
                        <a16:creationId xmlns:a16="http://schemas.microsoft.com/office/drawing/2014/main" id="{46CCDA42-D057-AFF4-A6CA-8A9F4EBCEC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6" name="Freeform 78">
                    <a:extLst>
                      <a:ext uri="{FF2B5EF4-FFF2-40B4-BE49-F238E27FC236}">
                        <a16:creationId xmlns:a16="http://schemas.microsoft.com/office/drawing/2014/main" id="{4673CFE8-BAD2-D7FA-1874-0E19F7C57E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7" name="Freeform 79">
                    <a:extLst>
                      <a:ext uri="{FF2B5EF4-FFF2-40B4-BE49-F238E27FC236}">
                        <a16:creationId xmlns:a16="http://schemas.microsoft.com/office/drawing/2014/main" id="{BF02E5EF-CA00-08C8-F847-DB9DCEEA20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8" name="Freeform 80">
                    <a:extLst>
                      <a:ext uri="{FF2B5EF4-FFF2-40B4-BE49-F238E27FC236}">
                        <a16:creationId xmlns:a16="http://schemas.microsoft.com/office/drawing/2014/main" id="{A0336FAC-9D74-6E25-0988-DD8ADC9463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09" name="Freeform 81">
                    <a:extLst>
                      <a:ext uri="{FF2B5EF4-FFF2-40B4-BE49-F238E27FC236}">
                        <a16:creationId xmlns:a16="http://schemas.microsoft.com/office/drawing/2014/main" id="{D8FFCF1C-781F-44DB-4A89-E1468D1851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0" name="Freeform 82">
                    <a:extLst>
                      <a:ext uri="{FF2B5EF4-FFF2-40B4-BE49-F238E27FC236}">
                        <a16:creationId xmlns:a16="http://schemas.microsoft.com/office/drawing/2014/main" id="{5DAEE51B-24BB-C80E-F945-2A786541A3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1" name="Freeform 83">
                    <a:extLst>
                      <a:ext uri="{FF2B5EF4-FFF2-40B4-BE49-F238E27FC236}">
                        <a16:creationId xmlns:a16="http://schemas.microsoft.com/office/drawing/2014/main" id="{AFC69626-D824-787A-B2AA-1EB51241FC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2" name="Freeform 84">
                    <a:extLst>
                      <a:ext uri="{FF2B5EF4-FFF2-40B4-BE49-F238E27FC236}">
                        <a16:creationId xmlns:a16="http://schemas.microsoft.com/office/drawing/2014/main" id="{DAD08023-18D8-B64F-0D54-7A3B6512F1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3" name="Freeform 85">
                    <a:extLst>
                      <a:ext uri="{FF2B5EF4-FFF2-40B4-BE49-F238E27FC236}">
                        <a16:creationId xmlns:a16="http://schemas.microsoft.com/office/drawing/2014/main" id="{4FC96834-31E6-0568-CD77-2BE3BEEE8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4" name="Freeform 86">
                    <a:extLst>
                      <a:ext uri="{FF2B5EF4-FFF2-40B4-BE49-F238E27FC236}">
                        <a16:creationId xmlns:a16="http://schemas.microsoft.com/office/drawing/2014/main" id="{9DC75BC2-19A8-291C-6088-771EE3881D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5" name="Freeform 87">
                    <a:extLst>
                      <a:ext uri="{FF2B5EF4-FFF2-40B4-BE49-F238E27FC236}">
                        <a16:creationId xmlns:a16="http://schemas.microsoft.com/office/drawing/2014/main" id="{4E989670-D6B0-A469-D0B6-AE5B657A70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6" name="Freeform 88">
                    <a:extLst>
                      <a:ext uri="{FF2B5EF4-FFF2-40B4-BE49-F238E27FC236}">
                        <a16:creationId xmlns:a16="http://schemas.microsoft.com/office/drawing/2014/main" id="{58D8874A-1507-3CE1-9587-EC53AC89D0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7" name="Freeform 89">
                    <a:extLst>
                      <a:ext uri="{FF2B5EF4-FFF2-40B4-BE49-F238E27FC236}">
                        <a16:creationId xmlns:a16="http://schemas.microsoft.com/office/drawing/2014/main" id="{D8C6CC3E-665C-DE5E-DB5B-F83AFABFA8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8" name="Freeform 90">
                    <a:extLst>
                      <a:ext uri="{FF2B5EF4-FFF2-40B4-BE49-F238E27FC236}">
                        <a16:creationId xmlns:a16="http://schemas.microsoft.com/office/drawing/2014/main" id="{CCB2226C-15A2-FED8-3DF3-990D5E8B3F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19" name="Freeform 91">
                    <a:extLst>
                      <a:ext uri="{FF2B5EF4-FFF2-40B4-BE49-F238E27FC236}">
                        <a16:creationId xmlns:a16="http://schemas.microsoft.com/office/drawing/2014/main" id="{2685C17C-F803-1459-BA08-0989A5D2EF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0" name="Freeform 92">
                    <a:extLst>
                      <a:ext uri="{FF2B5EF4-FFF2-40B4-BE49-F238E27FC236}">
                        <a16:creationId xmlns:a16="http://schemas.microsoft.com/office/drawing/2014/main" id="{DF137970-054A-C830-D7ED-AF81E49C4D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1" name="Freeform 93">
                    <a:extLst>
                      <a:ext uri="{FF2B5EF4-FFF2-40B4-BE49-F238E27FC236}">
                        <a16:creationId xmlns:a16="http://schemas.microsoft.com/office/drawing/2014/main" id="{2399E168-A6DF-6EED-D57A-B8FD89A23D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2" name="Freeform 94">
                    <a:extLst>
                      <a:ext uri="{FF2B5EF4-FFF2-40B4-BE49-F238E27FC236}">
                        <a16:creationId xmlns:a16="http://schemas.microsoft.com/office/drawing/2014/main" id="{1694FDA4-D9F3-892D-AE38-7E38221697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3" name="Freeform 95">
                    <a:extLst>
                      <a:ext uri="{FF2B5EF4-FFF2-40B4-BE49-F238E27FC236}">
                        <a16:creationId xmlns:a16="http://schemas.microsoft.com/office/drawing/2014/main" id="{AFA7199F-ACF1-B114-E07B-C8C44A3D1C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4" name="Freeform 96">
                    <a:extLst>
                      <a:ext uri="{FF2B5EF4-FFF2-40B4-BE49-F238E27FC236}">
                        <a16:creationId xmlns:a16="http://schemas.microsoft.com/office/drawing/2014/main" id="{A3B22395-C6ED-7EE8-422E-5F8CD0DE81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5" name="Freeform 97">
                    <a:extLst>
                      <a:ext uri="{FF2B5EF4-FFF2-40B4-BE49-F238E27FC236}">
                        <a16:creationId xmlns:a16="http://schemas.microsoft.com/office/drawing/2014/main" id="{68334BAA-3E8F-4B65-E127-5751B9C5A7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6" name="Freeform 98">
                    <a:extLst>
                      <a:ext uri="{FF2B5EF4-FFF2-40B4-BE49-F238E27FC236}">
                        <a16:creationId xmlns:a16="http://schemas.microsoft.com/office/drawing/2014/main" id="{49CB5639-E2A1-F802-8DA1-423583A173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7" name="Freeform 99">
                    <a:extLst>
                      <a:ext uri="{FF2B5EF4-FFF2-40B4-BE49-F238E27FC236}">
                        <a16:creationId xmlns:a16="http://schemas.microsoft.com/office/drawing/2014/main" id="{127EA2E5-9527-8036-AFFC-90EEAFF3C2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8" name="Freeform 100">
                    <a:extLst>
                      <a:ext uri="{FF2B5EF4-FFF2-40B4-BE49-F238E27FC236}">
                        <a16:creationId xmlns:a16="http://schemas.microsoft.com/office/drawing/2014/main" id="{90EF155B-72AB-F5F1-90AE-0CFFDB5950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29" name="Freeform 101">
                    <a:extLst>
                      <a:ext uri="{FF2B5EF4-FFF2-40B4-BE49-F238E27FC236}">
                        <a16:creationId xmlns:a16="http://schemas.microsoft.com/office/drawing/2014/main" id="{2ECC4434-F859-BE53-2F65-8508DA5DE2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0" name="Freeform 102">
                    <a:extLst>
                      <a:ext uri="{FF2B5EF4-FFF2-40B4-BE49-F238E27FC236}">
                        <a16:creationId xmlns:a16="http://schemas.microsoft.com/office/drawing/2014/main" id="{489BAB4E-A1D3-2A5E-05A3-23CFE197C2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1" name="Freeform 103">
                    <a:extLst>
                      <a:ext uri="{FF2B5EF4-FFF2-40B4-BE49-F238E27FC236}">
                        <a16:creationId xmlns:a16="http://schemas.microsoft.com/office/drawing/2014/main" id="{C5E6BE3A-E633-CF20-745C-E116DCE6EB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2" name="Freeform 104">
                    <a:extLst>
                      <a:ext uri="{FF2B5EF4-FFF2-40B4-BE49-F238E27FC236}">
                        <a16:creationId xmlns:a16="http://schemas.microsoft.com/office/drawing/2014/main" id="{AF87552D-3323-2EC3-8F41-B30A425EDC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3" name="Freeform 105">
                    <a:extLst>
                      <a:ext uri="{FF2B5EF4-FFF2-40B4-BE49-F238E27FC236}">
                        <a16:creationId xmlns:a16="http://schemas.microsoft.com/office/drawing/2014/main" id="{379D2F35-AB53-EC13-A717-AE1BD72C95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4" name="Freeform 106">
                    <a:extLst>
                      <a:ext uri="{FF2B5EF4-FFF2-40B4-BE49-F238E27FC236}">
                        <a16:creationId xmlns:a16="http://schemas.microsoft.com/office/drawing/2014/main" id="{589FC329-BBC5-ECAC-4F55-22B1E6CDEC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5" name="Freeform 107">
                    <a:extLst>
                      <a:ext uri="{FF2B5EF4-FFF2-40B4-BE49-F238E27FC236}">
                        <a16:creationId xmlns:a16="http://schemas.microsoft.com/office/drawing/2014/main" id="{8C58B16F-C5B3-3B49-B0B4-A1FEFA1B0C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6" name="Freeform 108">
                    <a:extLst>
                      <a:ext uri="{FF2B5EF4-FFF2-40B4-BE49-F238E27FC236}">
                        <a16:creationId xmlns:a16="http://schemas.microsoft.com/office/drawing/2014/main" id="{F1BDC72A-3ABF-8D5B-3BEC-B873CD3335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2637" name="Freeform 109">
                    <a:extLst>
                      <a:ext uri="{FF2B5EF4-FFF2-40B4-BE49-F238E27FC236}">
                        <a16:creationId xmlns:a16="http://schemas.microsoft.com/office/drawing/2014/main" id="{C68052F3-72FC-A323-DAC0-54D0BA2951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22638" name="Group 110">
                <a:extLst>
                  <a:ext uri="{FF2B5EF4-FFF2-40B4-BE49-F238E27FC236}">
                    <a16:creationId xmlns:a16="http://schemas.microsoft.com/office/drawing/2014/main" id="{51E277F6-3B2F-657A-31B0-B3567E2D19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22639" name="Line 111">
                  <a:extLst>
                    <a:ext uri="{FF2B5EF4-FFF2-40B4-BE49-F238E27FC236}">
                      <a16:creationId xmlns:a16="http://schemas.microsoft.com/office/drawing/2014/main" id="{8D59EFE6-60D3-9099-AD0E-D5038587A1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0" name="Line 112">
                  <a:extLst>
                    <a:ext uri="{FF2B5EF4-FFF2-40B4-BE49-F238E27FC236}">
                      <a16:creationId xmlns:a16="http://schemas.microsoft.com/office/drawing/2014/main" id="{64E304EA-9C49-F60D-7517-39D0EF32C5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1" name="Line 113">
                  <a:extLst>
                    <a:ext uri="{FF2B5EF4-FFF2-40B4-BE49-F238E27FC236}">
                      <a16:creationId xmlns:a16="http://schemas.microsoft.com/office/drawing/2014/main" id="{B9B7574A-B733-4904-B8A1-B59F78D89B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2" name="Line 114">
                  <a:extLst>
                    <a:ext uri="{FF2B5EF4-FFF2-40B4-BE49-F238E27FC236}">
                      <a16:creationId xmlns:a16="http://schemas.microsoft.com/office/drawing/2014/main" id="{1892FFD6-DC10-F1D1-2D4C-93335053B4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3" name="Line 115">
                  <a:extLst>
                    <a:ext uri="{FF2B5EF4-FFF2-40B4-BE49-F238E27FC236}">
                      <a16:creationId xmlns:a16="http://schemas.microsoft.com/office/drawing/2014/main" id="{7FC43AEB-05B7-2229-E5D5-D0EE4BD793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4" name="Line 116">
                  <a:extLst>
                    <a:ext uri="{FF2B5EF4-FFF2-40B4-BE49-F238E27FC236}">
                      <a16:creationId xmlns:a16="http://schemas.microsoft.com/office/drawing/2014/main" id="{790CDDFF-432B-3E41-45D6-71EF68BDEA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5" name="Line 117">
                  <a:extLst>
                    <a:ext uri="{FF2B5EF4-FFF2-40B4-BE49-F238E27FC236}">
                      <a16:creationId xmlns:a16="http://schemas.microsoft.com/office/drawing/2014/main" id="{69766445-278D-5E87-484D-D711BAD23A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6" name="Line 118">
                  <a:extLst>
                    <a:ext uri="{FF2B5EF4-FFF2-40B4-BE49-F238E27FC236}">
                      <a16:creationId xmlns:a16="http://schemas.microsoft.com/office/drawing/2014/main" id="{3E99CC09-6975-2F96-7E85-BDC8B0059C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7" name="Line 119">
                  <a:extLst>
                    <a:ext uri="{FF2B5EF4-FFF2-40B4-BE49-F238E27FC236}">
                      <a16:creationId xmlns:a16="http://schemas.microsoft.com/office/drawing/2014/main" id="{5AFADBBE-E5AC-489E-617E-EABE5810A9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8" name="Line 120">
                  <a:extLst>
                    <a:ext uri="{FF2B5EF4-FFF2-40B4-BE49-F238E27FC236}">
                      <a16:creationId xmlns:a16="http://schemas.microsoft.com/office/drawing/2014/main" id="{86323BE2-D554-EB77-CA5A-425C145253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49" name="Line 121">
                  <a:extLst>
                    <a:ext uri="{FF2B5EF4-FFF2-40B4-BE49-F238E27FC236}">
                      <a16:creationId xmlns:a16="http://schemas.microsoft.com/office/drawing/2014/main" id="{24142FD9-A8A3-D578-2F80-8C2A992C91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0" name="Line 122">
                  <a:extLst>
                    <a:ext uri="{FF2B5EF4-FFF2-40B4-BE49-F238E27FC236}">
                      <a16:creationId xmlns:a16="http://schemas.microsoft.com/office/drawing/2014/main" id="{049B49B2-DACB-881D-25E5-1C0B309303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1" name="Line 123">
                  <a:extLst>
                    <a:ext uri="{FF2B5EF4-FFF2-40B4-BE49-F238E27FC236}">
                      <a16:creationId xmlns:a16="http://schemas.microsoft.com/office/drawing/2014/main" id="{68D0A4A2-7A5A-D763-2855-F768795794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2" name="Line 124">
                  <a:extLst>
                    <a:ext uri="{FF2B5EF4-FFF2-40B4-BE49-F238E27FC236}">
                      <a16:creationId xmlns:a16="http://schemas.microsoft.com/office/drawing/2014/main" id="{F01545FA-91DB-F749-6CBA-4D18749D67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3" name="Line 125">
                  <a:extLst>
                    <a:ext uri="{FF2B5EF4-FFF2-40B4-BE49-F238E27FC236}">
                      <a16:creationId xmlns:a16="http://schemas.microsoft.com/office/drawing/2014/main" id="{2B78F3A0-1BB3-9F66-67E8-9738E685DA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4" name="Line 126">
                  <a:extLst>
                    <a:ext uri="{FF2B5EF4-FFF2-40B4-BE49-F238E27FC236}">
                      <a16:creationId xmlns:a16="http://schemas.microsoft.com/office/drawing/2014/main" id="{FE147594-BADA-AC75-ADE5-AE2D5405C2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5" name="Line 127">
                  <a:extLst>
                    <a:ext uri="{FF2B5EF4-FFF2-40B4-BE49-F238E27FC236}">
                      <a16:creationId xmlns:a16="http://schemas.microsoft.com/office/drawing/2014/main" id="{B8C00380-0475-CD14-66C9-696B1B62CD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6" name="Line 128">
                  <a:extLst>
                    <a:ext uri="{FF2B5EF4-FFF2-40B4-BE49-F238E27FC236}">
                      <a16:creationId xmlns:a16="http://schemas.microsoft.com/office/drawing/2014/main" id="{7ADA83E4-869B-7859-E7DE-5F4AA8FAD3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7" name="Line 129">
                  <a:extLst>
                    <a:ext uri="{FF2B5EF4-FFF2-40B4-BE49-F238E27FC236}">
                      <a16:creationId xmlns:a16="http://schemas.microsoft.com/office/drawing/2014/main" id="{B9BB23E6-BA6A-5CF9-33B6-F95021D3A4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8" name="Line 130">
                  <a:extLst>
                    <a:ext uri="{FF2B5EF4-FFF2-40B4-BE49-F238E27FC236}">
                      <a16:creationId xmlns:a16="http://schemas.microsoft.com/office/drawing/2014/main" id="{810D5A7A-546E-2D69-3EF9-35009E359D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59" name="Line 131">
                  <a:extLst>
                    <a:ext uri="{FF2B5EF4-FFF2-40B4-BE49-F238E27FC236}">
                      <a16:creationId xmlns:a16="http://schemas.microsoft.com/office/drawing/2014/main" id="{D8099949-30B5-BFE7-A4BA-A57733EEF8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22660" name="Group 132">
                <a:extLst>
                  <a:ext uri="{FF2B5EF4-FFF2-40B4-BE49-F238E27FC236}">
                    <a16:creationId xmlns:a16="http://schemas.microsoft.com/office/drawing/2014/main" id="{DA6B3C37-08FF-B78D-45EF-90741751E1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22661" name="Line 133">
                  <a:extLst>
                    <a:ext uri="{FF2B5EF4-FFF2-40B4-BE49-F238E27FC236}">
                      <a16:creationId xmlns:a16="http://schemas.microsoft.com/office/drawing/2014/main" id="{9BA0730D-2625-4D20-5D4F-999BC9F00F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2" name="Line 134">
                  <a:extLst>
                    <a:ext uri="{FF2B5EF4-FFF2-40B4-BE49-F238E27FC236}">
                      <a16:creationId xmlns:a16="http://schemas.microsoft.com/office/drawing/2014/main" id="{2955955E-2AD2-6D30-B9CE-2189D41C6B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3" name="Line 135">
                  <a:extLst>
                    <a:ext uri="{FF2B5EF4-FFF2-40B4-BE49-F238E27FC236}">
                      <a16:creationId xmlns:a16="http://schemas.microsoft.com/office/drawing/2014/main" id="{4FC4BEFA-E3FF-219B-A1BD-0B77F3C896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4" name="Line 136">
                  <a:extLst>
                    <a:ext uri="{FF2B5EF4-FFF2-40B4-BE49-F238E27FC236}">
                      <a16:creationId xmlns:a16="http://schemas.microsoft.com/office/drawing/2014/main" id="{C3983E38-42A7-1430-CABF-55E2240387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5" name="Line 137">
                  <a:extLst>
                    <a:ext uri="{FF2B5EF4-FFF2-40B4-BE49-F238E27FC236}">
                      <a16:creationId xmlns:a16="http://schemas.microsoft.com/office/drawing/2014/main" id="{DA41215A-EE2F-71A0-7775-AD40D4187A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6" name="Line 138">
                  <a:extLst>
                    <a:ext uri="{FF2B5EF4-FFF2-40B4-BE49-F238E27FC236}">
                      <a16:creationId xmlns:a16="http://schemas.microsoft.com/office/drawing/2014/main" id="{EA026AE2-5608-09C4-9373-AD4D6931C7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7" name="Line 139">
                  <a:extLst>
                    <a:ext uri="{FF2B5EF4-FFF2-40B4-BE49-F238E27FC236}">
                      <a16:creationId xmlns:a16="http://schemas.microsoft.com/office/drawing/2014/main" id="{1DB94C8F-80E7-1BF4-CC2A-F88DF6122C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8" name="Line 140">
                  <a:extLst>
                    <a:ext uri="{FF2B5EF4-FFF2-40B4-BE49-F238E27FC236}">
                      <a16:creationId xmlns:a16="http://schemas.microsoft.com/office/drawing/2014/main" id="{3E39673F-9EEC-43C2-1966-EC47E5DEDC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69" name="Line 141">
                  <a:extLst>
                    <a:ext uri="{FF2B5EF4-FFF2-40B4-BE49-F238E27FC236}">
                      <a16:creationId xmlns:a16="http://schemas.microsoft.com/office/drawing/2014/main" id="{1EC9521A-0CAF-6ABD-3EB4-131AC4D35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0" name="Line 142">
                  <a:extLst>
                    <a:ext uri="{FF2B5EF4-FFF2-40B4-BE49-F238E27FC236}">
                      <a16:creationId xmlns:a16="http://schemas.microsoft.com/office/drawing/2014/main" id="{90D02A69-3DDD-6052-A74F-EACB22B8A9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1" name="Line 143">
                  <a:extLst>
                    <a:ext uri="{FF2B5EF4-FFF2-40B4-BE49-F238E27FC236}">
                      <a16:creationId xmlns:a16="http://schemas.microsoft.com/office/drawing/2014/main" id="{8ADE21CE-770F-3361-A6DD-EB882CEF86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2" name="Line 144">
                  <a:extLst>
                    <a:ext uri="{FF2B5EF4-FFF2-40B4-BE49-F238E27FC236}">
                      <a16:creationId xmlns:a16="http://schemas.microsoft.com/office/drawing/2014/main" id="{D81A2F3F-35CD-B3F3-08A5-9D56CBEC56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3" name="Line 145">
                  <a:extLst>
                    <a:ext uri="{FF2B5EF4-FFF2-40B4-BE49-F238E27FC236}">
                      <a16:creationId xmlns:a16="http://schemas.microsoft.com/office/drawing/2014/main" id="{5931F1A9-CD9E-9D32-DD06-C2DC309DF2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4" name="Line 146">
                  <a:extLst>
                    <a:ext uri="{FF2B5EF4-FFF2-40B4-BE49-F238E27FC236}">
                      <a16:creationId xmlns:a16="http://schemas.microsoft.com/office/drawing/2014/main" id="{7F43D29F-4708-41CD-D1B5-674A1B8825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5" name="Line 147">
                  <a:extLst>
                    <a:ext uri="{FF2B5EF4-FFF2-40B4-BE49-F238E27FC236}">
                      <a16:creationId xmlns:a16="http://schemas.microsoft.com/office/drawing/2014/main" id="{80BE129C-303E-2EA4-ED52-A341E10AA9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6" name="Line 148">
                  <a:extLst>
                    <a:ext uri="{FF2B5EF4-FFF2-40B4-BE49-F238E27FC236}">
                      <a16:creationId xmlns:a16="http://schemas.microsoft.com/office/drawing/2014/main" id="{9E998CFD-A961-5420-8790-AC9FF7548F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7" name="Line 149">
                  <a:extLst>
                    <a:ext uri="{FF2B5EF4-FFF2-40B4-BE49-F238E27FC236}">
                      <a16:creationId xmlns:a16="http://schemas.microsoft.com/office/drawing/2014/main" id="{66F0E699-FC9B-7620-13CD-7924A7BAF4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8" name="Line 150">
                  <a:extLst>
                    <a:ext uri="{FF2B5EF4-FFF2-40B4-BE49-F238E27FC236}">
                      <a16:creationId xmlns:a16="http://schemas.microsoft.com/office/drawing/2014/main" id="{0E2239C4-F769-213D-A08D-FBC9FA4129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79" name="Line 151">
                  <a:extLst>
                    <a:ext uri="{FF2B5EF4-FFF2-40B4-BE49-F238E27FC236}">
                      <a16:creationId xmlns:a16="http://schemas.microsoft.com/office/drawing/2014/main" id="{E74D3134-8B36-247C-57D4-93E0829975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0" name="Line 152">
                  <a:extLst>
                    <a:ext uri="{FF2B5EF4-FFF2-40B4-BE49-F238E27FC236}">
                      <a16:creationId xmlns:a16="http://schemas.microsoft.com/office/drawing/2014/main" id="{FCC7804E-170D-ABEE-A0BC-AF12661EC4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1" name="Line 153">
                  <a:extLst>
                    <a:ext uri="{FF2B5EF4-FFF2-40B4-BE49-F238E27FC236}">
                      <a16:creationId xmlns:a16="http://schemas.microsoft.com/office/drawing/2014/main" id="{75A864EE-4862-222D-E1CC-2566B852E5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2" name="Line 154">
                  <a:extLst>
                    <a:ext uri="{FF2B5EF4-FFF2-40B4-BE49-F238E27FC236}">
                      <a16:creationId xmlns:a16="http://schemas.microsoft.com/office/drawing/2014/main" id="{DB0C0FA8-4D3D-A7FB-B1B1-F8A1D69336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3" name="Line 155">
                  <a:extLst>
                    <a:ext uri="{FF2B5EF4-FFF2-40B4-BE49-F238E27FC236}">
                      <a16:creationId xmlns:a16="http://schemas.microsoft.com/office/drawing/2014/main" id="{E17A3865-52C7-C309-A8EE-2E5084B610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4" name="Line 156">
                  <a:extLst>
                    <a:ext uri="{FF2B5EF4-FFF2-40B4-BE49-F238E27FC236}">
                      <a16:creationId xmlns:a16="http://schemas.microsoft.com/office/drawing/2014/main" id="{3931A6C5-8AFD-1226-E7FB-873BBB20A6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685" name="Line 157">
                  <a:extLst>
                    <a:ext uri="{FF2B5EF4-FFF2-40B4-BE49-F238E27FC236}">
                      <a16:creationId xmlns:a16="http://schemas.microsoft.com/office/drawing/2014/main" id="{3898F5E2-9DCB-B555-AA53-AA6463FE23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pic>
          <p:nvPicPr>
            <p:cNvPr id="22689" name="Picture 161">
              <a:extLst>
                <a:ext uri="{FF2B5EF4-FFF2-40B4-BE49-F238E27FC236}">
                  <a16:creationId xmlns:a16="http://schemas.microsoft.com/office/drawing/2014/main" id="{2339FFED-D6A1-90C2-662C-B348BE61B1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 i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7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66464CF-CD6E-CB34-AAFF-2FCC4417A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1447800"/>
            <a:ext cx="7772400" cy="1676400"/>
          </a:xfrm>
        </p:spPr>
        <p:txBody>
          <a:bodyPr/>
          <a:lstStyle/>
          <a:p>
            <a:pPr algn="ctr"/>
            <a:r>
              <a:rPr lang="en-GB" altLang="en-US" b="1"/>
              <a:t>Energy and conservation</a:t>
            </a:r>
            <a:endParaRPr lang="en-US" alt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992E8A95-4082-A2DF-A69C-B0205FB5A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381000"/>
            <a:ext cx="7772400" cy="381000"/>
          </a:xfrm>
        </p:spPr>
        <p:txBody>
          <a:bodyPr/>
          <a:lstStyle/>
          <a:p>
            <a:pPr algn="ctr"/>
            <a:r>
              <a:rPr lang="en-GB" altLang="en-US" sz="3600" b="1">
                <a:solidFill>
                  <a:schemeClr val="tx1"/>
                </a:solidFill>
              </a:rPr>
              <a:t>          </a:t>
            </a:r>
            <a:r>
              <a:rPr lang="en-GB" altLang="en-US" sz="3200" b="1">
                <a:solidFill>
                  <a:schemeClr val="tx1"/>
                </a:solidFill>
              </a:rPr>
              <a:t>What are our main energy sources?</a:t>
            </a:r>
            <a:endParaRPr lang="en-US" altLang="en-US" sz="3200" b="1">
              <a:solidFill>
                <a:schemeClr val="tx1"/>
              </a:solidFill>
            </a:endParaRP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1513045-4B78-FA8D-CD9F-F0E354B08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68580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b="1"/>
              <a:t>Industrialised countries need large amounts of energy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Most of this energy comes form fossil fuels which are burnt in power stations, factories, homes and vehicles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These fossil fuels formed millions of years ago, and are non-renewable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Once the fossil fuels have been used up there will be no more to replace them</a:t>
            </a:r>
            <a:endParaRPr lang="en-US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utoUpdateAnimBg="0"/>
      <p:bldP spid="6861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557A4E88-C736-B9A5-B290-4EEEC5CE5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b="1"/>
              <a:t>Oil is useful for other things too</a:t>
            </a:r>
            <a:endParaRPr lang="en-US" altLang="en-US" b="1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273309F-8065-96EE-16D6-B0428B57F90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47888"/>
            <a:ext cx="4343400" cy="42529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Oil is a mixture of different compounds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We can separate these substances by a process called </a:t>
            </a:r>
            <a:r>
              <a:rPr lang="en-GB" altLang="en-US" sz="2400">
                <a:solidFill>
                  <a:srgbClr val="3366FF"/>
                </a:solidFill>
              </a:rPr>
              <a:t>fractional distillation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These fractions include fuels like </a:t>
            </a:r>
            <a:r>
              <a:rPr lang="en-GB" altLang="en-US" sz="2400">
                <a:solidFill>
                  <a:srgbClr val="3366FF"/>
                </a:solidFill>
              </a:rPr>
              <a:t>petrol, diesel and aviation fuel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Parts of oil are also used to make </a:t>
            </a:r>
            <a:r>
              <a:rPr lang="en-GB" altLang="en-US" sz="2400">
                <a:solidFill>
                  <a:srgbClr val="3366FF"/>
                </a:solidFill>
              </a:rPr>
              <a:t>plastics, medicines, paints, dyes and even wax candles</a:t>
            </a:r>
            <a:endParaRPr lang="en-US" altLang="en-US" sz="2400">
              <a:solidFill>
                <a:srgbClr val="3366FF"/>
              </a:solidFill>
            </a:endParaRPr>
          </a:p>
        </p:txBody>
      </p:sp>
      <p:pic>
        <p:nvPicPr>
          <p:cNvPr id="69637" name="Picture 5">
            <a:extLst>
              <a:ext uri="{FF2B5EF4-FFF2-40B4-BE49-F238E27FC236}">
                <a16:creationId xmlns:a16="http://schemas.microsoft.com/office/drawing/2014/main" id="{01EDACC0-021F-906A-4333-ADA0B1B58321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316163"/>
            <a:ext cx="3352800" cy="33226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utoUpdateAnimBg="0"/>
      <p:bldP spid="6963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>
            <a:extLst>
              <a:ext uri="{FF2B5EF4-FFF2-40B4-BE49-F238E27FC236}">
                <a16:creationId xmlns:a16="http://schemas.microsoft.com/office/drawing/2014/main" id="{CF7766B2-26EE-83E8-6339-545483B00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b="1"/>
              <a:t>Problems with burning fossil fuels</a:t>
            </a:r>
            <a:endParaRPr lang="en-US" altLang="en-US" b="1"/>
          </a:p>
        </p:txBody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id="{DF01C673-3CD2-FB1A-EA58-484A32FBF9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86000"/>
            <a:ext cx="4114800" cy="39766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b="1"/>
              <a:t>Huge amounts of </a:t>
            </a:r>
            <a:r>
              <a:rPr lang="en-GB" altLang="en-US" sz="2400" b="1">
                <a:solidFill>
                  <a:srgbClr val="FF0000"/>
                </a:solidFill>
              </a:rPr>
              <a:t>carbon dioxide</a:t>
            </a:r>
            <a:r>
              <a:rPr lang="en-GB" altLang="en-US" sz="2400" b="1"/>
              <a:t> are given off into the atmosphere </a:t>
            </a:r>
          </a:p>
          <a:p>
            <a:pPr>
              <a:lnSpc>
                <a:spcPct val="90000"/>
              </a:lnSpc>
            </a:pPr>
            <a:r>
              <a:rPr lang="en-GB" altLang="en-US" sz="2400" b="1"/>
              <a:t>Carbon dioxide causes </a:t>
            </a:r>
            <a:r>
              <a:rPr lang="en-GB" altLang="en-US" sz="2400" b="1">
                <a:solidFill>
                  <a:srgbClr val="FF6600"/>
                </a:solidFill>
              </a:rPr>
              <a:t>global warming</a:t>
            </a:r>
            <a:r>
              <a:rPr lang="en-GB" altLang="en-US" sz="2400" b="1"/>
              <a:t> or the </a:t>
            </a:r>
            <a:r>
              <a:rPr lang="en-GB" altLang="en-US" sz="2400" b="1">
                <a:solidFill>
                  <a:srgbClr val="FFCC00"/>
                </a:solidFill>
              </a:rPr>
              <a:t>greenhouse effect</a:t>
            </a:r>
          </a:p>
          <a:p>
            <a:pPr>
              <a:lnSpc>
                <a:spcPct val="90000"/>
              </a:lnSpc>
            </a:pPr>
            <a:r>
              <a:rPr lang="en-GB" altLang="en-US" sz="2400" b="1"/>
              <a:t>coal-burning power stations also give off </a:t>
            </a:r>
            <a:r>
              <a:rPr lang="en-GB" altLang="en-US" sz="2400" b="1">
                <a:solidFill>
                  <a:srgbClr val="FF0000"/>
                </a:solidFill>
              </a:rPr>
              <a:t>sulphur dioxide</a:t>
            </a:r>
            <a:r>
              <a:rPr lang="en-GB" altLang="en-US" sz="2400" b="1"/>
              <a:t> gas which leads to </a:t>
            </a:r>
            <a:r>
              <a:rPr lang="en-GB" altLang="en-US" sz="2400" b="1">
                <a:solidFill>
                  <a:srgbClr val="FF0000"/>
                </a:solidFill>
              </a:rPr>
              <a:t>acid rain</a:t>
            </a:r>
            <a:endParaRPr lang="en-US" altLang="en-US" sz="2400" b="1">
              <a:solidFill>
                <a:srgbClr val="FF0000"/>
              </a:solidFill>
            </a:endParaRPr>
          </a:p>
        </p:txBody>
      </p:sp>
      <p:pic>
        <p:nvPicPr>
          <p:cNvPr id="70664" name="Picture 1032">
            <a:extLst>
              <a:ext uri="{FF2B5EF4-FFF2-40B4-BE49-F238E27FC236}">
                <a16:creationId xmlns:a16="http://schemas.microsoft.com/office/drawing/2014/main" id="{514C8E1A-CFC1-4464-AE94-E260F9A53C2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14600"/>
            <a:ext cx="4114800" cy="290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utoUpdateAnimBg="0"/>
      <p:bldP spid="7065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1747E0F-D5A5-D841-0DBA-D2C903A680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the greenhouse effect?</a:t>
            </a:r>
            <a:endParaRPr lang="en-US" altLang="en-US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BBEB3272-E64A-A97C-4FF1-12165704A50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Carbon dioxide gas acts like the glass in a greenhouse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Infrared radiation from the Sun is usually reflected back into space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Greenhouse gases stop this, and heat is reflected back to the Earth again</a:t>
            </a:r>
            <a:endParaRPr lang="en-US" altLang="en-US" sz="2400"/>
          </a:p>
        </p:txBody>
      </p:sp>
      <p:pic>
        <p:nvPicPr>
          <p:cNvPr id="71686" name="Picture 6">
            <a:extLst>
              <a:ext uri="{FF2B5EF4-FFF2-40B4-BE49-F238E27FC236}">
                <a16:creationId xmlns:a16="http://schemas.microsoft.com/office/drawing/2014/main" id="{88C011A8-978E-E877-FA38-6C10D34901A8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300288"/>
            <a:ext cx="3657600" cy="365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utoUpdateAnimBg="0"/>
      <p:bldP spid="7168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>
            <a:extLst>
              <a:ext uri="{FF2B5EF4-FFF2-40B4-BE49-F238E27FC236}">
                <a16:creationId xmlns:a16="http://schemas.microsoft.com/office/drawing/2014/main" id="{D3818307-3418-E848-4059-193D6081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620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7740D812-63A3-E085-DD64-6F227F388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7772400" cy="441325"/>
          </a:xfrm>
        </p:spPr>
        <p:txBody>
          <a:bodyPr/>
          <a:lstStyle/>
          <a:p>
            <a:r>
              <a:rPr lang="en-GB" altLang="en-US" sz="3200" b="1"/>
              <a:t>What are the problems with global warming?</a:t>
            </a:r>
            <a:endParaRPr lang="en-US" altLang="en-US" sz="3200" b="1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FF63DA2-E3C6-32CB-5A97-DE754E154D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228600" y="1447800"/>
            <a:ext cx="4572000" cy="4814888"/>
          </a:xfrm>
        </p:spPr>
        <p:txBody>
          <a:bodyPr/>
          <a:lstStyle/>
          <a:p>
            <a:pPr lvl="1"/>
            <a:endParaRPr lang="en-GB" altLang="en-US" sz="2400" b="1"/>
          </a:p>
          <a:p>
            <a:pPr lvl="1"/>
            <a:r>
              <a:rPr lang="en-GB" altLang="en-US" sz="2400" b="1"/>
              <a:t>The average temperature of the Earth will rise</a:t>
            </a:r>
          </a:p>
          <a:p>
            <a:pPr lvl="1"/>
            <a:endParaRPr lang="en-GB" altLang="en-US" sz="2400" b="1"/>
          </a:p>
          <a:p>
            <a:pPr lvl="1"/>
            <a:r>
              <a:rPr lang="en-GB" altLang="en-US" sz="2400" b="1"/>
              <a:t>This can lead to droughts</a:t>
            </a:r>
          </a:p>
        </p:txBody>
      </p:sp>
      <p:pic>
        <p:nvPicPr>
          <p:cNvPr id="74758" name="Picture 6">
            <a:extLst>
              <a:ext uri="{FF2B5EF4-FFF2-40B4-BE49-F238E27FC236}">
                <a16:creationId xmlns:a16="http://schemas.microsoft.com/office/drawing/2014/main" id="{FDAC70F1-E766-4C1B-C423-64F7B6D96E9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547813"/>
            <a:ext cx="4724400" cy="4613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autoUpdateAnimBg="0"/>
      <p:bldP spid="7475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B4670AB2-30A6-E1CE-EC71-453056BEE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25C67E11-5EBC-750A-ED2B-DEE9740EB29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endParaRPr lang="en-GB" altLang="en-US" sz="2400" b="1"/>
          </a:p>
          <a:p>
            <a:pPr lvl="1"/>
            <a:endParaRPr lang="en-GB" altLang="en-US" sz="2400" b="1"/>
          </a:p>
          <a:p>
            <a:pPr lvl="1"/>
            <a:endParaRPr lang="en-GB" altLang="en-US" sz="2400" b="1"/>
          </a:p>
          <a:p>
            <a:pPr lvl="1"/>
            <a:r>
              <a:rPr lang="en-GB" altLang="en-US" sz="2400" b="1"/>
              <a:t>Extremes of weather will occur hurricanes and storms</a:t>
            </a:r>
            <a:endParaRPr lang="en-US" altLang="en-US" sz="2400" b="1"/>
          </a:p>
          <a:p>
            <a:endParaRPr lang="en-US" altLang="en-US" sz="2800"/>
          </a:p>
        </p:txBody>
      </p:sp>
      <p:pic>
        <p:nvPicPr>
          <p:cNvPr id="77831" name="Picture 7">
            <a:extLst>
              <a:ext uri="{FF2B5EF4-FFF2-40B4-BE49-F238E27FC236}">
                <a16:creationId xmlns:a16="http://schemas.microsoft.com/office/drawing/2014/main" id="{688BF4B5-E932-1574-0751-C2028BFBA0BF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4038600"/>
            <a:ext cx="3352800" cy="254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29" name="Picture 5">
            <a:extLst>
              <a:ext uri="{FF2B5EF4-FFF2-40B4-BE49-F238E27FC236}">
                <a16:creationId xmlns:a16="http://schemas.microsoft.com/office/drawing/2014/main" id="{19163AC4-2318-45FC-B291-58C0BD29A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31496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78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333C5AE8-9665-C4A7-7F7A-EA92089F3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flipV="1">
            <a:off x="246063" y="838200"/>
            <a:ext cx="7772400" cy="9207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4D6DA228-A766-B704-1DE6-4D38C587DD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r>
              <a:rPr lang="en-GB" altLang="en-US" sz="2400" b="1"/>
              <a:t>The increase in temperature will speed up the melting of the polar ice caps</a:t>
            </a:r>
          </a:p>
          <a:p>
            <a:endParaRPr lang="en-US" altLang="en-US" sz="2800"/>
          </a:p>
        </p:txBody>
      </p:sp>
      <p:pic>
        <p:nvPicPr>
          <p:cNvPr id="75782" name="Picture 6">
            <a:extLst>
              <a:ext uri="{FF2B5EF4-FFF2-40B4-BE49-F238E27FC236}">
                <a16:creationId xmlns:a16="http://schemas.microsoft.com/office/drawing/2014/main" id="{7AF93D7D-DE4D-7ECD-A9ED-10A546E54473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6613" y="2147888"/>
            <a:ext cx="3506787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7" name="Picture 7">
            <a:extLst>
              <a:ext uri="{FF2B5EF4-FFF2-40B4-BE49-F238E27FC236}">
                <a16:creationId xmlns:a16="http://schemas.microsoft.com/office/drawing/2014/main" id="{D0D09D46-30C0-C7AF-9C0E-EACE122208B1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362200"/>
            <a:ext cx="6934200" cy="3713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6802" name="Rectangle 2">
            <a:extLst>
              <a:ext uri="{FF2B5EF4-FFF2-40B4-BE49-F238E27FC236}">
                <a16:creationId xmlns:a16="http://schemas.microsoft.com/office/drawing/2014/main" id="{9A1DADBA-D8EF-F8AB-D60F-6EAD725BB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C78CB9D7-88B0-6A89-724F-68BC8C8B60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/>
            <a:r>
              <a:rPr lang="en-GB" altLang="en-US" sz="2400" b="1"/>
              <a:t>Global warming will therefore  lead to floods</a:t>
            </a:r>
          </a:p>
          <a:p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D0CAA0AF-624E-3B4B-353A-F932EE47A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B1EF2890-6B4E-7263-7635-69CD358A4E0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GB" altLang="en-US" sz="2800"/>
          </a:p>
          <a:p>
            <a:r>
              <a:rPr lang="en-GB" altLang="en-US" sz="2800"/>
              <a:t>So all this burning of fossil fuels leading to an Earth that is suffering form many environmental problems </a:t>
            </a:r>
            <a:endParaRPr lang="en-US" altLang="en-US" sz="2800"/>
          </a:p>
        </p:txBody>
      </p:sp>
      <p:pic>
        <p:nvPicPr>
          <p:cNvPr id="78854" name="Picture 6">
            <a:extLst>
              <a:ext uri="{FF2B5EF4-FFF2-40B4-BE49-F238E27FC236}">
                <a16:creationId xmlns:a16="http://schemas.microsoft.com/office/drawing/2014/main" id="{C2A9FF3F-A6B5-2B7F-3652-00054F345EFA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71750"/>
            <a:ext cx="3810000" cy="3265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8FED0F9-1897-6EC3-0F65-00BA1F07FE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0"/>
            <a:ext cx="8669337" cy="1066800"/>
          </a:xfrm>
        </p:spPr>
        <p:txBody>
          <a:bodyPr/>
          <a:lstStyle/>
          <a:p>
            <a:r>
              <a:rPr lang="en-GB" altLang="en-US" sz="2800">
                <a:solidFill>
                  <a:schemeClr val="tx1"/>
                </a:solidFill>
              </a:rPr>
              <a:t>		</a:t>
            </a:r>
            <a:r>
              <a:rPr lang="en-GB" altLang="en-US" sz="2800" b="1">
                <a:solidFill>
                  <a:schemeClr val="tx1"/>
                </a:solidFill>
              </a:rPr>
              <a:t>Other problems from the pollution from 			burning fossil fuels</a:t>
            </a:r>
            <a:r>
              <a:rPr lang="en-GB" altLang="en-US" sz="2800">
                <a:solidFill>
                  <a:schemeClr val="tx1"/>
                </a:solidFill>
              </a:rPr>
              <a:t>:</a:t>
            </a:r>
            <a:endParaRPr lang="en-US" altLang="en-US" sz="2800">
              <a:solidFill>
                <a:schemeClr val="tx1"/>
              </a:solidFill>
            </a:endParaRP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1C0E371-5EA4-4A28-DF7B-A5C45B214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038600"/>
            <a:ext cx="7772400" cy="2667000"/>
          </a:xfrm>
        </p:spPr>
        <p:txBody>
          <a:bodyPr/>
          <a:lstStyle/>
          <a:p>
            <a:r>
              <a:rPr lang="en-GB" altLang="en-US" sz="2000" b="1"/>
              <a:t>Lead poisoning has been shown to affect the development and progress of children living near motorways</a:t>
            </a:r>
          </a:p>
          <a:p>
            <a:r>
              <a:rPr lang="en-GB" altLang="en-US" sz="2000" b="1"/>
              <a:t>Dust and gases in the air can lead to smog above large industrialised cities</a:t>
            </a:r>
          </a:p>
          <a:p>
            <a:r>
              <a:rPr lang="en-GB" altLang="en-US" sz="2000" b="1"/>
              <a:t>A hole is developing in the ozone layer which therefore will not filter out harmful ultra-violet rays from the Sun</a:t>
            </a:r>
            <a:endParaRPr lang="en-US" altLang="en-US" sz="2000" b="1"/>
          </a:p>
        </p:txBody>
      </p:sp>
      <p:pic>
        <p:nvPicPr>
          <p:cNvPr id="79876" name="Picture 4">
            <a:extLst>
              <a:ext uri="{FF2B5EF4-FFF2-40B4-BE49-F238E27FC236}">
                <a16:creationId xmlns:a16="http://schemas.microsoft.com/office/drawing/2014/main" id="{B4924930-A970-0FFB-65D5-2C2D9B78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181600" cy="232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 autoUpdateAnimBg="0"/>
      <p:bldP spid="7987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5DA80B5-D1F4-F6D7-A37A-AA355F951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sz="3600" b="1"/>
              <a:t>We need to conserve our fossil fuels</a:t>
            </a:r>
            <a:endParaRPr lang="en-US" altLang="en-US" sz="3600" b="1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D0CAE2CF-A32E-3384-800B-1334A49529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The electricity we produce from burning fossil fuels could also be made using renewable energy resources</a:t>
            </a:r>
          </a:p>
          <a:p>
            <a:r>
              <a:rPr lang="en-GB" altLang="en-US" sz="2800"/>
              <a:t>It makes sense to save the oil we have left for making fuel for transport and for making plastics</a:t>
            </a:r>
          </a:p>
          <a:p>
            <a:r>
              <a:rPr lang="en-GB" altLang="en-US" sz="2800"/>
              <a:t>We could try to save wasting energy from fossil fuels during domestic use in our homes and from waste transport consumption of fuel</a:t>
            </a: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utoUpdateAnimBg="0"/>
      <p:bldP spid="8089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4F3FCD2-F2EF-F6A9-8A2A-7A910D5F7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0"/>
            <a:ext cx="7772400" cy="990600"/>
          </a:xfrm>
        </p:spPr>
        <p:txBody>
          <a:bodyPr/>
          <a:lstStyle/>
          <a:p>
            <a:pPr algn="ctr"/>
            <a:r>
              <a:rPr lang="en-GB" altLang="en-US" b="1">
                <a:solidFill>
                  <a:schemeClr val="tx1"/>
                </a:solidFill>
              </a:rPr>
              <a:t>    Alternative energy sources</a:t>
            </a:r>
            <a:endParaRPr lang="en-US" altLang="en-US" b="1">
              <a:solidFill>
                <a:schemeClr val="tx1"/>
              </a:solidFill>
            </a:endParaRP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962B107C-3A90-948B-765A-9222EA2CAAB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586288"/>
          </a:xfrm>
        </p:spPr>
        <p:txBody>
          <a:bodyPr/>
          <a:lstStyle/>
          <a:p>
            <a:r>
              <a:rPr lang="en-GB" altLang="en-US" sz="2800"/>
              <a:t>Wind energy</a:t>
            </a:r>
          </a:p>
          <a:p>
            <a:r>
              <a:rPr lang="en-GB" altLang="en-US" sz="2800"/>
              <a:t>Hydroelectric energy</a:t>
            </a:r>
          </a:p>
          <a:p>
            <a:r>
              <a:rPr lang="en-GB" altLang="en-US" sz="2800"/>
              <a:t>Solar energy</a:t>
            </a:r>
          </a:p>
          <a:p>
            <a:r>
              <a:rPr lang="en-GB" altLang="en-US" sz="2800"/>
              <a:t>Tidal energy</a:t>
            </a:r>
          </a:p>
          <a:p>
            <a:r>
              <a:rPr lang="en-GB" altLang="en-US" sz="2800"/>
              <a:t>Nuclear energy</a:t>
            </a:r>
          </a:p>
          <a:p>
            <a:r>
              <a:rPr lang="en-GB" altLang="en-US" sz="2800"/>
              <a:t>Geothermal energy</a:t>
            </a:r>
          </a:p>
          <a:p>
            <a:r>
              <a:rPr lang="en-GB" altLang="en-US" sz="2800"/>
              <a:t>Biomass energy</a:t>
            </a:r>
            <a:endParaRPr lang="en-US" altLang="en-US" sz="2800"/>
          </a:p>
        </p:txBody>
      </p:sp>
      <p:pic>
        <p:nvPicPr>
          <p:cNvPr id="84997" name="Picture 5">
            <a:extLst>
              <a:ext uri="{FF2B5EF4-FFF2-40B4-BE49-F238E27FC236}">
                <a16:creationId xmlns:a16="http://schemas.microsoft.com/office/drawing/2014/main" id="{23D50AD5-FA6E-E385-BAE0-C32C46798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838200"/>
            <a:ext cx="1054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8" name="Picture 6">
            <a:extLst>
              <a:ext uri="{FF2B5EF4-FFF2-40B4-BE49-F238E27FC236}">
                <a16:creationId xmlns:a16="http://schemas.microsoft.com/office/drawing/2014/main" id="{866597BC-BCA9-AEEB-3C3E-F86349FA2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257800"/>
            <a:ext cx="18288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0" name="Picture 8">
            <a:extLst>
              <a:ext uri="{FF2B5EF4-FFF2-40B4-BE49-F238E27FC236}">
                <a16:creationId xmlns:a16="http://schemas.microsoft.com/office/drawing/2014/main" id="{FEA0CCDF-BA63-77F1-1010-6345DFDBE166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2459038"/>
            <a:ext cx="3276600" cy="2465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1" name="Picture 9">
            <a:extLst>
              <a:ext uri="{FF2B5EF4-FFF2-40B4-BE49-F238E27FC236}">
                <a16:creationId xmlns:a16="http://schemas.microsoft.com/office/drawing/2014/main" id="{2A3B3386-4942-7EDF-2B38-5A978C27C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66800"/>
            <a:ext cx="1473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2" name="Picture 10">
            <a:extLst>
              <a:ext uri="{FF2B5EF4-FFF2-40B4-BE49-F238E27FC236}">
                <a16:creationId xmlns:a16="http://schemas.microsoft.com/office/drawing/2014/main" id="{14E0904B-868E-801C-9C97-7AABE29A5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0"/>
            <a:ext cx="2114550" cy="110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utoUpdateAnimBg="0"/>
      <p:bldP spid="8499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4055D1A-C064-452F-ACC1-E47BEF36E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/>
              <a:t>Problems with nuclear fuels</a:t>
            </a:r>
            <a:endParaRPr lang="en-US" altLang="en-US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A7780ECD-177A-6E0B-0F3E-78BD73D8B3B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124200" y="1905000"/>
            <a:ext cx="5791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Nuclear power stations can produce large amounts of energy from small amounts of nuclear fuel. (Radioactive materials naturally release heat)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Nuclear radiation is extremely dangerous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High safety standards are needed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Waste materials stay radioactive for thousands of years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There have been some disastrous accidents at nuclear power stations which have affected all living things in the area</a:t>
            </a:r>
          </a:p>
          <a:p>
            <a:pPr>
              <a:lnSpc>
                <a:spcPct val="90000"/>
              </a:lnSpc>
            </a:pPr>
            <a:endParaRPr lang="en-GB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</p:txBody>
      </p:sp>
      <p:pic>
        <p:nvPicPr>
          <p:cNvPr id="87046" name="Picture 6">
            <a:extLst>
              <a:ext uri="{FF2B5EF4-FFF2-40B4-BE49-F238E27FC236}">
                <a16:creationId xmlns:a16="http://schemas.microsoft.com/office/drawing/2014/main" id="{5C7BC4AB-B9C4-941E-769C-9EFB606C5B50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81200"/>
            <a:ext cx="2743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utoUpdateAnimBg="0"/>
      <p:bldP spid="8704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8742DDC-BA55-9D07-3F10-75F57714E7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990600"/>
            <a:ext cx="6342063" cy="1082675"/>
          </a:xfrm>
        </p:spPr>
        <p:txBody>
          <a:bodyPr/>
          <a:lstStyle/>
          <a:p>
            <a:r>
              <a:rPr lang="en-GB" altLang="en-US" sz="3200" b="1"/>
              <a:t>Write an article for a newspaper or a magazine, outlining the need for energy conservation</a:t>
            </a:r>
            <a:endParaRPr lang="en-US" altLang="en-US" sz="3200" b="1"/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3305148D-0791-93FA-2957-A73F05139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819400"/>
            <a:ext cx="7772400" cy="3443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i="1"/>
              <a:t>Plan: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Fossils fuels: uses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Fossil fuels : why we need to conserve them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Fossil fuels: problems of pollution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Alternative energy sources (advantages &amp; disadvantages)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Problems with nuclear fuels</a:t>
            </a:r>
            <a:endParaRPr lang="en-US" altLang="en-US"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95360E47-8F24-0705-0BD2-97761153E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obal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130</TotalTime>
  <Words>582</Words>
  <Application>Microsoft Office PowerPoint</Application>
  <PresentationFormat>On-screen Show (4:3)</PresentationFormat>
  <Paragraphs>67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Tahoma</vt:lpstr>
      <vt:lpstr>Times New Roman</vt:lpstr>
      <vt:lpstr>Arial</vt:lpstr>
      <vt:lpstr>Global</vt:lpstr>
      <vt:lpstr>Energy and conservation</vt:lpstr>
      <vt:lpstr>          What are our main energy sources?</vt:lpstr>
      <vt:lpstr>Oil is useful for other things too</vt:lpstr>
      <vt:lpstr>Problems with burning fossil fuels</vt:lpstr>
      <vt:lpstr>What is the greenhouse effect?</vt:lpstr>
      <vt:lpstr>PowerPoint Presentation</vt:lpstr>
      <vt:lpstr>What are the problems with global warming?</vt:lpstr>
      <vt:lpstr>PowerPoint Presentation</vt:lpstr>
      <vt:lpstr>PowerPoint Presentation</vt:lpstr>
      <vt:lpstr>PowerPoint Presentation</vt:lpstr>
      <vt:lpstr>PowerPoint Presentation</vt:lpstr>
      <vt:lpstr>  Other problems from the pollution from    burning fossil fuels:</vt:lpstr>
      <vt:lpstr>We need to conserve our fossil fuels</vt:lpstr>
      <vt:lpstr>    Alternative energy sources</vt:lpstr>
      <vt:lpstr>Problems with nuclear fuels</vt:lpstr>
      <vt:lpstr>Write an article for a newspaper or a magazine, outlining the need for energy conservation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and conservation</dc:title>
  <dc:creator>gareth</dc:creator>
  <cp:lastModifiedBy>Nayan GRIFFITHS</cp:lastModifiedBy>
  <cp:revision>4</cp:revision>
  <cp:lastPrinted>1601-01-01T00:00:00Z</cp:lastPrinted>
  <dcterms:created xsi:type="dcterms:W3CDTF">2002-02-05T15:24:08Z</dcterms:created>
  <dcterms:modified xsi:type="dcterms:W3CDTF">2023-05-23T21:44:30Z</dcterms:modified>
</cp:coreProperties>
</file>