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3300"/>
    <a:srgbClr val="FF00FF"/>
    <a:srgbClr val="CC0066"/>
    <a:srgbClr val="0080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8854" autoAdjust="0"/>
  </p:normalViewPr>
  <p:slideViewPr>
    <p:cSldViewPr>
      <p:cViewPr varScale="1">
        <p:scale>
          <a:sx n="95" d="100"/>
          <a:sy n="95" d="100"/>
        </p:scale>
        <p:origin x="84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B3283-6665-7379-813B-A2311795F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46B86-9A8C-971B-4A47-0CB745B67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C214-7F5F-CD1E-AF83-F1C1DD08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9FCC3-C6A5-6500-8DC2-3E41657F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7E6C2-F556-F0B7-5F77-D607A5E9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A54D3-93F4-493D-B32A-088B3496C9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975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119A9-85A4-0BA0-3315-E45819C2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9F710-0BBE-1F3E-749E-8BFE3B5EB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AA579-8066-8753-1802-A0287205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E670F-6390-CE6A-0FD2-D6C23757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DB5A7-8609-2316-DDFC-28583EBFA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B00BB-78D6-4621-8EA8-7F67556988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336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FD76-C76B-932D-89B4-1F9E35BBB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AF8B0-8EC4-C365-07B2-D3BCCFC7F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05E53-D56F-13FB-B8B1-CCE18D2AA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DA273-6A56-3308-C425-5A25B7AFB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E512B-3B53-83B3-8EE2-16047ED0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EE8D7-7A65-478E-8CA1-FF068D0E6A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224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2874-5A2B-0B91-4AF5-EEAFF58B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B5023-3FEA-F432-65D2-48FFA0E8F52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A5A086E6-C570-2AA6-348E-2893DCCDFE44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20644-830F-C7D9-3CD4-095E3FB9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E295A-CF0F-B043-420C-C4D08BC3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FADAF-7AF1-18A3-1DA9-D419EB17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C6F5C7-2FB8-49DB-AB4B-F9B27ED4F4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422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9A6B-3604-D7EF-485D-1CEDD260D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636B8DAA-FDD8-9E79-3941-E180E6C98282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97070-E021-404B-5F68-5F205C021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C3B73-0AE5-C117-40B5-0DDFC383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DD2E1-E084-94A4-E232-4A151AA0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E674B-FEC0-466A-D576-28638268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A21069-8932-4316-BD1C-680B7168A6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861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13A6-C3EB-4704-BA67-68E17850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EED00-0727-6DB3-1E4C-8A89DE5EC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C9DAE-3E8E-672F-63BB-1CEB3D39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88C4-24D5-F114-9E4A-B07FD99A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FEABF-ABD3-1001-67AD-0F23120D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47977-C75C-4158-8896-398F6D589D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27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A3CCA-61A2-654D-17EE-91647FAB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38078-19E8-2402-A7C5-11D9A003A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27660-15A8-ADF0-1C17-9846ADD2C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12628-28E1-2E1A-766E-1CFC2CA2D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EA340-B8BC-140A-0EE3-D20D08E9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43CD8-40F8-4256-A885-D7BAF390BC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628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0075F-F6EF-3EA1-4EE6-015978B8A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0395C-74CD-7A52-C2A7-CEDB554E6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311F9-A7F8-BCE8-B810-72AF3E61F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FA603-D1FF-6AA5-6C9F-F70CC316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AAE69-6F62-3C16-BA3C-79861409A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85BDE-CBA2-8F17-BA39-E633E8D0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18C28-8B66-488D-97E6-B3DB097EE1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565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0C69-D5D6-DE18-ACEC-967AEC06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41DAF-42B2-52BE-84A2-583160573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772BA-0B49-7A48-42C5-2F3693344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EB482-A1EE-0D3E-1888-8EC7F51E0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07A7A-C193-AF81-3CAE-C8FE1946D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26B8E4-89D2-96D6-6506-88B81A9F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CD2A68-2174-ED1F-2667-A3060C8C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D2D8E-F113-B739-0358-146A3B34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59E56-E9CB-4C25-A0DC-DF9BEF5CBE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125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130A1-0769-FAC7-8F53-9A6BED7EE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1D2DE-B3B8-D64A-746B-C9A2CA37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DA330-8555-EB15-5F74-75E431FB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034CB-915E-A6C2-C530-9ACD34EA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F5221-DB17-4149-A590-5A9516972B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314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BA12E-4AE5-94CE-7A6B-0C676B20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FCA32-434C-B99F-5BB5-BE71369C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E842D-8DB4-B810-75AF-3630514E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55D24-7689-49AB-87B8-A55244ABFC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983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A606D-F713-E89A-CE97-8224240E3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E8206-13C4-0FBA-725B-951B37716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10739-CA7C-A210-F496-6397DCD4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F148D-BE9D-AD1A-FD90-90889D48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F98FD-1E1D-8570-65C7-12555950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E25E2-5AFB-B7EF-5667-A6E2DCB1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8B311-C42B-4A45-A5D1-FBA3CD7014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00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96729-FDCF-0AE9-56E2-29E5600E7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AF8C59-4137-3081-D87D-F83F22A66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CC114-9256-9302-7B7C-4FE6C0D6A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E3EDF-5F09-3FE0-A6C7-6442245A5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C5886-A682-C298-71DA-6DD0736D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DD485-367E-65C1-839B-459A94BC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EC0D9-BB4C-4F71-8ECA-504B888E1E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80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934266-8048-47A3-5BB4-AFC0D0306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8C3FB0-8B4F-6933-BF82-1943CBB36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6CF6A8-2A2F-19BD-02ED-E142178014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F40D43-B683-1845-E476-7F13364682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8C29D46-E755-2912-6980-B609D689B0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B8DC2B-5941-419F-83A7-0FD9F50AE1B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BAE12CB-320B-C1F2-89BB-CE3C1084A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191000"/>
            <a:ext cx="7772400" cy="1143000"/>
          </a:xfrm>
        </p:spPr>
        <p:txBody>
          <a:bodyPr/>
          <a:lstStyle/>
          <a:p>
            <a:r>
              <a:rPr lang="en-GB" altLang="en-US" sz="5400" b="1">
                <a:solidFill>
                  <a:srgbClr val="CC3300"/>
                </a:solidFill>
              </a:rPr>
              <a:t>and its uses</a:t>
            </a:r>
          </a:p>
        </p:txBody>
      </p:sp>
      <p:sp>
        <p:nvSpPr>
          <p:cNvPr id="14339" name="WordArt 3">
            <a:extLst>
              <a:ext uri="{FF2B5EF4-FFF2-40B4-BE49-F238E27FC236}">
                <a16:creationId xmlns:a16="http://schemas.microsoft.com/office/drawing/2014/main" id="{DA6C55C2-8D10-9074-A68D-69BF58D41D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447800"/>
            <a:ext cx="6019800" cy="1876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en-GB" sz="5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Limestone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FEE23B5-9161-8C17-50BA-DE1001D09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00FF00"/>
                </a:solidFill>
              </a:rPr>
              <a:t>Another use for calcium hydroxide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BBFC41C-501F-F6E7-4242-991BF7D3F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Calcium hydroxide is also called limewater</a:t>
            </a:r>
          </a:p>
          <a:p>
            <a:pPr>
              <a:lnSpc>
                <a:spcPct val="90000"/>
              </a:lnSpc>
            </a:pPr>
            <a:r>
              <a:rPr lang="en-GB" altLang="en-US"/>
              <a:t>Limewater is used to test for the presence of carbon dioxide gas</a:t>
            </a:r>
          </a:p>
          <a:p>
            <a:pPr>
              <a:lnSpc>
                <a:spcPct val="90000"/>
              </a:lnSpc>
            </a:pPr>
            <a:r>
              <a:rPr lang="en-GB" altLang="en-US"/>
              <a:t>We breathe out a lot of carbon dioxide</a:t>
            </a:r>
          </a:p>
          <a:p>
            <a:pPr>
              <a:lnSpc>
                <a:spcPct val="90000"/>
              </a:lnSpc>
            </a:pPr>
            <a:r>
              <a:rPr lang="en-GB" altLang="en-US"/>
              <a:t>If we blow through a straw into limewater it will change from clear to milky-white</a:t>
            </a:r>
          </a:p>
          <a:p>
            <a:pPr>
              <a:lnSpc>
                <a:spcPct val="90000"/>
              </a:lnSpc>
            </a:pPr>
            <a:r>
              <a:rPr lang="en-GB" altLang="en-US"/>
              <a:t>The substance formed in this reaction is insoluble calcium carbonate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DA5F6F3-B78B-2185-4E58-E2A376B05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772400" cy="1143000"/>
          </a:xfrm>
        </p:spPr>
        <p:txBody>
          <a:bodyPr/>
          <a:lstStyle/>
          <a:p>
            <a:r>
              <a:rPr lang="en-GB" altLang="en-US" b="1">
                <a:solidFill>
                  <a:srgbClr val="CC0066"/>
                </a:solidFill>
              </a:rPr>
              <a:t>A word equation for this reaction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D33F464-FEC9-1C98-AB38-CE4D54D0D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  <a:p>
            <a:pPr>
              <a:buFontTx/>
              <a:buNone/>
            </a:pPr>
            <a:r>
              <a:rPr lang="en-GB" altLang="en-US"/>
              <a:t>calcium   +   carbon          calcium    +  water</a:t>
            </a:r>
          </a:p>
          <a:p>
            <a:pPr>
              <a:buFontTx/>
              <a:buNone/>
            </a:pPr>
            <a:r>
              <a:rPr lang="en-GB" altLang="en-US"/>
              <a:t>hydroxide     dioxide         carbonate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4E557915-DFF1-7413-842B-BC7B3FA02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0A712D6-6D77-9CDC-5AEA-BC726F585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>
                <a:solidFill>
                  <a:srgbClr val="CC3300"/>
                </a:solidFill>
              </a:rPr>
              <a:t>The Limestone Cycle</a:t>
            </a:r>
          </a:p>
        </p:txBody>
      </p:sp>
      <p:sp>
        <p:nvSpPr>
          <p:cNvPr id="17411" name="AutoShape 3">
            <a:extLst>
              <a:ext uri="{FF2B5EF4-FFF2-40B4-BE49-F238E27FC236}">
                <a16:creationId xmlns:a16="http://schemas.microsoft.com/office/drawing/2014/main" id="{DBE62EBF-A1DE-C4CC-9FD0-B0EDCA9E9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prstGeom prst="flowChartAlternateProcess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GB" altLang="en-US"/>
              <a:t>These reactions all make up the </a:t>
            </a:r>
          </a:p>
          <a:p>
            <a:pPr algn="ctr">
              <a:buFontTx/>
              <a:buNone/>
            </a:pPr>
            <a:r>
              <a:rPr lang="en-GB" altLang="en-US"/>
              <a:t>limestone cycle.</a:t>
            </a:r>
          </a:p>
          <a:p>
            <a:pPr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0503520-8943-09E0-8A07-8565E8CA3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limestone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2F3A1BD-77D9-663F-A7EC-CB36FFCFA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Slaked lime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A6194DF-63D6-CFA4-5ED5-094005D7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quicklime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8C36843F-E144-7560-C907-1731927BB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956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limewater</a:t>
            </a:r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AC059883-FD92-EFA9-6EDC-ADAE663D46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600200"/>
            <a:ext cx="1752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392639E6-BA2B-6D75-6003-ABE5AF0BD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600200"/>
            <a:ext cx="1371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7A5D4BC4-B19C-9DF1-4612-CACF8EE4A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581400"/>
            <a:ext cx="1371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2" name="Line 10">
            <a:extLst>
              <a:ext uri="{FF2B5EF4-FFF2-40B4-BE49-F238E27FC236}">
                <a16:creationId xmlns:a16="http://schemas.microsoft.com/office/drawing/2014/main" id="{ECDF125E-348D-5B2A-BEAC-C8A974783F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3657600"/>
            <a:ext cx="14478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6B048B34-EEA7-1CFE-9B61-0A6208A99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1641475"/>
            <a:ext cx="690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heat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A3487F6E-15E7-94DC-7EDD-06D7B0B8A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4232275"/>
            <a:ext cx="86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water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3D2EDA92-D14B-312D-AB33-BE1AA96AF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4156075"/>
            <a:ext cx="860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more</a:t>
            </a:r>
          </a:p>
          <a:p>
            <a:r>
              <a:rPr lang="en-GB" altLang="en-US"/>
              <a:t>water</a:t>
            </a: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D72FCE86-8404-A9D5-BB8A-142B55799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1260475"/>
            <a:ext cx="1173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  carbon</a:t>
            </a:r>
          </a:p>
          <a:p>
            <a:r>
              <a:rPr lang="en-GB" altLang="en-US"/>
              <a:t> dioxide</a:t>
            </a: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A608D2DE-0255-9A59-FD67-2BE0E9E7B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228600"/>
            <a:ext cx="64166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>
                <a:latin typeface="Comic Sans MS" panose="030F0702030302020204" pitchFamily="66" charset="0"/>
              </a:rPr>
              <a:t>  The limestone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348BF0F-5DC2-6788-A783-89B7082D6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GB" altLang="en-US" b="1">
                <a:solidFill>
                  <a:srgbClr val="CC0066"/>
                </a:solidFill>
              </a:rPr>
              <a:t>Tasks: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B3A6596-B50A-91F9-CA0F-22408827C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/>
              <a:t>Use the worksheet called ‘The Limestone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/>
              <a:t>Cycle’ to fill in the gaps and complete the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/>
              <a:t>equations for the reactions of limestone.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altLang="en-US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/>
              <a:t>Copy out The Limestone Cycle.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altLang="en-US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/>
              <a:t>Answer questions 1-5 on the next worksheet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/>
              <a:t>using the information given and your own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/>
              <a:t>Knowledge. Afterwards copy out the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/>
              <a:t>summary.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DDC3177-B5AE-83DD-F36C-3C7D26D41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HOMEWORK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3A8D9B3-8E91-AFE9-C743-9157B8B5E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 sz="3600"/>
              <a:t>Complete the worksheet on </a:t>
            </a:r>
          </a:p>
          <a:p>
            <a:pPr algn="ctr">
              <a:buFontTx/>
              <a:buNone/>
            </a:pPr>
            <a:r>
              <a:rPr lang="en-GB" altLang="en-US" sz="3600" b="1"/>
              <a:t>Questions on Limestone </a:t>
            </a:r>
          </a:p>
          <a:p>
            <a:pPr algn="ctr">
              <a:buFontTx/>
              <a:buNone/>
            </a:pPr>
            <a:r>
              <a:rPr lang="en-GB" altLang="en-US" sz="3600"/>
              <a:t>for next lesson.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9A52F2C-D37B-B5B7-E05F-8A67ACFDD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2A8B658-00EA-A6F7-293C-9375335A0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accent1"/>
                </a:solidFill>
                <a:latin typeface="Arial Black" panose="020B0A04020102020204" pitchFamily="34" charset="0"/>
              </a:rPr>
              <a:t>What is limestone?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EECF98C-985C-FF01-DCF9-01E0057C4C2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It is a sedimentary rock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It was formed mainly from sea shells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It is the compound called calcium carbonate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It is a useful raw material</a:t>
            </a:r>
          </a:p>
        </p:txBody>
      </p:sp>
      <p:pic>
        <p:nvPicPr>
          <p:cNvPr id="3086" name="Picture 14">
            <a:extLst>
              <a:ext uri="{FF2B5EF4-FFF2-40B4-BE49-F238E27FC236}">
                <a16:creationId xmlns:a16="http://schemas.microsoft.com/office/drawing/2014/main" id="{AE79FE55-AF38-079C-46E0-AF233AB3E527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33600"/>
            <a:ext cx="38100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414DA1E-EE95-77BD-2C58-7845FA180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>
                <a:solidFill>
                  <a:schemeClr val="accent1"/>
                </a:solidFill>
                <a:latin typeface="Arial Black" panose="020B0A04020102020204" pitchFamily="34" charset="0"/>
              </a:rPr>
              <a:t>What can limestone be used for?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036F3EE-0F7D-2714-F7C0-93443D2FCE9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>
                <a:latin typeface="Arial Black" panose="020B0A04020102020204" pitchFamily="34" charset="0"/>
              </a:rPr>
              <a:t>Building walls</a:t>
            </a:r>
          </a:p>
          <a:p>
            <a:pPr>
              <a:lnSpc>
                <a:spcPct val="90000"/>
              </a:lnSpc>
            </a:pPr>
            <a:endParaRPr lang="en-GB" altLang="en-US" sz="240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Arial Black" panose="020B0A04020102020204" pitchFamily="34" charset="0"/>
              </a:rPr>
              <a:t>Building houses </a:t>
            </a:r>
          </a:p>
          <a:p>
            <a:pPr>
              <a:lnSpc>
                <a:spcPct val="90000"/>
              </a:lnSpc>
            </a:pPr>
            <a:endParaRPr lang="en-GB" altLang="en-US" sz="240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Arial Black" panose="020B0A04020102020204" pitchFamily="34" charset="0"/>
              </a:rPr>
              <a:t>Limestone is also used to make cement and concrete</a:t>
            </a:r>
          </a:p>
          <a:p>
            <a:pPr>
              <a:lnSpc>
                <a:spcPct val="90000"/>
              </a:lnSpc>
            </a:pPr>
            <a:endParaRPr lang="en-GB" altLang="en-US" sz="240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Arial Black" panose="020B0A04020102020204" pitchFamily="34" charset="0"/>
              </a:rPr>
              <a:t>Neutralising excess acid in lakes or soils</a:t>
            </a:r>
          </a:p>
          <a:p>
            <a:pPr>
              <a:lnSpc>
                <a:spcPct val="90000"/>
              </a:lnSpc>
            </a:pPr>
            <a:endParaRPr lang="en-GB" altLang="en-US" sz="240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E44380A0-AF3C-CCAC-9332-FE66D444ACEF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762250"/>
            <a:ext cx="3810000" cy="2551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6439A0-F407-401F-3939-A31624BE3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GB" altLang="en-US" sz="4800" b="1">
                <a:solidFill>
                  <a:srgbClr val="FF00FF"/>
                </a:solidFill>
              </a:rPr>
              <a:t>More about limestone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4483FB4-D367-CA42-A61A-D59161755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GB" altLang="en-US"/>
              <a:t>Limestone is dug up out of the ground in quarries</a:t>
            </a:r>
          </a:p>
          <a:p>
            <a:r>
              <a:rPr lang="en-GB" altLang="en-US"/>
              <a:t>In Britain about 150 million tonnes of limestone are quarried each year</a:t>
            </a:r>
          </a:p>
          <a:p>
            <a:r>
              <a:rPr lang="en-GB" altLang="en-US"/>
              <a:t>Limestone is the compound calcium carbonate</a:t>
            </a:r>
          </a:p>
          <a:p>
            <a:r>
              <a:rPr lang="en-GB" altLang="en-US"/>
              <a:t>It’s formula is </a:t>
            </a:r>
            <a:r>
              <a:rPr lang="en-GB" altLang="en-US" b="1">
                <a:solidFill>
                  <a:schemeClr val="accent1"/>
                </a:solidFill>
              </a:rPr>
              <a:t>CaCO</a:t>
            </a:r>
            <a:r>
              <a:rPr lang="en-GB" altLang="en-US" b="1" baseline="-25000">
                <a:solidFill>
                  <a:schemeClr val="accent1"/>
                </a:solidFill>
              </a:rPr>
              <a:t>3</a:t>
            </a:r>
          </a:p>
          <a:p>
            <a:r>
              <a:rPr lang="en-GB" altLang="en-US"/>
              <a:t>Limestone can be chemically changed into other things</a:t>
            </a:r>
          </a:p>
          <a:p>
            <a:pPr>
              <a:buFontTx/>
              <a:buNone/>
            </a:pPr>
            <a:endParaRPr lang="en-GB" altLang="en-US" baseline="-25000"/>
          </a:p>
          <a:p>
            <a:endParaRPr lang="en-GB" altLang="en-US" baseline="-25000"/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F779AE5-A3BB-2994-4192-8658F6256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>
                <a:solidFill>
                  <a:srgbClr val="CC0066"/>
                </a:solidFill>
              </a:rPr>
              <a:t>Heating limestone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F037FCB-4C00-1FDD-1CA1-BCDEA0D07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When limestone (calcium carbonate) is heated, it will break down (decompose)</a:t>
            </a:r>
          </a:p>
          <a:p>
            <a:pPr>
              <a:lnSpc>
                <a:spcPct val="90000"/>
              </a:lnSpc>
            </a:pPr>
            <a:r>
              <a:rPr lang="en-GB" altLang="en-US"/>
              <a:t>When something breaks down with heat we call this reaction a ….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FF0000"/>
                </a:solidFill>
              </a:rPr>
              <a:t>Thermal decomposition </a:t>
            </a:r>
            <a:r>
              <a:rPr lang="en-GB" altLang="en-US" sz="3600"/>
              <a:t>reaction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Calcium carbonate will have broken down into calcium oxide and carbon dioxide</a:t>
            </a:r>
          </a:p>
          <a:p>
            <a:pPr>
              <a:lnSpc>
                <a:spcPct val="90000"/>
              </a:lnSpc>
            </a:pPr>
            <a:r>
              <a:rPr lang="en-GB" altLang="en-US"/>
              <a:t>We call calcium oxide </a:t>
            </a:r>
            <a:r>
              <a:rPr lang="en-GB" altLang="en-US" b="1">
                <a:solidFill>
                  <a:schemeClr val="accent1"/>
                </a:solidFill>
              </a:rPr>
              <a:t>quicklime</a:t>
            </a:r>
          </a:p>
          <a:p>
            <a:pPr>
              <a:lnSpc>
                <a:spcPct val="90000"/>
              </a:lnSpc>
            </a:pPr>
            <a:endParaRPr lang="en-GB" altLang="en-US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DDB84B9-8F53-9B88-437F-AF5E54514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00FF00"/>
                </a:solidFill>
              </a:rPr>
              <a:t>A word equation for this reaction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97B19CF-7344-D7BB-55DB-9A468900A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Calcium       </a:t>
            </a:r>
            <a:r>
              <a:rPr lang="en-GB" altLang="en-US" sz="2800" b="1"/>
              <a:t>heat</a:t>
            </a:r>
            <a:r>
              <a:rPr lang="en-GB" altLang="en-US"/>
              <a:t>	      calcium              carbon  </a:t>
            </a:r>
          </a:p>
          <a:p>
            <a:pPr>
              <a:buFontTx/>
              <a:buNone/>
            </a:pPr>
            <a:r>
              <a:rPr lang="en-GB" altLang="en-US"/>
              <a:t>Carbonate			oxide		      dioxide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32A589CB-E5EE-6042-A982-E44CD36B1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505200"/>
            <a:ext cx="1447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0B404AE4-7359-4955-7CCA-388CFB1C5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F9514490-308E-490C-CE6F-FFF0970B8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B546546-BDA5-3AC8-A97F-5FA0F2E2C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008000"/>
                </a:solidFill>
              </a:rPr>
              <a:t>Reacting quicklime with water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CF2CE1F-F8FB-6EDE-2809-B14729566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GB" altLang="en-US"/>
              <a:t>Calcium oxide (quicklime) is a strong alkali</a:t>
            </a:r>
          </a:p>
          <a:p>
            <a:r>
              <a:rPr lang="en-GB" altLang="en-US"/>
              <a:t>It reacts with water to form calcium hydroxide</a:t>
            </a:r>
          </a:p>
          <a:p>
            <a:r>
              <a:rPr lang="en-GB" altLang="en-US"/>
              <a:t>Calcium hydroxide is also known as </a:t>
            </a:r>
            <a:r>
              <a:rPr lang="en-GB" altLang="en-US" b="1">
                <a:solidFill>
                  <a:schemeClr val="accent1"/>
                </a:solidFill>
              </a:rPr>
              <a:t>slaked lime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145D215-9D6D-8931-700C-5F874CAFC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008000"/>
                </a:solidFill>
              </a:rPr>
              <a:t>A word equation for this reaction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0B0F73-97AA-F93E-4311-91F1BA3B3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4400">
              <a:solidFill>
                <a:srgbClr val="008000"/>
              </a:solidFill>
            </a:endParaRPr>
          </a:p>
          <a:p>
            <a:endParaRPr lang="en-GB" altLang="en-US"/>
          </a:p>
          <a:p>
            <a:pPr>
              <a:buFontTx/>
              <a:buNone/>
            </a:pPr>
            <a:r>
              <a:rPr lang="en-GB" altLang="en-US"/>
              <a:t>    calcium	  +   water                calcium    </a:t>
            </a:r>
          </a:p>
          <a:p>
            <a:pPr>
              <a:buFontTx/>
              <a:buNone/>
            </a:pPr>
            <a:r>
              <a:rPr lang="en-GB" altLang="en-US"/>
              <a:t>      oxide                                   hydroxide  </a:t>
            </a:r>
          </a:p>
          <a:p>
            <a:endParaRPr lang="en-GB" alt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6E86D451-7604-6365-331F-05EB659BA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733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FD567B6-C432-3990-F12E-5B1AB66CC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/>
              <a:t>Uses for slaked lime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D372F18-0135-9AA2-DDAF-B1B1ED9936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To neutralise acidic soils, and to break up the soil so that plants can grow well</a:t>
            </a:r>
          </a:p>
          <a:p>
            <a:endParaRPr lang="en-GB" altLang="en-US" sz="2800"/>
          </a:p>
          <a:p>
            <a:pPr>
              <a:buFontTx/>
              <a:buNone/>
            </a:pPr>
            <a:endParaRPr lang="en-GB" altLang="en-US" sz="2800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11064076-936C-824F-20BF-B15AE3145A4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To neutralise lakes which have been polluted by acid rain</a:t>
            </a:r>
          </a:p>
          <a:p>
            <a:endParaRPr lang="en-GB" altLang="en-US" sz="2800"/>
          </a:p>
          <a:p>
            <a:pPr>
              <a:buFontTx/>
              <a:buNone/>
            </a:pPr>
            <a:endParaRPr lang="en-GB" altLang="en-US" sz="2800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0E2B5EBA-0E20-A182-9A56-5E07315F8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2057400" cy="2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>
            <a:extLst>
              <a:ext uri="{FF2B5EF4-FFF2-40B4-BE49-F238E27FC236}">
                <a16:creationId xmlns:a16="http://schemas.microsoft.com/office/drawing/2014/main" id="{4F24450D-9BED-7AC3-E8C2-65E847F5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06825"/>
            <a:ext cx="3200400" cy="211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  <p:bldP spid="1229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468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Arial Black</vt:lpstr>
      <vt:lpstr>Comic Sans MS</vt:lpstr>
      <vt:lpstr>Arial</vt:lpstr>
      <vt:lpstr>Default Design</vt:lpstr>
      <vt:lpstr>and its uses</vt:lpstr>
      <vt:lpstr>What is limestone?</vt:lpstr>
      <vt:lpstr>What can limestone be used for?</vt:lpstr>
      <vt:lpstr>More about limestone</vt:lpstr>
      <vt:lpstr>Heating limestone</vt:lpstr>
      <vt:lpstr>A word equation for this reaction</vt:lpstr>
      <vt:lpstr>Reacting quicklime with water</vt:lpstr>
      <vt:lpstr>A word equation for this reaction</vt:lpstr>
      <vt:lpstr>Uses for slaked lime</vt:lpstr>
      <vt:lpstr>Another use for calcium hydroxide</vt:lpstr>
      <vt:lpstr>A word equation for this reaction</vt:lpstr>
      <vt:lpstr>The Limestone Cycle</vt:lpstr>
      <vt:lpstr>PowerPoint Presentation</vt:lpstr>
      <vt:lpstr>Tasks:</vt:lpstr>
      <vt:lpstr>HOMEWORK</vt:lpstr>
      <vt:lpstr>PowerPoint Presentation</vt:lpstr>
    </vt:vector>
  </TitlesOfParts>
  <Company>Waverley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Limestone and its uses</dc:title>
  <dc:creator>Waverley School</dc:creator>
  <cp:lastModifiedBy>Nayan GRIFFITHS</cp:lastModifiedBy>
  <cp:revision>4</cp:revision>
  <dcterms:created xsi:type="dcterms:W3CDTF">2001-12-06T16:14:32Z</dcterms:created>
  <dcterms:modified xsi:type="dcterms:W3CDTF">2023-05-23T21:58:51Z</dcterms:modified>
</cp:coreProperties>
</file>