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6" r:id="rId2"/>
    <p:sldId id="449" r:id="rId3"/>
    <p:sldId id="258" r:id="rId4"/>
    <p:sldId id="418" r:id="rId5"/>
    <p:sldId id="450" r:id="rId6"/>
    <p:sldId id="419" r:id="rId7"/>
    <p:sldId id="420" r:id="rId8"/>
    <p:sldId id="452" r:id="rId9"/>
    <p:sldId id="453" r:id="rId10"/>
    <p:sldId id="421" r:id="rId11"/>
    <p:sldId id="451" r:id="rId12"/>
    <p:sldId id="454" r:id="rId13"/>
    <p:sldId id="422" r:id="rId14"/>
    <p:sldId id="455" r:id="rId15"/>
    <p:sldId id="423" r:id="rId16"/>
    <p:sldId id="424" r:id="rId17"/>
    <p:sldId id="456" r:id="rId18"/>
    <p:sldId id="457" r:id="rId19"/>
    <p:sldId id="425" r:id="rId20"/>
    <p:sldId id="426" r:id="rId21"/>
    <p:sldId id="427" r:id="rId22"/>
    <p:sldId id="428" r:id="rId23"/>
    <p:sldId id="458" r:id="rId24"/>
    <p:sldId id="459" r:id="rId25"/>
    <p:sldId id="460" r:id="rId26"/>
    <p:sldId id="429" r:id="rId27"/>
    <p:sldId id="430" r:id="rId28"/>
    <p:sldId id="461" r:id="rId29"/>
    <p:sldId id="431" r:id="rId30"/>
    <p:sldId id="432" r:id="rId31"/>
    <p:sldId id="462" r:id="rId32"/>
    <p:sldId id="463" r:id="rId33"/>
    <p:sldId id="434" r:id="rId34"/>
    <p:sldId id="464" r:id="rId35"/>
    <p:sldId id="433" r:id="rId36"/>
    <p:sldId id="465" r:id="rId37"/>
    <p:sldId id="435" r:id="rId38"/>
    <p:sldId id="466" r:id="rId39"/>
    <p:sldId id="436" r:id="rId40"/>
    <p:sldId id="437" r:id="rId41"/>
    <p:sldId id="440" r:id="rId42"/>
    <p:sldId id="439" r:id="rId43"/>
    <p:sldId id="438" r:id="rId44"/>
    <p:sldId id="442" r:id="rId45"/>
    <p:sldId id="467" r:id="rId46"/>
    <p:sldId id="468" r:id="rId47"/>
    <p:sldId id="441" r:id="rId48"/>
    <p:sldId id="469" r:id="rId49"/>
    <p:sldId id="444" r:id="rId50"/>
    <p:sldId id="470" r:id="rId51"/>
    <p:sldId id="445" r:id="rId52"/>
    <p:sldId id="471" r:id="rId53"/>
    <p:sldId id="443" r:id="rId54"/>
    <p:sldId id="448" r:id="rId55"/>
    <p:sldId id="415" r:id="rId56"/>
    <p:sldId id="446" r:id="rId57"/>
    <p:sldId id="447" r:id="rId58"/>
    <p:sldId id="416" r:id="rId59"/>
    <p:sldId id="417" r:id="rId60"/>
    <p:sldId id="472" r:id="rId61"/>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0000CC"/>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117" d="100"/>
          <a:sy n="117" d="100"/>
        </p:scale>
        <p:origin x="102" y="2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F7CCF4B9-4FBA-38EB-2899-13D30D929C22}"/>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GB" altLang="en-US"/>
          </a:p>
        </p:txBody>
      </p:sp>
      <p:sp>
        <p:nvSpPr>
          <p:cNvPr id="225283" name="Rectangle 3">
            <a:extLst>
              <a:ext uri="{FF2B5EF4-FFF2-40B4-BE49-F238E27FC236}">
                <a16:creationId xmlns:a16="http://schemas.microsoft.com/office/drawing/2014/main" id="{A3D81C0E-B382-67BC-4AC4-B4EBBD3CEA38}"/>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GB" altLang="en-US"/>
          </a:p>
        </p:txBody>
      </p:sp>
      <p:sp>
        <p:nvSpPr>
          <p:cNvPr id="225284" name="Rectangle 4">
            <a:extLst>
              <a:ext uri="{FF2B5EF4-FFF2-40B4-BE49-F238E27FC236}">
                <a16:creationId xmlns:a16="http://schemas.microsoft.com/office/drawing/2014/main" id="{183333E9-FF4D-71DA-688C-2423C971889B}"/>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285" name="Rectangle 5">
            <a:extLst>
              <a:ext uri="{FF2B5EF4-FFF2-40B4-BE49-F238E27FC236}">
                <a16:creationId xmlns:a16="http://schemas.microsoft.com/office/drawing/2014/main" id="{09F294B4-01D0-4233-25A4-D4E812DD2B6D}"/>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225286" name="Rectangle 6">
            <a:extLst>
              <a:ext uri="{FF2B5EF4-FFF2-40B4-BE49-F238E27FC236}">
                <a16:creationId xmlns:a16="http://schemas.microsoft.com/office/drawing/2014/main" id="{AD4A05F6-D526-26F2-761C-AB01E0D75A7D}"/>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GB" altLang="en-US"/>
          </a:p>
        </p:txBody>
      </p:sp>
      <p:sp>
        <p:nvSpPr>
          <p:cNvPr id="225287" name="Rectangle 7">
            <a:extLst>
              <a:ext uri="{FF2B5EF4-FFF2-40B4-BE49-F238E27FC236}">
                <a16:creationId xmlns:a16="http://schemas.microsoft.com/office/drawing/2014/main" id="{8A889F56-6A29-A246-FD27-3DE5057238E0}"/>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6C852177-0A52-483B-8577-763B11CCD184}"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fontAlgn="base">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B7BCE85-362E-C39A-7078-FDBFB2CA78A9}"/>
              </a:ext>
            </a:extLst>
          </p:cNvPr>
          <p:cNvSpPr>
            <a:spLocks noGrp="1" noChangeArrowheads="1"/>
          </p:cNvSpPr>
          <p:nvPr>
            <p:ph type="sldNum" sz="quarter" idx="5"/>
          </p:nvPr>
        </p:nvSpPr>
        <p:spPr>
          <a:ln/>
        </p:spPr>
        <p:txBody>
          <a:bodyPr/>
          <a:lstStyle/>
          <a:p>
            <a:fld id="{91BA17BD-ADB6-4B18-846E-CDE886974DFC}" type="slidenum">
              <a:rPr lang="en-GB" altLang="en-US"/>
              <a:pPr/>
              <a:t>1</a:t>
            </a:fld>
            <a:endParaRPr lang="en-GB" altLang="en-US"/>
          </a:p>
        </p:txBody>
      </p:sp>
      <p:sp>
        <p:nvSpPr>
          <p:cNvPr id="226306" name="Rectangle 2">
            <a:extLst>
              <a:ext uri="{FF2B5EF4-FFF2-40B4-BE49-F238E27FC236}">
                <a16:creationId xmlns:a16="http://schemas.microsoft.com/office/drawing/2014/main" id="{C836B6E3-1B3F-FF98-F6E1-394AC00E1AFF}"/>
              </a:ext>
            </a:extLst>
          </p:cNvPr>
          <p:cNvSpPr>
            <a:spLocks noRot="1" noChangeArrowheads="1" noTextEdit="1"/>
          </p:cNvSpPr>
          <p:nvPr>
            <p:ph type="sldImg"/>
          </p:nvPr>
        </p:nvSpPr>
        <p:spPr>
          <a:ln/>
        </p:spPr>
      </p:sp>
      <p:sp>
        <p:nvSpPr>
          <p:cNvPr id="226307" name="Rectangle 3">
            <a:extLst>
              <a:ext uri="{FF2B5EF4-FFF2-40B4-BE49-F238E27FC236}">
                <a16:creationId xmlns:a16="http://schemas.microsoft.com/office/drawing/2014/main" id="{675A664E-6D38-D606-55C2-18300ADCBCB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04E0781-0713-4660-E5F3-022213D78F3C}"/>
              </a:ext>
            </a:extLst>
          </p:cNvPr>
          <p:cNvSpPr>
            <a:spLocks noGrp="1" noChangeArrowheads="1"/>
          </p:cNvSpPr>
          <p:nvPr>
            <p:ph type="sldNum" sz="quarter" idx="5"/>
          </p:nvPr>
        </p:nvSpPr>
        <p:spPr>
          <a:ln/>
        </p:spPr>
        <p:txBody>
          <a:bodyPr/>
          <a:lstStyle/>
          <a:p>
            <a:fld id="{2FEA1D94-9B98-4189-8E77-92B9374F39F4}" type="slidenum">
              <a:rPr lang="en-GB" altLang="en-US"/>
              <a:pPr/>
              <a:t>2</a:t>
            </a:fld>
            <a:endParaRPr lang="en-GB" altLang="en-US"/>
          </a:p>
        </p:txBody>
      </p:sp>
      <p:sp>
        <p:nvSpPr>
          <p:cNvPr id="227330" name="Rectangle 2">
            <a:extLst>
              <a:ext uri="{FF2B5EF4-FFF2-40B4-BE49-F238E27FC236}">
                <a16:creationId xmlns:a16="http://schemas.microsoft.com/office/drawing/2014/main" id="{37DD30F8-54E4-02F1-AE86-502CD01D32EC}"/>
              </a:ext>
            </a:extLst>
          </p:cNvPr>
          <p:cNvSpPr>
            <a:spLocks noRot="1" noChangeArrowheads="1" noTextEdit="1"/>
          </p:cNvSpPr>
          <p:nvPr>
            <p:ph type="sldImg"/>
          </p:nvPr>
        </p:nvSpPr>
        <p:spPr>
          <a:ln/>
        </p:spPr>
      </p:sp>
      <p:sp>
        <p:nvSpPr>
          <p:cNvPr id="227331" name="Rectangle 3">
            <a:extLst>
              <a:ext uri="{FF2B5EF4-FFF2-40B4-BE49-F238E27FC236}">
                <a16:creationId xmlns:a16="http://schemas.microsoft.com/office/drawing/2014/main" id="{6153C812-3A2F-6117-CBCE-AD94734D471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C9A734-8482-E744-093E-00F855B2F7FB}"/>
              </a:ext>
            </a:extLst>
          </p:cNvPr>
          <p:cNvSpPr>
            <a:spLocks noGrp="1" noChangeArrowheads="1"/>
          </p:cNvSpPr>
          <p:nvPr>
            <p:ph type="sldNum" sz="quarter" idx="5"/>
          </p:nvPr>
        </p:nvSpPr>
        <p:spPr>
          <a:ln/>
        </p:spPr>
        <p:txBody>
          <a:bodyPr/>
          <a:lstStyle/>
          <a:p>
            <a:fld id="{1DAFEA86-1732-4CAE-A13E-2601E47977F1}" type="slidenum">
              <a:rPr lang="en-GB" altLang="en-US"/>
              <a:pPr/>
              <a:t>3</a:t>
            </a:fld>
            <a:endParaRPr lang="en-GB" altLang="en-US"/>
          </a:p>
        </p:txBody>
      </p:sp>
      <p:sp>
        <p:nvSpPr>
          <p:cNvPr id="228354" name="Rectangle 2">
            <a:extLst>
              <a:ext uri="{FF2B5EF4-FFF2-40B4-BE49-F238E27FC236}">
                <a16:creationId xmlns:a16="http://schemas.microsoft.com/office/drawing/2014/main" id="{A86583EC-1268-B02F-4E04-BF42BB6CE7D5}"/>
              </a:ext>
            </a:extLst>
          </p:cNvPr>
          <p:cNvSpPr>
            <a:spLocks noRot="1" noChangeArrowheads="1" noTextEdit="1"/>
          </p:cNvSpPr>
          <p:nvPr>
            <p:ph type="sldImg"/>
          </p:nvPr>
        </p:nvSpPr>
        <p:spPr>
          <a:ln/>
        </p:spPr>
      </p:sp>
      <p:sp>
        <p:nvSpPr>
          <p:cNvPr id="228355" name="Rectangle 3">
            <a:extLst>
              <a:ext uri="{FF2B5EF4-FFF2-40B4-BE49-F238E27FC236}">
                <a16:creationId xmlns:a16="http://schemas.microsoft.com/office/drawing/2014/main" id="{185F9BE3-1C2D-7477-3A2E-6F5357DD100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4688E8D-3D67-89B9-09D0-F68072ABF661}"/>
              </a:ext>
            </a:extLst>
          </p:cNvPr>
          <p:cNvSpPr>
            <a:spLocks noGrp="1" noChangeArrowheads="1"/>
          </p:cNvSpPr>
          <p:nvPr>
            <p:ph type="sldNum" sz="quarter" idx="5"/>
          </p:nvPr>
        </p:nvSpPr>
        <p:spPr>
          <a:ln/>
        </p:spPr>
        <p:txBody>
          <a:bodyPr/>
          <a:lstStyle/>
          <a:p>
            <a:fld id="{54CC7F86-1F43-4767-8B7A-468857A1C5B8}" type="slidenum">
              <a:rPr lang="en-GB" altLang="en-US"/>
              <a:pPr/>
              <a:t>4</a:t>
            </a:fld>
            <a:endParaRPr lang="en-GB" altLang="en-US"/>
          </a:p>
        </p:txBody>
      </p:sp>
      <p:sp>
        <p:nvSpPr>
          <p:cNvPr id="229378" name="Rectangle 2">
            <a:extLst>
              <a:ext uri="{FF2B5EF4-FFF2-40B4-BE49-F238E27FC236}">
                <a16:creationId xmlns:a16="http://schemas.microsoft.com/office/drawing/2014/main" id="{DBEC407C-0145-EC79-FB20-BF48C60C8499}"/>
              </a:ext>
            </a:extLst>
          </p:cNvPr>
          <p:cNvSpPr>
            <a:spLocks noRot="1" noChangeArrowheads="1" noTextEdit="1"/>
          </p:cNvSpPr>
          <p:nvPr>
            <p:ph type="sldImg"/>
          </p:nvPr>
        </p:nvSpPr>
        <p:spPr>
          <a:ln/>
        </p:spPr>
      </p:sp>
      <p:sp>
        <p:nvSpPr>
          <p:cNvPr id="229379" name="Rectangle 3">
            <a:extLst>
              <a:ext uri="{FF2B5EF4-FFF2-40B4-BE49-F238E27FC236}">
                <a16:creationId xmlns:a16="http://schemas.microsoft.com/office/drawing/2014/main" id="{CCAE43B0-99D8-99AC-574E-1E05823D114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B75ED7F-6C31-85D0-71DE-A14C9A251DC8}"/>
              </a:ext>
            </a:extLst>
          </p:cNvPr>
          <p:cNvSpPr>
            <a:spLocks noGrp="1" noChangeArrowheads="1"/>
          </p:cNvSpPr>
          <p:nvPr>
            <p:ph type="sldNum" sz="quarter" idx="5"/>
          </p:nvPr>
        </p:nvSpPr>
        <p:spPr>
          <a:ln/>
        </p:spPr>
        <p:txBody>
          <a:bodyPr/>
          <a:lstStyle/>
          <a:p>
            <a:fld id="{5253B9CE-572D-4494-9972-D4785FC77F00}" type="slidenum">
              <a:rPr lang="en-GB" altLang="en-US"/>
              <a:pPr/>
              <a:t>5</a:t>
            </a:fld>
            <a:endParaRPr lang="en-GB" altLang="en-US"/>
          </a:p>
        </p:txBody>
      </p:sp>
      <p:sp>
        <p:nvSpPr>
          <p:cNvPr id="230402" name="Rectangle 2">
            <a:extLst>
              <a:ext uri="{FF2B5EF4-FFF2-40B4-BE49-F238E27FC236}">
                <a16:creationId xmlns:a16="http://schemas.microsoft.com/office/drawing/2014/main" id="{9900CEBB-CCD8-24AE-961B-14DEF25C3A9B}"/>
              </a:ext>
            </a:extLst>
          </p:cNvPr>
          <p:cNvSpPr>
            <a:spLocks noRot="1" noChangeArrowheads="1" noTextEdit="1"/>
          </p:cNvSpPr>
          <p:nvPr>
            <p:ph type="sldImg"/>
          </p:nvPr>
        </p:nvSpPr>
        <p:spPr>
          <a:ln/>
        </p:spPr>
      </p:sp>
      <p:sp>
        <p:nvSpPr>
          <p:cNvPr id="230403" name="Rectangle 3">
            <a:extLst>
              <a:ext uri="{FF2B5EF4-FFF2-40B4-BE49-F238E27FC236}">
                <a16:creationId xmlns:a16="http://schemas.microsoft.com/office/drawing/2014/main" id="{08172699-35A4-E9DB-7F15-45D4D99993A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EDB6E69-8D5E-E07B-6C21-24A919D68372}"/>
              </a:ext>
            </a:extLst>
          </p:cNvPr>
          <p:cNvSpPr>
            <a:spLocks noGrp="1" noChangeArrowheads="1"/>
          </p:cNvSpPr>
          <p:nvPr>
            <p:ph type="sldNum" sz="quarter" idx="5"/>
          </p:nvPr>
        </p:nvSpPr>
        <p:spPr>
          <a:ln/>
        </p:spPr>
        <p:txBody>
          <a:bodyPr/>
          <a:lstStyle/>
          <a:p>
            <a:fld id="{D84DC002-CBA9-48E7-836D-FD61BBC735DD}" type="slidenum">
              <a:rPr lang="en-GB" altLang="en-US"/>
              <a:pPr/>
              <a:t>6</a:t>
            </a:fld>
            <a:endParaRPr lang="en-GB" altLang="en-US"/>
          </a:p>
        </p:txBody>
      </p:sp>
      <p:sp>
        <p:nvSpPr>
          <p:cNvPr id="231426" name="Rectangle 2">
            <a:extLst>
              <a:ext uri="{FF2B5EF4-FFF2-40B4-BE49-F238E27FC236}">
                <a16:creationId xmlns:a16="http://schemas.microsoft.com/office/drawing/2014/main" id="{B076DE54-DEEC-389F-57C0-6697A7A9EAC7}"/>
              </a:ext>
            </a:extLst>
          </p:cNvPr>
          <p:cNvSpPr>
            <a:spLocks noRot="1" noChangeArrowheads="1" noTextEdit="1"/>
          </p:cNvSpPr>
          <p:nvPr>
            <p:ph type="sldImg"/>
          </p:nvPr>
        </p:nvSpPr>
        <p:spPr>
          <a:ln/>
        </p:spPr>
      </p:sp>
      <p:sp>
        <p:nvSpPr>
          <p:cNvPr id="231427" name="Rectangle 3">
            <a:extLst>
              <a:ext uri="{FF2B5EF4-FFF2-40B4-BE49-F238E27FC236}">
                <a16:creationId xmlns:a16="http://schemas.microsoft.com/office/drawing/2014/main" id="{BB0DE210-BCF1-9523-A911-8657A263252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2B952E4-D529-FEA3-9BF9-9BB341ECCBBB}"/>
              </a:ext>
            </a:extLst>
          </p:cNvPr>
          <p:cNvSpPr>
            <a:spLocks noGrp="1" noChangeArrowheads="1"/>
          </p:cNvSpPr>
          <p:nvPr>
            <p:ph type="sldNum" sz="quarter" idx="5"/>
          </p:nvPr>
        </p:nvSpPr>
        <p:spPr>
          <a:ln/>
        </p:spPr>
        <p:txBody>
          <a:bodyPr/>
          <a:lstStyle/>
          <a:p>
            <a:fld id="{6DF596CD-6548-42F4-95E3-8A5C4FCB77E8}" type="slidenum">
              <a:rPr lang="en-GB" altLang="en-US"/>
              <a:pPr/>
              <a:t>7</a:t>
            </a:fld>
            <a:endParaRPr lang="en-GB" altLang="en-US"/>
          </a:p>
        </p:txBody>
      </p:sp>
      <p:sp>
        <p:nvSpPr>
          <p:cNvPr id="232450" name="Rectangle 2">
            <a:extLst>
              <a:ext uri="{FF2B5EF4-FFF2-40B4-BE49-F238E27FC236}">
                <a16:creationId xmlns:a16="http://schemas.microsoft.com/office/drawing/2014/main" id="{7A881305-04E2-9517-D9D8-2E05C9481606}"/>
              </a:ext>
            </a:extLst>
          </p:cNvPr>
          <p:cNvSpPr>
            <a:spLocks noRot="1" noChangeArrowheads="1" noTextEdit="1"/>
          </p:cNvSpPr>
          <p:nvPr>
            <p:ph type="sldImg"/>
          </p:nvPr>
        </p:nvSpPr>
        <p:spPr>
          <a:ln/>
        </p:spPr>
      </p:sp>
      <p:sp>
        <p:nvSpPr>
          <p:cNvPr id="232451" name="Rectangle 3">
            <a:extLst>
              <a:ext uri="{FF2B5EF4-FFF2-40B4-BE49-F238E27FC236}">
                <a16:creationId xmlns:a16="http://schemas.microsoft.com/office/drawing/2014/main" id="{B3BEB98F-D717-DF23-D683-CC27831F172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E7ACC02-0AA5-2A72-575E-EABDC0FAC67F}"/>
              </a:ext>
            </a:extLst>
          </p:cNvPr>
          <p:cNvSpPr>
            <a:spLocks noGrp="1" noChangeArrowheads="1"/>
          </p:cNvSpPr>
          <p:nvPr>
            <p:ph type="sldNum" sz="quarter" idx="5"/>
          </p:nvPr>
        </p:nvSpPr>
        <p:spPr>
          <a:ln/>
        </p:spPr>
        <p:txBody>
          <a:bodyPr/>
          <a:lstStyle/>
          <a:p>
            <a:fld id="{3979B4E1-0521-40BE-98CD-B7FCD367E2DC}" type="slidenum">
              <a:rPr lang="en-GB" altLang="en-US"/>
              <a:pPr/>
              <a:t>8</a:t>
            </a:fld>
            <a:endParaRPr lang="en-GB" altLang="en-US"/>
          </a:p>
        </p:txBody>
      </p:sp>
      <p:sp>
        <p:nvSpPr>
          <p:cNvPr id="233474" name="Rectangle 2">
            <a:extLst>
              <a:ext uri="{FF2B5EF4-FFF2-40B4-BE49-F238E27FC236}">
                <a16:creationId xmlns:a16="http://schemas.microsoft.com/office/drawing/2014/main" id="{93995203-09BD-47D5-D070-6DA121DA0882}"/>
              </a:ext>
            </a:extLst>
          </p:cNvPr>
          <p:cNvSpPr>
            <a:spLocks noRot="1" noChangeArrowheads="1" noTextEdit="1"/>
          </p:cNvSpPr>
          <p:nvPr>
            <p:ph type="sldImg"/>
          </p:nvPr>
        </p:nvSpPr>
        <p:spPr>
          <a:ln/>
        </p:spPr>
      </p:sp>
      <p:sp>
        <p:nvSpPr>
          <p:cNvPr id="233475" name="Rectangle 3">
            <a:extLst>
              <a:ext uri="{FF2B5EF4-FFF2-40B4-BE49-F238E27FC236}">
                <a16:creationId xmlns:a16="http://schemas.microsoft.com/office/drawing/2014/main" id="{9D753055-ECB7-E976-7B7D-AAD68D3159B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F5BC758-7863-469E-2436-27CD205FFC8E}"/>
              </a:ext>
            </a:extLst>
          </p:cNvPr>
          <p:cNvSpPr>
            <a:spLocks noGrp="1" noChangeArrowheads="1"/>
          </p:cNvSpPr>
          <p:nvPr>
            <p:ph type="sldNum" sz="quarter" idx="5"/>
          </p:nvPr>
        </p:nvSpPr>
        <p:spPr>
          <a:ln/>
        </p:spPr>
        <p:txBody>
          <a:bodyPr/>
          <a:lstStyle/>
          <a:p>
            <a:fld id="{92B090E7-9BDC-4042-8502-743E643D521E}" type="slidenum">
              <a:rPr lang="en-GB" altLang="en-US"/>
              <a:pPr/>
              <a:t>9</a:t>
            </a:fld>
            <a:endParaRPr lang="en-GB" altLang="en-US"/>
          </a:p>
        </p:txBody>
      </p:sp>
      <p:sp>
        <p:nvSpPr>
          <p:cNvPr id="234498" name="Rectangle 2">
            <a:extLst>
              <a:ext uri="{FF2B5EF4-FFF2-40B4-BE49-F238E27FC236}">
                <a16:creationId xmlns:a16="http://schemas.microsoft.com/office/drawing/2014/main" id="{CD3EC70A-C9D0-4CFA-A664-A688311B3F49}"/>
              </a:ext>
            </a:extLst>
          </p:cNvPr>
          <p:cNvSpPr>
            <a:spLocks noRot="1" noChangeArrowheads="1" noTextEdit="1"/>
          </p:cNvSpPr>
          <p:nvPr>
            <p:ph type="sldImg"/>
          </p:nvPr>
        </p:nvSpPr>
        <p:spPr>
          <a:ln/>
        </p:spPr>
      </p:sp>
      <p:sp>
        <p:nvSpPr>
          <p:cNvPr id="234499" name="Rectangle 3">
            <a:extLst>
              <a:ext uri="{FF2B5EF4-FFF2-40B4-BE49-F238E27FC236}">
                <a16:creationId xmlns:a16="http://schemas.microsoft.com/office/drawing/2014/main" id="{C64C7B05-D4F6-417D-07CB-C62BF17B7A0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9C9B544-8133-2BCB-2868-56A4C9A26D27}"/>
              </a:ext>
            </a:extLst>
          </p:cNvPr>
          <p:cNvSpPr>
            <a:spLocks noGrp="1" noChangeArrowheads="1"/>
          </p:cNvSpPr>
          <p:nvPr>
            <p:ph type="sldNum" sz="quarter" idx="5"/>
          </p:nvPr>
        </p:nvSpPr>
        <p:spPr>
          <a:ln/>
        </p:spPr>
        <p:txBody>
          <a:bodyPr/>
          <a:lstStyle/>
          <a:p>
            <a:fld id="{68E85299-B3C9-42FA-8269-12E68BEA7E5A}" type="slidenum">
              <a:rPr lang="en-GB" altLang="en-US"/>
              <a:pPr/>
              <a:t>10</a:t>
            </a:fld>
            <a:endParaRPr lang="en-GB" altLang="en-US"/>
          </a:p>
        </p:txBody>
      </p:sp>
      <p:sp>
        <p:nvSpPr>
          <p:cNvPr id="235522" name="Rectangle 2">
            <a:extLst>
              <a:ext uri="{FF2B5EF4-FFF2-40B4-BE49-F238E27FC236}">
                <a16:creationId xmlns:a16="http://schemas.microsoft.com/office/drawing/2014/main" id="{4A49A666-D802-E5DC-F990-40DA3BD8AB38}"/>
              </a:ext>
            </a:extLst>
          </p:cNvPr>
          <p:cNvSpPr>
            <a:spLocks noRot="1" noChangeArrowheads="1" noTextEdit="1"/>
          </p:cNvSpPr>
          <p:nvPr>
            <p:ph type="sldImg"/>
          </p:nvPr>
        </p:nvSpPr>
        <p:spPr>
          <a:ln/>
        </p:spPr>
      </p:sp>
      <p:sp>
        <p:nvSpPr>
          <p:cNvPr id="235523" name="Rectangle 3">
            <a:extLst>
              <a:ext uri="{FF2B5EF4-FFF2-40B4-BE49-F238E27FC236}">
                <a16:creationId xmlns:a16="http://schemas.microsoft.com/office/drawing/2014/main" id="{66D2A321-C4AA-72FD-DFEA-1C8E282CE9A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A400077-127F-A4A6-7C47-2CD48A62AAF8}"/>
              </a:ext>
            </a:extLst>
          </p:cNvPr>
          <p:cNvSpPr>
            <a:spLocks noGrp="1" noChangeArrowheads="1"/>
          </p:cNvSpPr>
          <p:nvPr>
            <p:ph type="sldNum" sz="quarter" idx="5"/>
          </p:nvPr>
        </p:nvSpPr>
        <p:spPr>
          <a:ln/>
        </p:spPr>
        <p:txBody>
          <a:bodyPr/>
          <a:lstStyle/>
          <a:p>
            <a:fld id="{047200A7-72AB-418B-902E-D51EDD53B554}" type="slidenum">
              <a:rPr lang="en-GB" altLang="en-US"/>
              <a:pPr/>
              <a:t>11</a:t>
            </a:fld>
            <a:endParaRPr lang="en-GB" altLang="en-US"/>
          </a:p>
        </p:txBody>
      </p:sp>
      <p:sp>
        <p:nvSpPr>
          <p:cNvPr id="236546" name="Rectangle 2">
            <a:extLst>
              <a:ext uri="{FF2B5EF4-FFF2-40B4-BE49-F238E27FC236}">
                <a16:creationId xmlns:a16="http://schemas.microsoft.com/office/drawing/2014/main" id="{97B570BB-899E-B898-9B2E-F20DD220FF8C}"/>
              </a:ext>
            </a:extLst>
          </p:cNvPr>
          <p:cNvSpPr>
            <a:spLocks noRot="1" noChangeArrowheads="1" noTextEdit="1"/>
          </p:cNvSpPr>
          <p:nvPr>
            <p:ph type="sldImg"/>
          </p:nvPr>
        </p:nvSpPr>
        <p:spPr>
          <a:ln/>
        </p:spPr>
      </p:sp>
      <p:sp>
        <p:nvSpPr>
          <p:cNvPr id="236547" name="Rectangle 3">
            <a:extLst>
              <a:ext uri="{FF2B5EF4-FFF2-40B4-BE49-F238E27FC236}">
                <a16:creationId xmlns:a16="http://schemas.microsoft.com/office/drawing/2014/main" id="{93E9562B-BF45-AE8C-14DF-A5B6F164BF6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1A1A338-2DDD-00DB-0919-E2C2B4DA15F0}"/>
              </a:ext>
            </a:extLst>
          </p:cNvPr>
          <p:cNvSpPr>
            <a:spLocks noGrp="1" noChangeArrowheads="1"/>
          </p:cNvSpPr>
          <p:nvPr>
            <p:ph type="sldNum" sz="quarter" idx="5"/>
          </p:nvPr>
        </p:nvSpPr>
        <p:spPr>
          <a:ln/>
        </p:spPr>
        <p:txBody>
          <a:bodyPr/>
          <a:lstStyle/>
          <a:p>
            <a:fld id="{F6232710-E297-4CA6-A9E7-E254BC0BA8B2}" type="slidenum">
              <a:rPr lang="en-GB" altLang="en-US"/>
              <a:pPr/>
              <a:t>12</a:t>
            </a:fld>
            <a:endParaRPr lang="en-GB" altLang="en-US"/>
          </a:p>
        </p:txBody>
      </p:sp>
      <p:sp>
        <p:nvSpPr>
          <p:cNvPr id="237570" name="Rectangle 2">
            <a:extLst>
              <a:ext uri="{FF2B5EF4-FFF2-40B4-BE49-F238E27FC236}">
                <a16:creationId xmlns:a16="http://schemas.microsoft.com/office/drawing/2014/main" id="{70099203-0A89-6698-09FB-65E5008C8B5A}"/>
              </a:ext>
            </a:extLst>
          </p:cNvPr>
          <p:cNvSpPr>
            <a:spLocks noRot="1" noChangeArrowheads="1" noTextEdit="1"/>
          </p:cNvSpPr>
          <p:nvPr>
            <p:ph type="sldImg"/>
          </p:nvPr>
        </p:nvSpPr>
        <p:spPr>
          <a:ln/>
        </p:spPr>
      </p:sp>
      <p:sp>
        <p:nvSpPr>
          <p:cNvPr id="237571" name="Rectangle 3">
            <a:extLst>
              <a:ext uri="{FF2B5EF4-FFF2-40B4-BE49-F238E27FC236}">
                <a16:creationId xmlns:a16="http://schemas.microsoft.com/office/drawing/2014/main" id="{B08DE004-A18A-E724-E8B3-53092734327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56720EC-E7AA-7D24-0DA5-E77F29970221}"/>
              </a:ext>
            </a:extLst>
          </p:cNvPr>
          <p:cNvSpPr>
            <a:spLocks noGrp="1" noChangeArrowheads="1"/>
          </p:cNvSpPr>
          <p:nvPr>
            <p:ph type="sldNum" sz="quarter" idx="5"/>
          </p:nvPr>
        </p:nvSpPr>
        <p:spPr>
          <a:ln/>
        </p:spPr>
        <p:txBody>
          <a:bodyPr/>
          <a:lstStyle/>
          <a:p>
            <a:fld id="{8EF5BD27-7D3C-4CB4-8DD1-C8303D742DD7}" type="slidenum">
              <a:rPr lang="en-GB" altLang="en-US"/>
              <a:pPr/>
              <a:t>13</a:t>
            </a:fld>
            <a:endParaRPr lang="en-GB" altLang="en-US"/>
          </a:p>
        </p:txBody>
      </p:sp>
      <p:sp>
        <p:nvSpPr>
          <p:cNvPr id="238594" name="Rectangle 2">
            <a:extLst>
              <a:ext uri="{FF2B5EF4-FFF2-40B4-BE49-F238E27FC236}">
                <a16:creationId xmlns:a16="http://schemas.microsoft.com/office/drawing/2014/main" id="{72C296C0-8E17-9C13-8FBA-2733D207F7B6}"/>
              </a:ext>
            </a:extLst>
          </p:cNvPr>
          <p:cNvSpPr>
            <a:spLocks noRot="1" noChangeArrowheads="1" noTextEdit="1"/>
          </p:cNvSpPr>
          <p:nvPr>
            <p:ph type="sldImg"/>
          </p:nvPr>
        </p:nvSpPr>
        <p:spPr>
          <a:ln/>
        </p:spPr>
      </p:sp>
      <p:sp>
        <p:nvSpPr>
          <p:cNvPr id="238595" name="Rectangle 3">
            <a:extLst>
              <a:ext uri="{FF2B5EF4-FFF2-40B4-BE49-F238E27FC236}">
                <a16:creationId xmlns:a16="http://schemas.microsoft.com/office/drawing/2014/main" id="{85468125-D589-6EF6-70AC-08CE5039C2E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D2A750D-CFEB-0C72-E3EB-EBB01F31F99E}"/>
              </a:ext>
            </a:extLst>
          </p:cNvPr>
          <p:cNvSpPr>
            <a:spLocks noGrp="1" noChangeArrowheads="1"/>
          </p:cNvSpPr>
          <p:nvPr>
            <p:ph type="sldNum" sz="quarter" idx="5"/>
          </p:nvPr>
        </p:nvSpPr>
        <p:spPr>
          <a:ln/>
        </p:spPr>
        <p:txBody>
          <a:bodyPr/>
          <a:lstStyle/>
          <a:p>
            <a:fld id="{CABE45F4-FA36-4D3D-9752-D468B0172106}" type="slidenum">
              <a:rPr lang="en-GB" altLang="en-US"/>
              <a:pPr/>
              <a:t>14</a:t>
            </a:fld>
            <a:endParaRPr lang="en-GB" altLang="en-US"/>
          </a:p>
        </p:txBody>
      </p:sp>
      <p:sp>
        <p:nvSpPr>
          <p:cNvPr id="239618" name="Rectangle 2">
            <a:extLst>
              <a:ext uri="{FF2B5EF4-FFF2-40B4-BE49-F238E27FC236}">
                <a16:creationId xmlns:a16="http://schemas.microsoft.com/office/drawing/2014/main" id="{7119C944-F597-8733-4513-A0CF5790525A}"/>
              </a:ext>
            </a:extLst>
          </p:cNvPr>
          <p:cNvSpPr>
            <a:spLocks noRot="1" noChangeArrowheads="1" noTextEdit="1"/>
          </p:cNvSpPr>
          <p:nvPr>
            <p:ph type="sldImg"/>
          </p:nvPr>
        </p:nvSpPr>
        <p:spPr>
          <a:ln/>
        </p:spPr>
      </p:sp>
      <p:sp>
        <p:nvSpPr>
          <p:cNvPr id="239619" name="Rectangle 3">
            <a:extLst>
              <a:ext uri="{FF2B5EF4-FFF2-40B4-BE49-F238E27FC236}">
                <a16:creationId xmlns:a16="http://schemas.microsoft.com/office/drawing/2014/main" id="{D312154E-07CC-FAC3-BB9F-FE67C8A2DF9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944A6AA-2BF9-D711-DEAC-B42CE8C3C8BE}"/>
              </a:ext>
            </a:extLst>
          </p:cNvPr>
          <p:cNvSpPr>
            <a:spLocks noGrp="1" noChangeArrowheads="1"/>
          </p:cNvSpPr>
          <p:nvPr>
            <p:ph type="sldNum" sz="quarter" idx="5"/>
          </p:nvPr>
        </p:nvSpPr>
        <p:spPr>
          <a:ln/>
        </p:spPr>
        <p:txBody>
          <a:bodyPr/>
          <a:lstStyle/>
          <a:p>
            <a:fld id="{2EB3B00D-24D6-466E-943D-26CD7005C00F}" type="slidenum">
              <a:rPr lang="en-GB" altLang="en-US"/>
              <a:pPr/>
              <a:t>15</a:t>
            </a:fld>
            <a:endParaRPr lang="en-GB" altLang="en-US"/>
          </a:p>
        </p:txBody>
      </p:sp>
      <p:sp>
        <p:nvSpPr>
          <p:cNvPr id="240642" name="Rectangle 2">
            <a:extLst>
              <a:ext uri="{FF2B5EF4-FFF2-40B4-BE49-F238E27FC236}">
                <a16:creationId xmlns:a16="http://schemas.microsoft.com/office/drawing/2014/main" id="{5D027DF6-B72A-DDC3-A4B1-A7FEFBF6B58D}"/>
              </a:ext>
            </a:extLst>
          </p:cNvPr>
          <p:cNvSpPr>
            <a:spLocks noRot="1" noChangeArrowheads="1" noTextEdit="1"/>
          </p:cNvSpPr>
          <p:nvPr>
            <p:ph type="sldImg"/>
          </p:nvPr>
        </p:nvSpPr>
        <p:spPr>
          <a:ln/>
        </p:spPr>
      </p:sp>
      <p:sp>
        <p:nvSpPr>
          <p:cNvPr id="240643" name="Rectangle 3">
            <a:extLst>
              <a:ext uri="{FF2B5EF4-FFF2-40B4-BE49-F238E27FC236}">
                <a16:creationId xmlns:a16="http://schemas.microsoft.com/office/drawing/2014/main" id="{4B67F61F-5F9C-806F-8AAD-908304FCABF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60A5D36-5213-98CE-FB0B-3A1A3F584942}"/>
              </a:ext>
            </a:extLst>
          </p:cNvPr>
          <p:cNvSpPr>
            <a:spLocks noGrp="1" noChangeArrowheads="1"/>
          </p:cNvSpPr>
          <p:nvPr>
            <p:ph type="sldNum" sz="quarter" idx="5"/>
          </p:nvPr>
        </p:nvSpPr>
        <p:spPr>
          <a:ln/>
        </p:spPr>
        <p:txBody>
          <a:bodyPr/>
          <a:lstStyle/>
          <a:p>
            <a:fld id="{71590A0A-CF1F-4289-8F2B-7A3FF92B3F9F}" type="slidenum">
              <a:rPr lang="en-GB" altLang="en-US"/>
              <a:pPr/>
              <a:t>16</a:t>
            </a:fld>
            <a:endParaRPr lang="en-GB" altLang="en-US"/>
          </a:p>
        </p:txBody>
      </p:sp>
      <p:sp>
        <p:nvSpPr>
          <p:cNvPr id="241666" name="Rectangle 2">
            <a:extLst>
              <a:ext uri="{FF2B5EF4-FFF2-40B4-BE49-F238E27FC236}">
                <a16:creationId xmlns:a16="http://schemas.microsoft.com/office/drawing/2014/main" id="{5F5FCCAC-A75D-11EF-6B14-E4AFB4B2EAA6}"/>
              </a:ext>
            </a:extLst>
          </p:cNvPr>
          <p:cNvSpPr>
            <a:spLocks noRot="1" noChangeArrowheads="1" noTextEdit="1"/>
          </p:cNvSpPr>
          <p:nvPr>
            <p:ph type="sldImg"/>
          </p:nvPr>
        </p:nvSpPr>
        <p:spPr>
          <a:ln/>
        </p:spPr>
      </p:sp>
      <p:sp>
        <p:nvSpPr>
          <p:cNvPr id="241667" name="Rectangle 3">
            <a:extLst>
              <a:ext uri="{FF2B5EF4-FFF2-40B4-BE49-F238E27FC236}">
                <a16:creationId xmlns:a16="http://schemas.microsoft.com/office/drawing/2014/main" id="{9899F184-CF90-5A8E-44E1-41BA4DBDDA5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B4156B4-1C11-BC90-FB09-DD59FCDA388F}"/>
              </a:ext>
            </a:extLst>
          </p:cNvPr>
          <p:cNvSpPr>
            <a:spLocks noGrp="1" noChangeArrowheads="1"/>
          </p:cNvSpPr>
          <p:nvPr>
            <p:ph type="sldNum" sz="quarter" idx="5"/>
          </p:nvPr>
        </p:nvSpPr>
        <p:spPr>
          <a:ln/>
        </p:spPr>
        <p:txBody>
          <a:bodyPr/>
          <a:lstStyle/>
          <a:p>
            <a:fld id="{07C3DAE4-74F3-4BE4-BD0F-B2FE2B41F3C7}" type="slidenum">
              <a:rPr lang="en-GB" altLang="en-US"/>
              <a:pPr/>
              <a:t>17</a:t>
            </a:fld>
            <a:endParaRPr lang="en-GB" altLang="en-US"/>
          </a:p>
        </p:txBody>
      </p:sp>
      <p:sp>
        <p:nvSpPr>
          <p:cNvPr id="242690" name="Rectangle 2">
            <a:extLst>
              <a:ext uri="{FF2B5EF4-FFF2-40B4-BE49-F238E27FC236}">
                <a16:creationId xmlns:a16="http://schemas.microsoft.com/office/drawing/2014/main" id="{0F2B0F13-238A-6F29-BC4E-73E96AE1B38E}"/>
              </a:ext>
            </a:extLst>
          </p:cNvPr>
          <p:cNvSpPr>
            <a:spLocks noRot="1" noChangeArrowheads="1" noTextEdit="1"/>
          </p:cNvSpPr>
          <p:nvPr>
            <p:ph type="sldImg"/>
          </p:nvPr>
        </p:nvSpPr>
        <p:spPr>
          <a:ln/>
        </p:spPr>
      </p:sp>
      <p:sp>
        <p:nvSpPr>
          <p:cNvPr id="242691" name="Rectangle 3">
            <a:extLst>
              <a:ext uri="{FF2B5EF4-FFF2-40B4-BE49-F238E27FC236}">
                <a16:creationId xmlns:a16="http://schemas.microsoft.com/office/drawing/2014/main" id="{16C3B912-3BFE-B132-0249-072EFE98E53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FDAEEAF-9DA8-31D4-C661-F3987874E1D8}"/>
              </a:ext>
            </a:extLst>
          </p:cNvPr>
          <p:cNvSpPr>
            <a:spLocks noGrp="1" noChangeArrowheads="1"/>
          </p:cNvSpPr>
          <p:nvPr>
            <p:ph type="sldNum" sz="quarter" idx="5"/>
          </p:nvPr>
        </p:nvSpPr>
        <p:spPr>
          <a:ln/>
        </p:spPr>
        <p:txBody>
          <a:bodyPr/>
          <a:lstStyle/>
          <a:p>
            <a:fld id="{4B72E56F-E827-4103-ADFF-3E23C37E142A}" type="slidenum">
              <a:rPr lang="en-GB" altLang="en-US"/>
              <a:pPr/>
              <a:t>18</a:t>
            </a:fld>
            <a:endParaRPr lang="en-GB" altLang="en-US"/>
          </a:p>
        </p:txBody>
      </p:sp>
      <p:sp>
        <p:nvSpPr>
          <p:cNvPr id="243714" name="Rectangle 2">
            <a:extLst>
              <a:ext uri="{FF2B5EF4-FFF2-40B4-BE49-F238E27FC236}">
                <a16:creationId xmlns:a16="http://schemas.microsoft.com/office/drawing/2014/main" id="{489BF92E-39D3-780B-FC6E-77D1875C952C}"/>
              </a:ext>
            </a:extLst>
          </p:cNvPr>
          <p:cNvSpPr>
            <a:spLocks noRot="1" noChangeArrowheads="1" noTextEdit="1"/>
          </p:cNvSpPr>
          <p:nvPr>
            <p:ph type="sldImg"/>
          </p:nvPr>
        </p:nvSpPr>
        <p:spPr>
          <a:ln/>
        </p:spPr>
      </p:sp>
      <p:sp>
        <p:nvSpPr>
          <p:cNvPr id="243715" name="Rectangle 3">
            <a:extLst>
              <a:ext uri="{FF2B5EF4-FFF2-40B4-BE49-F238E27FC236}">
                <a16:creationId xmlns:a16="http://schemas.microsoft.com/office/drawing/2014/main" id="{2BCBB841-AE9C-C289-FF98-0C3230EFBC7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B563E27-2FD7-7D3C-9DC6-C9831B218630}"/>
              </a:ext>
            </a:extLst>
          </p:cNvPr>
          <p:cNvSpPr>
            <a:spLocks noGrp="1" noChangeArrowheads="1"/>
          </p:cNvSpPr>
          <p:nvPr>
            <p:ph type="sldNum" sz="quarter" idx="5"/>
          </p:nvPr>
        </p:nvSpPr>
        <p:spPr>
          <a:ln/>
        </p:spPr>
        <p:txBody>
          <a:bodyPr/>
          <a:lstStyle/>
          <a:p>
            <a:fld id="{D15538C0-83C8-40F2-A92C-00607B7AB76F}" type="slidenum">
              <a:rPr lang="en-GB" altLang="en-US"/>
              <a:pPr/>
              <a:t>19</a:t>
            </a:fld>
            <a:endParaRPr lang="en-GB" altLang="en-US"/>
          </a:p>
        </p:txBody>
      </p:sp>
      <p:sp>
        <p:nvSpPr>
          <p:cNvPr id="244738" name="Rectangle 2">
            <a:extLst>
              <a:ext uri="{FF2B5EF4-FFF2-40B4-BE49-F238E27FC236}">
                <a16:creationId xmlns:a16="http://schemas.microsoft.com/office/drawing/2014/main" id="{464447CF-160F-D6DB-D3FE-5806A0B8F459}"/>
              </a:ext>
            </a:extLst>
          </p:cNvPr>
          <p:cNvSpPr>
            <a:spLocks noRot="1" noChangeArrowheads="1" noTextEdit="1"/>
          </p:cNvSpPr>
          <p:nvPr>
            <p:ph type="sldImg"/>
          </p:nvPr>
        </p:nvSpPr>
        <p:spPr>
          <a:ln/>
        </p:spPr>
      </p:sp>
      <p:sp>
        <p:nvSpPr>
          <p:cNvPr id="244739" name="Rectangle 3">
            <a:extLst>
              <a:ext uri="{FF2B5EF4-FFF2-40B4-BE49-F238E27FC236}">
                <a16:creationId xmlns:a16="http://schemas.microsoft.com/office/drawing/2014/main" id="{67BA1E5B-BAAD-C393-6217-07523652F262}"/>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8D41AC1-C8F9-5240-C212-903F9053E8F6}"/>
              </a:ext>
            </a:extLst>
          </p:cNvPr>
          <p:cNvSpPr>
            <a:spLocks noGrp="1" noChangeArrowheads="1"/>
          </p:cNvSpPr>
          <p:nvPr>
            <p:ph type="sldNum" sz="quarter" idx="5"/>
          </p:nvPr>
        </p:nvSpPr>
        <p:spPr>
          <a:ln/>
        </p:spPr>
        <p:txBody>
          <a:bodyPr/>
          <a:lstStyle/>
          <a:p>
            <a:fld id="{A09767EB-0C12-4700-8D79-FF1C42884001}" type="slidenum">
              <a:rPr lang="en-GB" altLang="en-US"/>
              <a:pPr/>
              <a:t>20</a:t>
            </a:fld>
            <a:endParaRPr lang="en-GB" altLang="en-US"/>
          </a:p>
        </p:txBody>
      </p:sp>
      <p:sp>
        <p:nvSpPr>
          <p:cNvPr id="245762" name="Rectangle 2">
            <a:extLst>
              <a:ext uri="{FF2B5EF4-FFF2-40B4-BE49-F238E27FC236}">
                <a16:creationId xmlns:a16="http://schemas.microsoft.com/office/drawing/2014/main" id="{9032FB93-1D51-8F89-A2E0-0FB5283ADDF0}"/>
              </a:ext>
            </a:extLst>
          </p:cNvPr>
          <p:cNvSpPr>
            <a:spLocks noRot="1" noChangeArrowheads="1" noTextEdit="1"/>
          </p:cNvSpPr>
          <p:nvPr>
            <p:ph type="sldImg"/>
          </p:nvPr>
        </p:nvSpPr>
        <p:spPr>
          <a:ln/>
        </p:spPr>
      </p:sp>
      <p:sp>
        <p:nvSpPr>
          <p:cNvPr id="245763" name="Rectangle 3">
            <a:extLst>
              <a:ext uri="{FF2B5EF4-FFF2-40B4-BE49-F238E27FC236}">
                <a16:creationId xmlns:a16="http://schemas.microsoft.com/office/drawing/2014/main" id="{125252F6-1075-A0EC-7338-4993E15E284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013505C-DCDA-19A2-AA7D-D9146154EA22}"/>
              </a:ext>
            </a:extLst>
          </p:cNvPr>
          <p:cNvSpPr>
            <a:spLocks noGrp="1" noChangeArrowheads="1"/>
          </p:cNvSpPr>
          <p:nvPr>
            <p:ph type="sldNum" sz="quarter" idx="5"/>
          </p:nvPr>
        </p:nvSpPr>
        <p:spPr>
          <a:ln/>
        </p:spPr>
        <p:txBody>
          <a:bodyPr/>
          <a:lstStyle/>
          <a:p>
            <a:fld id="{48E32504-3BA8-4BE5-B8A3-3148A538A10C}" type="slidenum">
              <a:rPr lang="en-GB" altLang="en-US"/>
              <a:pPr/>
              <a:t>21</a:t>
            </a:fld>
            <a:endParaRPr lang="en-GB" altLang="en-US"/>
          </a:p>
        </p:txBody>
      </p:sp>
      <p:sp>
        <p:nvSpPr>
          <p:cNvPr id="246786" name="Rectangle 2">
            <a:extLst>
              <a:ext uri="{FF2B5EF4-FFF2-40B4-BE49-F238E27FC236}">
                <a16:creationId xmlns:a16="http://schemas.microsoft.com/office/drawing/2014/main" id="{E5310811-50EC-D850-4D0B-0F2150AFACAE}"/>
              </a:ext>
            </a:extLst>
          </p:cNvPr>
          <p:cNvSpPr>
            <a:spLocks noRot="1" noChangeArrowheads="1" noTextEdit="1"/>
          </p:cNvSpPr>
          <p:nvPr>
            <p:ph type="sldImg"/>
          </p:nvPr>
        </p:nvSpPr>
        <p:spPr>
          <a:ln/>
        </p:spPr>
      </p:sp>
      <p:sp>
        <p:nvSpPr>
          <p:cNvPr id="246787" name="Rectangle 3">
            <a:extLst>
              <a:ext uri="{FF2B5EF4-FFF2-40B4-BE49-F238E27FC236}">
                <a16:creationId xmlns:a16="http://schemas.microsoft.com/office/drawing/2014/main" id="{E98DA1CD-FB6E-FABE-2875-73F5E6A044E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4B16A6E-6550-60A6-F339-21A4F4BB03AE}"/>
              </a:ext>
            </a:extLst>
          </p:cNvPr>
          <p:cNvSpPr>
            <a:spLocks noGrp="1" noChangeArrowheads="1"/>
          </p:cNvSpPr>
          <p:nvPr>
            <p:ph type="sldNum" sz="quarter" idx="5"/>
          </p:nvPr>
        </p:nvSpPr>
        <p:spPr>
          <a:ln/>
        </p:spPr>
        <p:txBody>
          <a:bodyPr/>
          <a:lstStyle/>
          <a:p>
            <a:fld id="{DDB41D1B-7D9A-4B1C-A130-04C59C81AC98}" type="slidenum">
              <a:rPr lang="en-GB" altLang="en-US"/>
              <a:pPr/>
              <a:t>22</a:t>
            </a:fld>
            <a:endParaRPr lang="en-GB" altLang="en-US"/>
          </a:p>
        </p:txBody>
      </p:sp>
      <p:sp>
        <p:nvSpPr>
          <p:cNvPr id="247810" name="Rectangle 2">
            <a:extLst>
              <a:ext uri="{FF2B5EF4-FFF2-40B4-BE49-F238E27FC236}">
                <a16:creationId xmlns:a16="http://schemas.microsoft.com/office/drawing/2014/main" id="{1EAA74DF-0159-D2F9-24F8-75357C4E482A}"/>
              </a:ext>
            </a:extLst>
          </p:cNvPr>
          <p:cNvSpPr>
            <a:spLocks noRot="1" noChangeArrowheads="1" noTextEdit="1"/>
          </p:cNvSpPr>
          <p:nvPr>
            <p:ph type="sldImg"/>
          </p:nvPr>
        </p:nvSpPr>
        <p:spPr>
          <a:ln/>
        </p:spPr>
      </p:sp>
      <p:sp>
        <p:nvSpPr>
          <p:cNvPr id="247811" name="Rectangle 3">
            <a:extLst>
              <a:ext uri="{FF2B5EF4-FFF2-40B4-BE49-F238E27FC236}">
                <a16:creationId xmlns:a16="http://schemas.microsoft.com/office/drawing/2014/main" id="{04E95941-E109-7123-9626-541AC8149F6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FA4E585-81A8-885A-1538-5851998FF4E8}"/>
              </a:ext>
            </a:extLst>
          </p:cNvPr>
          <p:cNvSpPr>
            <a:spLocks noGrp="1" noChangeArrowheads="1"/>
          </p:cNvSpPr>
          <p:nvPr>
            <p:ph type="sldNum" sz="quarter" idx="5"/>
          </p:nvPr>
        </p:nvSpPr>
        <p:spPr>
          <a:ln/>
        </p:spPr>
        <p:txBody>
          <a:bodyPr/>
          <a:lstStyle/>
          <a:p>
            <a:fld id="{9A1B7369-B0D5-4200-AC86-6528019D0791}" type="slidenum">
              <a:rPr lang="en-GB" altLang="en-US"/>
              <a:pPr/>
              <a:t>23</a:t>
            </a:fld>
            <a:endParaRPr lang="en-GB" altLang="en-US"/>
          </a:p>
        </p:txBody>
      </p:sp>
      <p:sp>
        <p:nvSpPr>
          <p:cNvPr id="248834" name="Rectangle 2">
            <a:extLst>
              <a:ext uri="{FF2B5EF4-FFF2-40B4-BE49-F238E27FC236}">
                <a16:creationId xmlns:a16="http://schemas.microsoft.com/office/drawing/2014/main" id="{408A15A3-563A-5DBF-510F-4768F2A2E931}"/>
              </a:ext>
            </a:extLst>
          </p:cNvPr>
          <p:cNvSpPr>
            <a:spLocks noRot="1" noChangeArrowheads="1" noTextEdit="1"/>
          </p:cNvSpPr>
          <p:nvPr>
            <p:ph type="sldImg"/>
          </p:nvPr>
        </p:nvSpPr>
        <p:spPr>
          <a:ln/>
        </p:spPr>
      </p:sp>
      <p:sp>
        <p:nvSpPr>
          <p:cNvPr id="248835" name="Rectangle 3">
            <a:extLst>
              <a:ext uri="{FF2B5EF4-FFF2-40B4-BE49-F238E27FC236}">
                <a16:creationId xmlns:a16="http://schemas.microsoft.com/office/drawing/2014/main" id="{354EAD04-24BA-63A2-1ED5-A21123672FE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0F3177D-4D8E-B4C6-52D1-CB63053CA6FB}"/>
              </a:ext>
            </a:extLst>
          </p:cNvPr>
          <p:cNvSpPr>
            <a:spLocks noGrp="1" noChangeArrowheads="1"/>
          </p:cNvSpPr>
          <p:nvPr>
            <p:ph type="sldNum" sz="quarter" idx="5"/>
          </p:nvPr>
        </p:nvSpPr>
        <p:spPr>
          <a:ln/>
        </p:spPr>
        <p:txBody>
          <a:bodyPr/>
          <a:lstStyle/>
          <a:p>
            <a:fld id="{E9140E68-72DE-4279-B0DC-88ED826EC746}" type="slidenum">
              <a:rPr lang="en-GB" altLang="en-US"/>
              <a:pPr/>
              <a:t>24</a:t>
            </a:fld>
            <a:endParaRPr lang="en-GB" altLang="en-US"/>
          </a:p>
        </p:txBody>
      </p:sp>
      <p:sp>
        <p:nvSpPr>
          <p:cNvPr id="249858" name="Rectangle 2">
            <a:extLst>
              <a:ext uri="{FF2B5EF4-FFF2-40B4-BE49-F238E27FC236}">
                <a16:creationId xmlns:a16="http://schemas.microsoft.com/office/drawing/2014/main" id="{C51A2DE7-B646-9C1E-1329-E88D6BB5E408}"/>
              </a:ext>
            </a:extLst>
          </p:cNvPr>
          <p:cNvSpPr>
            <a:spLocks noRot="1" noChangeArrowheads="1" noTextEdit="1"/>
          </p:cNvSpPr>
          <p:nvPr>
            <p:ph type="sldImg"/>
          </p:nvPr>
        </p:nvSpPr>
        <p:spPr>
          <a:ln/>
        </p:spPr>
      </p:sp>
      <p:sp>
        <p:nvSpPr>
          <p:cNvPr id="249859" name="Rectangle 3">
            <a:extLst>
              <a:ext uri="{FF2B5EF4-FFF2-40B4-BE49-F238E27FC236}">
                <a16:creationId xmlns:a16="http://schemas.microsoft.com/office/drawing/2014/main" id="{A72827AB-9B4C-6DFC-8B22-B6CBE4B1768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283BC8E-6481-D424-C9ED-B3FEE684DD30}"/>
              </a:ext>
            </a:extLst>
          </p:cNvPr>
          <p:cNvSpPr>
            <a:spLocks noGrp="1" noChangeArrowheads="1"/>
          </p:cNvSpPr>
          <p:nvPr>
            <p:ph type="sldNum" sz="quarter" idx="5"/>
          </p:nvPr>
        </p:nvSpPr>
        <p:spPr>
          <a:ln/>
        </p:spPr>
        <p:txBody>
          <a:bodyPr/>
          <a:lstStyle/>
          <a:p>
            <a:fld id="{007DD7FC-066F-4A0A-9984-479BCCAC0B1A}" type="slidenum">
              <a:rPr lang="en-GB" altLang="en-US"/>
              <a:pPr/>
              <a:t>25</a:t>
            </a:fld>
            <a:endParaRPr lang="en-GB" altLang="en-US"/>
          </a:p>
        </p:txBody>
      </p:sp>
      <p:sp>
        <p:nvSpPr>
          <p:cNvPr id="250882" name="Rectangle 2">
            <a:extLst>
              <a:ext uri="{FF2B5EF4-FFF2-40B4-BE49-F238E27FC236}">
                <a16:creationId xmlns:a16="http://schemas.microsoft.com/office/drawing/2014/main" id="{AF75654F-546E-DB37-586A-13C8177308B5}"/>
              </a:ext>
            </a:extLst>
          </p:cNvPr>
          <p:cNvSpPr>
            <a:spLocks noRot="1" noChangeArrowheads="1" noTextEdit="1"/>
          </p:cNvSpPr>
          <p:nvPr>
            <p:ph type="sldImg"/>
          </p:nvPr>
        </p:nvSpPr>
        <p:spPr>
          <a:ln/>
        </p:spPr>
      </p:sp>
      <p:sp>
        <p:nvSpPr>
          <p:cNvPr id="250883" name="Rectangle 3">
            <a:extLst>
              <a:ext uri="{FF2B5EF4-FFF2-40B4-BE49-F238E27FC236}">
                <a16:creationId xmlns:a16="http://schemas.microsoft.com/office/drawing/2014/main" id="{6448E1A1-F99B-7C19-31CB-03C728681AD7}"/>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936FA53-359A-8E57-A636-FA93970942F6}"/>
              </a:ext>
            </a:extLst>
          </p:cNvPr>
          <p:cNvSpPr>
            <a:spLocks noGrp="1" noChangeArrowheads="1"/>
          </p:cNvSpPr>
          <p:nvPr>
            <p:ph type="sldNum" sz="quarter" idx="5"/>
          </p:nvPr>
        </p:nvSpPr>
        <p:spPr>
          <a:ln/>
        </p:spPr>
        <p:txBody>
          <a:bodyPr/>
          <a:lstStyle/>
          <a:p>
            <a:fld id="{B3CF2611-B688-4A07-A42A-2E9077472AD3}" type="slidenum">
              <a:rPr lang="en-GB" altLang="en-US"/>
              <a:pPr/>
              <a:t>26</a:t>
            </a:fld>
            <a:endParaRPr lang="en-GB" altLang="en-US"/>
          </a:p>
        </p:txBody>
      </p:sp>
      <p:sp>
        <p:nvSpPr>
          <p:cNvPr id="251906" name="Rectangle 2">
            <a:extLst>
              <a:ext uri="{FF2B5EF4-FFF2-40B4-BE49-F238E27FC236}">
                <a16:creationId xmlns:a16="http://schemas.microsoft.com/office/drawing/2014/main" id="{8F4EA110-0CBC-5CC2-4808-A549D96CB44A}"/>
              </a:ext>
            </a:extLst>
          </p:cNvPr>
          <p:cNvSpPr>
            <a:spLocks noRot="1" noChangeArrowheads="1" noTextEdit="1"/>
          </p:cNvSpPr>
          <p:nvPr>
            <p:ph type="sldImg"/>
          </p:nvPr>
        </p:nvSpPr>
        <p:spPr>
          <a:ln/>
        </p:spPr>
      </p:sp>
      <p:sp>
        <p:nvSpPr>
          <p:cNvPr id="251907" name="Rectangle 3">
            <a:extLst>
              <a:ext uri="{FF2B5EF4-FFF2-40B4-BE49-F238E27FC236}">
                <a16:creationId xmlns:a16="http://schemas.microsoft.com/office/drawing/2014/main" id="{C8B51E84-ECE3-46F2-B171-AA404E11525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99ECAA4-CDAF-CA8E-1B4E-CDCD0665B227}"/>
              </a:ext>
            </a:extLst>
          </p:cNvPr>
          <p:cNvSpPr>
            <a:spLocks noGrp="1" noChangeArrowheads="1"/>
          </p:cNvSpPr>
          <p:nvPr>
            <p:ph type="sldNum" sz="quarter" idx="5"/>
          </p:nvPr>
        </p:nvSpPr>
        <p:spPr>
          <a:ln/>
        </p:spPr>
        <p:txBody>
          <a:bodyPr/>
          <a:lstStyle/>
          <a:p>
            <a:fld id="{82467368-53E4-44BD-9B76-193EE6746FF5}" type="slidenum">
              <a:rPr lang="en-GB" altLang="en-US"/>
              <a:pPr/>
              <a:t>27</a:t>
            </a:fld>
            <a:endParaRPr lang="en-GB" altLang="en-US"/>
          </a:p>
        </p:txBody>
      </p:sp>
      <p:sp>
        <p:nvSpPr>
          <p:cNvPr id="252930" name="Rectangle 2">
            <a:extLst>
              <a:ext uri="{FF2B5EF4-FFF2-40B4-BE49-F238E27FC236}">
                <a16:creationId xmlns:a16="http://schemas.microsoft.com/office/drawing/2014/main" id="{AF9AD439-9658-259D-3C27-0137BA900A97}"/>
              </a:ext>
            </a:extLst>
          </p:cNvPr>
          <p:cNvSpPr>
            <a:spLocks noRot="1" noChangeArrowheads="1" noTextEdit="1"/>
          </p:cNvSpPr>
          <p:nvPr>
            <p:ph type="sldImg"/>
          </p:nvPr>
        </p:nvSpPr>
        <p:spPr>
          <a:ln/>
        </p:spPr>
      </p:sp>
      <p:sp>
        <p:nvSpPr>
          <p:cNvPr id="252931" name="Rectangle 3">
            <a:extLst>
              <a:ext uri="{FF2B5EF4-FFF2-40B4-BE49-F238E27FC236}">
                <a16:creationId xmlns:a16="http://schemas.microsoft.com/office/drawing/2014/main" id="{9B96132C-4836-D8A2-4EA8-EDFB707727B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369D16A-84B5-580D-91A2-73E1FD1C9322}"/>
              </a:ext>
            </a:extLst>
          </p:cNvPr>
          <p:cNvSpPr>
            <a:spLocks noGrp="1" noChangeArrowheads="1"/>
          </p:cNvSpPr>
          <p:nvPr>
            <p:ph type="sldNum" sz="quarter" idx="5"/>
          </p:nvPr>
        </p:nvSpPr>
        <p:spPr>
          <a:ln/>
        </p:spPr>
        <p:txBody>
          <a:bodyPr/>
          <a:lstStyle/>
          <a:p>
            <a:fld id="{59F27530-FC80-4C57-8FB4-8B806D160F63}" type="slidenum">
              <a:rPr lang="en-GB" altLang="en-US"/>
              <a:pPr/>
              <a:t>28</a:t>
            </a:fld>
            <a:endParaRPr lang="en-GB" altLang="en-US"/>
          </a:p>
        </p:txBody>
      </p:sp>
      <p:sp>
        <p:nvSpPr>
          <p:cNvPr id="253954" name="Rectangle 2">
            <a:extLst>
              <a:ext uri="{FF2B5EF4-FFF2-40B4-BE49-F238E27FC236}">
                <a16:creationId xmlns:a16="http://schemas.microsoft.com/office/drawing/2014/main" id="{EBB79394-810F-93D5-DB54-0CB0260DF286}"/>
              </a:ext>
            </a:extLst>
          </p:cNvPr>
          <p:cNvSpPr>
            <a:spLocks noRot="1" noChangeArrowheads="1" noTextEdit="1"/>
          </p:cNvSpPr>
          <p:nvPr>
            <p:ph type="sldImg"/>
          </p:nvPr>
        </p:nvSpPr>
        <p:spPr>
          <a:ln/>
        </p:spPr>
      </p:sp>
      <p:sp>
        <p:nvSpPr>
          <p:cNvPr id="253955" name="Rectangle 3">
            <a:extLst>
              <a:ext uri="{FF2B5EF4-FFF2-40B4-BE49-F238E27FC236}">
                <a16:creationId xmlns:a16="http://schemas.microsoft.com/office/drawing/2014/main" id="{E22727D2-AE65-5D18-DEE5-8C713CE97FD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F03A90-3EBF-F1D3-2013-A84666363D2C}"/>
              </a:ext>
            </a:extLst>
          </p:cNvPr>
          <p:cNvSpPr>
            <a:spLocks noGrp="1" noChangeArrowheads="1"/>
          </p:cNvSpPr>
          <p:nvPr>
            <p:ph type="sldNum" sz="quarter" idx="5"/>
          </p:nvPr>
        </p:nvSpPr>
        <p:spPr>
          <a:ln/>
        </p:spPr>
        <p:txBody>
          <a:bodyPr/>
          <a:lstStyle/>
          <a:p>
            <a:fld id="{55662895-9511-4DAE-A544-168607A70FB5}" type="slidenum">
              <a:rPr lang="en-GB" altLang="en-US"/>
              <a:pPr/>
              <a:t>29</a:t>
            </a:fld>
            <a:endParaRPr lang="en-GB" altLang="en-US"/>
          </a:p>
        </p:txBody>
      </p:sp>
      <p:sp>
        <p:nvSpPr>
          <p:cNvPr id="254978" name="Rectangle 2">
            <a:extLst>
              <a:ext uri="{FF2B5EF4-FFF2-40B4-BE49-F238E27FC236}">
                <a16:creationId xmlns:a16="http://schemas.microsoft.com/office/drawing/2014/main" id="{5239EC50-F59B-6051-168A-EBE8B4D13445}"/>
              </a:ext>
            </a:extLst>
          </p:cNvPr>
          <p:cNvSpPr>
            <a:spLocks noRot="1" noChangeArrowheads="1" noTextEdit="1"/>
          </p:cNvSpPr>
          <p:nvPr>
            <p:ph type="sldImg"/>
          </p:nvPr>
        </p:nvSpPr>
        <p:spPr>
          <a:ln/>
        </p:spPr>
      </p:sp>
      <p:sp>
        <p:nvSpPr>
          <p:cNvPr id="254979" name="Rectangle 3">
            <a:extLst>
              <a:ext uri="{FF2B5EF4-FFF2-40B4-BE49-F238E27FC236}">
                <a16:creationId xmlns:a16="http://schemas.microsoft.com/office/drawing/2014/main" id="{BA3D97EB-F86C-9BDA-399F-01BED68B6DD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A5CB3CB-4634-4AA7-AB47-7403B7E6F183}"/>
              </a:ext>
            </a:extLst>
          </p:cNvPr>
          <p:cNvSpPr>
            <a:spLocks noGrp="1" noChangeArrowheads="1"/>
          </p:cNvSpPr>
          <p:nvPr>
            <p:ph type="sldNum" sz="quarter" idx="5"/>
          </p:nvPr>
        </p:nvSpPr>
        <p:spPr>
          <a:ln/>
        </p:spPr>
        <p:txBody>
          <a:bodyPr/>
          <a:lstStyle/>
          <a:p>
            <a:fld id="{08C9C2E4-7336-486C-A517-CE8D237B1B24}" type="slidenum">
              <a:rPr lang="en-GB" altLang="en-US"/>
              <a:pPr/>
              <a:t>30</a:t>
            </a:fld>
            <a:endParaRPr lang="en-GB" altLang="en-US"/>
          </a:p>
        </p:txBody>
      </p:sp>
      <p:sp>
        <p:nvSpPr>
          <p:cNvPr id="256002" name="Rectangle 2">
            <a:extLst>
              <a:ext uri="{FF2B5EF4-FFF2-40B4-BE49-F238E27FC236}">
                <a16:creationId xmlns:a16="http://schemas.microsoft.com/office/drawing/2014/main" id="{3930FB39-85F3-7DAE-C3BB-0CEA3654F702}"/>
              </a:ext>
            </a:extLst>
          </p:cNvPr>
          <p:cNvSpPr>
            <a:spLocks noRot="1" noChangeArrowheads="1" noTextEdit="1"/>
          </p:cNvSpPr>
          <p:nvPr>
            <p:ph type="sldImg"/>
          </p:nvPr>
        </p:nvSpPr>
        <p:spPr>
          <a:ln/>
        </p:spPr>
      </p:sp>
      <p:sp>
        <p:nvSpPr>
          <p:cNvPr id="256003" name="Rectangle 3">
            <a:extLst>
              <a:ext uri="{FF2B5EF4-FFF2-40B4-BE49-F238E27FC236}">
                <a16:creationId xmlns:a16="http://schemas.microsoft.com/office/drawing/2014/main" id="{2991DAB5-8900-8DB9-80C1-D40608C2A24A}"/>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41E53B5-1D2E-41BE-978F-7EC08187B59A}"/>
              </a:ext>
            </a:extLst>
          </p:cNvPr>
          <p:cNvSpPr>
            <a:spLocks noGrp="1" noChangeArrowheads="1"/>
          </p:cNvSpPr>
          <p:nvPr>
            <p:ph type="sldNum" sz="quarter" idx="5"/>
          </p:nvPr>
        </p:nvSpPr>
        <p:spPr>
          <a:ln/>
        </p:spPr>
        <p:txBody>
          <a:bodyPr/>
          <a:lstStyle/>
          <a:p>
            <a:fld id="{D6074750-469B-4AEE-97B9-75CBDB1C4BA5}" type="slidenum">
              <a:rPr lang="en-GB" altLang="en-US"/>
              <a:pPr/>
              <a:t>31</a:t>
            </a:fld>
            <a:endParaRPr lang="en-GB" altLang="en-US"/>
          </a:p>
        </p:txBody>
      </p:sp>
      <p:sp>
        <p:nvSpPr>
          <p:cNvPr id="257026" name="Rectangle 2">
            <a:extLst>
              <a:ext uri="{FF2B5EF4-FFF2-40B4-BE49-F238E27FC236}">
                <a16:creationId xmlns:a16="http://schemas.microsoft.com/office/drawing/2014/main" id="{96C2F98A-E851-EF93-6E20-FEB7089DDDAA}"/>
              </a:ext>
            </a:extLst>
          </p:cNvPr>
          <p:cNvSpPr>
            <a:spLocks noRot="1" noChangeArrowheads="1" noTextEdit="1"/>
          </p:cNvSpPr>
          <p:nvPr>
            <p:ph type="sldImg"/>
          </p:nvPr>
        </p:nvSpPr>
        <p:spPr>
          <a:ln/>
        </p:spPr>
      </p:sp>
      <p:sp>
        <p:nvSpPr>
          <p:cNvPr id="257027" name="Rectangle 3">
            <a:extLst>
              <a:ext uri="{FF2B5EF4-FFF2-40B4-BE49-F238E27FC236}">
                <a16:creationId xmlns:a16="http://schemas.microsoft.com/office/drawing/2014/main" id="{7A671351-492F-8CA2-B8D5-55BAA2AF34A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DD42F18-D5C1-2801-2053-BBD3D4359833}"/>
              </a:ext>
            </a:extLst>
          </p:cNvPr>
          <p:cNvSpPr>
            <a:spLocks noGrp="1" noChangeArrowheads="1"/>
          </p:cNvSpPr>
          <p:nvPr>
            <p:ph type="sldNum" sz="quarter" idx="5"/>
          </p:nvPr>
        </p:nvSpPr>
        <p:spPr>
          <a:ln/>
        </p:spPr>
        <p:txBody>
          <a:bodyPr/>
          <a:lstStyle/>
          <a:p>
            <a:fld id="{1DF956BD-2C97-46F8-9F62-C4BC5ED623B6}" type="slidenum">
              <a:rPr lang="en-GB" altLang="en-US"/>
              <a:pPr/>
              <a:t>32</a:t>
            </a:fld>
            <a:endParaRPr lang="en-GB" altLang="en-US"/>
          </a:p>
        </p:txBody>
      </p:sp>
      <p:sp>
        <p:nvSpPr>
          <p:cNvPr id="258050" name="Rectangle 2">
            <a:extLst>
              <a:ext uri="{FF2B5EF4-FFF2-40B4-BE49-F238E27FC236}">
                <a16:creationId xmlns:a16="http://schemas.microsoft.com/office/drawing/2014/main" id="{E88119ED-FD52-201B-35B7-0E0895401B62}"/>
              </a:ext>
            </a:extLst>
          </p:cNvPr>
          <p:cNvSpPr>
            <a:spLocks noRot="1" noChangeArrowheads="1" noTextEdit="1"/>
          </p:cNvSpPr>
          <p:nvPr>
            <p:ph type="sldImg"/>
          </p:nvPr>
        </p:nvSpPr>
        <p:spPr>
          <a:ln/>
        </p:spPr>
      </p:sp>
      <p:sp>
        <p:nvSpPr>
          <p:cNvPr id="258051" name="Rectangle 3">
            <a:extLst>
              <a:ext uri="{FF2B5EF4-FFF2-40B4-BE49-F238E27FC236}">
                <a16:creationId xmlns:a16="http://schemas.microsoft.com/office/drawing/2014/main" id="{7977C1AA-8BD6-235A-F002-92D63F19EF6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6E10E23-1382-D96E-AD38-034FC97217F4}"/>
              </a:ext>
            </a:extLst>
          </p:cNvPr>
          <p:cNvSpPr>
            <a:spLocks noGrp="1" noChangeArrowheads="1"/>
          </p:cNvSpPr>
          <p:nvPr>
            <p:ph type="sldNum" sz="quarter" idx="5"/>
          </p:nvPr>
        </p:nvSpPr>
        <p:spPr>
          <a:ln/>
        </p:spPr>
        <p:txBody>
          <a:bodyPr/>
          <a:lstStyle/>
          <a:p>
            <a:fld id="{77C9DC3A-A71D-4851-B0DF-63C702665645}" type="slidenum">
              <a:rPr lang="en-GB" altLang="en-US"/>
              <a:pPr/>
              <a:t>33</a:t>
            </a:fld>
            <a:endParaRPr lang="en-GB" altLang="en-US"/>
          </a:p>
        </p:txBody>
      </p:sp>
      <p:sp>
        <p:nvSpPr>
          <p:cNvPr id="259074" name="Rectangle 2">
            <a:extLst>
              <a:ext uri="{FF2B5EF4-FFF2-40B4-BE49-F238E27FC236}">
                <a16:creationId xmlns:a16="http://schemas.microsoft.com/office/drawing/2014/main" id="{B0F2ED09-E132-462B-8CEA-570DD2EA05CF}"/>
              </a:ext>
            </a:extLst>
          </p:cNvPr>
          <p:cNvSpPr>
            <a:spLocks noRot="1" noChangeArrowheads="1" noTextEdit="1"/>
          </p:cNvSpPr>
          <p:nvPr>
            <p:ph type="sldImg"/>
          </p:nvPr>
        </p:nvSpPr>
        <p:spPr>
          <a:ln/>
        </p:spPr>
      </p:sp>
      <p:sp>
        <p:nvSpPr>
          <p:cNvPr id="259075" name="Rectangle 3">
            <a:extLst>
              <a:ext uri="{FF2B5EF4-FFF2-40B4-BE49-F238E27FC236}">
                <a16:creationId xmlns:a16="http://schemas.microsoft.com/office/drawing/2014/main" id="{9F953B51-4DBF-4BCF-C40E-D5814BC9DDE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0F8FFAD-67C7-AFCD-F2C9-DBCD438EC89C}"/>
              </a:ext>
            </a:extLst>
          </p:cNvPr>
          <p:cNvSpPr>
            <a:spLocks noGrp="1" noChangeArrowheads="1"/>
          </p:cNvSpPr>
          <p:nvPr>
            <p:ph type="sldNum" sz="quarter" idx="5"/>
          </p:nvPr>
        </p:nvSpPr>
        <p:spPr>
          <a:ln/>
        </p:spPr>
        <p:txBody>
          <a:bodyPr/>
          <a:lstStyle/>
          <a:p>
            <a:fld id="{A2046D97-849C-4B0B-8111-87A981534E27}" type="slidenum">
              <a:rPr lang="en-GB" altLang="en-US"/>
              <a:pPr/>
              <a:t>34</a:t>
            </a:fld>
            <a:endParaRPr lang="en-GB" altLang="en-US"/>
          </a:p>
        </p:txBody>
      </p:sp>
      <p:sp>
        <p:nvSpPr>
          <p:cNvPr id="260098" name="Rectangle 2">
            <a:extLst>
              <a:ext uri="{FF2B5EF4-FFF2-40B4-BE49-F238E27FC236}">
                <a16:creationId xmlns:a16="http://schemas.microsoft.com/office/drawing/2014/main" id="{C5F6E3B5-0611-1840-121E-EE2E6C27A87D}"/>
              </a:ext>
            </a:extLst>
          </p:cNvPr>
          <p:cNvSpPr>
            <a:spLocks noRot="1" noChangeArrowheads="1" noTextEdit="1"/>
          </p:cNvSpPr>
          <p:nvPr>
            <p:ph type="sldImg"/>
          </p:nvPr>
        </p:nvSpPr>
        <p:spPr>
          <a:ln/>
        </p:spPr>
      </p:sp>
      <p:sp>
        <p:nvSpPr>
          <p:cNvPr id="260099" name="Rectangle 3">
            <a:extLst>
              <a:ext uri="{FF2B5EF4-FFF2-40B4-BE49-F238E27FC236}">
                <a16:creationId xmlns:a16="http://schemas.microsoft.com/office/drawing/2014/main" id="{FE77CEB6-B6FD-6B76-04EE-12D4FE07F9F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084423D4-FA5E-8F0B-946F-057B442A78FE}"/>
              </a:ext>
            </a:extLst>
          </p:cNvPr>
          <p:cNvSpPr>
            <a:spLocks noGrp="1" noChangeArrowheads="1"/>
          </p:cNvSpPr>
          <p:nvPr>
            <p:ph type="sldNum" sz="quarter" idx="5"/>
          </p:nvPr>
        </p:nvSpPr>
        <p:spPr>
          <a:ln/>
        </p:spPr>
        <p:txBody>
          <a:bodyPr/>
          <a:lstStyle/>
          <a:p>
            <a:fld id="{B577ED7D-41CB-4DBA-9521-9B9E849FE9F3}" type="slidenum">
              <a:rPr lang="en-GB" altLang="en-US"/>
              <a:pPr/>
              <a:t>35</a:t>
            </a:fld>
            <a:endParaRPr lang="en-GB" altLang="en-US"/>
          </a:p>
        </p:txBody>
      </p:sp>
      <p:sp>
        <p:nvSpPr>
          <p:cNvPr id="261122" name="Rectangle 2">
            <a:extLst>
              <a:ext uri="{FF2B5EF4-FFF2-40B4-BE49-F238E27FC236}">
                <a16:creationId xmlns:a16="http://schemas.microsoft.com/office/drawing/2014/main" id="{CF72D8A8-A24E-6A9A-580A-095D44077A81}"/>
              </a:ext>
            </a:extLst>
          </p:cNvPr>
          <p:cNvSpPr>
            <a:spLocks noRot="1" noChangeArrowheads="1" noTextEdit="1"/>
          </p:cNvSpPr>
          <p:nvPr>
            <p:ph type="sldImg"/>
          </p:nvPr>
        </p:nvSpPr>
        <p:spPr>
          <a:ln/>
        </p:spPr>
      </p:sp>
      <p:sp>
        <p:nvSpPr>
          <p:cNvPr id="261123" name="Rectangle 3">
            <a:extLst>
              <a:ext uri="{FF2B5EF4-FFF2-40B4-BE49-F238E27FC236}">
                <a16:creationId xmlns:a16="http://schemas.microsoft.com/office/drawing/2014/main" id="{F732BE23-21E0-1482-7876-8C2F7FD874E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5470DF8-B467-31A6-9FE9-343645DF08AC}"/>
              </a:ext>
            </a:extLst>
          </p:cNvPr>
          <p:cNvSpPr>
            <a:spLocks noGrp="1" noChangeArrowheads="1"/>
          </p:cNvSpPr>
          <p:nvPr>
            <p:ph type="sldNum" sz="quarter" idx="5"/>
          </p:nvPr>
        </p:nvSpPr>
        <p:spPr>
          <a:ln/>
        </p:spPr>
        <p:txBody>
          <a:bodyPr/>
          <a:lstStyle/>
          <a:p>
            <a:fld id="{A6AC302A-5D98-467D-8E5D-214DA85FA846}" type="slidenum">
              <a:rPr lang="en-GB" altLang="en-US"/>
              <a:pPr/>
              <a:t>36</a:t>
            </a:fld>
            <a:endParaRPr lang="en-GB" altLang="en-US"/>
          </a:p>
        </p:txBody>
      </p:sp>
      <p:sp>
        <p:nvSpPr>
          <p:cNvPr id="262146" name="Rectangle 2">
            <a:extLst>
              <a:ext uri="{FF2B5EF4-FFF2-40B4-BE49-F238E27FC236}">
                <a16:creationId xmlns:a16="http://schemas.microsoft.com/office/drawing/2014/main" id="{A5AD83AB-043A-9558-43DB-2EFC8D236154}"/>
              </a:ext>
            </a:extLst>
          </p:cNvPr>
          <p:cNvSpPr>
            <a:spLocks noRot="1" noChangeArrowheads="1" noTextEdit="1"/>
          </p:cNvSpPr>
          <p:nvPr>
            <p:ph type="sldImg"/>
          </p:nvPr>
        </p:nvSpPr>
        <p:spPr>
          <a:ln/>
        </p:spPr>
      </p:sp>
      <p:sp>
        <p:nvSpPr>
          <p:cNvPr id="262147" name="Rectangle 3">
            <a:extLst>
              <a:ext uri="{FF2B5EF4-FFF2-40B4-BE49-F238E27FC236}">
                <a16:creationId xmlns:a16="http://schemas.microsoft.com/office/drawing/2014/main" id="{1B64B57E-82FC-522E-D142-04AA0970358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B601326-72D6-25D5-6858-3E372E2180A4}"/>
              </a:ext>
            </a:extLst>
          </p:cNvPr>
          <p:cNvSpPr>
            <a:spLocks noGrp="1" noChangeArrowheads="1"/>
          </p:cNvSpPr>
          <p:nvPr>
            <p:ph type="sldNum" sz="quarter" idx="5"/>
          </p:nvPr>
        </p:nvSpPr>
        <p:spPr>
          <a:ln/>
        </p:spPr>
        <p:txBody>
          <a:bodyPr/>
          <a:lstStyle/>
          <a:p>
            <a:fld id="{8A52A8CE-6495-4F78-9A76-2E201F2F55B8}" type="slidenum">
              <a:rPr lang="en-GB" altLang="en-US"/>
              <a:pPr/>
              <a:t>37</a:t>
            </a:fld>
            <a:endParaRPr lang="en-GB" altLang="en-US"/>
          </a:p>
        </p:txBody>
      </p:sp>
      <p:sp>
        <p:nvSpPr>
          <p:cNvPr id="263170" name="Rectangle 2">
            <a:extLst>
              <a:ext uri="{FF2B5EF4-FFF2-40B4-BE49-F238E27FC236}">
                <a16:creationId xmlns:a16="http://schemas.microsoft.com/office/drawing/2014/main" id="{FD6F6E9A-3D40-A9B4-9440-B486F0560792}"/>
              </a:ext>
            </a:extLst>
          </p:cNvPr>
          <p:cNvSpPr>
            <a:spLocks noRot="1" noChangeArrowheads="1" noTextEdit="1"/>
          </p:cNvSpPr>
          <p:nvPr>
            <p:ph type="sldImg"/>
          </p:nvPr>
        </p:nvSpPr>
        <p:spPr>
          <a:ln/>
        </p:spPr>
      </p:sp>
      <p:sp>
        <p:nvSpPr>
          <p:cNvPr id="263171" name="Rectangle 3">
            <a:extLst>
              <a:ext uri="{FF2B5EF4-FFF2-40B4-BE49-F238E27FC236}">
                <a16:creationId xmlns:a16="http://schemas.microsoft.com/office/drawing/2014/main" id="{2A9EF9B5-3419-75FC-4A53-5423BB4B809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E66C3F2-BAC0-28FA-29DF-F44CA3D028F8}"/>
              </a:ext>
            </a:extLst>
          </p:cNvPr>
          <p:cNvSpPr>
            <a:spLocks noGrp="1" noChangeArrowheads="1"/>
          </p:cNvSpPr>
          <p:nvPr>
            <p:ph type="sldNum" sz="quarter" idx="5"/>
          </p:nvPr>
        </p:nvSpPr>
        <p:spPr>
          <a:ln/>
        </p:spPr>
        <p:txBody>
          <a:bodyPr/>
          <a:lstStyle/>
          <a:p>
            <a:fld id="{E2EF1DA5-2B6D-4076-958B-A6FD7210146E}" type="slidenum">
              <a:rPr lang="en-GB" altLang="en-US"/>
              <a:pPr/>
              <a:t>38</a:t>
            </a:fld>
            <a:endParaRPr lang="en-GB" altLang="en-US"/>
          </a:p>
        </p:txBody>
      </p:sp>
      <p:sp>
        <p:nvSpPr>
          <p:cNvPr id="264194" name="Rectangle 2">
            <a:extLst>
              <a:ext uri="{FF2B5EF4-FFF2-40B4-BE49-F238E27FC236}">
                <a16:creationId xmlns:a16="http://schemas.microsoft.com/office/drawing/2014/main" id="{029A0542-300D-0F17-AAB7-B6078E86BC42}"/>
              </a:ext>
            </a:extLst>
          </p:cNvPr>
          <p:cNvSpPr>
            <a:spLocks noRot="1" noChangeArrowheads="1" noTextEdit="1"/>
          </p:cNvSpPr>
          <p:nvPr>
            <p:ph type="sldImg"/>
          </p:nvPr>
        </p:nvSpPr>
        <p:spPr>
          <a:ln/>
        </p:spPr>
      </p:sp>
      <p:sp>
        <p:nvSpPr>
          <p:cNvPr id="264195" name="Rectangle 3">
            <a:extLst>
              <a:ext uri="{FF2B5EF4-FFF2-40B4-BE49-F238E27FC236}">
                <a16:creationId xmlns:a16="http://schemas.microsoft.com/office/drawing/2014/main" id="{F00C385E-256F-C407-4C94-3B73A038675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0219B28-5D4F-FF91-3A1D-4CDDB3A48EE6}"/>
              </a:ext>
            </a:extLst>
          </p:cNvPr>
          <p:cNvSpPr>
            <a:spLocks noGrp="1" noChangeArrowheads="1"/>
          </p:cNvSpPr>
          <p:nvPr>
            <p:ph type="sldNum" sz="quarter" idx="5"/>
          </p:nvPr>
        </p:nvSpPr>
        <p:spPr>
          <a:ln/>
        </p:spPr>
        <p:txBody>
          <a:bodyPr/>
          <a:lstStyle/>
          <a:p>
            <a:fld id="{8C2C5344-3DA7-438B-99AC-0308CD447FB2}" type="slidenum">
              <a:rPr lang="en-GB" altLang="en-US"/>
              <a:pPr/>
              <a:t>39</a:t>
            </a:fld>
            <a:endParaRPr lang="en-GB" altLang="en-US"/>
          </a:p>
        </p:txBody>
      </p:sp>
      <p:sp>
        <p:nvSpPr>
          <p:cNvPr id="265218" name="Rectangle 2">
            <a:extLst>
              <a:ext uri="{FF2B5EF4-FFF2-40B4-BE49-F238E27FC236}">
                <a16:creationId xmlns:a16="http://schemas.microsoft.com/office/drawing/2014/main" id="{4DB67ACF-8C24-5D9C-DB6B-CDAAC4851F88}"/>
              </a:ext>
            </a:extLst>
          </p:cNvPr>
          <p:cNvSpPr>
            <a:spLocks noRot="1" noChangeArrowheads="1" noTextEdit="1"/>
          </p:cNvSpPr>
          <p:nvPr>
            <p:ph type="sldImg"/>
          </p:nvPr>
        </p:nvSpPr>
        <p:spPr>
          <a:ln/>
        </p:spPr>
      </p:sp>
      <p:sp>
        <p:nvSpPr>
          <p:cNvPr id="265219" name="Rectangle 3">
            <a:extLst>
              <a:ext uri="{FF2B5EF4-FFF2-40B4-BE49-F238E27FC236}">
                <a16:creationId xmlns:a16="http://schemas.microsoft.com/office/drawing/2014/main" id="{EA872CA2-04B4-FF8F-626D-B1D5678E6F19}"/>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D7FEC7C-29D1-52F5-138A-60727563ED75}"/>
              </a:ext>
            </a:extLst>
          </p:cNvPr>
          <p:cNvSpPr>
            <a:spLocks noGrp="1" noChangeArrowheads="1"/>
          </p:cNvSpPr>
          <p:nvPr>
            <p:ph type="sldNum" sz="quarter" idx="5"/>
          </p:nvPr>
        </p:nvSpPr>
        <p:spPr>
          <a:ln/>
        </p:spPr>
        <p:txBody>
          <a:bodyPr/>
          <a:lstStyle/>
          <a:p>
            <a:fld id="{A093E95E-77FE-4700-9D1F-7B272CA61DC3}" type="slidenum">
              <a:rPr lang="en-GB" altLang="en-US"/>
              <a:pPr/>
              <a:t>40</a:t>
            </a:fld>
            <a:endParaRPr lang="en-GB" altLang="en-US"/>
          </a:p>
        </p:txBody>
      </p:sp>
      <p:sp>
        <p:nvSpPr>
          <p:cNvPr id="266242" name="Rectangle 2">
            <a:extLst>
              <a:ext uri="{FF2B5EF4-FFF2-40B4-BE49-F238E27FC236}">
                <a16:creationId xmlns:a16="http://schemas.microsoft.com/office/drawing/2014/main" id="{9BBBACCF-DCEF-104B-238E-2231D1D2E85D}"/>
              </a:ext>
            </a:extLst>
          </p:cNvPr>
          <p:cNvSpPr>
            <a:spLocks noRot="1" noChangeArrowheads="1" noTextEdit="1"/>
          </p:cNvSpPr>
          <p:nvPr>
            <p:ph type="sldImg"/>
          </p:nvPr>
        </p:nvSpPr>
        <p:spPr>
          <a:ln/>
        </p:spPr>
      </p:sp>
      <p:sp>
        <p:nvSpPr>
          <p:cNvPr id="266243" name="Rectangle 3">
            <a:extLst>
              <a:ext uri="{FF2B5EF4-FFF2-40B4-BE49-F238E27FC236}">
                <a16:creationId xmlns:a16="http://schemas.microsoft.com/office/drawing/2014/main" id="{65423DDD-C86D-82F9-25CF-A2D8791DADC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384305D-A42C-A923-F6C5-A37AEE37E204}"/>
              </a:ext>
            </a:extLst>
          </p:cNvPr>
          <p:cNvSpPr>
            <a:spLocks noGrp="1" noChangeArrowheads="1"/>
          </p:cNvSpPr>
          <p:nvPr>
            <p:ph type="sldNum" sz="quarter" idx="5"/>
          </p:nvPr>
        </p:nvSpPr>
        <p:spPr>
          <a:ln/>
        </p:spPr>
        <p:txBody>
          <a:bodyPr/>
          <a:lstStyle/>
          <a:p>
            <a:fld id="{ADE65863-06D3-4E8E-B8E4-3EC749F3BC49}" type="slidenum">
              <a:rPr lang="en-GB" altLang="en-US"/>
              <a:pPr/>
              <a:t>41</a:t>
            </a:fld>
            <a:endParaRPr lang="en-GB" altLang="en-US"/>
          </a:p>
        </p:txBody>
      </p:sp>
      <p:sp>
        <p:nvSpPr>
          <p:cNvPr id="267266" name="Rectangle 2">
            <a:extLst>
              <a:ext uri="{FF2B5EF4-FFF2-40B4-BE49-F238E27FC236}">
                <a16:creationId xmlns:a16="http://schemas.microsoft.com/office/drawing/2014/main" id="{6F7CA408-131E-5D56-CCC9-4BB888B429F9}"/>
              </a:ext>
            </a:extLst>
          </p:cNvPr>
          <p:cNvSpPr>
            <a:spLocks noRot="1" noChangeArrowheads="1" noTextEdit="1"/>
          </p:cNvSpPr>
          <p:nvPr>
            <p:ph type="sldImg"/>
          </p:nvPr>
        </p:nvSpPr>
        <p:spPr>
          <a:ln/>
        </p:spPr>
      </p:sp>
      <p:sp>
        <p:nvSpPr>
          <p:cNvPr id="267267" name="Rectangle 3">
            <a:extLst>
              <a:ext uri="{FF2B5EF4-FFF2-40B4-BE49-F238E27FC236}">
                <a16:creationId xmlns:a16="http://schemas.microsoft.com/office/drawing/2014/main" id="{2587F60B-D698-F1CF-AD4B-0914799BDB0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A1044E0-9B8D-CF2F-964B-1F5A9FA4630D}"/>
              </a:ext>
            </a:extLst>
          </p:cNvPr>
          <p:cNvSpPr>
            <a:spLocks noGrp="1" noChangeArrowheads="1"/>
          </p:cNvSpPr>
          <p:nvPr>
            <p:ph type="sldNum" sz="quarter" idx="5"/>
          </p:nvPr>
        </p:nvSpPr>
        <p:spPr>
          <a:ln/>
        </p:spPr>
        <p:txBody>
          <a:bodyPr/>
          <a:lstStyle/>
          <a:p>
            <a:fld id="{D537719D-ADA7-4D61-98AC-639DD63A45BD}" type="slidenum">
              <a:rPr lang="en-GB" altLang="en-US"/>
              <a:pPr/>
              <a:t>42</a:t>
            </a:fld>
            <a:endParaRPr lang="en-GB" altLang="en-US"/>
          </a:p>
        </p:txBody>
      </p:sp>
      <p:sp>
        <p:nvSpPr>
          <p:cNvPr id="268290" name="Rectangle 2">
            <a:extLst>
              <a:ext uri="{FF2B5EF4-FFF2-40B4-BE49-F238E27FC236}">
                <a16:creationId xmlns:a16="http://schemas.microsoft.com/office/drawing/2014/main" id="{93B59FE7-3665-9E3F-DDDF-078E8D713ACA}"/>
              </a:ext>
            </a:extLst>
          </p:cNvPr>
          <p:cNvSpPr>
            <a:spLocks noRot="1" noChangeArrowheads="1" noTextEdit="1"/>
          </p:cNvSpPr>
          <p:nvPr>
            <p:ph type="sldImg"/>
          </p:nvPr>
        </p:nvSpPr>
        <p:spPr>
          <a:ln/>
        </p:spPr>
      </p:sp>
      <p:sp>
        <p:nvSpPr>
          <p:cNvPr id="268291" name="Rectangle 3">
            <a:extLst>
              <a:ext uri="{FF2B5EF4-FFF2-40B4-BE49-F238E27FC236}">
                <a16:creationId xmlns:a16="http://schemas.microsoft.com/office/drawing/2014/main" id="{EE71AF76-A758-6633-66BC-4F8A7F1754E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DBDFC9B-4431-34B9-A1D5-6225C031A51A}"/>
              </a:ext>
            </a:extLst>
          </p:cNvPr>
          <p:cNvSpPr>
            <a:spLocks noGrp="1" noChangeArrowheads="1"/>
          </p:cNvSpPr>
          <p:nvPr>
            <p:ph type="sldNum" sz="quarter" idx="5"/>
          </p:nvPr>
        </p:nvSpPr>
        <p:spPr>
          <a:ln/>
        </p:spPr>
        <p:txBody>
          <a:bodyPr/>
          <a:lstStyle/>
          <a:p>
            <a:fld id="{AD57A2D4-7004-44FC-B1CB-1CFA1687336B}" type="slidenum">
              <a:rPr lang="en-GB" altLang="en-US"/>
              <a:pPr/>
              <a:t>43</a:t>
            </a:fld>
            <a:endParaRPr lang="en-GB" altLang="en-US"/>
          </a:p>
        </p:txBody>
      </p:sp>
      <p:sp>
        <p:nvSpPr>
          <p:cNvPr id="269314" name="Rectangle 2">
            <a:extLst>
              <a:ext uri="{FF2B5EF4-FFF2-40B4-BE49-F238E27FC236}">
                <a16:creationId xmlns:a16="http://schemas.microsoft.com/office/drawing/2014/main" id="{906877E0-9982-52E7-14A0-9FB67CC92201}"/>
              </a:ext>
            </a:extLst>
          </p:cNvPr>
          <p:cNvSpPr>
            <a:spLocks noRot="1" noChangeArrowheads="1" noTextEdit="1"/>
          </p:cNvSpPr>
          <p:nvPr>
            <p:ph type="sldImg"/>
          </p:nvPr>
        </p:nvSpPr>
        <p:spPr>
          <a:ln/>
        </p:spPr>
      </p:sp>
      <p:sp>
        <p:nvSpPr>
          <p:cNvPr id="269315" name="Rectangle 3">
            <a:extLst>
              <a:ext uri="{FF2B5EF4-FFF2-40B4-BE49-F238E27FC236}">
                <a16:creationId xmlns:a16="http://schemas.microsoft.com/office/drawing/2014/main" id="{7842997E-EC6D-AB49-A403-B2DA2CB201A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F4FB7D9-29F7-9F42-A344-8D75BC5DC454}"/>
              </a:ext>
            </a:extLst>
          </p:cNvPr>
          <p:cNvSpPr>
            <a:spLocks noGrp="1" noChangeArrowheads="1"/>
          </p:cNvSpPr>
          <p:nvPr>
            <p:ph type="sldNum" sz="quarter" idx="5"/>
          </p:nvPr>
        </p:nvSpPr>
        <p:spPr>
          <a:ln/>
        </p:spPr>
        <p:txBody>
          <a:bodyPr/>
          <a:lstStyle/>
          <a:p>
            <a:fld id="{46649B70-D4E5-4E75-B9AA-1ED5B395C899}" type="slidenum">
              <a:rPr lang="en-GB" altLang="en-US"/>
              <a:pPr/>
              <a:t>44</a:t>
            </a:fld>
            <a:endParaRPr lang="en-GB" altLang="en-US"/>
          </a:p>
        </p:txBody>
      </p:sp>
      <p:sp>
        <p:nvSpPr>
          <p:cNvPr id="270338" name="Rectangle 2">
            <a:extLst>
              <a:ext uri="{FF2B5EF4-FFF2-40B4-BE49-F238E27FC236}">
                <a16:creationId xmlns:a16="http://schemas.microsoft.com/office/drawing/2014/main" id="{8C258F7F-CBDE-A582-44E5-AA40D69F0877}"/>
              </a:ext>
            </a:extLst>
          </p:cNvPr>
          <p:cNvSpPr>
            <a:spLocks noRot="1" noChangeArrowheads="1" noTextEdit="1"/>
          </p:cNvSpPr>
          <p:nvPr>
            <p:ph type="sldImg"/>
          </p:nvPr>
        </p:nvSpPr>
        <p:spPr>
          <a:ln/>
        </p:spPr>
      </p:sp>
      <p:sp>
        <p:nvSpPr>
          <p:cNvPr id="270339" name="Rectangle 3">
            <a:extLst>
              <a:ext uri="{FF2B5EF4-FFF2-40B4-BE49-F238E27FC236}">
                <a16:creationId xmlns:a16="http://schemas.microsoft.com/office/drawing/2014/main" id="{8731855D-6E45-7855-C89D-176F9F680AB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CC7E5D3-A2CE-DCC3-CE91-08D5A1D6CA21}"/>
              </a:ext>
            </a:extLst>
          </p:cNvPr>
          <p:cNvSpPr>
            <a:spLocks noGrp="1" noChangeArrowheads="1"/>
          </p:cNvSpPr>
          <p:nvPr>
            <p:ph type="sldNum" sz="quarter" idx="5"/>
          </p:nvPr>
        </p:nvSpPr>
        <p:spPr>
          <a:ln/>
        </p:spPr>
        <p:txBody>
          <a:bodyPr/>
          <a:lstStyle/>
          <a:p>
            <a:fld id="{369C6A0F-04A7-4DB7-AF06-78828948979B}" type="slidenum">
              <a:rPr lang="en-GB" altLang="en-US"/>
              <a:pPr/>
              <a:t>45</a:t>
            </a:fld>
            <a:endParaRPr lang="en-GB" altLang="en-US"/>
          </a:p>
        </p:txBody>
      </p:sp>
      <p:sp>
        <p:nvSpPr>
          <p:cNvPr id="271362" name="Rectangle 2">
            <a:extLst>
              <a:ext uri="{FF2B5EF4-FFF2-40B4-BE49-F238E27FC236}">
                <a16:creationId xmlns:a16="http://schemas.microsoft.com/office/drawing/2014/main" id="{D3CB1BDB-66AB-5F75-578B-490A9BC18328}"/>
              </a:ext>
            </a:extLst>
          </p:cNvPr>
          <p:cNvSpPr>
            <a:spLocks noRot="1" noChangeArrowheads="1" noTextEdit="1"/>
          </p:cNvSpPr>
          <p:nvPr>
            <p:ph type="sldImg"/>
          </p:nvPr>
        </p:nvSpPr>
        <p:spPr>
          <a:ln/>
        </p:spPr>
      </p:sp>
      <p:sp>
        <p:nvSpPr>
          <p:cNvPr id="271363" name="Rectangle 3">
            <a:extLst>
              <a:ext uri="{FF2B5EF4-FFF2-40B4-BE49-F238E27FC236}">
                <a16:creationId xmlns:a16="http://schemas.microsoft.com/office/drawing/2014/main" id="{B93955C4-1723-5737-8592-B9BD9D4C395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6114010-A62B-6EFB-711D-E61669E94E58}"/>
              </a:ext>
            </a:extLst>
          </p:cNvPr>
          <p:cNvSpPr>
            <a:spLocks noGrp="1" noChangeArrowheads="1"/>
          </p:cNvSpPr>
          <p:nvPr>
            <p:ph type="sldNum" sz="quarter" idx="5"/>
          </p:nvPr>
        </p:nvSpPr>
        <p:spPr>
          <a:ln/>
        </p:spPr>
        <p:txBody>
          <a:bodyPr/>
          <a:lstStyle/>
          <a:p>
            <a:fld id="{7F7913C1-2C52-4DEE-8DEA-6B3620E9084D}" type="slidenum">
              <a:rPr lang="en-GB" altLang="en-US"/>
              <a:pPr/>
              <a:t>46</a:t>
            </a:fld>
            <a:endParaRPr lang="en-GB" altLang="en-US"/>
          </a:p>
        </p:txBody>
      </p:sp>
      <p:sp>
        <p:nvSpPr>
          <p:cNvPr id="272386" name="Rectangle 2">
            <a:extLst>
              <a:ext uri="{FF2B5EF4-FFF2-40B4-BE49-F238E27FC236}">
                <a16:creationId xmlns:a16="http://schemas.microsoft.com/office/drawing/2014/main" id="{A8094FD3-BECE-13FE-F2D1-8FA70D0A6266}"/>
              </a:ext>
            </a:extLst>
          </p:cNvPr>
          <p:cNvSpPr>
            <a:spLocks noRot="1" noChangeArrowheads="1" noTextEdit="1"/>
          </p:cNvSpPr>
          <p:nvPr>
            <p:ph type="sldImg"/>
          </p:nvPr>
        </p:nvSpPr>
        <p:spPr>
          <a:ln/>
        </p:spPr>
      </p:sp>
      <p:sp>
        <p:nvSpPr>
          <p:cNvPr id="272387" name="Rectangle 3">
            <a:extLst>
              <a:ext uri="{FF2B5EF4-FFF2-40B4-BE49-F238E27FC236}">
                <a16:creationId xmlns:a16="http://schemas.microsoft.com/office/drawing/2014/main" id="{B75FC418-A077-C2FC-E247-EAF575A5FDD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0FE15C3-CCD5-274C-2F57-EB46C5C57133}"/>
              </a:ext>
            </a:extLst>
          </p:cNvPr>
          <p:cNvSpPr>
            <a:spLocks noGrp="1" noChangeArrowheads="1"/>
          </p:cNvSpPr>
          <p:nvPr>
            <p:ph type="sldNum" sz="quarter" idx="5"/>
          </p:nvPr>
        </p:nvSpPr>
        <p:spPr>
          <a:ln/>
        </p:spPr>
        <p:txBody>
          <a:bodyPr/>
          <a:lstStyle/>
          <a:p>
            <a:fld id="{07D7A494-E080-4E36-86F8-F90F5A97D50E}" type="slidenum">
              <a:rPr lang="en-GB" altLang="en-US"/>
              <a:pPr/>
              <a:t>47</a:t>
            </a:fld>
            <a:endParaRPr lang="en-GB" altLang="en-US"/>
          </a:p>
        </p:txBody>
      </p:sp>
      <p:sp>
        <p:nvSpPr>
          <p:cNvPr id="273410" name="Rectangle 2">
            <a:extLst>
              <a:ext uri="{FF2B5EF4-FFF2-40B4-BE49-F238E27FC236}">
                <a16:creationId xmlns:a16="http://schemas.microsoft.com/office/drawing/2014/main" id="{A671074B-9EB6-B126-3022-4D6A2B8EEC5D}"/>
              </a:ext>
            </a:extLst>
          </p:cNvPr>
          <p:cNvSpPr>
            <a:spLocks noRot="1" noChangeArrowheads="1" noTextEdit="1"/>
          </p:cNvSpPr>
          <p:nvPr>
            <p:ph type="sldImg"/>
          </p:nvPr>
        </p:nvSpPr>
        <p:spPr>
          <a:ln/>
        </p:spPr>
      </p:sp>
      <p:sp>
        <p:nvSpPr>
          <p:cNvPr id="273411" name="Rectangle 3">
            <a:extLst>
              <a:ext uri="{FF2B5EF4-FFF2-40B4-BE49-F238E27FC236}">
                <a16:creationId xmlns:a16="http://schemas.microsoft.com/office/drawing/2014/main" id="{0D0F9937-EF3D-4012-340B-F3C0CC2A5D4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7C24088-4791-E63C-EEC5-F3FEDDBA7D57}"/>
              </a:ext>
            </a:extLst>
          </p:cNvPr>
          <p:cNvSpPr>
            <a:spLocks noGrp="1" noChangeArrowheads="1"/>
          </p:cNvSpPr>
          <p:nvPr>
            <p:ph type="sldNum" sz="quarter" idx="5"/>
          </p:nvPr>
        </p:nvSpPr>
        <p:spPr>
          <a:ln/>
        </p:spPr>
        <p:txBody>
          <a:bodyPr/>
          <a:lstStyle/>
          <a:p>
            <a:fld id="{0C2383F2-0E45-43BD-B970-614BDB94B2BA}" type="slidenum">
              <a:rPr lang="en-GB" altLang="en-US"/>
              <a:pPr/>
              <a:t>48</a:t>
            </a:fld>
            <a:endParaRPr lang="en-GB" altLang="en-US"/>
          </a:p>
        </p:txBody>
      </p:sp>
      <p:sp>
        <p:nvSpPr>
          <p:cNvPr id="274434" name="Rectangle 2">
            <a:extLst>
              <a:ext uri="{FF2B5EF4-FFF2-40B4-BE49-F238E27FC236}">
                <a16:creationId xmlns:a16="http://schemas.microsoft.com/office/drawing/2014/main" id="{6FCD329A-381E-5D32-B3FB-C3C1C677F5F8}"/>
              </a:ext>
            </a:extLst>
          </p:cNvPr>
          <p:cNvSpPr>
            <a:spLocks noRot="1" noChangeArrowheads="1" noTextEdit="1"/>
          </p:cNvSpPr>
          <p:nvPr>
            <p:ph type="sldImg"/>
          </p:nvPr>
        </p:nvSpPr>
        <p:spPr>
          <a:ln/>
        </p:spPr>
      </p:sp>
      <p:sp>
        <p:nvSpPr>
          <p:cNvPr id="274435" name="Rectangle 3">
            <a:extLst>
              <a:ext uri="{FF2B5EF4-FFF2-40B4-BE49-F238E27FC236}">
                <a16:creationId xmlns:a16="http://schemas.microsoft.com/office/drawing/2014/main" id="{F6EF4028-5147-9DA8-22F6-01EC1479B34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45F4668-FCCA-FDE5-F910-EA62AC497B9A}"/>
              </a:ext>
            </a:extLst>
          </p:cNvPr>
          <p:cNvSpPr>
            <a:spLocks noGrp="1" noChangeArrowheads="1"/>
          </p:cNvSpPr>
          <p:nvPr>
            <p:ph type="sldNum" sz="quarter" idx="5"/>
          </p:nvPr>
        </p:nvSpPr>
        <p:spPr>
          <a:ln/>
        </p:spPr>
        <p:txBody>
          <a:bodyPr/>
          <a:lstStyle/>
          <a:p>
            <a:fld id="{59AD3E18-FC18-4F6A-8714-A9F8EE77CFD6}" type="slidenum">
              <a:rPr lang="en-GB" altLang="en-US"/>
              <a:pPr/>
              <a:t>49</a:t>
            </a:fld>
            <a:endParaRPr lang="en-GB" altLang="en-US"/>
          </a:p>
        </p:txBody>
      </p:sp>
      <p:sp>
        <p:nvSpPr>
          <p:cNvPr id="275458" name="Rectangle 2">
            <a:extLst>
              <a:ext uri="{FF2B5EF4-FFF2-40B4-BE49-F238E27FC236}">
                <a16:creationId xmlns:a16="http://schemas.microsoft.com/office/drawing/2014/main" id="{A5686B06-247E-B057-F226-36961CEE6FBE}"/>
              </a:ext>
            </a:extLst>
          </p:cNvPr>
          <p:cNvSpPr>
            <a:spLocks noRot="1" noChangeArrowheads="1" noTextEdit="1"/>
          </p:cNvSpPr>
          <p:nvPr>
            <p:ph type="sldImg"/>
          </p:nvPr>
        </p:nvSpPr>
        <p:spPr>
          <a:ln/>
        </p:spPr>
      </p:sp>
      <p:sp>
        <p:nvSpPr>
          <p:cNvPr id="275459" name="Rectangle 3">
            <a:extLst>
              <a:ext uri="{FF2B5EF4-FFF2-40B4-BE49-F238E27FC236}">
                <a16:creationId xmlns:a16="http://schemas.microsoft.com/office/drawing/2014/main" id="{12C6167E-9DF2-D01F-A7F9-914D0390C24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F4C7D07-F6E4-731B-BD28-26641013DD2A}"/>
              </a:ext>
            </a:extLst>
          </p:cNvPr>
          <p:cNvSpPr>
            <a:spLocks noGrp="1" noChangeArrowheads="1"/>
          </p:cNvSpPr>
          <p:nvPr>
            <p:ph type="sldNum" sz="quarter" idx="5"/>
          </p:nvPr>
        </p:nvSpPr>
        <p:spPr>
          <a:ln/>
        </p:spPr>
        <p:txBody>
          <a:bodyPr/>
          <a:lstStyle/>
          <a:p>
            <a:fld id="{00A90CF2-7671-4AF1-BC5B-48FD367CFF5A}" type="slidenum">
              <a:rPr lang="en-GB" altLang="en-US"/>
              <a:pPr/>
              <a:t>50</a:t>
            </a:fld>
            <a:endParaRPr lang="en-GB" altLang="en-US"/>
          </a:p>
        </p:txBody>
      </p:sp>
      <p:sp>
        <p:nvSpPr>
          <p:cNvPr id="276482" name="Rectangle 2">
            <a:extLst>
              <a:ext uri="{FF2B5EF4-FFF2-40B4-BE49-F238E27FC236}">
                <a16:creationId xmlns:a16="http://schemas.microsoft.com/office/drawing/2014/main" id="{E065DD6D-A6AC-C85B-54F5-D673184AA65F}"/>
              </a:ext>
            </a:extLst>
          </p:cNvPr>
          <p:cNvSpPr>
            <a:spLocks noRot="1" noChangeArrowheads="1" noTextEdit="1"/>
          </p:cNvSpPr>
          <p:nvPr>
            <p:ph type="sldImg"/>
          </p:nvPr>
        </p:nvSpPr>
        <p:spPr>
          <a:ln/>
        </p:spPr>
      </p:sp>
      <p:sp>
        <p:nvSpPr>
          <p:cNvPr id="276483" name="Rectangle 3">
            <a:extLst>
              <a:ext uri="{FF2B5EF4-FFF2-40B4-BE49-F238E27FC236}">
                <a16:creationId xmlns:a16="http://schemas.microsoft.com/office/drawing/2014/main" id="{C98DB2EB-4C86-81F7-D176-D24307A24B4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6CC4337-8AE2-EBBD-0ED6-05328826C67B}"/>
              </a:ext>
            </a:extLst>
          </p:cNvPr>
          <p:cNvSpPr>
            <a:spLocks noGrp="1" noChangeArrowheads="1"/>
          </p:cNvSpPr>
          <p:nvPr>
            <p:ph type="sldNum" sz="quarter" idx="5"/>
          </p:nvPr>
        </p:nvSpPr>
        <p:spPr>
          <a:ln/>
        </p:spPr>
        <p:txBody>
          <a:bodyPr/>
          <a:lstStyle/>
          <a:p>
            <a:fld id="{FFE9A44D-EA05-41DC-8DD2-F950B3E4C150}" type="slidenum">
              <a:rPr lang="en-GB" altLang="en-US"/>
              <a:pPr/>
              <a:t>51</a:t>
            </a:fld>
            <a:endParaRPr lang="en-GB" altLang="en-US"/>
          </a:p>
        </p:txBody>
      </p:sp>
      <p:sp>
        <p:nvSpPr>
          <p:cNvPr id="277506" name="Rectangle 2">
            <a:extLst>
              <a:ext uri="{FF2B5EF4-FFF2-40B4-BE49-F238E27FC236}">
                <a16:creationId xmlns:a16="http://schemas.microsoft.com/office/drawing/2014/main" id="{87D6B6AB-F20F-CB8D-15AD-7737D8F5158E}"/>
              </a:ext>
            </a:extLst>
          </p:cNvPr>
          <p:cNvSpPr>
            <a:spLocks noRot="1" noChangeArrowheads="1" noTextEdit="1"/>
          </p:cNvSpPr>
          <p:nvPr>
            <p:ph type="sldImg"/>
          </p:nvPr>
        </p:nvSpPr>
        <p:spPr>
          <a:ln/>
        </p:spPr>
      </p:sp>
      <p:sp>
        <p:nvSpPr>
          <p:cNvPr id="277507" name="Rectangle 3">
            <a:extLst>
              <a:ext uri="{FF2B5EF4-FFF2-40B4-BE49-F238E27FC236}">
                <a16:creationId xmlns:a16="http://schemas.microsoft.com/office/drawing/2014/main" id="{319023D5-286E-B1D7-8E3B-93F6BB05AB3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1940DD7-4B9E-A1D0-2F73-36C3DB9E8A5A}"/>
              </a:ext>
            </a:extLst>
          </p:cNvPr>
          <p:cNvSpPr>
            <a:spLocks noGrp="1" noChangeArrowheads="1"/>
          </p:cNvSpPr>
          <p:nvPr>
            <p:ph type="sldNum" sz="quarter" idx="5"/>
          </p:nvPr>
        </p:nvSpPr>
        <p:spPr>
          <a:ln/>
        </p:spPr>
        <p:txBody>
          <a:bodyPr/>
          <a:lstStyle/>
          <a:p>
            <a:fld id="{995BF6CD-1A36-497C-A7A8-C71F1DC45CC2}" type="slidenum">
              <a:rPr lang="en-GB" altLang="en-US"/>
              <a:pPr/>
              <a:t>52</a:t>
            </a:fld>
            <a:endParaRPr lang="en-GB" altLang="en-US"/>
          </a:p>
        </p:txBody>
      </p:sp>
      <p:sp>
        <p:nvSpPr>
          <p:cNvPr id="278530" name="Rectangle 2">
            <a:extLst>
              <a:ext uri="{FF2B5EF4-FFF2-40B4-BE49-F238E27FC236}">
                <a16:creationId xmlns:a16="http://schemas.microsoft.com/office/drawing/2014/main" id="{0B545E37-F1C9-F85E-9704-8817886F5D52}"/>
              </a:ext>
            </a:extLst>
          </p:cNvPr>
          <p:cNvSpPr>
            <a:spLocks noRot="1" noChangeArrowheads="1" noTextEdit="1"/>
          </p:cNvSpPr>
          <p:nvPr>
            <p:ph type="sldImg"/>
          </p:nvPr>
        </p:nvSpPr>
        <p:spPr>
          <a:ln/>
        </p:spPr>
      </p:sp>
      <p:sp>
        <p:nvSpPr>
          <p:cNvPr id="278531" name="Rectangle 3">
            <a:extLst>
              <a:ext uri="{FF2B5EF4-FFF2-40B4-BE49-F238E27FC236}">
                <a16:creationId xmlns:a16="http://schemas.microsoft.com/office/drawing/2014/main" id="{751E0501-3F11-7354-6F6A-5E010F5EA1E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F026226-55EB-7747-A237-3826816CF952}"/>
              </a:ext>
            </a:extLst>
          </p:cNvPr>
          <p:cNvSpPr>
            <a:spLocks noGrp="1" noChangeArrowheads="1"/>
          </p:cNvSpPr>
          <p:nvPr>
            <p:ph type="sldNum" sz="quarter" idx="5"/>
          </p:nvPr>
        </p:nvSpPr>
        <p:spPr>
          <a:ln/>
        </p:spPr>
        <p:txBody>
          <a:bodyPr/>
          <a:lstStyle/>
          <a:p>
            <a:fld id="{103B5BAF-D414-4FA9-9B68-2D7F8AB36AC4}" type="slidenum">
              <a:rPr lang="en-GB" altLang="en-US"/>
              <a:pPr/>
              <a:t>53</a:t>
            </a:fld>
            <a:endParaRPr lang="en-GB" altLang="en-US"/>
          </a:p>
        </p:txBody>
      </p:sp>
      <p:sp>
        <p:nvSpPr>
          <p:cNvPr id="279554" name="Rectangle 2">
            <a:extLst>
              <a:ext uri="{FF2B5EF4-FFF2-40B4-BE49-F238E27FC236}">
                <a16:creationId xmlns:a16="http://schemas.microsoft.com/office/drawing/2014/main" id="{143F1B4C-9BEF-DE39-ACAF-AD2BDA12FD94}"/>
              </a:ext>
            </a:extLst>
          </p:cNvPr>
          <p:cNvSpPr>
            <a:spLocks noRot="1" noChangeArrowheads="1" noTextEdit="1"/>
          </p:cNvSpPr>
          <p:nvPr>
            <p:ph type="sldImg"/>
          </p:nvPr>
        </p:nvSpPr>
        <p:spPr>
          <a:ln/>
        </p:spPr>
      </p:sp>
      <p:sp>
        <p:nvSpPr>
          <p:cNvPr id="279555" name="Rectangle 3">
            <a:extLst>
              <a:ext uri="{FF2B5EF4-FFF2-40B4-BE49-F238E27FC236}">
                <a16:creationId xmlns:a16="http://schemas.microsoft.com/office/drawing/2014/main" id="{B166FCD9-CCEB-6C6C-24E6-DB372F36E5FE}"/>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DD35096-2DA1-564B-6313-660D8DBD3FA3}"/>
              </a:ext>
            </a:extLst>
          </p:cNvPr>
          <p:cNvSpPr>
            <a:spLocks noGrp="1" noChangeArrowheads="1"/>
          </p:cNvSpPr>
          <p:nvPr>
            <p:ph type="sldNum" sz="quarter" idx="5"/>
          </p:nvPr>
        </p:nvSpPr>
        <p:spPr>
          <a:ln/>
        </p:spPr>
        <p:txBody>
          <a:bodyPr/>
          <a:lstStyle/>
          <a:p>
            <a:fld id="{D98EABA3-B716-4436-A07F-556EDE5D2EFB}" type="slidenum">
              <a:rPr lang="en-GB" altLang="en-US"/>
              <a:pPr/>
              <a:t>54</a:t>
            </a:fld>
            <a:endParaRPr lang="en-GB" altLang="en-US"/>
          </a:p>
        </p:txBody>
      </p:sp>
      <p:sp>
        <p:nvSpPr>
          <p:cNvPr id="280578" name="Rectangle 2">
            <a:extLst>
              <a:ext uri="{FF2B5EF4-FFF2-40B4-BE49-F238E27FC236}">
                <a16:creationId xmlns:a16="http://schemas.microsoft.com/office/drawing/2014/main" id="{48BC6355-C986-E6D7-DD0B-C35B5DCBB846}"/>
              </a:ext>
            </a:extLst>
          </p:cNvPr>
          <p:cNvSpPr>
            <a:spLocks noRot="1" noChangeArrowheads="1" noTextEdit="1"/>
          </p:cNvSpPr>
          <p:nvPr>
            <p:ph type="sldImg"/>
          </p:nvPr>
        </p:nvSpPr>
        <p:spPr>
          <a:ln/>
        </p:spPr>
      </p:sp>
      <p:sp>
        <p:nvSpPr>
          <p:cNvPr id="280579" name="Rectangle 3">
            <a:extLst>
              <a:ext uri="{FF2B5EF4-FFF2-40B4-BE49-F238E27FC236}">
                <a16:creationId xmlns:a16="http://schemas.microsoft.com/office/drawing/2014/main" id="{B6841A77-0ACB-B62C-E439-310B00A850D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4CEB5D6-3F00-B0FC-ADF3-144466E88DDD}"/>
              </a:ext>
            </a:extLst>
          </p:cNvPr>
          <p:cNvSpPr>
            <a:spLocks noGrp="1" noChangeArrowheads="1"/>
          </p:cNvSpPr>
          <p:nvPr>
            <p:ph type="sldNum" sz="quarter" idx="5"/>
          </p:nvPr>
        </p:nvSpPr>
        <p:spPr>
          <a:ln/>
        </p:spPr>
        <p:txBody>
          <a:bodyPr/>
          <a:lstStyle/>
          <a:p>
            <a:fld id="{A6240DD3-1A75-4448-AA96-B217073C225F}" type="slidenum">
              <a:rPr lang="en-GB" altLang="en-US"/>
              <a:pPr/>
              <a:t>55</a:t>
            </a:fld>
            <a:endParaRPr lang="en-GB" altLang="en-US"/>
          </a:p>
        </p:txBody>
      </p:sp>
      <p:sp>
        <p:nvSpPr>
          <p:cNvPr id="281602" name="Rectangle 2">
            <a:extLst>
              <a:ext uri="{FF2B5EF4-FFF2-40B4-BE49-F238E27FC236}">
                <a16:creationId xmlns:a16="http://schemas.microsoft.com/office/drawing/2014/main" id="{0C92D26C-B40B-07CE-45AD-CE29F7C5EE8D}"/>
              </a:ext>
            </a:extLst>
          </p:cNvPr>
          <p:cNvSpPr>
            <a:spLocks noRot="1" noChangeArrowheads="1" noTextEdit="1"/>
          </p:cNvSpPr>
          <p:nvPr>
            <p:ph type="sldImg"/>
          </p:nvPr>
        </p:nvSpPr>
        <p:spPr>
          <a:ln/>
        </p:spPr>
      </p:sp>
      <p:sp>
        <p:nvSpPr>
          <p:cNvPr id="281603" name="Rectangle 3">
            <a:extLst>
              <a:ext uri="{FF2B5EF4-FFF2-40B4-BE49-F238E27FC236}">
                <a16:creationId xmlns:a16="http://schemas.microsoft.com/office/drawing/2014/main" id="{748E45E2-D4DD-D9F0-9513-D51CFEF0006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8CBFAEC7-3546-49C0-C5AE-30325E7A4FFC}"/>
              </a:ext>
            </a:extLst>
          </p:cNvPr>
          <p:cNvSpPr>
            <a:spLocks noGrp="1" noChangeArrowheads="1"/>
          </p:cNvSpPr>
          <p:nvPr>
            <p:ph type="sldNum" sz="quarter" idx="5"/>
          </p:nvPr>
        </p:nvSpPr>
        <p:spPr>
          <a:ln/>
        </p:spPr>
        <p:txBody>
          <a:bodyPr/>
          <a:lstStyle/>
          <a:p>
            <a:fld id="{8699F480-CD21-4528-A00E-F7AE50BF1A8B}" type="slidenum">
              <a:rPr lang="en-GB" altLang="en-US"/>
              <a:pPr/>
              <a:t>56</a:t>
            </a:fld>
            <a:endParaRPr lang="en-GB" altLang="en-US"/>
          </a:p>
        </p:txBody>
      </p:sp>
      <p:sp>
        <p:nvSpPr>
          <p:cNvPr id="282626" name="Rectangle 2">
            <a:extLst>
              <a:ext uri="{FF2B5EF4-FFF2-40B4-BE49-F238E27FC236}">
                <a16:creationId xmlns:a16="http://schemas.microsoft.com/office/drawing/2014/main" id="{3FD2124C-3DFE-C23F-C475-3594F8202259}"/>
              </a:ext>
            </a:extLst>
          </p:cNvPr>
          <p:cNvSpPr>
            <a:spLocks noRot="1" noChangeArrowheads="1" noTextEdit="1"/>
          </p:cNvSpPr>
          <p:nvPr>
            <p:ph type="sldImg"/>
          </p:nvPr>
        </p:nvSpPr>
        <p:spPr>
          <a:ln/>
        </p:spPr>
      </p:sp>
      <p:sp>
        <p:nvSpPr>
          <p:cNvPr id="282627" name="Rectangle 3">
            <a:extLst>
              <a:ext uri="{FF2B5EF4-FFF2-40B4-BE49-F238E27FC236}">
                <a16:creationId xmlns:a16="http://schemas.microsoft.com/office/drawing/2014/main" id="{5EAE0634-34B9-D470-906B-71586089C67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128B00-D984-55EB-E22F-180D545A86AA}"/>
              </a:ext>
            </a:extLst>
          </p:cNvPr>
          <p:cNvSpPr>
            <a:spLocks noGrp="1" noChangeArrowheads="1"/>
          </p:cNvSpPr>
          <p:nvPr>
            <p:ph type="sldNum" sz="quarter" idx="5"/>
          </p:nvPr>
        </p:nvSpPr>
        <p:spPr>
          <a:ln/>
        </p:spPr>
        <p:txBody>
          <a:bodyPr/>
          <a:lstStyle/>
          <a:p>
            <a:fld id="{7BCE54F9-6032-4D78-92FB-3360C382A766}" type="slidenum">
              <a:rPr lang="en-GB" altLang="en-US"/>
              <a:pPr/>
              <a:t>57</a:t>
            </a:fld>
            <a:endParaRPr lang="en-GB" altLang="en-US"/>
          </a:p>
        </p:txBody>
      </p:sp>
      <p:sp>
        <p:nvSpPr>
          <p:cNvPr id="283650" name="Rectangle 2">
            <a:extLst>
              <a:ext uri="{FF2B5EF4-FFF2-40B4-BE49-F238E27FC236}">
                <a16:creationId xmlns:a16="http://schemas.microsoft.com/office/drawing/2014/main" id="{E6A8F1C0-F4B2-B423-54D2-03A8ADE7267E}"/>
              </a:ext>
            </a:extLst>
          </p:cNvPr>
          <p:cNvSpPr>
            <a:spLocks noRot="1" noChangeArrowheads="1" noTextEdit="1"/>
          </p:cNvSpPr>
          <p:nvPr>
            <p:ph type="sldImg"/>
          </p:nvPr>
        </p:nvSpPr>
        <p:spPr>
          <a:ln/>
        </p:spPr>
      </p:sp>
      <p:sp>
        <p:nvSpPr>
          <p:cNvPr id="283651" name="Rectangle 3">
            <a:extLst>
              <a:ext uri="{FF2B5EF4-FFF2-40B4-BE49-F238E27FC236}">
                <a16:creationId xmlns:a16="http://schemas.microsoft.com/office/drawing/2014/main" id="{59B89EDA-CDB6-2EB1-63E4-E2BCFC29894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A6A79A27-533B-21C0-6C32-C626BB3EBDB3}"/>
              </a:ext>
            </a:extLst>
          </p:cNvPr>
          <p:cNvSpPr>
            <a:spLocks noGrp="1" noChangeArrowheads="1"/>
          </p:cNvSpPr>
          <p:nvPr>
            <p:ph type="sldNum" sz="quarter" idx="5"/>
          </p:nvPr>
        </p:nvSpPr>
        <p:spPr>
          <a:ln/>
        </p:spPr>
        <p:txBody>
          <a:bodyPr/>
          <a:lstStyle/>
          <a:p>
            <a:fld id="{E22B1A6E-898D-4CA3-8938-8FE466C02907}" type="slidenum">
              <a:rPr lang="en-GB" altLang="en-US"/>
              <a:pPr/>
              <a:t>58</a:t>
            </a:fld>
            <a:endParaRPr lang="en-GB" altLang="en-US"/>
          </a:p>
        </p:txBody>
      </p:sp>
      <p:sp>
        <p:nvSpPr>
          <p:cNvPr id="284674" name="Rectangle 2">
            <a:extLst>
              <a:ext uri="{FF2B5EF4-FFF2-40B4-BE49-F238E27FC236}">
                <a16:creationId xmlns:a16="http://schemas.microsoft.com/office/drawing/2014/main" id="{136C1B35-47C7-00D9-FCD3-E5F6BC14BAD3}"/>
              </a:ext>
            </a:extLst>
          </p:cNvPr>
          <p:cNvSpPr>
            <a:spLocks noRot="1" noChangeArrowheads="1" noTextEdit="1"/>
          </p:cNvSpPr>
          <p:nvPr>
            <p:ph type="sldImg"/>
          </p:nvPr>
        </p:nvSpPr>
        <p:spPr>
          <a:ln/>
        </p:spPr>
      </p:sp>
      <p:sp>
        <p:nvSpPr>
          <p:cNvPr id="284675" name="Rectangle 3">
            <a:extLst>
              <a:ext uri="{FF2B5EF4-FFF2-40B4-BE49-F238E27FC236}">
                <a16:creationId xmlns:a16="http://schemas.microsoft.com/office/drawing/2014/main" id="{4E37151E-09CF-FFB7-A0F5-378D4DAD7A2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79DEC3E5-8E10-2CA1-061E-03AEDC0F2FD5}"/>
              </a:ext>
            </a:extLst>
          </p:cNvPr>
          <p:cNvSpPr>
            <a:spLocks noGrp="1" noChangeArrowheads="1"/>
          </p:cNvSpPr>
          <p:nvPr>
            <p:ph type="sldNum" sz="quarter" idx="5"/>
          </p:nvPr>
        </p:nvSpPr>
        <p:spPr>
          <a:ln/>
        </p:spPr>
        <p:txBody>
          <a:bodyPr/>
          <a:lstStyle/>
          <a:p>
            <a:fld id="{68D5B239-2023-49F6-A3B9-A92CAB0848F5}" type="slidenum">
              <a:rPr lang="en-GB" altLang="en-US"/>
              <a:pPr/>
              <a:t>59</a:t>
            </a:fld>
            <a:endParaRPr lang="en-GB" altLang="en-US"/>
          </a:p>
        </p:txBody>
      </p:sp>
      <p:sp>
        <p:nvSpPr>
          <p:cNvPr id="285698" name="Rectangle 2">
            <a:extLst>
              <a:ext uri="{FF2B5EF4-FFF2-40B4-BE49-F238E27FC236}">
                <a16:creationId xmlns:a16="http://schemas.microsoft.com/office/drawing/2014/main" id="{4CE253BC-2846-4F91-8DF3-CB57A8E5B4F1}"/>
              </a:ext>
            </a:extLst>
          </p:cNvPr>
          <p:cNvSpPr>
            <a:spLocks noRot="1" noChangeArrowheads="1" noTextEdit="1"/>
          </p:cNvSpPr>
          <p:nvPr>
            <p:ph type="sldImg"/>
          </p:nvPr>
        </p:nvSpPr>
        <p:spPr>
          <a:ln/>
        </p:spPr>
      </p:sp>
      <p:sp>
        <p:nvSpPr>
          <p:cNvPr id="285699" name="Rectangle 3">
            <a:extLst>
              <a:ext uri="{FF2B5EF4-FFF2-40B4-BE49-F238E27FC236}">
                <a16:creationId xmlns:a16="http://schemas.microsoft.com/office/drawing/2014/main" id="{A418A64B-A483-5E0D-221B-5DABF062327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25C2CF8-D431-B536-5A9E-CA4799D31DCA}"/>
              </a:ext>
            </a:extLst>
          </p:cNvPr>
          <p:cNvSpPr>
            <a:spLocks noGrp="1" noChangeArrowheads="1"/>
          </p:cNvSpPr>
          <p:nvPr>
            <p:ph type="sldNum" sz="quarter" idx="5"/>
          </p:nvPr>
        </p:nvSpPr>
        <p:spPr>
          <a:ln/>
        </p:spPr>
        <p:txBody>
          <a:bodyPr/>
          <a:lstStyle/>
          <a:p>
            <a:fld id="{9902A516-8F5A-4D88-AED3-977D3760BEE2}" type="slidenum">
              <a:rPr lang="en-GB" altLang="en-US"/>
              <a:pPr/>
              <a:t>60</a:t>
            </a:fld>
            <a:endParaRPr lang="en-GB" altLang="en-US"/>
          </a:p>
        </p:txBody>
      </p:sp>
      <p:sp>
        <p:nvSpPr>
          <p:cNvPr id="287746" name="Rectangle 2">
            <a:extLst>
              <a:ext uri="{FF2B5EF4-FFF2-40B4-BE49-F238E27FC236}">
                <a16:creationId xmlns:a16="http://schemas.microsoft.com/office/drawing/2014/main" id="{A0D788E5-D284-AE4E-8481-EBD1BD4D901D}"/>
              </a:ext>
            </a:extLst>
          </p:cNvPr>
          <p:cNvSpPr>
            <a:spLocks noRot="1" noChangeArrowheads="1" noTextEdit="1"/>
          </p:cNvSpPr>
          <p:nvPr>
            <p:ph type="sldImg"/>
          </p:nvPr>
        </p:nvSpPr>
        <p:spPr>
          <a:xfrm>
            <a:off x="1144588" y="685800"/>
            <a:ext cx="4572000" cy="3429000"/>
          </a:xfrm>
          <a:ln/>
        </p:spPr>
      </p:sp>
      <p:sp>
        <p:nvSpPr>
          <p:cNvPr id="287747" name="Rectangle 3">
            <a:extLst>
              <a:ext uri="{FF2B5EF4-FFF2-40B4-BE49-F238E27FC236}">
                <a16:creationId xmlns:a16="http://schemas.microsoft.com/office/drawing/2014/main" id="{3F72B4BE-CD80-9B53-4DB4-42B9A29A2193}"/>
              </a:ext>
            </a:extLst>
          </p:cNvPr>
          <p:cNvSpPr>
            <a:spLocks noGrp="1" noChangeArrowheads="1"/>
          </p:cNvSpPr>
          <p:nvPr>
            <p:ph type="body" idx="1"/>
          </p:nvPr>
        </p:nvSpPr>
        <p:spPr>
          <a:xfrm>
            <a:off x="914400" y="4343400"/>
            <a:ext cx="5029200" cy="4114800"/>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2456E-588C-CC91-E9DE-3890EFF4EC7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E118E8A-C419-BD9A-5713-4062E02D07A0}"/>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A576C6E-5613-9AB2-4A18-8FAFFCA5A35F}"/>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68B725B1-6335-FA07-F447-027C75FC0B3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F690C48F-6A94-F8F8-A173-4DA4DFE63D85}"/>
              </a:ext>
            </a:extLst>
          </p:cNvPr>
          <p:cNvSpPr>
            <a:spLocks noGrp="1"/>
          </p:cNvSpPr>
          <p:nvPr>
            <p:ph type="sldNum" sz="quarter" idx="12"/>
          </p:nvPr>
        </p:nvSpPr>
        <p:spPr/>
        <p:txBody>
          <a:bodyPr/>
          <a:lstStyle>
            <a:lvl1pPr>
              <a:defRPr/>
            </a:lvl1pPr>
          </a:lstStyle>
          <a:p>
            <a:fld id="{39891809-1717-488B-80E6-DCACA8FE7B65}" type="slidenum">
              <a:rPr lang="en-US" altLang="en-US"/>
              <a:pPr/>
              <a:t>‹#›</a:t>
            </a:fld>
            <a:endParaRPr lang="en-US" altLang="en-US"/>
          </a:p>
        </p:txBody>
      </p:sp>
    </p:spTree>
    <p:extLst>
      <p:ext uri="{BB962C8B-B14F-4D97-AF65-F5344CB8AC3E}">
        <p14:creationId xmlns:p14="http://schemas.microsoft.com/office/powerpoint/2010/main" val="3102554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6D956-634F-F537-1240-F3AFB41AD7F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DA0853-37E0-E230-A186-764F130CE6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F4B67B-4496-D0FC-7257-60E43CCF3EF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C5A1D05D-2013-1A48-3394-7D758E00E33C}"/>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CA7718CE-8CDC-D11D-3AB3-59C0F0DEBBFE}"/>
              </a:ext>
            </a:extLst>
          </p:cNvPr>
          <p:cNvSpPr>
            <a:spLocks noGrp="1"/>
          </p:cNvSpPr>
          <p:nvPr>
            <p:ph type="sldNum" sz="quarter" idx="12"/>
          </p:nvPr>
        </p:nvSpPr>
        <p:spPr/>
        <p:txBody>
          <a:bodyPr/>
          <a:lstStyle>
            <a:lvl1pPr>
              <a:defRPr/>
            </a:lvl1pPr>
          </a:lstStyle>
          <a:p>
            <a:fld id="{0DB21D5E-25C9-4189-AC3C-61221C7EB31D}" type="slidenum">
              <a:rPr lang="en-US" altLang="en-US"/>
              <a:pPr/>
              <a:t>‹#›</a:t>
            </a:fld>
            <a:endParaRPr lang="en-US" altLang="en-US"/>
          </a:p>
        </p:txBody>
      </p:sp>
    </p:spTree>
    <p:extLst>
      <p:ext uri="{BB962C8B-B14F-4D97-AF65-F5344CB8AC3E}">
        <p14:creationId xmlns:p14="http://schemas.microsoft.com/office/powerpoint/2010/main" val="3219720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122B7-7CF9-1237-BE77-B1BF09704931}"/>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4BD7DAB-AA7B-E3E7-C6C8-8F48CA753E5E}"/>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A4BC6B5C-8D42-3AD2-90DB-2B73E385290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2EC06C4-230F-A813-1027-F45E34FDFEA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CEF0F6B-DE7B-6A34-A676-FBA5FC8D8A93}"/>
              </a:ext>
            </a:extLst>
          </p:cNvPr>
          <p:cNvSpPr>
            <a:spLocks noGrp="1"/>
          </p:cNvSpPr>
          <p:nvPr>
            <p:ph type="sldNum" sz="quarter" idx="12"/>
          </p:nvPr>
        </p:nvSpPr>
        <p:spPr/>
        <p:txBody>
          <a:bodyPr/>
          <a:lstStyle>
            <a:lvl1pPr>
              <a:defRPr/>
            </a:lvl1pPr>
          </a:lstStyle>
          <a:p>
            <a:fld id="{9703998B-102F-4F3C-95C2-01C09A339363}" type="slidenum">
              <a:rPr lang="en-US" altLang="en-US"/>
              <a:pPr/>
              <a:t>‹#›</a:t>
            </a:fld>
            <a:endParaRPr lang="en-US" altLang="en-US"/>
          </a:p>
        </p:txBody>
      </p:sp>
    </p:spTree>
    <p:extLst>
      <p:ext uri="{BB962C8B-B14F-4D97-AF65-F5344CB8AC3E}">
        <p14:creationId xmlns:p14="http://schemas.microsoft.com/office/powerpoint/2010/main" val="4107340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4F48-CD86-EACA-ED1F-1276DB43A6E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239E81A-B946-F99C-8BFE-47097101B41D}"/>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6D2BBE1-275B-8BC0-7F3C-FA2431173894}"/>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52FD878-6F9C-E130-6EAB-5661363FB4B9}"/>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43EB785-AEC9-A876-5B15-98399A40CFF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B1E8C69B-71EE-3F61-EB31-7A9AEEB6F8EB}"/>
              </a:ext>
            </a:extLst>
          </p:cNvPr>
          <p:cNvSpPr>
            <a:spLocks noGrp="1"/>
          </p:cNvSpPr>
          <p:nvPr>
            <p:ph type="sldNum" sz="quarter" idx="12"/>
          </p:nvPr>
        </p:nvSpPr>
        <p:spPr/>
        <p:txBody>
          <a:bodyPr/>
          <a:lstStyle>
            <a:lvl1pPr>
              <a:defRPr/>
            </a:lvl1pPr>
          </a:lstStyle>
          <a:p>
            <a:fld id="{6A6C2606-010E-4212-BE34-B8FC9CDB885A}" type="slidenum">
              <a:rPr lang="en-US" altLang="en-US"/>
              <a:pPr/>
              <a:t>‹#›</a:t>
            </a:fld>
            <a:endParaRPr lang="en-US" altLang="en-US"/>
          </a:p>
        </p:txBody>
      </p:sp>
    </p:spTree>
    <p:extLst>
      <p:ext uri="{BB962C8B-B14F-4D97-AF65-F5344CB8AC3E}">
        <p14:creationId xmlns:p14="http://schemas.microsoft.com/office/powerpoint/2010/main" val="1209903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8B2D5-995F-5957-11BE-917769D84C4F}"/>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0762B6-674F-4EDE-C39B-52E8F6972FA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CF6D3E-3DBB-3785-4620-1E50F5D7809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F1C0CCD-0D67-833A-DA76-9247A3EE566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8509FD0-EDB3-D94B-E5CE-E69631D4149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4963507-A924-58E8-6F3C-3728CCB07262}"/>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E6EE2482-F861-C543-02EE-61616FFA9459}"/>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F76F280A-F891-0EA7-75AC-4E65AD590D45}"/>
              </a:ext>
            </a:extLst>
          </p:cNvPr>
          <p:cNvSpPr>
            <a:spLocks noGrp="1"/>
          </p:cNvSpPr>
          <p:nvPr>
            <p:ph type="sldNum" sz="quarter" idx="12"/>
          </p:nvPr>
        </p:nvSpPr>
        <p:spPr/>
        <p:txBody>
          <a:bodyPr/>
          <a:lstStyle>
            <a:lvl1pPr>
              <a:defRPr/>
            </a:lvl1pPr>
          </a:lstStyle>
          <a:p>
            <a:fld id="{10E81BA1-D523-4FFB-BCE8-A6359339D10A}" type="slidenum">
              <a:rPr lang="en-US" altLang="en-US"/>
              <a:pPr/>
              <a:t>‹#›</a:t>
            </a:fld>
            <a:endParaRPr lang="en-US" altLang="en-US"/>
          </a:p>
        </p:txBody>
      </p:sp>
    </p:spTree>
    <p:extLst>
      <p:ext uri="{BB962C8B-B14F-4D97-AF65-F5344CB8AC3E}">
        <p14:creationId xmlns:p14="http://schemas.microsoft.com/office/powerpoint/2010/main" val="124425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2A40-C389-8FFF-F17D-856D3A911D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4E8906-8164-E614-C376-4DA6D50DCAF3}"/>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86449624-4550-C017-63D3-D51A13FFF19F}"/>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3D95A5AC-3802-CD58-ABE8-908953CB010A}"/>
              </a:ext>
            </a:extLst>
          </p:cNvPr>
          <p:cNvSpPr>
            <a:spLocks noGrp="1"/>
          </p:cNvSpPr>
          <p:nvPr>
            <p:ph type="sldNum" sz="quarter" idx="12"/>
          </p:nvPr>
        </p:nvSpPr>
        <p:spPr/>
        <p:txBody>
          <a:bodyPr/>
          <a:lstStyle>
            <a:lvl1pPr>
              <a:defRPr/>
            </a:lvl1pPr>
          </a:lstStyle>
          <a:p>
            <a:fld id="{AD2E632E-6293-4ABE-BE16-1F21AE4F40BA}" type="slidenum">
              <a:rPr lang="en-US" altLang="en-US"/>
              <a:pPr/>
              <a:t>‹#›</a:t>
            </a:fld>
            <a:endParaRPr lang="en-US" altLang="en-US"/>
          </a:p>
        </p:txBody>
      </p:sp>
    </p:spTree>
    <p:extLst>
      <p:ext uri="{BB962C8B-B14F-4D97-AF65-F5344CB8AC3E}">
        <p14:creationId xmlns:p14="http://schemas.microsoft.com/office/powerpoint/2010/main" val="3270299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643A61-EFBA-87E3-DF3E-32E91EDC266B}"/>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2D9078B1-24EA-4E39-E2B9-B32B0CC8E570}"/>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AAEB619D-A8A4-3629-F691-207D9BF73257}"/>
              </a:ext>
            </a:extLst>
          </p:cNvPr>
          <p:cNvSpPr>
            <a:spLocks noGrp="1"/>
          </p:cNvSpPr>
          <p:nvPr>
            <p:ph type="sldNum" sz="quarter" idx="12"/>
          </p:nvPr>
        </p:nvSpPr>
        <p:spPr/>
        <p:txBody>
          <a:bodyPr/>
          <a:lstStyle>
            <a:lvl1pPr>
              <a:defRPr/>
            </a:lvl1pPr>
          </a:lstStyle>
          <a:p>
            <a:fld id="{E79A8B78-CCEF-4BF2-A312-64FD4B60C5EE}" type="slidenum">
              <a:rPr lang="en-US" altLang="en-US"/>
              <a:pPr/>
              <a:t>‹#›</a:t>
            </a:fld>
            <a:endParaRPr lang="en-US" altLang="en-US"/>
          </a:p>
        </p:txBody>
      </p:sp>
    </p:spTree>
    <p:extLst>
      <p:ext uri="{BB962C8B-B14F-4D97-AF65-F5344CB8AC3E}">
        <p14:creationId xmlns:p14="http://schemas.microsoft.com/office/powerpoint/2010/main" val="2967819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CEAE5-3E1A-47E1-9B60-F32DFB9426E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6848D77-EFDE-EB84-E220-F1D83C38343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9252FA7-F581-E2CF-3E2C-F3E950195CF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E0A0F2-4AFB-253B-8F8A-519881D60328}"/>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BA332BB-7B34-6F16-9263-C33062722E9F}"/>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38D2DFA8-D149-8EA7-DFA9-F934651D59E5}"/>
              </a:ext>
            </a:extLst>
          </p:cNvPr>
          <p:cNvSpPr>
            <a:spLocks noGrp="1"/>
          </p:cNvSpPr>
          <p:nvPr>
            <p:ph type="sldNum" sz="quarter" idx="12"/>
          </p:nvPr>
        </p:nvSpPr>
        <p:spPr/>
        <p:txBody>
          <a:bodyPr/>
          <a:lstStyle>
            <a:lvl1pPr>
              <a:defRPr/>
            </a:lvl1pPr>
          </a:lstStyle>
          <a:p>
            <a:fld id="{74B8997C-6EC5-48A8-B943-4FEA50FA2973}" type="slidenum">
              <a:rPr lang="en-US" altLang="en-US"/>
              <a:pPr/>
              <a:t>‹#›</a:t>
            </a:fld>
            <a:endParaRPr lang="en-US" altLang="en-US"/>
          </a:p>
        </p:txBody>
      </p:sp>
    </p:spTree>
    <p:extLst>
      <p:ext uri="{BB962C8B-B14F-4D97-AF65-F5344CB8AC3E}">
        <p14:creationId xmlns:p14="http://schemas.microsoft.com/office/powerpoint/2010/main" val="2940469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EE9CA-BB76-A6E3-4787-1539DB4ADA2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96BBC71-C04C-DAE0-594E-35BC16DA117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B28C282-82FB-989C-8300-89B1E29E9C6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61DA27C-EC80-8AA9-F519-26D407C8C5DE}"/>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2874D3C-A258-B6DD-A026-C9A4777CF467}"/>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A477015-7ED0-B788-E861-987CDF0BBD9C}"/>
              </a:ext>
            </a:extLst>
          </p:cNvPr>
          <p:cNvSpPr>
            <a:spLocks noGrp="1"/>
          </p:cNvSpPr>
          <p:nvPr>
            <p:ph type="sldNum" sz="quarter" idx="12"/>
          </p:nvPr>
        </p:nvSpPr>
        <p:spPr/>
        <p:txBody>
          <a:bodyPr/>
          <a:lstStyle>
            <a:lvl1pPr>
              <a:defRPr/>
            </a:lvl1pPr>
          </a:lstStyle>
          <a:p>
            <a:fld id="{0E1FD30B-3F8E-4E02-B46D-D0FE26F2A546}" type="slidenum">
              <a:rPr lang="en-US" altLang="en-US"/>
              <a:pPr/>
              <a:t>‹#›</a:t>
            </a:fld>
            <a:endParaRPr lang="en-US" altLang="en-US"/>
          </a:p>
        </p:txBody>
      </p:sp>
    </p:spTree>
    <p:extLst>
      <p:ext uri="{BB962C8B-B14F-4D97-AF65-F5344CB8AC3E}">
        <p14:creationId xmlns:p14="http://schemas.microsoft.com/office/powerpoint/2010/main" val="3059717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C3FA2-D820-CCF1-CE94-99B34EFE9EF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2FE3BA1-6F52-4B44-BBD3-6BF73BD95C6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BEED67-9FC9-3AB5-96A6-3B95D05BF68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DC97747-BEE9-75C7-8850-C968FDDA74D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D5E7BFC5-B0A3-C2D3-4488-A0D1D32D25B5}"/>
              </a:ext>
            </a:extLst>
          </p:cNvPr>
          <p:cNvSpPr>
            <a:spLocks noGrp="1"/>
          </p:cNvSpPr>
          <p:nvPr>
            <p:ph type="sldNum" sz="quarter" idx="12"/>
          </p:nvPr>
        </p:nvSpPr>
        <p:spPr/>
        <p:txBody>
          <a:bodyPr/>
          <a:lstStyle>
            <a:lvl1pPr>
              <a:defRPr/>
            </a:lvl1pPr>
          </a:lstStyle>
          <a:p>
            <a:fld id="{52D82ADC-FC04-406B-B7DC-A8DF563A8257}" type="slidenum">
              <a:rPr lang="en-US" altLang="en-US"/>
              <a:pPr/>
              <a:t>‹#›</a:t>
            </a:fld>
            <a:endParaRPr lang="en-US" altLang="en-US"/>
          </a:p>
        </p:txBody>
      </p:sp>
    </p:spTree>
    <p:extLst>
      <p:ext uri="{BB962C8B-B14F-4D97-AF65-F5344CB8AC3E}">
        <p14:creationId xmlns:p14="http://schemas.microsoft.com/office/powerpoint/2010/main" val="2508008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DF4989-67E8-899A-807F-B522D2C0EFAF}"/>
              </a:ext>
            </a:extLst>
          </p:cNvPr>
          <p:cNvSpPr>
            <a:spLocks noGrp="1"/>
          </p:cNvSpPr>
          <p:nvPr>
            <p:ph type="title" orient="vert"/>
          </p:nvPr>
        </p:nvSpPr>
        <p:spPr>
          <a:xfrm>
            <a:off x="6515100" y="609600"/>
            <a:ext cx="1943100" cy="5486400"/>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2D32B2E-3899-D260-0B6B-B76C32B79E51}"/>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516DC8-3E30-ED49-1123-4EA8800EDFCD}"/>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4462B8A-CD7E-1328-C24C-2D8F24585F88}"/>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3D19E118-98AE-BFDD-C509-3F0DF1AC3CCB}"/>
              </a:ext>
            </a:extLst>
          </p:cNvPr>
          <p:cNvSpPr>
            <a:spLocks noGrp="1"/>
          </p:cNvSpPr>
          <p:nvPr>
            <p:ph type="sldNum" sz="quarter" idx="12"/>
          </p:nvPr>
        </p:nvSpPr>
        <p:spPr/>
        <p:txBody>
          <a:bodyPr/>
          <a:lstStyle>
            <a:lvl1pPr>
              <a:defRPr/>
            </a:lvl1pPr>
          </a:lstStyle>
          <a:p>
            <a:fld id="{7A8EC4DD-1D7F-4D0D-88F0-70C019CA646B}" type="slidenum">
              <a:rPr lang="en-US" altLang="en-US"/>
              <a:pPr/>
              <a:t>‹#›</a:t>
            </a:fld>
            <a:endParaRPr lang="en-US" altLang="en-US"/>
          </a:p>
        </p:txBody>
      </p:sp>
    </p:spTree>
    <p:extLst>
      <p:ext uri="{BB962C8B-B14F-4D97-AF65-F5344CB8AC3E}">
        <p14:creationId xmlns:p14="http://schemas.microsoft.com/office/powerpoint/2010/main" val="1363035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CC">
                <a:gamma/>
                <a:shade val="46275"/>
                <a:invGamma/>
              </a:srgbClr>
            </a:gs>
            <a:gs pos="100000">
              <a:srgbClr val="0000CC"/>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5171098E-C156-BB98-99D0-DB3B31FE269A}"/>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65191A4A-FB8B-0B66-02D0-9969D4CADF0D}"/>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824F4E11-2D68-AEDC-FBFB-742431627838}"/>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D2BD6D0A-9DB5-AFBB-F313-8CEFD520415B}"/>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02C10851-AF4A-6AC3-F38C-AF9DCFDCD140}"/>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4853D74E-3C92-4E89-A242-30A0AA871B0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E974BB6E-34AF-1A52-DA09-30BF19D83C73}"/>
              </a:ext>
            </a:extLst>
          </p:cNvPr>
          <p:cNvSpPr>
            <a:spLocks noGrp="1" noChangeArrowheads="1"/>
          </p:cNvSpPr>
          <p:nvPr>
            <p:ph type="body" idx="4294967295"/>
          </p:nvPr>
        </p:nvSpPr>
        <p:spPr>
          <a:xfrm>
            <a:off x="0" y="1981200"/>
            <a:ext cx="9144000" cy="4114800"/>
          </a:xfrm>
        </p:spPr>
        <p:txBody>
          <a:bodyPr/>
          <a:lstStyle/>
          <a:p>
            <a:pPr algn="ctr"/>
            <a:r>
              <a:rPr lang="en-US" altLang="en-US" sz="6000" b="1">
                <a:solidFill>
                  <a:srgbClr val="FF6600"/>
                </a:solidFill>
              </a:rPr>
              <a:t>Organic Chemistry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9" presetClass="entr" presetSubtype="10" fill="hold" nodeType="clickEffect">
                                  <p:stCondLst>
                                    <p:cond delay="0"/>
                                  </p:stCondLst>
                                  <p:childTnLst>
                                    <p:set>
                                      <p:cBhvr>
                                        <p:cTn id="6" dur="1" fill="hold">
                                          <p:stCondLst>
                                            <p:cond delay="0"/>
                                          </p:stCondLst>
                                        </p:cTn>
                                        <p:tgtEl>
                                          <p:spTgt spid="2050">
                                            <p:txEl>
                                              <p:pRg st="0" end="0"/>
                                            </p:txEl>
                                          </p:spTgt>
                                        </p:tgtEl>
                                        <p:attrNameLst>
                                          <p:attrName>style.visibility</p:attrName>
                                        </p:attrNameLst>
                                      </p:cBhvr>
                                      <p:to>
                                        <p:strVal val="visible"/>
                                      </p:to>
                                    </p:set>
                                    <p:anim calcmode="lin" valueType="num">
                                      <p:cBhvr>
                                        <p:cTn id="7" dur="5000" fill="hold"/>
                                        <p:tgtEl>
                                          <p:spTgt spid="2050">
                                            <p:txEl>
                                              <p:pRg st="0" end="0"/>
                                            </p:txEl>
                                          </p:spTgt>
                                        </p:tgtEl>
                                        <p:attrNameLst>
                                          <p:attrName>ppt_w</p:attrName>
                                        </p:attrNameLst>
                                      </p:cBhvr>
                                      <p:tavLst>
                                        <p:tav tm="0" fmla="#ppt_w*sin(2.5*pi*$)">
                                          <p:val>
                                            <p:fltVal val="0"/>
                                          </p:val>
                                        </p:tav>
                                        <p:tav tm="100000">
                                          <p:val>
                                            <p:fltVal val="1"/>
                                          </p:val>
                                        </p:tav>
                                      </p:tavLst>
                                    </p:anim>
                                    <p:anim calcmode="lin" valueType="num">
                                      <p:cBhvr>
                                        <p:cTn id="8" dur="5000" fill="hold"/>
                                        <p:tgtEl>
                                          <p:spTgt spid="2050">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a:extLst>
              <a:ext uri="{FF2B5EF4-FFF2-40B4-BE49-F238E27FC236}">
                <a16:creationId xmlns:a16="http://schemas.microsoft.com/office/drawing/2014/main" id="{48E5A471-488D-0BB1-2DB0-0B22A701E503}"/>
              </a:ext>
            </a:extLst>
          </p:cNvPr>
          <p:cNvSpPr>
            <a:spLocks noGrp="1" noChangeArrowheads="1"/>
          </p:cNvSpPr>
          <p:nvPr>
            <p:ph type="title" idx="4294967295"/>
          </p:nvPr>
        </p:nvSpPr>
        <p:spPr/>
        <p:txBody>
          <a:bodyPr/>
          <a:lstStyle/>
          <a:p>
            <a:endParaRPr lang="en-GB" altLang="en-US"/>
          </a:p>
        </p:txBody>
      </p:sp>
      <p:pic>
        <p:nvPicPr>
          <p:cNvPr id="201731" name="Picture 3">
            <a:extLst>
              <a:ext uri="{FF2B5EF4-FFF2-40B4-BE49-F238E27FC236}">
                <a16:creationId xmlns:a16="http://schemas.microsoft.com/office/drawing/2014/main" id="{C3F87B73-A254-1BFA-1F6F-4570FF963C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060950"/>
          </a:xfrm>
          <a:prstGeom prst="rect">
            <a:avLst/>
          </a:prstGeom>
          <a:noFill/>
          <a:extLst>
            <a:ext uri="{909E8E84-426E-40DD-AFC4-6F175D3DCCD1}">
              <a14:hiddenFill xmlns:a14="http://schemas.microsoft.com/office/drawing/2010/main">
                <a:solidFill>
                  <a:srgbClr val="FFFFFF"/>
                </a:solidFill>
              </a14:hiddenFill>
            </a:ext>
          </a:extLst>
        </p:spPr>
      </p:pic>
      <p:sp>
        <p:nvSpPr>
          <p:cNvPr id="201732" name="Rectangle 4">
            <a:extLst>
              <a:ext uri="{FF2B5EF4-FFF2-40B4-BE49-F238E27FC236}">
                <a16:creationId xmlns:a16="http://schemas.microsoft.com/office/drawing/2014/main" id="{73E2EC1E-382D-7706-DFC3-1D8E967A6F43}"/>
              </a:ext>
            </a:extLst>
          </p:cNvPr>
          <p:cNvSpPr>
            <a:spLocks noGrp="1" noChangeArrowheads="1"/>
          </p:cNvSpPr>
          <p:nvPr>
            <p:ph type="body" idx="4294967295"/>
          </p:nvPr>
        </p:nvSpPr>
        <p:spPr>
          <a:xfrm>
            <a:off x="0" y="5029200"/>
            <a:ext cx="9144000" cy="1828800"/>
          </a:xfrm>
        </p:spPr>
        <p:txBody>
          <a:bodyPr/>
          <a:lstStyle/>
          <a:p>
            <a:r>
              <a:rPr lang="en-US" altLang="en-US" sz="2800">
                <a:solidFill>
                  <a:srgbClr val="FFFF00"/>
                </a:solidFill>
              </a:rPr>
              <a:t>Refinery and tank storage facilities, like this one in Texas, are needed to change the hydrocarbons of crude oil to many different petroleum products. The classes and properties of hydrocarbons form one topic of study in organic chemistry.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A7FD5558-7EB2-7390-CF6D-227EDEE78655}"/>
              </a:ext>
            </a:extLst>
          </p:cNvPr>
          <p:cNvSpPr>
            <a:spLocks noGrp="1" noChangeArrowheads="1"/>
          </p:cNvSpPr>
          <p:nvPr>
            <p:ph type="title"/>
          </p:nvPr>
        </p:nvSpPr>
        <p:spPr/>
        <p:txBody>
          <a:bodyPr/>
          <a:lstStyle/>
          <a:p>
            <a:endParaRPr lang="en-GB" altLang="en-US">
              <a:solidFill>
                <a:srgbClr val="FFFF00"/>
              </a:solidFill>
            </a:endParaRPr>
          </a:p>
        </p:txBody>
      </p:sp>
      <p:sp>
        <p:nvSpPr>
          <p:cNvPr id="4099" name="Rectangle 3">
            <a:extLst>
              <a:ext uri="{FF2B5EF4-FFF2-40B4-BE49-F238E27FC236}">
                <a16:creationId xmlns:a16="http://schemas.microsoft.com/office/drawing/2014/main" id="{6E93DB0E-CC28-3D6C-E4AB-3AEA97176E76}"/>
              </a:ext>
            </a:extLst>
          </p:cNvPr>
          <p:cNvSpPr>
            <a:spLocks noGrp="1" noChangeArrowheads="1"/>
          </p:cNvSpPr>
          <p:nvPr>
            <p:ph type="body" idx="1"/>
          </p:nvPr>
        </p:nvSpPr>
        <p:spPr>
          <a:xfrm>
            <a:off x="0" y="1981200"/>
            <a:ext cx="9144000" cy="4114800"/>
          </a:xfrm>
        </p:spPr>
        <p:txBody>
          <a:bodyPr/>
          <a:lstStyle/>
          <a:p>
            <a:pPr algn="ctr"/>
            <a:r>
              <a:rPr lang="en-US" altLang="en-US" sz="4400" b="1">
                <a:solidFill>
                  <a:srgbClr val="FF6600"/>
                </a:solidFill>
              </a:rPr>
              <a:t>Organic Compounds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p:cTn id="7" dur="1000" fill="hold"/>
                                        <p:tgtEl>
                                          <p:spTgt spid="409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409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409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99">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ED4B7615-6E31-A7CD-4D42-1CC8C91FEB47}"/>
              </a:ext>
            </a:extLst>
          </p:cNvPr>
          <p:cNvSpPr>
            <a:spLocks noGrp="1" noChangeArrowheads="1"/>
          </p:cNvSpPr>
          <p:nvPr>
            <p:ph type="title"/>
          </p:nvPr>
        </p:nvSpPr>
        <p:spPr/>
        <p:txBody>
          <a:bodyPr/>
          <a:lstStyle/>
          <a:p>
            <a:endParaRPr lang="en-GB" altLang="en-US" b="1">
              <a:solidFill>
                <a:srgbClr val="FFFF00"/>
              </a:solidFill>
            </a:endParaRPr>
          </a:p>
        </p:txBody>
      </p:sp>
      <p:sp>
        <p:nvSpPr>
          <p:cNvPr id="167939" name="Rectangle 3">
            <a:extLst>
              <a:ext uri="{FF2B5EF4-FFF2-40B4-BE49-F238E27FC236}">
                <a16:creationId xmlns:a16="http://schemas.microsoft.com/office/drawing/2014/main" id="{801DFD98-933D-9E1E-2A40-8E52B8C9C12C}"/>
              </a:ext>
            </a:extLst>
          </p:cNvPr>
          <p:cNvSpPr>
            <a:spLocks noGrp="1" noChangeArrowheads="1"/>
          </p:cNvSpPr>
          <p:nvPr>
            <p:ph type="body" idx="1"/>
          </p:nvPr>
        </p:nvSpPr>
        <p:spPr>
          <a:xfrm>
            <a:off x="0" y="609600"/>
            <a:ext cx="9144000" cy="5486400"/>
          </a:xfrm>
        </p:spPr>
        <p:txBody>
          <a:bodyPr/>
          <a:lstStyle/>
          <a:p>
            <a:pPr>
              <a:lnSpc>
                <a:spcPct val="90000"/>
              </a:lnSpc>
            </a:pPr>
            <a:r>
              <a:rPr lang="en-US" altLang="en-US">
                <a:solidFill>
                  <a:srgbClr val="FFFF00"/>
                </a:solidFill>
              </a:rPr>
              <a:t>An </a:t>
            </a:r>
            <a:r>
              <a:rPr lang="en-US" altLang="en-US" b="1">
                <a:solidFill>
                  <a:srgbClr val="FF6600"/>
                </a:solidFill>
              </a:rPr>
              <a:t>organic compound</a:t>
            </a:r>
            <a:r>
              <a:rPr lang="en-US" altLang="en-US">
                <a:solidFill>
                  <a:srgbClr val="FFFF00"/>
                </a:solidFill>
              </a:rPr>
              <a:t> is one that has carbon as the principal element</a:t>
            </a:r>
          </a:p>
          <a:p>
            <a:pPr>
              <a:lnSpc>
                <a:spcPct val="90000"/>
              </a:lnSpc>
            </a:pPr>
            <a:r>
              <a:rPr lang="en-US" altLang="en-US">
                <a:solidFill>
                  <a:srgbClr val="FFFF00"/>
                </a:solidFill>
              </a:rPr>
              <a:t>An </a:t>
            </a:r>
            <a:r>
              <a:rPr lang="en-US" altLang="en-US" b="1">
                <a:solidFill>
                  <a:srgbClr val="FF6600"/>
                </a:solidFill>
              </a:rPr>
              <a:t>inorganic element</a:t>
            </a:r>
            <a:r>
              <a:rPr lang="en-US" altLang="en-US">
                <a:solidFill>
                  <a:srgbClr val="FFFF00"/>
                </a:solidFill>
              </a:rPr>
              <a:t> is any compound that is not an organic compound.</a:t>
            </a:r>
          </a:p>
          <a:p>
            <a:pPr>
              <a:lnSpc>
                <a:spcPct val="90000"/>
              </a:lnSpc>
            </a:pPr>
            <a:r>
              <a:rPr lang="en-US" altLang="en-US">
                <a:solidFill>
                  <a:srgbClr val="FFFF00"/>
                </a:solidFill>
              </a:rPr>
              <a:t>Carbon is unique</a:t>
            </a:r>
          </a:p>
          <a:p>
            <a:pPr lvl="1">
              <a:lnSpc>
                <a:spcPct val="90000"/>
              </a:lnSpc>
            </a:pPr>
            <a:r>
              <a:rPr lang="en-US" altLang="en-US">
                <a:solidFill>
                  <a:srgbClr val="FFFF00"/>
                </a:solidFill>
              </a:rPr>
              <a:t>It has 6 electrons in its outer shell arranges 1s</a:t>
            </a:r>
            <a:r>
              <a:rPr lang="en-US" altLang="en-US" baseline="30000">
                <a:solidFill>
                  <a:srgbClr val="FFFF00"/>
                </a:solidFill>
              </a:rPr>
              <a:t>2</a:t>
            </a:r>
            <a:r>
              <a:rPr lang="en-US" altLang="en-US">
                <a:solidFill>
                  <a:srgbClr val="FFFF00"/>
                </a:solidFill>
              </a:rPr>
              <a:t>2s</a:t>
            </a:r>
            <a:r>
              <a:rPr lang="en-US" altLang="en-US" baseline="30000">
                <a:solidFill>
                  <a:srgbClr val="FFFF00"/>
                </a:solidFill>
              </a:rPr>
              <a:t>2</a:t>
            </a:r>
            <a:r>
              <a:rPr lang="en-US" altLang="en-US">
                <a:solidFill>
                  <a:srgbClr val="FFFF00"/>
                </a:solidFill>
              </a:rPr>
              <a:t>sp</a:t>
            </a:r>
            <a:r>
              <a:rPr lang="en-US" altLang="en-US" baseline="30000">
                <a:solidFill>
                  <a:srgbClr val="FFFF00"/>
                </a:solidFill>
              </a:rPr>
              <a:t>2</a:t>
            </a:r>
            <a:endParaRPr lang="en-US" altLang="en-US">
              <a:solidFill>
                <a:srgbClr val="FFFF00"/>
              </a:solidFill>
            </a:endParaRPr>
          </a:p>
          <a:p>
            <a:pPr lvl="1">
              <a:lnSpc>
                <a:spcPct val="90000"/>
              </a:lnSpc>
            </a:pPr>
            <a:r>
              <a:rPr lang="en-US" altLang="en-US">
                <a:solidFill>
                  <a:srgbClr val="FFFF00"/>
                </a:solidFill>
              </a:rPr>
              <a:t>It has room for 4 bonds to 4 other atoms.</a:t>
            </a:r>
          </a:p>
          <a:p>
            <a:pPr>
              <a:lnSpc>
                <a:spcPct val="90000"/>
              </a:lnSpc>
            </a:pPr>
            <a:r>
              <a:rPr lang="en-US" altLang="en-US">
                <a:solidFill>
                  <a:srgbClr val="FFFF00"/>
                </a:solidFill>
              </a:rPr>
              <a:t>Organic compounds have specific geometry around the carbon to carbon bond.</a:t>
            </a:r>
          </a:p>
          <a:p>
            <a:pPr lvl="1">
              <a:lnSpc>
                <a:spcPct val="90000"/>
              </a:lnSpc>
            </a:pPr>
            <a:r>
              <a:rPr lang="en-US" altLang="en-US">
                <a:solidFill>
                  <a:srgbClr val="FFFF00"/>
                </a:solidFill>
              </a:rPr>
              <a:t>If there are four atoms or groups around a carbon atom, it has a </a:t>
            </a:r>
            <a:r>
              <a:rPr lang="en-US" altLang="en-US" b="1">
                <a:solidFill>
                  <a:srgbClr val="FF6600"/>
                </a:solidFill>
              </a:rPr>
              <a:t>tetrahedral geometry</a:t>
            </a:r>
            <a:r>
              <a:rPr lang="en-US" altLang="en-US">
                <a:solidFill>
                  <a:srgbClr val="FFFF00"/>
                </a:solidFill>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 calcmode="lin" valueType="num">
                                      <p:cBhvr additive="base">
                                        <p:cTn id="7" dur="500" fill="hold"/>
                                        <p:tgtEl>
                                          <p:spTgt spid="1679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79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67939">
                                            <p:txEl>
                                              <p:pRg st="1" end="1"/>
                                            </p:txEl>
                                          </p:spTgt>
                                        </p:tgtEl>
                                        <p:attrNameLst>
                                          <p:attrName>style.visibility</p:attrName>
                                        </p:attrNameLst>
                                      </p:cBhvr>
                                      <p:to>
                                        <p:strVal val="visible"/>
                                      </p:to>
                                    </p:set>
                                    <p:anim calcmode="lin" valueType="num">
                                      <p:cBhvr additive="base">
                                        <p:cTn id="13" dur="500" fill="hold"/>
                                        <p:tgtEl>
                                          <p:spTgt spid="16793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79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67939">
                                            <p:txEl>
                                              <p:pRg st="2" end="2"/>
                                            </p:txEl>
                                          </p:spTgt>
                                        </p:tgtEl>
                                        <p:attrNameLst>
                                          <p:attrName>style.visibility</p:attrName>
                                        </p:attrNameLst>
                                      </p:cBhvr>
                                      <p:to>
                                        <p:strVal val="visible"/>
                                      </p:to>
                                    </p:set>
                                    <p:anim calcmode="lin" valueType="num">
                                      <p:cBhvr additive="base">
                                        <p:cTn id="19" dur="500" fill="hold"/>
                                        <p:tgtEl>
                                          <p:spTgt spid="16793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79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67939">
                                            <p:txEl>
                                              <p:pRg st="3" end="3"/>
                                            </p:txEl>
                                          </p:spTgt>
                                        </p:tgtEl>
                                        <p:attrNameLst>
                                          <p:attrName>style.visibility</p:attrName>
                                        </p:attrNameLst>
                                      </p:cBhvr>
                                      <p:to>
                                        <p:strVal val="visible"/>
                                      </p:to>
                                    </p:set>
                                    <p:anim calcmode="lin" valueType="num">
                                      <p:cBhvr additive="base">
                                        <p:cTn id="25" dur="500" fill="hold"/>
                                        <p:tgtEl>
                                          <p:spTgt spid="16793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6793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67939">
                                            <p:txEl>
                                              <p:pRg st="4" end="4"/>
                                            </p:txEl>
                                          </p:spTgt>
                                        </p:tgtEl>
                                        <p:attrNameLst>
                                          <p:attrName>style.visibility</p:attrName>
                                        </p:attrNameLst>
                                      </p:cBhvr>
                                      <p:to>
                                        <p:strVal val="visible"/>
                                      </p:to>
                                    </p:set>
                                    <p:anim calcmode="lin" valueType="num">
                                      <p:cBhvr additive="base">
                                        <p:cTn id="31" dur="500" fill="hold"/>
                                        <p:tgtEl>
                                          <p:spTgt spid="16793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6793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67939">
                                            <p:txEl>
                                              <p:pRg st="5" end="5"/>
                                            </p:txEl>
                                          </p:spTgt>
                                        </p:tgtEl>
                                        <p:attrNameLst>
                                          <p:attrName>style.visibility</p:attrName>
                                        </p:attrNameLst>
                                      </p:cBhvr>
                                      <p:to>
                                        <p:strVal val="visible"/>
                                      </p:to>
                                    </p:set>
                                    <p:anim calcmode="lin" valueType="num">
                                      <p:cBhvr additive="base">
                                        <p:cTn id="37" dur="500" fill="hold"/>
                                        <p:tgtEl>
                                          <p:spTgt spid="16793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6793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167939">
                                            <p:txEl>
                                              <p:pRg st="6" end="6"/>
                                            </p:txEl>
                                          </p:spTgt>
                                        </p:tgtEl>
                                        <p:attrNameLst>
                                          <p:attrName>style.visibility</p:attrName>
                                        </p:attrNameLst>
                                      </p:cBhvr>
                                      <p:to>
                                        <p:strVal val="visible"/>
                                      </p:to>
                                    </p:set>
                                    <p:anim calcmode="lin" valueType="num">
                                      <p:cBhvr additive="base">
                                        <p:cTn id="43" dur="500" fill="hold"/>
                                        <p:tgtEl>
                                          <p:spTgt spid="167939">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6793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bldLvl="5"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F8E8C1F9-495C-4612-DE7E-2A437E85685B}"/>
              </a:ext>
            </a:extLst>
          </p:cNvPr>
          <p:cNvSpPr>
            <a:spLocks noGrp="1" noChangeArrowheads="1"/>
          </p:cNvSpPr>
          <p:nvPr>
            <p:ph type="title"/>
          </p:nvPr>
        </p:nvSpPr>
        <p:spPr/>
        <p:txBody>
          <a:bodyPr/>
          <a:lstStyle/>
          <a:p>
            <a:endParaRPr lang="en-GB" altLang="en-US"/>
          </a:p>
        </p:txBody>
      </p:sp>
      <p:sp>
        <p:nvSpPr>
          <p:cNvPr id="202755" name="Rectangle 3">
            <a:extLst>
              <a:ext uri="{FF2B5EF4-FFF2-40B4-BE49-F238E27FC236}">
                <a16:creationId xmlns:a16="http://schemas.microsoft.com/office/drawing/2014/main" id="{397C8BAC-B728-8059-C408-8C22D4967754}"/>
              </a:ext>
            </a:extLst>
          </p:cNvPr>
          <p:cNvSpPr>
            <a:spLocks noGrp="1" noChangeArrowheads="1"/>
          </p:cNvSpPr>
          <p:nvPr>
            <p:ph type="body" idx="1"/>
          </p:nvPr>
        </p:nvSpPr>
        <p:spPr>
          <a:xfrm>
            <a:off x="0" y="0"/>
            <a:ext cx="5181600" cy="6858000"/>
          </a:xfrm>
        </p:spPr>
        <p:txBody>
          <a:bodyPr/>
          <a:lstStyle/>
          <a:p>
            <a:r>
              <a:rPr lang="en-US" altLang="en-US">
                <a:solidFill>
                  <a:srgbClr val="FFFF00"/>
                </a:solidFill>
              </a:rPr>
              <a:t>(A)The carbon atom forms bonds in a tetrahedral structure with a bond angle of 109.5</a:t>
            </a:r>
            <a:r>
              <a:rPr lang="en-US" altLang="en-US" baseline="30000">
                <a:solidFill>
                  <a:srgbClr val="FFFF00"/>
                </a:solidFill>
              </a:rPr>
              <a:t>O</a:t>
            </a:r>
            <a:r>
              <a:rPr lang="en-US" altLang="en-US">
                <a:solidFill>
                  <a:srgbClr val="FFFF00"/>
                </a:solidFill>
              </a:rPr>
              <a:t>. (B) Carbon-to-carbon bond angles are 109.5</a:t>
            </a:r>
            <a:r>
              <a:rPr lang="en-US" altLang="en-US" baseline="30000">
                <a:solidFill>
                  <a:srgbClr val="FFFF00"/>
                </a:solidFill>
              </a:rPr>
              <a:t>O</a:t>
            </a:r>
            <a:r>
              <a:rPr lang="en-US" altLang="en-US">
                <a:solidFill>
                  <a:srgbClr val="FFFF00"/>
                </a:solidFill>
              </a:rPr>
              <a:t>, so a chain of carbon atoms makes a zigzag pattern. (C) The unbranched chain of carbon atoms is usually simplified in a way that looks like a straight chain, but it is actually a zigzag, as shown in (B).</a:t>
            </a:r>
          </a:p>
        </p:txBody>
      </p:sp>
      <p:pic>
        <p:nvPicPr>
          <p:cNvPr id="202756" name="Picture 4">
            <a:extLst>
              <a:ext uri="{FF2B5EF4-FFF2-40B4-BE49-F238E27FC236}">
                <a16:creationId xmlns:a16="http://schemas.microsoft.com/office/drawing/2014/main" id="{4AE1120C-00A1-CA8D-CD6E-BFDA2F5E9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4300" y="0"/>
            <a:ext cx="39497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AE9F8B16-8427-7031-AD73-FE36148DD7C9}"/>
              </a:ext>
            </a:extLst>
          </p:cNvPr>
          <p:cNvSpPr>
            <a:spLocks noGrp="1" noChangeArrowheads="1"/>
          </p:cNvSpPr>
          <p:nvPr>
            <p:ph type="title"/>
          </p:nvPr>
        </p:nvSpPr>
        <p:spPr/>
        <p:txBody>
          <a:bodyPr/>
          <a:lstStyle/>
          <a:p>
            <a:endParaRPr lang="en-GB" altLang="en-US"/>
          </a:p>
        </p:txBody>
      </p:sp>
      <p:sp>
        <p:nvSpPr>
          <p:cNvPr id="168963" name="Rectangle 3">
            <a:extLst>
              <a:ext uri="{FF2B5EF4-FFF2-40B4-BE49-F238E27FC236}">
                <a16:creationId xmlns:a16="http://schemas.microsoft.com/office/drawing/2014/main" id="{C8FDDDAA-3AE9-ACE8-00F8-33F1CCC98E39}"/>
              </a:ext>
            </a:extLst>
          </p:cNvPr>
          <p:cNvSpPr>
            <a:spLocks noGrp="1" noChangeArrowheads="1"/>
          </p:cNvSpPr>
          <p:nvPr>
            <p:ph type="body" idx="1"/>
          </p:nvPr>
        </p:nvSpPr>
        <p:spPr>
          <a:xfrm>
            <a:off x="0" y="1981200"/>
            <a:ext cx="9144000" cy="4114800"/>
          </a:xfrm>
        </p:spPr>
        <p:txBody>
          <a:bodyPr/>
          <a:lstStyle/>
          <a:p>
            <a:pPr algn="ctr"/>
            <a:r>
              <a:rPr lang="en-US" altLang="en-US" sz="4400" b="1">
                <a:solidFill>
                  <a:srgbClr val="FF6600"/>
                </a:solidFill>
              </a:rPr>
              <a:t>Hydrocarbons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anim calcmode="lin" valueType="num">
                                      <p:cBhvr>
                                        <p:cTn id="7" dur="1000" fill="hold"/>
                                        <p:tgtEl>
                                          <p:spTgt spid="16896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6896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6896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6896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0E175767-68F3-B807-CFA0-12BDE2828218}"/>
              </a:ext>
            </a:extLst>
          </p:cNvPr>
          <p:cNvSpPr>
            <a:spLocks noGrp="1" noChangeArrowheads="1"/>
          </p:cNvSpPr>
          <p:nvPr>
            <p:ph type="title"/>
          </p:nvPr>
        </p:nvSpPr>
        <p:spPr/>
        <p:txBody>
          <a:bodyPr/>
          <a:lstStyle/>
          <a:p>
            <a:endParaRPr lang="en-GB" altLang="en-US"/>
          </a:p>
        </p:txBody>
      </p:sp>
      <p:sp>
        <p:nvSpPr>
          <p:cNvPr id="169987" name="Rectangle 3">
            <a:extLst>
              <a:ext uri="{FF2B5EF4-FFF2-40B4-BE49-F238E27FC236}">
                <a16:creationId xmlns:a16="http://schemas.microsoft.com/office/drawing/2014/main" id="{E2B8689C-23FA-AB83-22A0-C5E77190DF77}"/>
              </a:ext>
            </a:extLst>
          </p:cNvPr>
          <p:cNvSpPr>
            <a:spLocks noGrp="1" noChangeArrowheads="1"/>
          </p:cNvSpPr>
          <p:nvPr>
            <p:ph type="body" idx="1"/>
          </p:nvPr>
        </p:nvSpPr>
        <p:spPr>
          <a:xfrm>
            <a:off x="0" y="609600"/>
            <a:ext cx="9144000" cy="6248400"/>
          </a:xfrm>
        </p:spPr>
        <p:txBody>
          <a:bodyPr/>
          <a:lstStyle/>
          <a:p>
            <a:r>
              <a:rPr lang="en-US" altLang="en-US">
                <a:solidFill>
                  <a:srgbClr val="FFFF00"/>
                </a:solidFill>
              </a:rPr>
              <a:t>Introduction</a:t>
            </a:r>
          </a:p>
          <a:p>
            <a:pPr lvl="1"/>
            <a:r>
              <a:rPr lang="en-US" altLang="en-US">
                <a:solidFill>
                  <a:srgbClr val="FFFF00"/>
                </a:solidFill>
              </a:rPr>
              <a:t>A </a:t>
            </a:r>
            <a:r>
              <a:rPr lang="en-US" altLang="en-US" b="1">
                <a:solidFill>
                  <a:srgbClr val="FF6600"/>
                </a:solidFill>
              </a:rPr>
              <a:t>hydrocarbon</a:t>
            </a:r>
            <a:r>
              <a:rPr lang="en-US" altLang="en-US">
                <a:solidFill>
                  <a:srgbClr val="FFFF00"/>
                </a:solidFill>
              </a:rPr>
              <a:t> is a compound consisting of only hydrogen and carbon.</a:t>
            </a:r>
          </a:p>
          <a:p>
            <a:pPr lvl="1"/>
            <a:r>
              <a:rPr lang="en-US" altLang="en-US">
                <a:solidFill>
                  <a:srgbClr val="FFFF00"/>
                </a:solidFill>
              </a:rPr>
              <a:t>The carbon to carbon can be single, double, or triple bonds.</a:t>
            </a:r>
          </a:p>
          <a:p>
            <a:pPr lvl="1"/>
            <a:r>
              <a:rPr lang="en-US" altLang="en-US">
                <a:solidFill>
                  <a:srgbClr val="FFFF00"/>
                </a:solidFill>
              </a:rPr>
              <a:t>The bonds are always nonpolar.</a:t>
            </a:r>
          </a:p>
          <a:p>
            <a:pPr lvl="1"/>
            <a:r>
              <a:rPr lang="en-US" altLang="en-US" b="1">
                <a:solidFill>
                  <a:srgbClr val="FF6600"/>
                </a:solidFill>
              </a:rPr>
              <a:t>Alkanes</a:t>
            </a:r>
            <a:r>
              <a:rPr lang="en-US" altLang="en-US">
                <a:solidFill>
                  <a:srgbClr val="FFFF00"/>
                </a:solidFill>
              </a:rPr>
              <a:t> are hydrocarbons with only single bonds.</a:t>
            </a:r>
          </a:p>
          <a:p>
            <a:pPr lvl="2"/>
            <a:r>
              <a:rPr lang="en-US" altLang="en-US">
                <a:solidFill>
                  <a:srgbClr val="FFFF00"/>
                </a:solidFill>
              </a:rPr>
              <a:t>Alkanes occur in what is called a </a:t>
            </a:r>
            <a:r>
              <a:rPr lang="en-US" altLang="en-US" b="1">
                <a:solidFill>
                  <a:srgbClr val="FF6600"/>
                </a:solidFill>
              </a:rPr>
              <a:t>homologous series</a:t>
            </a:r>
            <a:r>
              <a:rPr lang="en-US" altLang="en-US">
                <a:solidFill>
                  <a:srgbClr val="FFFF00"/>
                </a:solidFill>
              </a:rPr>
              <a:t>.</a:t>
            </a:r>
          </a:p>
          <a:p>
            <a:pPr lvl="2"/>
            <a:r>
              <a:rPr lang="en-US" altLang="en-US">
                <a:solidFill>
                  <a:srgbClr val="FFFF00"/>
                </a:solidFill>
              </a:rPr>
              <a:t>Each successive compound differs from the one before it only by a CH</a:t>
            </a:r>
            <a:r>
              <a:rPr lang="en-US" altLang="en-US" baseline="-25000">
                <a:solidFill>
                  <a:srgbClr val="FFFF00"/>
                </a:solidFill>
              </a:rPr>
              <a:t>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69987">
                                            <p:txEl>
                                              <p:pRg st="0" end="0"/>
                                            </p:txEl>
                                          </p:spTgt>
                                        </p:tgtEl>
                                        <p:attrNameLst>
                                          <p:attrName>style.visibility</p:attrName>
                                        </p:attrNameLst>
                                      </p:cBhvr>
                                      <p:to>
                                        <p:strVal val="visible"/>
                                      </p:to>
                                    </p:set>
                                    <p:anim calcmode="lin" valueType="num">
                                      <p:cBhvr additive="base">
                                        <p:cTn id="7" dur="500" fill="hold"/>
                                        <p:tgtEl>
                                          <p:spTgt spid="1699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99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69987">
                                            <p:txEl>
                                              <p:pRg st="1" end="1"/>
                                            </p:txEl>
                                          </p:spTgt>
                                        </p:tgtEl>
                                        <p:attrNameLst>
                                          <p:attrName>style.visibility</p:attrName>
                                        </p:attrNameLst>
                                      </p:cBhvr>
                                      <p:to>
                                        <p:strVal val="visible"/>
                                      </p:to>
                                    </p:set>
                                    <p:anim calcmode="lin" valueType="num">
                                      <p:cBhvr additive="base">
                                        <p:cTn id="13" dur="500" fill="hold"/>
                                        <p:tgtEl>
                                          <p:spTgt spid="16998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99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69987">
                                            <p:txEl>
                                              <p:pRg st="2" end="2"/>
                                            </p:txEl>
                                          </p:spTgt>
                                        </p:tgtEl>
                                        <p:attrNameLst>
                                          <p:attrName>style.visibility</p:attrName>
                                        </p:attrNameLst>
                                      </p:cBhvr>
                                      <p:to>
                                        <p:strVal val="visible"/>
                                      </p:to>
                                    </p:set>
                                    <p:anim calcmode="lin" valueType="num">
                                      <p:cBhvr additive="base">
                                        <p:cTn id="19" dur="500" fill="hold"/>
                                        <p:tgtEl>
                                          <p:spTgt spid="16998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699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69987">
                                            <p:txEl>
                                              <p:pRg st="3" end="3"/>
                                            </p:txEl>
                                          </p:spTgt>
                                        </p:tgtEl>
                                        <p:attrNameLst>
                                          <p:attrName>style.visibility</p:attrName>
                                        </p:attrNameLst>
                                      </p:cBhvr>
                                      <p:to>
                                        <p:strVal val="visible"/>
                                      </p:to>
                                    </p:set>
                                    <p:anim calcmode="lin" valueType="num">
                                      <p:cBhvr additive="base">
                                        <p:cTn id="25" dur="500" fill="hold"/>
                                        <p:tgtEl>
                                          <p:spTgt spid="16998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6998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69987">
                                            <p:txEl>
                                              <p:pRg st="4" end="4"/>
                                            </p:txEl>
                                          </p:spTgt>
                                        </p:tgtEl>
                                        <p:attrNameLst>
                                          <p:attrName>style.visibility</p:attrName>
                                        </p:attrNameLst>
                                      </p:cBhvr>
                                      <p:to>
                                        <p:strVal val="visible"/>
                                      </p:to>
                                    </p:set>
                                    <p:anim calcmode="lin" valueType="num">
                                      <p:cBhvr additive="base">
                                        <p:cTn id="31" dur="500" fill="hold"/>
                                        <p:tgtEl>
                                          <p:spTgt spid="16998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6998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69987">
                                            <p:txEl>
                                              <p:pRg st="5" end="5"/>
                                            </p:txEl>
                                          </p:spTgt>
                                        </p:tgtEl>
                                        <p:attrNameLst>
                                          <p:attrName>style.visibility</p:attrName>
                                        </p:attrNameLst>
                                      </p:cBhvr>
                                      <p:to>
                                        <p:strVal val="visible"/>
                                      </p:to>
                                    </p:set>
                                    <p:anim calcmode="lin" valueType="num">
                                      <p:cBhvr additive="base">
                                        <p:cTn id="37" dur="500" fill="hold"/>
                                        <p:tgtEl>
                                          <p:spTgt spid="16998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6998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169987">
                                            <p:txEl>
                                              <p:pRg st="6" end="6"/>
                                            </p:txEl>
                                          </p:spTgt>
                                        </p:tgtEl>
                                        <p:attrNameLst>
                                          <p:attrName>style.visibility</p:attrName>
                                        </p:attrNameLst>
                                      </p:cBhvr>
                                      <p:to>
                                        <p:strVal val="visible"/>
                                      </p:to>
                                    </p:set>
                                    <p:anim calcmode="lin" valueType="num">
                                      <p:cBhvr additive="base">
                                        <p:cTn id="43" dur="500" fill="hold"/>
                                        <p:tgtEl>
                                          <p:spTgt spid="169987">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6998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987" grpId="0" build="p" bldLvl="5"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BE16C641-51D3-C291-8FF9-4A3B1944D2FE}"/>
              </a:ext>
            </a:extLst>
          </p:cNvPr>
          <p:cNvSpPr>
            <a:spLocks noGrp="1" noChangeArrowheads="1"/>
          </p:cNvSpPr>
          <p:nvPr>
            <p:ph type="title"/>
          </p:nvPr>
        </p:nvSpPr>
        <p:spPr/>
        <p:txBody>
          <a:bodyPr/>
          <a:lstStyle/>
          <a:p>
            <a:endParaRPr lang="en-GB" altLang="en-US"/>
          </a:p>
        </p:txBody>
      </p:sp>
      <p:sp>
        <p:nvSpPr>
          <p:cNvPr id="204803" name="Rectangle 3">
            <a:extLst>
              <a:ext uri="{FF2B5EF4-FFF2-40B4-BE49-F238E27FC236}">
                <a16:creationId xmlns:a16="http://schemas.microsoft.com/office/drawing/2014/main" id="{581DC66D-32F8-7A9D-7E57-0F2B3FEEBB98}"/>
              </a:ext>
            </a:extLst>
          </p:cNvPr>
          <p:cNvSpPr>
            <a:spLocks noGrp="1" noChangeArrowheads="1"/>
          </p:cNvSpPr>
          <p:nvPr>
            <p:ph type="body" idx="1"/>
          </p:nvPr>
        </p:nvSpPr>
        <p:spPr>
          <a:xfrm>
            <a:off x="0" y="1371600"/>
            <a:ext cx="5791200" cy="5486400"/>
          </a:xfrm>
        </p:spPr>
        <p:txBody>
          <a:bodyPr/>
          <a:lstStyle/>
          <a:p>
            <a:r>
              <a:rPr lang="en-US" altLang="en-US">
                <a:solidFill>
                  <a:srgbClr val="FFFF00"/>
                </a:solidFill>
              </a:rPr>
              <a:t>Carbon-to-carbon bonds can be single (A), double (B), or triple (C). Note that in each example, each carbon atom has four dashes, which represent four bonding pairs of electrons, satisfying the octet rule.</a:t>
            </a:r>
          </a:p>
        </p:txBody>
      </p:sp>
      <p:pic>
        <p:nvPicPr>
          <p:cNvPr id="204804" name="Picture 4">
            <a:extLst>
              <a:ext uri="{FF2B5EF4-FFF2-40B4-BE49-F238E27FC236}">
                <a16:creationId xmlns:a16="http://schemas.microsoft.com/office/drawing/2014/main" id="{54A663BD-F097-2173-D485-BD4CF1AAFA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5013" y="0"/>
            <a:ext cx="3328987"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7FC3C710-384C-3093-CF68-DD271CA2694A}"/>
              </a:ext>
            </a:extLst>
          </p:cNvPr>
          <p:cNvSpPr>
            <a:spLocks noGrp="1" noChangeArrowheads="1"/>
          </p:cNvSpPr>
          <p:nvPr>
            <p:ph type="title"/>
          </p:nvPr>
        </p:nvSpPr>
        <p:spPr/>
        <p:txBody>
          <a:bodyPr/>
          <a:lstStyle/>
          <a:p>
            <a:endParaRPr lang="en-GB" altLang="en-US"/>
          </a:p>
        </p:txBody>
      </p:sp>
      <p:sp>
        <p:nvSpPr>
          <p:cNvPr id="205827" name="Rectangle 3">
            <a:extLst>
              <a:ext uri="{FF2B5EF4-FFF2-40B4-BE49-F238E27FC236}">
                <a16:creationId xmlns:a16="http://schemas.microsoft.com/office/drawing/2014/main" id="{635A4D9C-9B34-DCDC-ED37-307E5B3234D1}"/>
              </a:ext>
            </a:extLst>
          </p:cNvPr>
          <p:cNvSpPr>
            <a:spLocks noGrp="1" noChangeArrowheads="1"/>
          </p:cNvSpPr>
          <p:nvPr>
            <p:ph type="body" idx="1"/>
          </p:nvPr>
        </p:nvSpPr>
        <p:spPr>
          <a:xfrm>
            <a:off x="0" y="1981200"/>
            <a:ext cx="5867400" cy="4876800"/>
          </a:xfrm>
        </p:spPr>
        <p:txBody>
          <a:bodyPr/>
          <a:lstStyle/>
          <a:p>
            <a:r>
              <a:rPr lang="en-US" altLang="en-US">
                <a:solidFill>
                  <a:srgbClr val="FFFF00"/>
                </a:solidFill>
              </a:rPr>
              <a:t>Carbon-to-carbon chains can be (A) straight, (B) branched, or (C) in a closed ring. (Some carbon bonds are drawn longer, but are actually the same length.)</a:t>
            </a:r>
          </a:p>
        </p:txBody>
      </p:sp>
      <p:pic>
        <p:nvPicPr>
          <p:cNvPr id="205828" name="Picture 4">
            <a:extLst>
              <a:ext uri="{FF2B5EF4-FFF2-40B4-BE49-F238E27FC236}">
                <a16:creationId xmlns:a16="http://schemas.microsoft.com/office/drawing/2014/main" id="{D32B5F2E-3A21-A5C9-EFBC-C2291DF8E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0"/>
            <a:ext cx="32004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752C2A03-0EEE-07A3-8D96-7521D1B1472F}"/>
              </a:ext>
            </a:extLst>
          </p:cNvPr>
          <p:cNvSpPr>
            <a:spLocks noGrp="1" noChangeArrowheads="1"/>
          </p:cNvSpPr>
          <p:nvPr>
            <p:ph type="title"/>
          </p:nvPr>
        </p:nvSpPr>
        <p:spPr/>
        <p:txBody>
          <a:bodyPr/>
          <a:lstStyle/>
          <a:p>
            <a:endParaRPr lang="en-GB" altLang="en-US">
              <a:solidFill>
                <a:srgbClr val="FFFF00"/>
              </a:solidFill>
            </a:endParaRPr>
          </a:p>
        </p:txBody>
      </p:sp>
      <p:sp>
        <p:nvSpPr>
          <p:cNvPr id="171011" name="Rectangle 3">
            <a:extLst>
              <a:ext uri="{FF2B5EF4-FFF2-40B4-BE49-F238E27FC236}">
                <a16:creationId xmlns:a16="http://schemas.microsoft.com/office/drawing/2014/main" id="{8344FBAD-2E3E-5BE3-59F0-F934C3F1A1E3}"/>
              </a:ext>
            </a:extLst>
          </p:cNvPr>
          <p:cNvSpPr>
            <a:spLocks noGrp="1" noChangeArrowheads="1"/>
          </p:cNvSpPr>
          <p:nvPr>
            <p:ph type="body" idx="1"/>
          </p:nvPr>
        </p:nvSpPr>
        <p:spPr>
          <a:xfrm>
            <a:off x="0" y="609600"/>
            <a:ext cx="9144000" cy="5486400"/>
          </a:xfrm>
        </p:spPr>
        <p:txBody>
          <a:bodyPr/>
          <a:lstStyle/>
          <a:p>
            <a:pPr lvl="1">
              <a:lnSpc>
                <a:spcPct val="90000"/>
              </a:lnSpc>
            </a:pPr>
            <a:r>
              <a:rPr lang="en-US" altLang="en-US">
                <a:solidFill>
                  <a:srgbClr val="FFFF00"/>
                </a:solidFill>
              </a:rPr>
              <a:t>Compounds that have the same molecular formula, but different structures (arrangements of the atoms) are called </a:t>
            </a:r>
            <a:r>
              <a:rPr lang="en-US" altLang="en-US" b="1">
                <a:solidFill>
                  <a:srgbClr val="FF6600"/>
                </a:solidFill>
              </a:rPr>
              <a:t>isomers</a:t>
            </a:r>
            <a:r>
              <a:rPr lang="en-US" altLang="en-US">
                <a:solidFill>
                  <a:srgbClr val="FFFF00"/>
                </a:solidFill>
              </a:rPr>
              <a:t>.</a:t>
            </a:r>
          </a:p>
          <a:p>
            <a:pPr lvl="1">
              <a:lnSpc>
                <a:spcPct val="90000"/>
              </a:lnSpc>
            </a:pPr>
            <a:r>
              <a:rPr lang="en-US" altLang="en-US" b="1">
                <a:solidFill>
                  <a:srgbClr val="FF6600"/>
                </a:solidFill>
              </a:rPr>
              <a:t>Naming alkanes</a:t>
            </a:r>
            <a:endParaRPr lang="en-US" altLang="en-US">
              <a:solidFill>
                <a:srgbClr val="FF6600"/>
              </a:solidFill>
            </a:endParaRPr>
          </a:p>
          <a:p>
            <a:pPr lvl="2">
              <a:lnSpc>
                <a:spcPct val="90000"/>
              </a:lnSpc>
            </a:pPr>
            <a:r>
              <a:rPr lang="en-US" altLang="en-US" sz="2800">
                <a:solidFill>
                  <a:srgbClr val="FFFF00"/>
                </a:solidFill>
              </a:rPr>
              <a:t>Identify the longest continuous chain.</a:t>
            </a:r>
          </a:p>
          <a:p>
            <a:pPr lvl="2">
              <a:lnSpc>
                <a:spcPct val="90000"/>
              </a:lnSpc>
            </a:pPr>
            <a:r>
              <a:rPr lang="en-US" altLang="en-US" sz="2800">
                <a:solidFill>
                  <a:srgbClr val="FFFF00"/>
                </a:solidFill>
              </a:rPr>
              <a:t>The locations or other groups of atoms attached to the longest chain are identified and numbered by counting from the end of the molecule which keeps the numbering system as low as possible.</a:t>
            </a:r>
          </a:p>
          <a:p>
            <a:pPr lvl="2">
              <a:lnSpc>
                <a:spcPct val="90000"/>
              </a:lnSpc>
            </a:pPr>
            <a:r>
              <a:rPr lang="en-US" altLang="en-US" sz="2800">
                <a:solidFill>
                  <a:srgbClr val="FFFF00"/>
                </a:solidFill>
              </a:rPr>
              <a:t>Hydrocarbon groups that are attached to the longest continuous chain and named using the parent name and changing the –ane suffix to –yl.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1011">
                                            <p:txEl>
                                              <p:pRg st="0" end="0"/>
                                            </p:txEl>
                                          </p:spTgt>
                                        </p:tgtEl>
                                        <p:attrNameLst>
                                          <p:attrName>style.visibility</p:attrName>
                                        </p:attrNameLst>
                                      </p:cBhvr>
                                      <p:to>
                                        <p:strVal val="visible"/>
                                      </p:to>
                                    </p:set>
                                    <p:anim calcmode="lin" valueType="num">
                                      <p:cBhvr additive="base">
                                        <p:cTn id="7" dur="500" fill="hold"/>
                                        <p:tgtEl>
                                          <p:spTgt spid="1710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10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1011">
                                            <p:txEl>
                                              <p:pRg st="1" end="1"/>
                                            </p:txEl>
                                          </p:spTgt>
                                        </p:tgtEl>
                                        <p:attrNameLst>
                                          <p:attrName>style.visibility</p:attrName>
                                        </p:attrNameLst>
                                      </p:cBhvr>
                                      <p:to>
                                        <p:strVal val="visible"/>
                                      </p:to>
                                    </p:set>
                                    <p:anim calcmode="lin" valueType="num">
                                      <p:cBhvr additive="base">
                                        <p:cTn id="13" dur="500" fill="hold"/>
                                        <p:tgtEl>
                                          <p:spTgt spid="17101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10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1011">
                                            <p:txEl>
                                              <p:pRg st="2" end="2"/>
                                            </p:txEl>
                                          </p:spTgt>
                                        </p:tgtEl>
                                        <p:attrNameLst>
                                          <p:attrName>style.visibility</p:attrName>
                                        </p:attrNameLst>
                                      </p:cBhvr>
                                      <p:to>
                                        <p:strVal val="visible"/>
                                      </p:to>
                                    </p:set>
                                    <p:anim calcmode="lin" valueType="num">
                                      <p:cBhvr additive="base">
                                        <p:cTn id="19" dur="500" fill="hold"/>
                                        <p:tgtEl>
                                          <p:spTgt spid="17101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10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71011">
                                            <p:txEl>
                                              <p:pRg st="3" end="3"/>
                                            </p:txEl>
                                          </p:spTgt>
                                        </p:tgtEl>
                                        <p:attrNameLst>
                                          <p:attrName>style.visibility</p:attrName>
                                        </p:attrNameLst>
                                      </p:cBhvr>
                                      <p:to>
                                        <p:strVal val="visible"/>
                                      </p:to>
                                    </p:set>
                                    <p:anim calcmode="lin" valueType="num">
                                      <p:cBhvr additive="base">
                                        <p:cTn id="25" dur="500" fill="hold"/>
                                        <p:tgtEl>
                                          <p:spTgt spid="17101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101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71011">
                                            <p:txEl>
                                              <p:pRg st="4" end="4"/>
                                            </p:txEl>
                                          </p:spTgt>
                                        </p:tgtEl>
                                        <p:attrNameLst>
                                          <p:attrName>style.visibility</p:attrName>
                                        </p:attrNameLst>
                                      </p:cBhvr>
                                      <p:to>
                                        <p:strVal val="visible"/>
                                      </p:to>
                                    </p:set>
                                    <p:anim calcmode="lin" valueType="num">
                                      <p:cBhvr additive="base">
                                        <p:cTn id="31" dur="500" fill="hold"/>
                                        <p:tgtEl>
                                          <p:spTgt spid="17101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7101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build="p" bldLvl="5"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DAC969C5-61C2-C344-3F8C-E9489724AFA0}"/>
              </a:ext>
            </a:extLst>
          </p:cNvPr>
          <p:cNvSpPr>
            <a:spLocks noGrp="1" noChangeArrowheads="1"/>
          </p:cNvSpPr>
          <p:nvPr>
            <p:ph type="title"/>
          </p:nvPr>
        </p:nvSpPr>
        <p:spPr/>
        <p:txBody>
          <a:bodyPr/>
          <a:lstStyle/>
          <a:p>
            <a:endParaRPr lang="en-GB" altLang="en-US"/>
          </a:p>
        </p:txBody>
      </p:sp>
      <p:sp>
        <p:nvSpPr>
          <p:cNvPr id="203779" name="Rectangle 3">
            <a:extLst>
              <a:ext uri="{FF2B5EF4-FFF2-40B4-BE49-F238E27FC236}">
                <a16:creationId xmlns:a16="http://schemas.microsoft.com/office/drawing/2014/main" id="{2657EC40-4388-567D-7310-C2ACCB1563E5}"/>
              </a:ext>
            </a:extLst>
          </p:cNvPr>
          <p:cNvSpPr>
            <a:spLocks noGrp="1" noChangeArrowheads="1"/>
          </p:cNvSpPr>
          <p:nvPr>
            <p:ph type="body" idx="1"/>
          </p:nvPr>
        </p:nvSpPr>
        <p:spPr>
          <a:xfrm>
            <a:off x="0" y="0"/>
            <a:ext cx="4419600" cy="6858000"/>
          </a:xfrm>
        </p:spPr>
        <p:txBody>
          <a:bodyPr/>
          <a:lstStyle/>
          <a:p>
            <a:r>
              <a:rPr lang="en-US" altLang="en-US">
                <a:solidFill>
                  <a:srgbClr val="FFFF00"/>
                </a:solidFill>
              </a:rPr>
              <a:t>Recall that a molecular formula (A) describes the numbers of different kinds of atoms in a molecule, and a structural formula (B) represents a two-dimensional model of how the atoms are bonded to each other. Each dash represents a bonding pair of electrons.</a:t>
            </a:r>
          </a:p>
        </p:txBody>
      </p:sp>
      <p:pic>
        <p:nvPicPr>
          <p:cNvPr id="203780" name="Picture 4">
            <a:extLst>
              <a:ext uri="{FF2B5EF4-FFF2-40B4-BE49-F238E27FC236}">
                <a16:creationId xmlns:a16="http://schemas.microsoft.com/office/drawing/2014/main" id="{33F7AD6D-7DDD-48F0-2EDF-B8B2C6EB94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3100" y="0"/>
            <a:ext cx="46609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06C8A6C1-8FE6-1DB8-AA03-BC3BE2B04120}"/>
              </a:ext>
            </a:extLst>
          </p:cNvPr>
          <p:cNvSpPr>
            <a:spLocks noGrp="1" noChangeArrowheads="1"/>
          </p:cNvSpPr>
          <p:nvPr>
            <p:ph type="title"/>
          </p:nvPr>
        </p:nvSpPr>
        <p:spPr/>
        <p:txBody>
          <a:bodyPr/>
          <a:lstStyle/>
          <a:p>
            <a:endParaRPr lang="en-GB" altLang="en-US"/>
          </a:p>
        </p:txBody>
      </p:sp>
      <p:sp>
        <p:nvSpPr>
          <p:cNvPr id="206851" name="Rectangle 3">
            <a:extLst>
              <a:ext uri="{FF2B5EF4-FFF2-40B4-BE49-F238E27FC236}">
                <a16:creationId xmlns:a16="http://schemas.microsoft.com/office/drawing/2014/main" id="{FCA61262-A2F8-E986-B6D7-F9C92433D4C2}"/>
              </a:ext>
            </a:extLst>
          </p:cNvPr>
          <p:cNvSpPr>
            <a:spLocks noGrp="1" noChangeArrowheads="1"/>
          </p:cNvSpPr>
          <p:nvPr>
            <p:ph type="body" idx="1"/>
          </p:nvPr>
        </p:nvSpPr>
        <p:spPr>
          <a:xfrm>
            <a:off x="0" y="0"/>
            <a:ext cx="3962400" cy="6858000"/>
          </a:xfrm>
        </p:spPr>
        <p:txBody>
          <a:bodyPr/>
          <a:lstStyle/>
          <a:p>
            <a:pPr>
              <a:lnSpc>
                <a:spcPct val="90000"/>
              </a:lnSpc>
            </a:pPr>
            <a:r>
              <a:rPr lang="en-US" altLang="en-US" sz="2800">
                <a:solidFill>
                  <a:srgbClr val="FFFF00"/>
                </a:solidFill>
              </a:rPr>
              <a:t>(A)A straight-chain alkane is identified by the prefix n- for "normal" in the common naming system. (B) A branched-chain alkane isomer is identified by the prefix iso- for "isomer" in the common naming system. In the IUPAC name, isobutane is 2-methylpropane. (Carbon bonds are actually the same length.)</a:t>
            </a:r>
          </a:p>
        </p:txBody>
      </p:sp>
      <p:pic>
        <p:nvPicPr>
          <p:cNvPr id="206852" name="Picture 4">
            <a:extLst>
              <a:ext uri="{FF2B5EF4-FFF2-40B4-BE49-F238E27FC236}">
                <a16:creationId xmlns:a16="http://schemas.microsoft.com/office/drawing/2014/main" id="{96531B23-105E-A9CC-FC2C-4A918EE1CE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5100" y="0"/>
            <a:ext cx="51689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DB639689-7356-4F9E-80E0-C96A48B6F372}"/>
              </a:ext>
            </a:extLst>
          </p:cNvPr>
          <p:cNvSpPr>
            <a:spLocks noGrp="1" noChangeArrowheads="1"/>
          </p:cNvSpPr>
          <p:nvPr>
            <p:ph type="title"/>
          </p:nvPr>
        </p:nvSpPr>
        <p:spPr/>
        <p:txBody>
          <a:bodyPr/>
          <a:lstStyle/>
          <a:p>
            <a:endParaRPr lang="en-GB" altLang="en-US"/>
          </a:p>
        </p:txBody>
      </p:sp>
      <p:sp>
        <p:nvSpPr>
          <p:cNvPr id="172035" name="Rectangle 3">
            <a:extLst>
              <a:ext uri="{FF2B5EF4-FFF2-40B4-BE49-F238E27FC236}">
                <a16:creationId xmlns:a16="http://schemas.microsoft.com/office/drawing/2014/main" id="{EAA37814-867C-9360-4FA3-57D8A634D14E}"/>
              </a:ext>
            </a:extLst>
          </p:cNvPr>
          <p:cNvSpPr>
            <a:spLocks noGrp="1" noChangeArrowheads="1"/>
          </p:cNvSpPr>
          <p:nvPr>
            <p:ph type="body" idx="1"/>
          </p:nvPr>
        </p:nvSpPr>
        <p:spPr>
          <a:xfrm>
            <a:off x="0" y="685800"/>
            <a:ext cx="9144000" cy="5410200"/>
          </a:xfrm>
        </p:spPr>
        <p:txBody>
          <a:bodyPr/>
          <a:lstStyle/>
          <a:p>
            <a:r>
              <a:rPr lang="en-US" altLang="en-US" sz="2800">
                <a:solidFill>
                  <a:srgbClr val="FFFF00"/>
                </a:solidFill>
              </a:rPr>
              <a:t>Alkenes and Alkynes</a:t>
            </a:r>
          </a:p>
          <a:p>
            <a:pPr lvl="1"/>
            <a:r>
              <a:rPr lang="en-US" altLang="en-US" b="1">
                <a:solidFill>
                  <a:srgbClr val="FF6600"/>
                </a:solidFill>
              </a:rPr>
              <a:t>Alkenes</a:t>
            </a:r>
            <a:r>
              <a:rPr lang="en-US" altLang="en-US">
                <a:solidFill>
                  <a:srgbClr val="FFFF00"/>
                </a:solidFill>
              </a:rPr>
              <a:t> are hydrocarbons with at least one double carbon to carbon bond.</a:t>
            </a:r>
          </a:p>
          <a:p>
            <a:pPr lvl="2"/>
            <a:r>
              <a:rPr lang="en-US" altLang="en-US" sz="2800">
                <a:solidFill>
                  <a:srgbClr val="FFFF00"/>
                </a:solidFill>
              </a:rPr>
              <a:t>To show the presence of the double bond, the –ane suffix from the alkane name is changed to –ene.</a:t>
            </a:r>
          </a:p>
          <a:p>
            <a:pPr lvl="1"/>
            <a:r>
              <a:rPr lang="en-US" altLang="en-US">
                <a:solidFill>
                  <a:srgbClr val="FFFF00"/>
                </a:solidFill>
              </a:rPr>
              <a:t>The alkenes are unsaturated with respect to hydrogen</a:t>
            </a:r>
          </a:p>
          <a:p>
            <a:pPr lvl="2"/>
            <a:r>
              <a:rPr lang="en-US" altLang="en-US" sz="2800">
                <a:solidFill>
                  <a:srgbClr val="FFFF00"/>
                </a:solidFill>
              </a:rPr>
              <a:t>This means it does not have the maximum number of hydrogen atoms as it would if it were an alkane (a saturated hydrocarbon).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2035">
                                            <p:txEl>
                                              <p:pRg st="0" end="0"/>
                                            </p:txEl>
                                          </p:spTgt>
                                        </p:tgtEl>
                                        <p:attrNameLst>
                                          <p:attrName>style.visibility</p:attrName>
                                        </p:attrNameLst>
                                      </p:cBhvr>
                                      <p:to>
                                        <p:strVal val="visible"/>
                                      </p:to>
                                    </p:set>
                                    <p:anim calcmode="lin" valueType="num">
                                      <p:cBhvr additive="base">
                                        <p:cTn id="7" dur="500" fill="hold"/>
                                        <p:tgtEl>
                                          <p:spTgt spid="1720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203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2035">
                                            <p:txEl>
                                              <p:pRg st="1" end="1"/>
                                            </p:txEl>
                                          </p:spTgt>
                                        </p:tgtEl>
                                        <p:attrNameLst>
                                          <p:attrName>style.visibility</p:attrName>
                                        </p:attrNameLst>
                                      </p:cBhvr>
                                      <p:to>
                                        <p:strVal val="visible"/>
                                      </p:to>
                                    </p:set>
                                    <p:anim calcmode="lin" valueType="num">
                                      <p:cBhvr additive="base">
                                        <p:cTn id="13" dur="500" fill="hold"/>
                                        <p:tgtEl>
                                          <p:spTgt spid="17203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20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2035">
                                            <p:txEl>
                                              <p:pRg st="2" end="2"/>
                                            </p:txEl>
                                          </p:spTgt>
                                        </p:tgtEl>
                                        <p:attrNameLst>
                                          <p:attrName>style.visibility</p:attrName>
                                        </p:attrNameLst>
                                      </p:cBhvr>
                                      <p:to>
                                        <p:strVal val="visible"/>
                                      </p:to>
                                    </p:set>
                                    <p:anim calcmode="lin" valueType="num">
                                      <p:cBhvr additive="base">
                                        <p:cTn id="19" dur="500" fill="hold"/>
                                        <p:tgtEl>
                                          <p:spTgt spid="17203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20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72035">
                                            <p:txEl>
                                              <p:pRg st="3" end="3"/>
                                            </p:txEl>
                                          </p:spTgt>
                                        </p:tgtEl>
                                        <p:attrNameLst>
                                          <p:attrName>style.visibility</p:attrName>
                                        </p:attrNameLst>
                                      </p:cBhvr>
                                      <p:to>
                                        <p:strVal val="visible"/>
                                      </p:to>
                                    </p:set>
                                    <p:anim calcmode="lin" valueType="num">
                                      <p:cBhvr additive="base">
                                        <p:cTn id="25" dur="500" fill="hold"/>
                                        <p:tgtEl>
                                          <p:spTgt spid="17203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203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72035">
                                            <p:txEl>
                                              <p:pRg st="4" end="4"/>
                                            </p:txEl>
                                          </p:spTgt>
                                        </p:tgtEl>
                                        <p:attrNameLst>
                                          <p:attrName>style.visibility</p:attrName>
                                        </p:attrNameLst>
                                      </p:cBhvr>
                                      <p:to>
                                        <p:strVal val="visible"/>
                                      </p:to>
                                    </p:set>
                                    <p:anim calcmode="lin" valueType="num">
                                      <p:cBhvr additive="base">
                                        <p:cTn id="31" dur="500" fill="hold"/>
                                        <p:tgtEl>
                                          <p:spTgt spid="17203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7203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035" grpId="0" build="p" bldLvl="5"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4D30155B-2122-28BB-6787-D3396EC66B21}"/>
              </a:ext>
            </a:extLst>
          </p:cNvPr>
          <p:cNvSpPr>
            <a:spLocks noGrp="1" noChangeArrowheads="1"/>
          </p:cNvSpPr>
          <p:nvPr>
            <p:ph type="title"/>
          </p:nvPr>
        </p:nvSpPr>
        <p:spPr/>
        <p:txBody>
          <a:bodyPr/>
          <a:lstStyle/>
          <a:p>
            <a:endParaRPr lang="en-GB" altLang="en-US"/>
          </a:p>
        </p:txBody>
      </p:sp>
      <p:sp>
        <p:nvSpPr>
          <p:cNvPr id="207875" name="Rectangle 3">
            <a:extLst>
              <a:ext uri="{FF2B5EF4-FFF2-40B4-BE49-F238E27FC236}">
                <a16:creationId xmlns:a16="http://schemas.microsoft.com/office/drawing/2014/main" id="{20A0F37B-0D03-5B0C-CE3C-D48659489FDC}"/>
              </a:ext>
            </a:extLst>
          </p:cNvPr>
          <p:cNvSpPr>
            <a:spLocks noGrp="1" noChangeArrowheads="1"/>
          </p:cNvSpPr>
          <p:nvPr>
            <p:ph type="body" idx="1"/>
          </p:nvPr>
        </p:nvSpPr>
        <p:spPr>
          <a:xfrm>
            <a:off x="0" y="5029200"/>
            <a:ext cx="9144000" cy="1828800"/>
          </a:xfrm>
        </p:spPr>
        <p:txBody>
          <a:bodyPr/>
          <a:lstStyle/>
          <a:p>
            <a:r>
              <a:rPr lang="en-US" altLang="en-US" sz="2800">
                <a:solidFill>
                  <a:srgbClr val="FFFF00"/>
                </a:solidFill>
              </a:rPr>
              <a:t>Ethylene is the gas that ripens fruit, and a ripe fruit emits the gas, which will act on unripe fruit. Thus, a ripe tomato placed in a sealed bag with green tomatoes will help ripen them.</a:t>
            </a:r>
          </a:p>
        </p:txBody>
      </p:sp>
      <p:pic>
        <p:nvPicPr>
          <p:cNvPr id="207876" name="Picture 4">
            <a:extLst>
              <a:ext uri="{FF2B5EF4-FFF2-40B4-BE49-F238E27FC236}">
                <a16:creationId xmlns:a16="http://schemas.microsoft.com/office/drawing/2014/main" id="{E547AF16-5BEE-E23D-7489-9FEC2A62686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0"/>
            <a:ext cx="7696200" cy="50641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654E429E-40A1-5CDD-F601-1240A2B318FE}"/>
              </a:ext>
            </a:extLst>
          </p:cNvPr>
          <p:cNvSpPr>
            <a:spLocks noGrp="1" noChangeArrowheads="1"/>
          </p:cNvSpPr>
          <p:nvPr>
            <p:ph type="title"/>
          </p:nvPr>
        </p:nvSpPr>
        <p:spPr/>
        <p:txBody>
          <a:bodyPr/>
          <a:lstStyle/>
          <a:p>
            <a:endParaRPr lang="en-GB" altLang="en-US">
              <a:solidFill>
                <a:srgbClr val="FFFF00"/>
              </a:solidFill>
            </a:endParaRPr>
          </a:p>
        </p:txBody>
      </p:sp>
      <p:sp>
        <p:nvSpPr>
          <p:cNvPr id="173059" name="Rectangle 3">
            <a:extLst>
              <a:ext uri="{FF2B5EF4-FFF2-40B4-BE49-F238E27FC236}">
                <a16:creationId xmlns:a16="http://schemas.microsoft.com/office/drawing/2014/main" id="{7429319B-197B-6422-FFC5-1086B7801521}"/>
              </a:ext>
            </a:extLst>
          </p:cNvPr>
          <p:cNvSpPr>
            <a:spLocks noGrp="1" noChangeArrowheads="1"/>
          </p:cNvSpPr>
          <p:nvPr>
            <p:ph type="body" idx="1"/>
          </p:nvPr>
        </p:nvSpPr>
        <p:spPr>
          <a:xfrm>
            <a:off x="0" y="609600"/>
            <a:ext cx="9144000" cy="5486400"/>
          </a:xfrm>
        </p:spPr>
        <p:txBody>
          <a:bodyPr/>
          <a:lstStyle/>
          <a:p>
            <a:pPr lvl="1">
              <a:lnSpc>
                <a:spcPct val="90000"/>
              </a:lnSpc>
            </a:pPr>
            <a:r>
              <a:rPr lang="en-US" altLang="en-US">
                <a:solidFill>
                  <a:srgbClr val="FFFF00"/>
                </a:solidFill>
              </a:rPr>
              <a:t>Naming is similar to naming alkanes except:</a:t>
            </a:r>
          </a:p>
          <a:p>
            <a:pPr lvl="2">
              <a:lnSpc>
                <a:spcPct val="90000"/>
              </a:lnSpc>
            </a:pPr>
            <a:r>
              <a:rPr lang="en-US" altLang="en-US" sz="2800">
                <a:solidFill>
                  <a:srgbClr val="FFFF00"/>
                </a:solidFill>
              </a:rPr>
              <a:t>The longest continuous chain must contain the double bond.</a:t>
            </a:r>
          </a:p>
          <a:p>
            <a:pPr lvl="2">
              <a:lnSpc>
                <a:spcPct val="90000"/>
              </a:lnSpc>
            </a:pPr>
            <a:r>
              <a:rPr lang="en-US" altLang="en-US" sz="2800">
                <a:solidFill>
                  <a:srgbClr val="FFFF00"/>
                </a:solidFill>
              </a:rPr>
              <a:t>The base name now ends in –ene.</a:t>
            </a:r>
          </a:p>
          <a:p>
            <a:pPr lvl="2">
              <a:lnSpc>
                <a:spcPct val="90000"/>
              </a:lnSpc>
            </a:pPr>
            <a:r>
              <a:rPr lang="en-US" altLang="en-US" sz="2800">
                <a:solidFill>
                  <a:srgbClr val="FFFF00"/>
                </a:solidFill>
              </a:rPr>
              <a:t>The carbons are numbered so as to keep the number for the double bond as low as possible.</a:t>
            </a:r>
          </a:p>
          <a:p>
            <a:pPr lvl="2">
              <a:lnSpc>
                <a:spcPct val="90000"/>
              </a:lnSpc>
            </a:pPr>
            <a:r>
              <a:rPr lang="en-US" altLang="en-US" sz="2800">
                <a:solidFill>
                  <a:srgbClr val="FFFF00"/>
                </a:solidFill>
              </a:rPr>
              <a:t>The base name is given a number which identifies the location of the double bond.</a:t>
            </a:r>
          </a:p>
          <a:p>
            <a:pPr lvl="1">
              <a:lnSpc>
                <a:spcPct val="90000"/>
              </a:lnSpc>
            </a:pPr>
            <a:r>
              <a:rPr lang="en-US" altLang="en-US">
                <a:solidFill>
                  <a:srgbClr val="FFFF00"/>
                </a:solidFill>
              </a:rPr>
              <a:t>An </a:t>
            </a:r>
            <a:r>
              <a:rPr lang="en-US" altLang="en-US" b="1">
                <a:solidFill>
                  <a:srgbClr val="FF6600"/>
                </a:solidFill>
              </a:rPr>
              <a:t>alkyne</a:t>
            </a:r>
            <a:r>
              <a:rPr lang="en-US" altLang="en-US">
                <a:solidFill>
                  <a:srgbClr val="FFFF00"/>
                </a:solidFill>
              </a:rPr>
              <a:t> is a hydrocarbon with at least one carbon to carbon triple bond.</a:t>
            </a:r>
          </a:p>
          <a:p>
            <a:pPr lvl="1">
              <a:lnSpc>
                <a:spcPct val="90000"/>
              </a:lnSpc>
            </a:pPr>
            <a:r>
              <a:rPr lang="en-US" altLang="en-US">
                <a:solidFill>
                  <a:srgbClr val="FFFF00"/>
                </a:solidFill>
              </a:rPr>
              <a:t>Naming an alkyne is similar to the alkenes, except the base name ends in –yne.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3059">
                                            <p:txEl>
                                              <p:pRg st="0" end="0"/>
                                            </p:txEl>
                                          </p:spTgt>
                                        </p:tgtEl>
                                        <p:attrNameLst>
                                          <p:attrName>style.visibility</p:attrName>
                                        </p:attrNameLst>
                                      </p:cBhvr>
                                      <p:to>
                                        <p:strVal val="visible"/>
                                      </p:to>
                                    </p:set>
                                    <p:anim calcmode="lin" valueType="num">
                                      <p:cBhvr additive="base">
                                        <p:cTn id="7" dur="500" fill="hold"/>
                                        <p:tgtEl>
                                          <p:spTgt spid="1730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305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3059">
                                            <p:txEl>
                                              <p:pRg st="1" end="1"/>
                                            </p:txEl>
                                          </p:spTgt>
                                        </p:tgtEl>
                                        <p:attrNameLst>
                                          <p:attrName>style.visibility</p:attrName>
                                        </p:attrNameLst>
                                      </p:cBhvr>
                                      <p:to>
                                        <p:strVal val="visible"/>
                                      </p:to>
                                    </p:set>
                                    <p:anim calcmode="lin" valueType="num">
                                      <p:cBhvr additive="base">
                                        <p:cTn id="13" dur="500" fill="hold"/>
                                        <p:tgtEl>
                                          <p:spTgt spid="1730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305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3059">
                                            <p:txEl>
                                              <p:pRg st="2" end="2"/>
                                            </p:txEl>
                                          </p:spTgt>
                                        </p:tgtEl>
                                        <p:attrNameLst>
                                          <p:attrName>style.visibility</p:attrName>
                                        </p:attrNameLst>
                                      </p:cBhvr>
                                      <p:to>
                                        <p:strVal val="visible"/>
                                      </p:to>
                                    </p:set>
                                    <p:anim calcmode="lin" valueType="num">
                                      <p:cBhvr additive="base">
                                        <p:cTn id="19" dur="500" fill="hold"/>
                                        <p:tgtEl>
                                          <p:spTgt spid="17305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305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73059">
                                            <p:txEl>
                                              <p:pRg st="3" end="3"/>
                                            </p:txEl>
                                          </p:spTgt>
                                        </p:tgtEl>
                                        <p:attrNameLst>
                                          <p:attrName>style.visibility</p:attrName>
                                        </p:attrNameLst>
                                      </p:cBhvr>
                                      <p:to>
                                        <p:strVal val="visible"/>
                                      </p:to>
                                    </p:set>
                                    <p:anim calcmode="lin" valueType="num">
                                      <p:cBhvr additive="base">
                                        <p:cTn id="25" dur="500" fill="hold"/>
                                        <p:tgtEl>
                                          <p:spTgt spid="17305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305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73059">
                                            <p:txEl>
                                              <p:pRg st="4" end="4"/>
                                            </p:txEl>
                                          </p:spTgt>
                                        </p:tgtEl>
                                        <p:attrNameLst>
                                          <p:attrName>style.visibility</p:attrName>
                                        </p:attrNameLst>
                                      </p:cBhvr>
                                      <p:to>
                                        <p:strVal val="visible"/>
                                      </p:to>
                                    </p:set>
                                    <p:anim calcmode="lin" valueType="num">
                                      <p:cBhvr additive="base">
                                        <p:cTn id="31" dur="500" fill="hold"/>
                                        <p:tgtEl>
                                          <p:spTgt spid="17305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7305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73059">
                                            <p:txEl>
                                              <p:pRg st="5" end="5"/>
                                            </p:txEl>
                                          </p:spTgt>
                                        </p:tgtEl>
                                        <p:attrNameLst>
                                          <p:attrName>style.visibility</p:attrName>
                                        </p:attrNameLst>
                                      </p:cBhvr>
                                      <p:to>
                                        <p:strVal val="visible"/>
                                      </p:to>
                                    </p:set>
                                    <p:anim calcmode="lin" valueType="num">
                                      <p:cBhvr additive="base">
                                        <p:cTn id="37" dur="500" fill="hold"/>
                                        <p:tgtEl>
                                          <p:spTgt spid="17305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7305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173059">
                                            <p:txEl>
                                              <p:pRg st="6" end="6"/>
                                            </p:txEl>
                                          </p:spTgt>
                                        </p:tgtEl>
                                        <p:attrNameLst>
                                          <p:attrName>style.visibility</p:attrName>
                                        </p:attrNameLst>
                                      </p:cBhvr>
                                      <p:to>
                                        <p:strVal val="visible"/>
                                      </p:to>
                                    </p:set>
                                    <p:anim calcmode="lin" valueType="num">
                                      <p:cBhvr additive="base">
                                        <p:cTn id="43" dur="500" fill="hold"/>
                                        <p:tgtEl>
                                          <p:spTgt spid="173059">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7305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059" grpId="0" build="p" bldLvl="5"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309E33C5-B140-26F7-DECD-C40AB17291B9}"/>
              </a:ext>
            </a:extLst>
          </p:cNvPr>
          <p:cNvSpPr>
            <a:spLocks noGrp="1" noChangeArrowheads="1"/>
          </p:cNvSpPr>
          <p:nvPr>
            <p:ph type="title"/>
          </p:nvPr>
        </p:nvSpPr>
        <p:spPr/>
        <p:txBody>
          <a:bodyPr/>
          <a:lstStyle/>
          <a:p>
            <a:endParaRPr lang="en-GB" altLang="en-US"/>
          </a:p>
        </p:txBody>
      </p:sp>
      <p:sp>
        <p:nvSpPr>
          <p:cNvPr id="174083" name="Rectangle 3">
            <a:extLst>
              <a:ext uri="{FF2B5EF4-FFF2-40B4-BE49-F238E27FC236}">
                <a16:creationId xmlns:a16="http://schemas.microsoft.com/office/drawing/2014/main" id="{D6D43ED0-3E6B-E8D1-C990-A63B4FA4AD91}"/>
              </a:ext>
            </a:extLst>
          </p:cNvPr>
          <p:cNvSpPr>
            <a:spLocks noGrp="1" noChangeArrowheads="1"/>
          </p:cNvSpPr>
          <p:nvPr>
            <p:ph type="body" idx="1"/>
          </p:nvPr>
        </p:nvSpPr>
        <p:spPr>
          <a:xfrm>
            <a:off x="0" y="609600"/>
            <a:ext cx="9144000" cy="5486400"/>
          </a:xfrm>
        </p:spPr>
        <p:txBody>
          <a:bodyPr/>
          <a:lstStyle/>
          <a:p>
            <a:r>
              <a:rPr lang="en-US" altLang="en-US">
                <a:solidFill>
                  <a:srgbClr val="FFFF00"/>
                </a:solidFill>
              </a:rPr>
              <a:t>Cycloalkanes and Aromatic Hydrocarbons</a:t>
            </a:r>
          </a:p>
          <a:p>
            <a:pPr lvl="1"/>
            <a:r>
              <a:rPr lang="en-US" altLang="en-US" b="1">
                <a:solidFill>
                  <a:srgbClr val="FF6600"/>
                </a:solidFill>
              </a:rPr>
              <a:t>Cycloalkanes</a:t>
            </a:r>
            <a:r>
              <a:rPr lang="en-US" altLang="en-US">
                <a:solidFill>
                  <a:srgbClr val="FFFF00"/>
                </a:solidFill>
              </a:rPr>
              <a:t> are alkanes (only carbon to carbon single bonds) which form a ring structure.</a:t>
            </a:r>
          </a:p>
          <a:p>
            <a:pPr lvl="1"/>
            <a:r>
              <a:rPr lang="en-US" altLang="en-US">
                <a:solidFill>
                  <a:srgbClr val="FFFF00"/>
                </a:solidFill>
              </a:rPr>
              <a:t>An </a:t>
            </a:r>
            <a:r>
              <a:rPr lang="en-US" altLang="en-US" b="1">
                <a:solidFill>
                  <a:srgbClr val="FF6600"/>
                </a:solidFill>
              </a:rPr>
              <a:t>aromatic compound</a:t>
            </a:r>
            <a:r>
              <a:rPr lang="en-US" altLang="en-US">
                <a:solidFill>
                  <a:srgbClr val="FFFF00"/>
                </a:solidFill>
              </a:rPr>
              <a:t> is one that is based on the benzene ring.</a:t>
            </a:r>
          </a:p>
          <a:p>
            <a:pPr lvl="1"/>
            <a:r>
              <a:rPr lang="en-US" altLang="en-US">
                <a:solidFill>
                  <a:srgbClr val="FFFF00"/>
                </a:solidFill>
              </a:rPr>
              <a:t>A </a:t>
            </a:r>
            <a:r>
              <a:rPr lang="en-US" altLang="en-US" b="1">
                <a:solidFill>
                  <a:srgbClr val="FF6600"/>
                </a:solidFill>
              </a:rPr>
              <a:t>benzene ring</a:t>
            </a:r>
            <a:r>
              <a:rPr lang="en-US" altLang="en-US">
                <a:solidFill>
                  <a:srgbClr val="FFFF00"/>
                </a:solidFill>
              </a:rPr>
              <a:t> that is attached to another compound is given the name phenyl.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4083">
                                            <p:txEl>
                                              <p:pRg st="0" end="0"/>
                                            </p:txEl>
                                          </p:spTgt>
                                        </p:tgtEl>
                                        <p:attrNameLst>
                                          <p:attrName>style.visibility</p:attrName>
                                        </p:attrNameLst>
                                      </p:cBhvr>
                                      <p:to>
                                        <p:strVal val="visible"/>
                                      </p:to>
                                    </p:set>
                                    <p:anim calcmode="lin" valueType="num">
                                      <p:cBhvr additive="base">
                                        <p:cTn id="7" dur="500" fill="hold"/>
                                        <p:tgtEl>
                                          <p:spTgt spid="1740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40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4083">
                                            <p:txEl>
                                              <p:pRg st="1" end="1"/>
                                            </p:txEl>
                                          </p:spTgt>
                                        </p:tgtEl>
                                        <p:attrNameLst>
                                          <p:attrName>style.visibility</p:attrName>
                                        </p:attrNameLst>
                                      </p:cBhvr>
                                      <p:to>
                                        <p:strVal val="visible"/>
                                      </p:to>
                                    </p:set>
                                    <p:anim calcmode="lin" valueType="num">
                                      <p:cBhvr additive="base">
                                        <p:cTn id="13" dur="500" fill="hold"/>
                                        <p:tgtEl>
                                          <p:spTgt spid="1740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40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4083">
                                            <p:txEl>
                                              <p:pRg st="2" end="2"/>
                                            </p:txEl>
                                          </p:spTgt>
                                        </p:tgtEl>
                                        <p:attrNameLst>
                                          <p:attrName>style.visibility</p:attrName>
                                        </p:attrNameLst>
                                      </p:cBhvr>
                                      <p:to>
                                        <p:strVal val="visible"/>
                                      </p:to>
                                    </p:set>
                                    <p:anim calcmode="lin" valueType="num">
                                      <p:cBhvr additive="base">
                                        <p:cTn id="19" dur="500" fill="hold"/>
                                        <p:tgtEl>
                                          <p:spTgt spid="17408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408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74083">
                                            <p:txEl>
                                              <p:pRg st="3" end="3"/>
                                            </p:txEl>
                                          </p:spTgt>
                                        </p:tgtEl>
                                        <p:attrNameLst>
                                          <p:attrName>style.visibility</p:attrName>
                                        </p:attrNameLst>
                                      </p:cBhvr>
                                      <p:to>
                                        <p:strVal val="visible"/>
                                      </p:to>
                                    </p:set>
                                    <p:anim calcmode="lin" valueType="num">
                                      <p:cBhvr additive="base">
                                        <p:cTn id="25" dur="500" fill="hold"/>
                                        <p:tgtEl>
                                          <p:spTgt spid="17408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4083">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build="p" bldLvl="5"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61B8EBCB-4CC5-23CF-B42D-80683D51D6B3}"/>
              </a:ext>
            </a:extLst>
          </p:cNvPr>
          <p:cNvSpPr>
            <a:spLocks noGrp="1" noChangeArrowheads="1"/>
          </p:cNvSpPr>
          <p:nvPr>
            <p:ph type="title"/>
          </p:nvPr>
        </p:nvSpPr>
        <p:spPr/>
        <p:txBody>
          <a:bodyPr/>
          <a:lstStyle/>
          <a:p>
            <a:endParaRPr lang="en-GB" altLang="en-US"/>
          </a:p>
        </p:txBody>
      </p:sp>
      <p:sp>
        <p:nvSpPr>
          <p:cNvPr id="208899" name="Rectangle 3">
            <a:extLst>
              <a:ext uri="{FF2B5EF4-FFF2-40B4-BE49-F238E27FC236}">
                <a16:creationId xmlns:a16="http://schemas.microsoft.com/office/drawing/2014/main" id="{D6D5A1CE-A944-D5E2-FDA4-B3EA9F514995}"/>
              </a:ext>
            </a:extLst>
          </p:cNvPr>
          <p:cNvSpPr>
            <a:spLocks noGrp="1" noChangeArrowheads="1"/>
          </p:cNvSpPr>
          <p:nvPr>
            <p:ph type="body" idx="1"/>
          </p:nvPr>
        </p:nvSpPr>
        <p:spPr>
          <a:xfrm>
            <a:off x="0" y="1981200"/>
            <a:ext cx="5257800" cy="4876800"/>
          </a:xfrm>
        </p:spPr>
        <p:txBody>
          <a:bodyPr/>
          <a:lstStyle/>
          <a:p>
            <a:r>
              <a:rPr lang="en-US" altLang="en-US">
                <a:solidFill>
                  <a:srgbClr val="FFFF00"/>
                </a:solidFill>
              </a:rPr>
              <a:t>(A)The "straight" chain has carbon atoms that are able to rotate freely around their single bonds, sometimes linking up in a closed ring. (B) Ring compounds of the first four cycloalkanes.</a:t>
            </a:r>
          </a:p>
        </p:txBody>
      </p:sp>
      <p:pic>
        <p:nvPicPr>
          <p:cNvPr id="208900" name="Picture 4">
            <a:extLst>
              <a:ext uri="{FF2B5EF4-FFF2-40B4-BE49-F238E27FC236}">
                <a16:creationId xmlns:a16="http://schemas.microsoft.com/office/drawing/2014/main" id="{46D2A186-3DEF-8822-187C-98F2DD1668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3513" y="0"/>
            <a:ext cx="3900487"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C24C8A6F-5790-7CC4-8F1D-CA191C67A539}"/>
              </a:ext>
            </a:extLst>
          </p:cNvPr>
          <p:cNvSpPr>
            <a:spLocks noGrp="1" noChangeArrowheads="1"/>
          </p:cNvSpPr>
          <p:nvPr>
            <p:ph type="title"/>
          </p:nvPr>
        </p:nvSpPr>
        <p:spPr/>
        <p:txBody>
          <a:bodyPr/>
          <a:lstStyle/>
          <a:p>
            <a:endParaRPr lang="en-GB" altLang="en-US"/>
          </a:p>
        </p:txBody>
      </p:sp>
      <p:sp>
        <p:nvSpPr>
          <p:cNvPr id="209923" name="Rectangle 3">
            <a:extLst>
              <a:ext uri="{FF2B5EF4-FFF2-40B4-BE49-F238E27FC236}">
                <a16:creationId xmlns:a16="http://schemas.microsoft.com/office/drawing/2014/main" id="{37036B9E-2785-65FA-F370-A0D1D7582B3A}"/>
              </a:ext>
            </a:extLst>
          </p:cNvPr>
          <p:cNvSpPr>
            <a:spLocks noGrp="1" noChangeArrowheads="1"/>
          </p:cNvSpPr>
          <p:nvPr>
            <p:ph type="body" idx="1"/>
          </p:nvPr>
        </p:nvSpPr>
        <p:spPr>
          <a:xfrm>
            <a:off x="0" y="685800"/>
            <a:ext cx="4343400" cy="6172200"/>
          </a:xfrm>
        </p:spPr>
        <p:txBody>
          <a:bodyPr/>
          <a:lstStyle/>
          <a:p>
            <a:r>
              <a:rPr lang="en-US" altLang="en-US" sz="2800">
                <a:solidFill>
                  <a:srgbClr val="FFFF00"/>
                </a:solidFill>
              </a:rPr>
              <a:t>(A)The bonds in C</a:t>
            </a:r>
            <a:r>
              <a:rPr lang="en-US" altLang="en-US" sz="2800" baseline="-25000">
                <a:solidFill>
                  <a:srgbClr val="FFFF00"/>
                </a:solidFill>
              </a:rPr>
              <a:t>6</a:t>
            </a:r>
            <a:r>
              <a:rPr lang="en-US" altLang="en-US" sz="2800">
                <a:solidFill>
                  <a:srgbClr val="FFFF00"/>
                </a:solidFill>
              </a:rPr>
              <a:t>H</a:t>
            </a:r>
            <a:r>
              <a:rPr lang="en-US" altLang="en-US" sz="2800" baseline="-25000">
                <a:solidFill>
                  <a:srgbClr val="FFFF00"/>
                </a:solidFill>
              </a:rPr>
              <a:t>6</a:t>
            </a:r>
            <a:r>
              <a:rPr lang="en-US" altLang="en-US" sz="2800">
                <a:solidFill>
                  <a:srgbClr val="FFFF00"/>
                </a:solidFill>
              </a:rPr>
              <a:t> are something between single and double, which gives it different chemical properties than double-bonded hydrocarbons. (B) The six-sided symbol with a circle represents the benzene ring. Organic compounds based on the benzene ring are called aromatic hydrocarbons because of their aromatic character.</a:t>
            </a:r>
          </a:p>
        </p:txBody>
      </p:sp>
      <p:pic>
        <p:nvPicPr>
          <p:cNvPr id="209924" name="Picture 4">
            <a:extLst>
              <a:ext uri="{FF2B5EF4-FFF2-40B4-BE49-F238E27FC236}">
                <a16:creationId xmlns:a16="http://schemas.microsoft.com/office/drawing/2014/main" id="{093D1368-6B37-A712-A103-10845EE8CF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6288" y="0"/>
            <a:ext cx="4557712"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79366EB1-C5F4-062E-0A69-E842B16B5D90}"/>
              </a:ext>
            </a:extLst>
          </p:cNvPr>
          <p:cNvSpPr>
            <a:spLocks noGrp="1" noChangeArrowheads="1"/>
          </p:cNvSpPr>
          <p:nvPr>
            <p:ph type="title"/>
          </p:nvPr>
        </p:nvSpPr>
        <p:spPr/>
        <p:txBody>
          <a:bodyPr/>
          <a:lstStyle/>
          <a:p>
            <a:endParaRPr lang="en-GB" altLang="en-US"/>
          </a:p>
        </p:txBody>
      </p:sp>
      <p:sp>
        <p:nvSpPr>
          <p:cNvPr id="175107" name="Rectangle 3">
            <a:extLst>
              <a:ext uri="{FF2B5EF4-FFF2-40B4-BE49-F238E27FC236}">
                <a16:creationId xmlns:a16="http://schemas.microsoft.com/office/drawing/2014/main" id="{81E45C0F-F5DF-620D-EADA-856D87E4BB75}"/>
              </a:ext>
            </a:extLst>
          </p:cNvPr>
          <p:cNvSpPr>
            <a:spLocks noGrp="1" noChangeArrowheads="1"/>
          </p:cNvSpPr>
          <p:nvPr>
            <p:ph type="body" idx="1"/>
          </p:nvPr>
        </p:nvSpPr>
        <p:spPr>
          <a:xfrm>
            <a:off x="0" y="1981200"/>
            <a:ext cx="9144000" cy="4114800"/>
          </a:xfrm>
        </p:spPr>
        <p:txBody>
          <a:bodyPr/>
          <a:lstStyle/>
          <a:p>
            <a:pPr algn="ctr"/>
            <a:r>
              <a:rPr lang="en-US" altLang="en-US" sz="4400" b="1">
                <a:solidFill>
                  <a:srgbClr val="FF6600"/>
                </a:solidFill>
              </a:rPr>
              <a:t>Petroleum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75107">
                                            <p:txEl>
                                              <p:pRg st="0" end="0"/>
                                            </p:txEl>
                                          </p:spTgt>
                                        </p:tgtEl>
                                        <p:attrNameLst>
                                          <p:attrName>style.visibility</p:attrName>
                                        </p:attrNameLst>
                                      </p:cBhvr>
                                      <p:to>
                                        <p:strVal val="visible"/>
                                      </p:to>
                                    </p:set>
                                    <p:anim calcmode="lin" valueType="num">
                                      <p:cBhvr>
                                        <p:cTn id="7" dur="1000" fill="hold"/>
                                        <p:tgtEl>
                                          <p:spTgt spid="17510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75107">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75107">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5107">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7"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2ACF0F9D-13D1-573B-426F-3C0DEDFB1CEF}"/>
              </a:ext>
            </a:extLst>
          </p:cNvPr>
          <p:cNvSpPr>
            <a:spLocks noGrp="1" noChangeArrowheads="1"/>
          </p:cNvSpPr>
          <p:nvPr>
            <p:ph type="title"/>
          </p:nvPr>
        </p:nvSpPr>
        <p:spPr/>
        <p:txBody>
          <a:bodyPr/>
          <a:lstStyle/>
          <a:p>
            <a:endParaRPr lang="en-GB" altLang="en-US"/>
          </a:p>
        </p:txBody>
      </p:sp>
      <p:sp>
        <p:nvSpPr>
          <p:cNvPr id="176131" name="Rectangle 3">
            <a:extLst>
              <a:ext uri="{FF2B5EF4-FFF2-40B4-BE49-F238E27FC236}">
                <a16:creationId xmlns:a16="http://schemas.microsoft.com/office/drawing/2014/main" id="{439DDD02-88FF-1C9A-1F97-07EC91B8A55D}"/>
              </a:ext>
            </a:extLst>
          </p:cNvPr>
          <p:cNvSpPr>
            <a:spLocks noGrp="1" noChangeArrowheads="1"/>
          </p:cNvSpPr>
          <p:nvPr>
            <p:ph type="body" idx="1"/>
          </p:nvPr>
        </p:nvSpPr>
        <p:spPr>
          <a:xfrm>
            <a:off x="0" y="685800"/>
            <a:ext cx="9144000" cy="5410200"/>
          </a:xfrm>
        </p:spPr>
        <p:txBody>
          <a:bodyPr/>
          <a:lstStyle/>
          <a:p>
            <a:r>
              <a:rPr lang="en-US" altLang="en-US" b="1">
                <a:solidFill>
                  <a:srgbClr val="FF6600"/>
                </a:solidFill>
              </a:rPr>
              <a:t>Petroleum</a:t>
            </a:r>
            <a:r>
              <a:rPr lang="en-US" altLang="en-US" b="1">
                <a:solidFill>
                  <a:srgbClr val="FFFF00"/>
                </a:solidFill>
              </a:rPr>
              <a:t> </a:t>
            </a:r>
            <a:r>
              <a:rPr lang="en-US" altLang="en-US">
                <a:solidFill>
                  <a:srgbClr val="FFFF00"/>
                </a:solidFill>
              </a:rPr>
              <a:t>is a mixture of alkanes, cycloalkanes, and aromatic hydrocarbons.</a:t>
            </a:r>
          </a:p>
          <a:p>
            <a:pPr lvl="1"/>
            <a:r>
              <a:rPr lang="en-US" altLang="en-US">
                <a:solidFill>
                  <a:srgbClr val="FFFF00"/>
                </a:solidFill>
              </a:rPr>
              <a:t>Petroleum is formed from the slow decomposition of buried marine life, primarily plankton and algae.</a:t>
            </a:r>
          </a:p>
          <a:p>
            <a:r>
              <a:rPr lang="en-US" altLang="en-US">
                <a:solidFill>
                  <a:srgbClr val="FFFF00"/>
                </a:solidFill>
              </a:rPr>
              <a:t>As petroleum is formed it is forced through porous rock until it reaches an impervious layer of rock.</a:t>
            </a:r>
          </a:p>
          <a:p>
            <a:pPr lvl="1"/>
            <a:r>
              <a:rPr lang="en-US" altLang="en-US">
                <a:solidFill>
                  <a:srgbClr val="FFFF00"/>
                </a:solidFill>
              </a:rPr>
              <a:t>Here it forms an accumulation of petroleum and saturated the porous rock creating an oil field.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6131">
                                            <p:txEl>
                                              <p:pRg st="0" end="0"/>
                                            </p:txEl>
                                          </p:spTgt>
                                        </p:tgtEl>
                                        <p:attrNameLst>
                                          <p:attrName>style.visibility</p:attrName>
                                        </p:attrNameLst>
                                      </p:cBhvr>
                                      <p:to>
                                        <p:strVal val="visible"/>
                                      </p:to>
                                    </p:set>
                                    <p:anim calcmode="lin" valueType="num">
                                      <p:cBhvr additive="base">
                                        <p:cTn id="7" dur="500" fill="hold"/>
                                        <p:tgtEl>
                                          <p:spTgt spid="1761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61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6131">
                                            <p:txEl>
                                              <p:pRg st="1" end="1"/>
                                            </p:txEl>
                                          </p:spTgt>
                                        </p:tgtEl>
                                        <p:attrNameLst>
                                          <p:attrName>style.visibility</p:attrName>
                                        </p:attrNameLst>
                                      </p:cBhvr>
                                      <p:to>
                                        <p:strVal val="visible"/>
                                      </p:to>
                                    </p:set>
                                    <p:anim calcmode="lin" valueType="num">
                                      <p:cBhvr additive="base">
                                        <p:cTn id="13" dur="500" fill="hold"/>
                                        <p:tgtEl>
                                          <p:spTgt spid="17613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613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6131">
                                            <p:txEl>
                                              <p:pRg st="2" end="2"/>
                                            </p:txEl>
                                          </p:spTgt>
                                        </p:tgtEl>
                                        <p:attrNameLst>
                                          <p:attrName>style.visibility</p:attrName>
                                        </p:attrNameLst>
                                      </p:cBhvr>
                                      <p:to>
                                        <p:strVal val="visible"/>
                                      </p:to>
                                    </p:set>
                                    <p:anim calcmode="lin" valueType="num">
                                      <p:cBhvr additive="base">
                                        <p:cTn id="19" dur="500" fill="hold"/>
                                        <p:tgtEl>
                                          <p:spTgt spid="17613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613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76131">
                                            <p:txEl>
                                              <p:pRg st="3" end="3"/>
                                            </p:txEl>
                                          </p:spTgt>
                                        </p:tgtEl>
                                        <p:attrNameLst>
                                          <p:attrName>style.visibility</p:attrName>
                                        </p:attrNameLst>
                                      </p:cBhvr>
                                      <p:to>
                                        <p:strVal val="visible"/>
                                      </p:to>
                                    </p:set>
                                    <p:anim calcmode="lin" valueType="num">
                                      <p:cBhvr additive="base">
                                        <p:cTn id="25" dur="500" fill="hold"/>
                                        <p:tgtEl>
                                          <p:spTgt spid="17613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613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1" grpId="0" build="p" bldLvl="5"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6B11E654-6E49-2350-CA86-B16C06749DC8}"/>
              </a:ext>
            </a:extLst>
          </p:cNvPr>
          <p:cNvSpPr>
            <a:spLocks noGrp="1" noChangeArrowheads="1"/>
          </p:cNvSpPr>
          <p:nvPr>
            <p:ph type="title"/>
          </p:nvPr>
        </p:nvSpPr>
        <p:spPr/>
        <p:txBody>
          <a:bodyPr/>
          <a:lstStyle/>
          <a:p>
            <a:endParaRPr lang="en-GB" altLang="en-US"/>
          </a:p>
        </p:txBody>
      </p:sp>
      <p:sp>
        <p:nvSpPr>
          <p:cNvPr id="177155" name="Rectangle 3">
            <a:extLst>
              <a:ext uri="{FF2B5EF4-FFF2-40B4-BE49-F238E27FC236}">
                <a16:creationId xmlns:a16="http://schemas.microsoft.com/office/drawing/2014/main" id="{7A3A4FCE-FEF2-9E53-2A8B-29AD1B6223B1}"/>
              </a:ext>
            </a:extLst>
          </p:cNvPr>
          <p:cNvSpPr>
            <a:spLocks noGrp="1" noChangeArrowheads="1"/>
          </p:cNvSpPr>
          <p:nvPr>
            <p:ph type="body" idx="1"/>
          </p:nvPr>
        </p:nvSpPr>
        <p:spPr>
          <a:xfrm>
            <a:off x="0" y="609600"/>
            <a:ext cx="9144000" cy="5486400"/>
          </a:xfrm>
        </p:spPr>
        <p:txBody>
          <a:bodyPr/>
          <a:lstStyle/>
          <a:p>
            <a:r>
              <a:rPr lang="en-US" altLang="en-US">
                <a:solidFill>
                  <a:srgbClr val="FFFF00"/>
                </a:solidFill>
              </a:rPr>
              <a:t>Petroleum was once used for medicinal purposes.</a:t>
            </a:r>
          </a:p>
          <a:p>
            <a:pPr lvl="1"/>
            <a:r>
              <a:rPr lang="en-US" altLang="en-US">
                <a:solidFill>
                  <a:srgbClr val="FFFF00"/>
                </a:solidFill>
              </a:rPr>
              <a:t>It was first distilled by running through a whiskey still, in an attempt to make it taste better.</a:t>
            </a:r>
          </a:p>
          <a:p>
            <a:pPr lvl="1"/>
            <a:r>
              <a:rPr lang="en-US" altLang="en-US">
                <a:solidFill>
                  <a:srgbClr val="FFFF00"/>
                </a:solidFill>
              </a:rPr>
              <a:t>The liquid that he obtained burned quite well in lamps.</a:t>
            </a:r>
          </a:p>
          <a:p>
            <a:pPr lvl="1"/>
            <a:r>
              <a:rPr lang="en-US" altLang="en-US">
                <a:solidFill>
                  <a:srgbClr val="FFFF00"/>
                </a:solidFill>
              </a:rPr>
              <a:t>This clear liquid that was obtained from petroleum distillation was called kerosene.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anim calcmode="lin" valueType="num">
                                      <p:cBhvr additive="base">
                                        <p:cTn id="7" dur="500" fill="hold"/>
                                        <p:tgtEl>
                                          <p:spTgt spid="1771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715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7155">
                                            <p:txEl>
                                              <p:pRg st="1" end="1"/>
                                            </p:txEl>
                                          </p:spTgt>
                                        </p:tgtEl>
                                        <p:attrNameLst>
                                          <p:attrName>style.visibility</p:attrName>
                                        </p:attrNameLst>
                                      </p:cBhvr>
                                      <p:to>
                                        <p:strVal val="visible"/>
                                      </p:to>
                                    </p:set>
                                    <p:anim calcmode="lin" valueType="num">
                                      <p:cBhvr additive="base">
                                        <p:cTn id="13" dur="500" fill="hold"/>
                                        <p:tgtEl>
                                          <p:spTgt spid="17715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71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7155">
                                            <p:txEl>
                                              <p:pRg st="2" end="2"/>
                                            </p:txEl>
                                          </p:spTgt>
                                        </p:tgtEl>
                                        <p:attrNameLst>
                                          <p:attrName>style.visibility</p:attrName>
                                        </p:attrNameLst>
                                      </p:cBhvr>
                                      <p:to>
                                        <p:strVal val="visible"/>
                                      </p:to>
                                    </p:set>
                                    <p:anim calcmode="lin" valueType="num">
                                      <p:cBhvr additive="base">
                                        <p:cTn id="19" dur="500" fill="hold"/>
                                        <p:tgtEl>
                                          <p:spTgt spid="17715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715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77155">
                                            <p:txEl>
                                              <p:pRg st="3" end="3"/>
                                            </p:txEl>
                                          </p:spTgt>
                                        </p:tgtEl>
                                        <p:attrNameLst>
                                          <p:attrName>style.visibility</p:attrName>
                                        </p:attrNameLst>
                                      </p:cBhvr>
                                      <p:to>
                                        <p:strVal val="visible"/>
                                      </p:to>
                                    </p:set>
                                    <p:anim calcmode="lin" valueType="num">
                                      <p:cBhvr additive="base">
                                        <p:cTn id="25" dur="500" fill="hold"/>
                                        <p:tgtEl>
                                          <p:spTgt spid="17715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715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7155" grpId="0" build="p" bldLvl="5"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D2901288-037C-CCB7-9735-7A76BA41521E}"/>
              </a:ext>
            </a:extLst>
          </p:cNvPr>
          <p:cNvSpPr>
            <a:spLocks noGrp="1" noChangeArrowheads="1"/>
          </p:cNvSpPr>
          <p:nvPr>
            <p:ph type="title"/>
          </p:nvPr>
        </p:nvSpPr>
        <p:spPr/>
        <p:txBody>
          <a:bodyPr/>
          <a:lstStyle/>
          <a:p>
            <a:endParaRPr lang="en-GB" altLang="en-US"/>
          </a:p>
        </p:txBody>
      </p:sp>
      <p:sp>
        <p:nvSpPr>
          <p:cNvPr id="178179" name="Rectangle 3">
            <a:extLst>
              <a:ext uri="{FF2B5EF4-FFF2-40B4-BE49-F238E27FC236}">
                <a16:creationId xmlns:a16="http://schemas.microsoft.com/office/drawing/2014/main" id="{B7981AD7-D956-85B1-1712-95B044869F0C}"/>
              </a:ext>
            </a:extLst>
          </p:cNvPr>
          <p:cNvSpPr>
            <a:spLocks noGrp="1" noChangeArrowheads="1"/>
          </p:cNvSpPr>
          <p:nvPr>
            <p:ph type="body" idx="1"/>
          </p:nvPr>
        </p:nvSpPr>
        <p:spPr>
          <a:xfrm>
            <a:off x="0" y="1143000"/>
            <a:ext cx="9144000" cy="4953000"/>
          </a:xfrm>
        </p:spPr>
        <p:txBody>
          <a:bodyPr/>
          <a:lstStyle/>
          <a:p>
            <a:r>
              <a:rPr lang="en-US" altLang="en-US" b="1">
                <a:solidFill>
                  <a:srgbClr val="FF6600"/>
                </a:solidFill>
              </a:rPr>
              <a:t>Crude oil</a:t>
            </a:r>
            <a:r>
              <a:rPr lang="en-US" altLang="en-US">
                <a:solidFill>
                  <a:srgbClr val="FFFF00"/>
                </a:solidFill>
              </a:rPr>
              <a:t> is the petroleum that is pumped directly from the ground.</a:t>
            </a:r>
          </a:p>
          <a:p>
            <a:pPr lvl="1"/>
            <a:r>
              <a:rPr lang="en-US" altLang="en-US">
                <a:solidFill>
                  <a:srgbClr val="FFFF00"/>
                </a:solidFill>
              </a:rPr>
              <a:t>It is a complex mixture of hydrocarbons with one or two carbon atoms up to a limit of about 50 carbon atoms.</a:t>
            </a:r>
          </a:p>
          <a:p>
            <a:pPr lvl="1"/>
            <a:r>
              <a:rPr lang="en-US" altLang="en-US">
                <a:solidFill>
                  <a:srgbClr val="FFFF00"/>
                </a:solidFill>
              </a:rPr>
              <a:t>This is usually not useful, so it must separated by distillation.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anim calcmode="lin" valueType="num">
                                      <p:cBhvr additive="base">
                                        <p:cTn id="7" dur="500" fill="hold"/>
                                        <p:tgtEl>
                                          <p:spTgt spid="1781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78179">
                                            <p:txEl>
                                              <p:pRg st="1" end="1"/>
                                            </p:txEl>
                                          </p:spTgt>
                                        </p:tgtEl>
                                        <p:attrNameLst>
                                          <p:attrName>style.visibility</p:attrName>
                                        </p:attrNameLst>
                                      </p:cBhvr>
                                      <p:to>
                                        <p:strVal val="visible"/>
                                      </p:to>
                                    </p:set>
                                    <p:anim calcmode="lin" valueType="num">
                                      <p:cBhvr additive="base">
                                        <p:cTn id="13"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7817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78179">
                                            <p:txEl>
                                              <p:pRg st="2" end="2"/>
                                            </p:txEl>
                                          </p:spTgt>
                                        </p:tgtEl>
                                        <p:attrNameLst>
                                          <p:attrName>style.visibility</p:attrName>
                                        </p:attrNameLst>
                                      </p:cBhvr>
                                      <p:to>
                                        <p:strVal val="visible"/>
                                      </p:to>
                                    </p:set>
                                    <p:anim calcmode="lin" valueType="num">
                                      <p:cBhvr additive="base">
                                        <p:cTn id="19"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7817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bldLvl="5"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B841860F-8E86-79F2-3BAE-8DFD6050232E}"/>
              </a:ext>
            </a:extLst>
          </p:cNvPr>
          <p:cNvSpPr>
            <a:spLocks noGrp="1" noChangeArrowheads="1"/>
          </p:cNvSpPr>
          <p:nvPr>
            <p:ph type="title"/>
          </p:nvPr>
        </p:nvSpPr>
        <p:spPr/>
        <p:txBody>
          <a:bodyPr/>
          <a:lstStyle/>
          <a:p>
            <a:endParaRPr lang="en-GB" altLang="en-US"/>
          </a:p>
        </p:txBody>
      </p:sp>
      <p:sp>
        <p:nvSpPr>
          <p:cNvPr id="210947" name="Rectangle 3">
            <a:extLst>
              <a:ext uri="{FF2B5EF4-FFF2-40B4-BE49-F238E27FC236}">
                <a16:creationId xmlns:a16="http://schemas.microsoft.com/office/drawing/2014/main" id="{842E7C43-22FB-0EC6-9B93-BE0B317A4367}"/>
              </a:ext>
            </a:extLst>
          </p:cNvPr>
          <p:cNvSpPr>
            <a:spLocks noGrp="1" noChangeArrowheads="1"/>
          </p:cNvSpPr>
          <p:nvPr>
            <p:ph type="body" idx="1"/>
          </p:nvPr>
        </p:nvSpPr>
        <p:spPr>
          <a:xfrm>
            <a:off x="0" y="4953000"/>
            <a:ext cx="9144000" cy="1905000"/>
          </a:xfrm>
        </p:spPr>
        <p:txBody>
          <a:bodyPr/>
          <a:lstStyle/>
          <a:p>
            <a:r>
              <a:rPr lang="en-US" altLang="en-US" sz="2800">
                <a:solidFill>
                  <a:srgbClr val="FFFF00"/>
                </a:solidFill>
              </a:rPr>
              <a:t>Crude oil from the ground is separated into usable groups of hydrocarbons at this Louisiana refinery. Each petroleum product has a boiling point range, or "cut," of distilled vapors that collect in condensing towers.</a:t>
            </a:r>
          </a:p>
        </p:txBody>
      </p:sp>
      <p:pic>
        <p:nvPicPr>
          <p:cNvPr id="210948" name="Picture 4">
            <a:extLst>
              <a:ext uri="{FF2B5EF4-FFF2-40B4-BE49-F238E27FC236}">
                <a16:creationId xmlns:a16="http://schemas.microsoft.com/office/drawing/2014/main" id="{3A0C17FE-75D2-6060-0C4F-F0263E4F57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0"/>
            <a:ext cx="6705600" cy="4789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C810B6D3-6BB6-05B1-F917-2FC734F1515C}"/>
              </a:ext>
            </a:extLst>
          </p:cNvPr>
          <p:cNvSpPr>
            <a:spLocks noGrp="1" noChangeArrowheads="1"/>
          </p:cNvSpPr>
          <p:nvPr>
            <p:ph type="title"/>
          </p:nvPr>
        </p:nvSpPr>
        <p:spPr/>
        <p:txBody>
          <a:bodyPr/>
          <a:lstStyle/>
          <a:p>
            <a:endParaRPr lang="en-GB" altLang="en-US"/>
          </a:p>
        </p:txBody>
      </p:sp>
      <p:sp>
        <p:nvSpPr>
          <p:cNvPr id="211971" name="Rectangle 3">
            <a:extLst>
              <a:ext uri="{FF2B5EF4-FFF2-40B4-BE49-F238E27FC236}">
                <a16:creationId xmlns:a16="http://schemas.microsoft.com/office/drawing/2014/main" id="{AC7E9533-12DA-5045-501A-98998BAA0383}"/>
              </a:ext>
            </a:extLst>
          </p:cNvPr>
          <p:cNvSpPr>
            <a:spLocks noGrp="1" noChangeArrowheads="1"/>
          </p:cNvSpPr>
          <p:nvPr>
            <p:ph type="body" idx="1"/>
          </p:nvPr>
        </p:nvSpPr>
        <p:spPr>
          <a:xfrm>
            <a:off x="0" y="609600"/>
            <a:ext cx="2895600" cy="6248400"/>
          </a:xfrm>
        </p:spPr>
        <p:txBody>
          <a:bodyPr/>
          <a:lstStyle/>
          <a:p>
            <a:r>
              <a:rPr lang="en-US" altLang="en-US">
                <a:solidFill>
                  <a:srgbClr val="FFFF00"/>
                </a:solidFill>
              </a:rPr>
              <a:t>Petroleum products and the ranges of hydrocarbons in each product.</a:t>
            </a:r>
          </a:p>
        </p:txBody>
      </p:sp>
      <p:pic>
        <p:nvPicPr>
          <p:cNvPr id="211972" name="Picture 4">
            <a:extLst>
              <a:ext uri="{FF2B5EF4-FFF2-40B4-BE49-F238E27FC236}">
                <a16:creationId xmlns:a16="http://schemas.microsoft.com/office/drawing/2014/main" id="{E3EE6D69-97EB-B5B7-C8D2-E2E791C3B4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838" y="0"/>
            <a:ext cx="6253162" cy="6553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452643D3-2858-7850-3B82-AC25BFA1DEE0}"/>
              </a:ext>
            </a:extLst>
          </p:cNvPr>
          <p:cNvSpPr>
            <a:spLocks noGrp="1" noChangeArrowheads="1"/>
          </p:cNvSpPr>
          <p:nvPr>
            <p:ph type="title"/>
          </p:nvPr>
        </p:nvSpPr>
        <p:spPr/>
        <p:txBody>
          <a:bodyPr/>
          <a:lstStyle/>
          <a:p>
            <a:endParaRPr lang="en-GB" altLang="en-US"/>
          </a:p>
        </p:txBody>
      </p:sp>
      <p:sp>
        <p:nvSpPr>
          <p:cNvPr id="212995" name="Rectangle 3">
            <a:extLst>
              <a:ext uri="{FF2B5EF4-FFF2-40B4-BE49-F238E27FC236}">
                <a16:creationId xmlns:a16="http://schemas.microsoft.com/office/drawing/2014/main" id="{EF8AAB33-3CAF-76BA-A6BA-981E1509D9C0}"/>
              </a:ext>
            </a:extLst>
          </p:cNvPr>
          <p:cNvSpPr>
            <a:spLocks noGrp="1" noChangeArrowheads="1"/>
          </p:cNvSpPr>
          <p:nvPr>
            <p:ph type="body" idx="1"/>
          </p:nvPr>
        </p:nvSpPr>
        <p:spPr>
          <a:xfrm>
            <a:off x="0" y="685800"/>
            <a:ext cx="3200400" cy="6172200"/>
          </a:xfrm>
        </p:spPr>
        <p:txBody>
          <a:bodyPr/>
          <a:lstStyle/>
          <a:p>
            <a:r>
              <a:rPr lang="en-US" altLang="en-US" sz="2800">
                <a:solidFill>
                  <a:srgbClr val="FFFF00"/>
                </a:solidFill>
              </a:rPr>
              <a:t>The octane rating scale is a description of how rapidly gasoline burns. It is based on (A) n-heptane, with an assigned octane number of 0, and (B) 2,2,4-trimethylpentane, with an assigned number of 100.</a:t>
            </a:r>
          </a:p>
        </p:txBody>
      </p:sp>
      <p:pic>
        <p:nvPicPr>
          <p:cNvPr id="212996" name="Picture 4">
            <a:extLst>
              <a:ext uri="{FF2B5EF4-FFF2-40B4-BE49-F238E27FC236}">
                <a16:creationId xmlns:a16="http://schemas.microsoft.com/office/drawing/2014/main" id="{39B6B69B-FC78-FB65-7971-3DCCD69D86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4700" y="0"/>
            <a:ext cx="5829300"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EAB48D7D-7A45-F462-5B63-79089FC17EA0}"/>
              </a:ext>
            </a:extLst>
          </p:cNvPr>
          <p:cNvSpPr>
            <a:spLocks noGrp="1" noChangeArrowheads="1"/>
          </p:cNvSpPr>
          <p:nvPr>
            <p:ph type="title"/>
          </p:nvPr>
        </p:nvSpPr>
        <p:spPr/>
        <p:txBody>
          <a:bodyPr/>
          <a:lstStyle/>
          <a:p>
            <a:endParaRPr lang="en-GB" altLang="en-US"/>
          </a:p>
        </p:txBody>
      </p:sp>
      <p:sp>
        <p:nvSpPr>
          <p:cNvPr id="179203" name="Rectangle 3">
            <a:extLst>
              <a:ext uri="{FF2B5EF4-FFF2-40B4-BE49-F238E27FC236}">
                <a16:creationId xmlns:a16="http://schemas.microsoft.com/office/drawing/2014/main" id="{BD3FA6EB-0BF5-8128-BB9C-95C709A88D99}"/>
              </a:ext>
            </a:extLst>
          </p:cNvPr>
          <p:cNvSpPr>
            <a:spLocks noGrp="1" noChangeArrowheads="1"/>
          </p:cNvSpPr>
          <p:nvPr>
            <p:ph type="body" idx="1"/>
          </p:nvPr>
        </p:nvSpPr>
        <p:spPr>
          <a:xfrm>
            <a:off x="0" y="1981200"/>
            <a:ext cx="9144000" cy="4114800"/>
          </a:xfrm>
        </p:spPr>
        <p:txBody>
          <a:bodyPr/>
          <a:lstStyle/>
          <a:p>
            <a:pPr algn="ctr"/>
            <a:r>
              <a:rPr lang="en-US" altLang="en-US" sz="4400" b="1">
                <a:solidFill>
                  <a:srgbClr val="FF6600"/>
                </a:solidFill>
              </a:rPr>
              <a:t>Hydrocarbon Derivatives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79203">
                                            <p:txEl>
                                              <p:pRg st="0" end="0"/>
                                            </p:txEl>
                                          </p:spTgt>
                                        </p:tgtEl>
                                        <p:attrNameLst>
                                          <p:attrName>style.visibility</p:attrName>
                                        </p:attrNameLst>
                                      </p:cBhvr>
                                      <p:to>
                                        <p:strVal val="visible"/>
                                      </p:to>
                                    </p:set>
                                    <p:anim calcmode="lin" valueType="num">
                                      <p:cBhvr>
                                        <p:cTn id="7" dur="1000" fill="hold"/>
                                        <p:tgtEl>
                                          <p:spTgt spid="17920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7920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79203">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79203">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203"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EC93C416-2FB2-CAC8-B5AD-74A2C5CFC002}"/>
              </a:ext>
            </a:extLst>
          </p:cNvPr>
          <p:cNvSpPr>
            <a:spLocks noGrp="1" noChangeArrowheads="1"/>
          </p:cNvSpPr>
          <p:nvPr>
            <p:ph type="title"/>
          </p:nvPr>
        </p:nvSpPr>
        <p:spPr/>
        <p:txBody>
          <a:bodyPr/>
          <a:lstStyle/>
          <a:p>
            <a:endParaRPr lang="en-GB" altLang="en-US"/>
          </a:p>
        </p:txBody>
      </p:sp>
      <p:sp>
        <p:nvSpPr>
          <p:cNvPr id="180227" name="Rectangle 3">
            <a:extLst>
              <a:ext uri="{FF2B5EF4-FFF2-40B4-BE49-F238E27FC236}">
                <a16:creationId xmlns:a16="http://schemas.microsoft.com/office/drawing/2014/main" id="{91CE1FAD-2358-0EFC-6108-71603B1329C9}"/>
              </a:ext>
            </a:extLst>
          </p:cNvPr>
          <p:cNvSpPr>
            <a:spLocks noGrp="1" noChangeArrowheads="1"/>
          </p:cNvSpPr>
          <p:nvPr>
            <p:ph type="body" idx="1"/>
          </p:nvPr>
        </p:nvSpPr>
        <p:spPr>
          <a:xfrm>
            <a:off x="0" y="609600"/>
            <a:ext cx="9144000" cy="6248400"/>
          </a:xfrm>
        </p:spPr>
        <p:txBody>
          <a:bodyPr/>
          <a:lstStyle/>
          <a:p>
            <a:r>
              <a:rPr lang="en-US" altLang="en-US">
                <a:solidFill>
                  <a:srgbClr val="FFFF00"/>
                </a:solidFill>
              </a:rPr>
              <a:t>Introduction</a:t>
            </a:r>
          </a:p>
          <a:p>
            <a:pPr lvl="1"/>
            <a:r>
              <a:rPr lang="en-US" altLang="en-US">
                <a:solidFill>
                  <a:srgbClr val="FFFF00"/>
                </a:solidFill>
              </a:rPr>
              <a:t>Hydrocarbon derivatives are formed when one or more hydrogen atoms is replaced by an element or a group of elements other than hydrogen.</a:t>
            </a:r>
          </a:p>
          <a:p>
            <a:pPr lvl="1"/>
            <a:r>
              <a:rPr lang="en-US" altLang="en-US" b="1">
                <a:solidFill>
                  <a:srgbClr val="FF6600"/>
                </a:solidFill>
              </a:rPr>
              <a:t>Halogens</a:t>
            </a:r>
            <a:r>
              <a:rPr lang="en-US" altLang="en-US">
                <a:solidFill>
                  <a:srgbClr val="FFFF00"/>
                </a:solidFill>
              </a:rPr>
              <a:t> (F</a:t>
            </a:r>
            <a:r>
              <a:rPr lang="en-US" altLang="en-US" baseline="-25000">
                <a:solidFill>
                  <a:srgbClr val="FFFF00"/>
                </a:solidFill>
              </a:rPr>
              <a:t>2</a:t>
            </a:r>
            <a:r>
              <a:rPr lang="en-US" altLang="en-US">
                <a:solidFill>
                  <a:srgbClr val="FFFF00"/>
                </a:solidFill>
              </a:rPr>
              <a:t>, Cl</a:t>
            </a:r>
            <a:r>
              <a:rPr lang="en-US" altLang="en-US" baseline="-25000">
                <a:solidFill>
                  <a:srgbClr val="FFFF00"/>
                </a:solidFill>
              </a:rPr>
              <a:t>2</a:t>
            </a:r>
            <a:r>
              <a:rPr lang="en-US" altLang="en-US">
                <a:solidFill>
                  <a:srgbClr val="FFFF00"/>
                </a:solidFill>
              </a:rPr>
              <a:t>, Br</a:t>
            </a:r>
            <a:r>
              <a:rPr lang="en-US" altLang="en-US" baseline="-25000">
                <a:solidFill>
                  <a:srgbClr val="FFFF00"/>
                </a:solidFill>
              </a:rPr>
              <a:t>2</a:t>
            </a:r>
            <a:r>
              <a:rPr lang="en-US" altLang="en-US">
                <a:solidFill>
                  <a:srgbClr val="FFFF00"/>
                </a:solidFill>
              </a:rPr>
              <a:t>, I</a:t>
            </a:r>
            <a:r>
              <a:rPr lang="en-US" altLang="en-US" baseline="-25000">
                <a:solidFill>
                  <a:srgbClr val="FFFF00"/>
                </a:solidFill>
              </a:rPr>
              <a:t>2</a:t>
            </a:r>
            <a:r>
              <a:rPr lang="en-US" altLang="en-US">
                <a:solidFill>
                  <a:srgbClr val="FFFF00"/>
                </a:solidFill>
              </a:rPr>
              <a:t>,) can all add to a hydrocarbon to form am alkyl halide.</a:t>
            </a:r>
          </a:p>
          <a:p>
            <a:pPr lvl="2"/>
            <a:r>
              <a:rPr lang="en-US" altLang="en-US">
                <a:solidFill>
                  <a:srgbClr val="FFFF00"/>
                </a:solidFill>
              </a:rPr>
              <a:t>When naming the halogen the –ine ending is replaced by –o</a:t>
            </a:r>
          </a:p>
          <a:p>
            <a:pPr lvl="2"/>
            <a:r>
              <a:rPr lang="en-US" altLang="en-US">
                <a:solidFill>
                  <a:srgbClr val="FFFF00"/>
                </a:solidFill>
              </a:rPr>
              <a:t>Fluorine becomes fluoro</a:t>
            </a:r>
          </a:p>
          <a:p>
            <a:pPr lvl="2"/>
            <a:r>
              <a:rPr lang="en-US" altLang="en-US">
                <a:solidFill>
                  <a:srgbClr val="FFFF00"/>
                </a:solidFill>
              </a:rPr>
              <a:t>Chlorine becomes chloro</a:t>
            </a:r>
          </a:p>
          <a:p>
            <a:pPr lvl="2"/>
            <a:r>
              <a:rPr lang="en-US" altLang="en-US">
                <a:solidFill>
                  <a:srgbClr val="FFFF00"/>
                </a:solidFill>
              </a:rPr>
              <a:t>Bromine becomes bromo</a:t>
            </a:r>
          </a:p>
          <a:p>
            <a:pPr lvl="2"/>
            <a:r>
              <a:rPr lang="en-US" altLang="en-US">
                <a:solidFill>
                  <a:srgbClr val="FFFF00"/>
                </a:solidFill>
              </a:rPr>
              <a:t>Iodine becomes iodo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0227">
                                            <p:txEl>
                                              <p:pRg st="0" end="0"/>
                                            </p:txEl>
                                          </p:spTgt>
                                        </p:tgtEl>
                                        <p:attrNameLst>
                                          <p:attrName>style.visibility</p:attrName>
                                        </p:attrNameLst>
                                      </p:cBhvr>
                                      <p:to>
                                        <p:strVal val="visible"/>
                                      </p:to>
                                    </p:set>
                                    <p:anim calcmode="lin" valueType="num">
                                      <p:cBhvr additive="base">
                                        <p:cTn id="7" dur="500" fill="hold"/>
                                        <p:tgtEl>
                                          <p:spTgt spid="1802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022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0227">
                                            <p:txEl>
                                              <p:pRg st="1" end="1"/>
                                            </p:txEl>
                                          </p:spTgt>
                                        </p:tgtEl>
                                        <p:attrNameLst>
                                          <p:attrName>style.visibility</p:attrName>
                                        </p:attrNameLst>
                                      </p:cBhvr>
                                      <p:to>
                                        <p:strVal val="visible"/>
                                      </p:to>
                                    </p:set>
                                    <p:anim calcmode="lin" valueType="num">
                                      <p:cBhvr additive="base">
                                        <p:cTn id="13" dur="500" fill="hold"/>
                                        <p:tgtEl>
                                          <p:spTgt spid="18022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02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0227">
                                            <p:txEl>
                                              <p:pRg st="2" end="2"/>
                                            </p:txEl>
                                          </p:spTgt>
                                        </p:tgtEl>
                                        <p:attrNameLst>
                                          <p:attrName>style.visibility</p:attrName>
                                        </p:attrNameLst>
                                      </p:cBhvr>
                                      <p:to>
                                        <p:strVal val="visible"/>
                                      </p:to>
                                    </p:set>
                                    <p:anim calcmode="lin" valueType="num">
                                      <p:cBhvr additive="base">
                                        <p:cTn id="19" dur="500" fill="hold"/>
                                        <p:tgtEl>
                                          <p:spTgt spid="18022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02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0227">
                                            <p:txEl>
                                              <p:pRg st="3" end="3"/>
                                            </p:txEl>
                                          </p:spTgt>
                                        </p:tgtEl>
                                        <p:attrNameLst>
                                          <p:attrName>style.visibility</p:attrName>
                                        </p:attrNameLst>
                                      </p:cBhvr>
                                      <p:to>
                                        <p:strVal val="visible"/>
                                      </p:to>
                                    </p:set>
                                    <p:anim calcmode="lin" valueType="num">
                                      <p:cBhvr additive="base">
                                        <p:cTn id="25" dur="500" fill="hold"/>
                                        <p:tgtEl>
                                          <p:spTgt spid="18022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02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80227">
                                            <p:txEl>
                                              <p:pRg st="4" end="4"/>
                                            </p:txEl>
                                          </p:spTgt>
                                        </p:tgtEl>
                                        <p:attrNameLst>
                                          <p:attrName>style.visibility</p:attrName>
                                        </p:attrNameLst>
                                      </p:cBhvr>
                                      <p:to>
                                        <p:strVal val="visible"/>
                                      </p:to>
                                    </p:set>
                                    <p:anim calcmode="lin" valueType="num">
                                      <p:cBhvr additive="base">
                                        <p:cTn id="31" dur="500" fill="hold"/>
                                        <p:tgtEl>
                                          <p:spTgt spid="18022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802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80227">
                                            <p:txEl>
                                              <p:pRg st="5" end="5"/>
                                            </p:txEl>
                                          </p:spTgt>
                                        </p:tgtEl>
                                        <p:attrNameLst>
                                          <p:attrName>style.visibility</p:attrName>
                                        </p:attrNameLst>
                                      </p:cBhvr>
                                      <p:to>
                                        <p:strVal val="visible"/>
                                      </p:to>
                                    </p:set>
                                    <p:anim calcmode="lin" valueType="num">
                                      <p:cBhvr additive="base">
                                        <p:cTn id="37" dur="500" fill="hold"/>
                                        <p:tgtEl>
                                          <p:spTgt spid="18022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8022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180227">
                                            <p:txEl>
                                              <p:pRg st="6" end="6"/>
                                            </p:txEl>
                                          </p:spTgt>
                                        </p:tgtEl>
                                        <p:attrNameLst>
                                          <p:attrName>style.visibility</p:attrName>
                                        </p:attrNameLst>
                                      </p:cBhvr>
                                      <p:to>
                                        <p:strVal val="visible"/>
                                      </p:to>
                                    </p:set>
                                    <p:anim calcmode="lin" valueType="num">
                                      <p:cBhvr additive="base">
                                        <p:cTn id="43" dur="500" fill="hold"/>
                                        <p:tgtEl>
                                          <p:spTgt spid="180227">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8022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2" fill="hold" nodeType="clickEffect">
                                  <p:stCondLst>
                                    <p:cond delay="0"/>
                                  </p:stCondLst>
                                  <p:childTnLst>
                                    <p:set>
                                      <p:cBhvr>
                                        <p:cTn id="48" dur="1" fill="hold">
                                          <p:stCondLst>
                                            <p:cond delay="0"/>
                                          </p:stCondLst>
                                        </p:cTn>
                                        <p:tgtEl>
                                          <p:spTgt spid="180227">
                                            <p:txEl>
                                              <p:pRg st="7" end="7"/>
                                            </p:txEl>
                                          </p:spTgt>
                                        </p:tgtEl>
                                        <p:attrNameLst>
                                          <p:attrName>style.visibility</p:attrName>
                                        </p:attrNameLst>
                                      </p:cBhvr>
                                      <p:to>
                                        <p:strVal val="visible"/>
                                      </p:to>
                                    </p:set>
                                    <p:anim calcmode="lin" valueType="num">
                                      <p:cBhvr additive="base">
                                        <p:cTn id="49" dur="500" fill="hold"/>
                                        <p:tgtEl>
                                          <p:spTgt spid="180227">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18022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7" grpId="0" build="p" bldLvl="5"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BE398D30-D7E0-9F5E-9A04-77E8E22FCB81}"/>
              </a:ext>
            </a:extLst>
          </p:cNvPr>
          <p:cNvSpPr>
            <a:spLocks noGrp="1" noChangeArrowheads="1"/>
          </p:cNvSpPr>
          <p:nvPr>
            <p:ph type="title"/>
          </p:nvPr>
        </p:nvSpPr>
        <p:spPr/>
        <p:txBody>
          <a:bodyPr/>
          <a:lstStyle/>
          <a:p>
            <a:endParaRPr lang="en-GB" altLang="en-US"/>
          </a:p>
        </p:txBody>
      </p:sp>
      <p:sp>
        <p:nvSpPr>
          <p:cNvPr id="214019" name="Rectangle 3">
            <a:extLst>
              <a:ext uri="{FF2B5EF4-FFF2-40B4-BE49-F238E27FC236}">
                <a16:creationId xmlns:a16="http://schemas.microsoft.com/office/drawing/2014/main" id="{04322E7E-99AA-4B45-29ED-37C962F26DE8}"/>
              </a:ext>
            </a:extLst>
          </p:cNvPr>
          <p:cNvSpPr>
            <a:spLocks noGrp="1" noChangeArrowheads="1"/>
          </p:cNvSpPr>
          <p:nvPr>
            <p:ph type="body" idx="1"/>
          </p:nvPr>
        </p:nvSpPr>
        <p:spPr>
          <a:xfrm>
            <a:off x="0" y="6096000"/>
            <a:ext cx="9144000" cy="762000"/>
          </a:xfrm>
        </p:spPr>
        <p:txBody>
          <a:bodyPr/>
          <a:lstStyle/>
          <a:p>
            <a:r>
              <a:rPr lang="en-US" altLang="en-US">
                <a:solidFill>
                  <a:srgbClr val="FFFF00"/>
                </a:solidFill>
              </a:rPr>
              <a:t>Common examples of organic halides.</a:t>
            </a:r>
          </a:p>
        </p:txBody>
      </p:sp>
      <p:pic>
        <p:nvPicPr>
          <p:cNvPr id="214020" name="Picture 4">
            <a:extLst>
              <a:ext uri="{FF2B5EF4-FFF2-40B4-BE49-F238E27FC236}">
                <a16:creationId xmlns:a16="http://schemas.microsoft.com/office/drawing/2014/main" id="{E9AB4824-F6BD-0BAF-B452-CF358C0EAD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0"/>
            <a:ext cx="68072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1250" name="Rectangle 2">
            <a:extLst>
              <a:ext uri="{FF2B5EF4-FFF2-40B4-BE49-F238E27FC236}">
                <a16:creationId xmlns:a16="http://schemas.microsoft.com/office/drawing/2014/main" id="{8B9CDDF3-6488-C4E8-64FF-D6F3ABCB3679}"/>
              </a:ext>
            </a:extLst>
          </p:cNvPr>
          <p:cNvSpPr>
            <a:spLocks noGrp="1" noChangeArrowheads="1"/>
          </p:cNvSpPr>
          <p:nvPr>
            <p:ph type="title"/>
          </p:nvPr>
        </p:nvSpPr>
        <p:spPr/>
        <p:txBody>
          <a:bodyPr/>
          <a:lstStyle/>
          <a:p>
            <a:endParaRPr lang="en-GB" altLang="en-US"/>
          </a:p>
        </p:txBody>
      </p:sp>
      <p:sp>
        <p:nvSpPr>
          <p:cNvPr id="181251" name="Rectangle 3">
            <a:extLst>
              <a:ext uri="{FF2B5EF4-FFF2-40B4-BE49-F238E27FC236}">
                <a16:creationId xmlns:a16="http://schemas.microsoft.com/office/drawing/2014/main" id="{66DACBFA-CB25-62E1-F0B3-8E92ED4C476F}"/>
              </a:ext>
            </a:extLst>
          </p:cNvPr>
          <p:cNvSpPr>
            <a:spLocks noGrp="1" noChangeArrowheads="1"/>
          </p:cNvSpPr>
          <p:nvPr>
            <p:ph type="body" idx="1"/>
          </p:nvPr>
        </p:nvSpPr>
        <p:spPr>
          <a:xfrm>
            <a:off x="0" y="1066800"/>
            <a:ext cx="9144000" cy="5029200"/>
          </a:xfrm>
        </p:spPr>
        <p:txBody>
          <a:bodyPr/>
          <a:lstStyle/>
          <a:p>
            <a:pPr lvl="1"/>
            <a:r>
              <a:rPr lang="en-US" altLang="en-US">
                <a:solidFill>
                  <a:srgbClr val="FFFF00"/>
                </a:solidFill>
              </a:rPr>
              <a:t>Alkenes can also add to each other in an addition reaction to form long chains of carbon compounds.</a:t>
            </a:r>
          </a:p>
          <a:p>
            <a:pPr lvl="2"/>
            <a:r>
              <a:rPr lang="en-US" altLang="en-US" sz="2800">
                <a:solidFill>
                  <a:srgbClr val="FFFF00"/>
                </a:solidFill>
              </a:rPr>
              <a:t>this is called polymerization</a:t>
            </a:r>
          </a:p>
          <a:p>
            <a:pPr lvl="1"/>
            <a:r>
              <a:rPr lang="en-US" altLang="en-US">
                <a:solidFill>
                  <a:srgbClr val="FFFF00"/>
                </a:solidFill>
              </a:rPr>
              <a:t>The atom or group of atoms that are added to the hydrocarbon are called </a:t>
            </a:r>
            <a:r>
              <a:rPr lang="en-US" altLang="en-US" b="1">
                <a:solidFill>
                  <a:srgbClr val="FF6600"/>
                </a:solidFill>
              </a:rPr>
              <a:t>functional groups.</a:t>
            </a:r>
          </a:p>
          <a:p>
            <a:pPr lvl="2"/>
            <a:r>
              <a:rPr lang="en-US" altLang="en-US" sz="2800">
                <a:solidFill>
                  <a:srgbClr val="FFFF00"/>
                </a:solidFill>
              </a:rPr>
              <a:t>Functional groups usually have multiple bonds or lone pairs of electrons that make them very reactive.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1251">
                                            <p:txEl>
                                              <p:pRg st="0" end="0"/>
                                            </p:txEl>
                                          </p:spTgt>
                                        </p:tgtEl>
                                        <p:attrNameLst>
                                          <p:attrName>style.visibility</p:attrName>
                                        </p:attrNameLst>
                                      </p:cBhvr>
                                      <p:to>
                                        <p:strVal val="visible"/>
                                      </p:to>
                                    </p:set>
                                    <p:anim calcmode="lin" valueType="num">
                                      <p:cBhvr additive="base">
                                        <p:cTn id="7" dur="500" fill="hold"/>
                                        <p:tgtEl>
                                          <p:spTgt spid="1812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12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1251">
                                            <p:txEl>
                                              <p:pRg st="1" end="1"/>
                                            </p:txEl>
                                          </p:spTgt>
                                        </p:tgtEl>
                                        <p:attrNameLst>
                                          <p:attrName>style.visibility</p:attrName>
                                        </p:attrNameLst>
                                      </p:cBhvr>
                                      <p:to>
                                        <p:strVal val="visible"/>
                                      </p:to>
                                    </p:set>
                                    <p:anim calcmode="lin" valueType="num">
                                      <p:cBhvr additive="base">
                                        <p:cTn id="13" dur="500" fill="hold"/>
                                        <p:tgtEl>
                                          <p:spTgt spid="18125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125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1251">
                                            <p:txEl>
                                              <p:pRg st="2" end="2"/>
                                            </p:txEl>
                                          </p:spTgt>
                                        </p:tgtEl>
                                        <p:attrNameLst>
                                          <p:attrName>style.visibility</p:attrName>
                                        </p:attrNameLst>
                                      </p:cBhvr>
                                      <p:to>
                                        <p:strVal val="visible"/>
                                      </p:to>
                                    </p:set>
                                    <p:anim calcmode="lin" valueType="num">
                                      <p:cBhvr additive="base">
                                        <p:cTn id="19" dur="500" fill="hold"/>
                                        <p:tgtEl>
                                          <p:spTgt spid="18125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125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1251">
                                            <p:txEl>
                                              <p:pRg st="3" end="3"/>
                                            </p:txEl>
                                          </p:spTgt>
                                        </p:tgtEl>
                                        <p:attrNameLst>
                                          <p:attrName>style.visibility</p:attrName>
                                        </p:attrNameLst>
                                      </p:cBhvr>
                                      <p:to>
                                        <p:strVal val="visible"/>
                                      </p:to>
                                    </p:set>
                                    <p:anim calcmode="lin" valueType="num">
                                      <p:cBhvr additive="base">
                                        <p:cTn id="25" dur="500" fill="hold"/>
                                        <p:tgtEl>
                                          <p:spTgt spid="18125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125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1" grpId="0" build="p" bldLvl="5"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B7BE9448-72F7-5A4F-0200-19A1F1B2A611}"/>
              </a:ext>
            </a:extLst>
          </p:cNvPr>
          <p:cNvSpPr>
            <a:spLocks noGrp="1" noChangeArrowheads="1"/>
          </p:cNvSpPr>
          <p:nvPr>
            <p:ph type="title"/>
          </p:nvPr>
        </p:nvSpPr>
        <p:spPr/>
        <p:txBody>
          <a:bodyPr/>
          <a:lstStyle/>
          <a:p>
            <a:endParaRPr lang="en-GB" altLang="en-US"/>
          </a:p>
        </p:txBody>
      </p:sp>
      <p:sp>
        <p:nvSpPr>
          <p:cNvPr id="182275" name="Rectangle 3">
            <a:extLst>
              <a:ext uri="{FF2B5EF4-FFF2-40B4-BE49-F238E27FC236}">
                <a16:creationId xmlns:a16="http://schemas.microsoft.com/office/drawing/2014/main" id="{E5575CEE-996E-350C-C7EC-2435E19B00EF}"/>
              </a:ext>
            </a:extLst>
          </p:cNvPr>
          <p:cNvSpPr>
            <a:spLocks noGrp="1" noChangeArrowheads="1"/>
          </p:cNvSpPr>
          <p:nvPr>
            <p:ph type="body" idx="1"/>
          </p:nvPr>
        </p:nvSpPr>
        <p:spPr>
          <a:xfrm>
            <a:off x="0" y="609600"/>
            <a:ext cx="9144000" cy="5486400"/>
          </a:xfrm>
        </p:spPr>
        <p:txBody>
          <a:bodyPr/>
          <a:lstStyle/>
          <a:p>
            <a:pPr>
              <a:lnSpc>
                <a:spcPct val="90000"/>
              </a:lnSpc>
            </a:pPr>
            <a:r>
              <a:rPr lang="en-US" altLang="en-US" sz="2800" b="1">
                <a:solidFill>
                  <a:srgbClr val="FF6600"/>
                </a:solidFill>
              </a:rPr>
              <a:t>Alcohols</a:t>
            </a:r>
          </a:p>
          <a:p>
            <a:pPr lvl="1">
              <a:lnSpc>
                <a:spcPct val="90000"/>
              </a:lnSpc>
            </a:pPr>
            <a:r>
              <a:rPr lang="en-US" altLang="en-US">
                <a:solidFill>
                  <a:srgbClr val="FFFF00"/>
                </a:solidFill>
              </a:rPr>
              <a:t>An alcohol has a hydrogen replaced by a </a:t>
            </a:r>
            <a:r>
              <a:rPr lang="en-US" altLang="en-US" b="1">
                <a:solidFill>
                  <a:srgbClr val="FF6600"/>
                </a:solidFill>
              </a:rPr>
              <a:t>hydroxyl</a:t>
            </a:r>
            <a:r>
              <a:rPr lang="en-US" altLang="en-US">
                <a:solidFill>
                  <a:srgbClr val="FFFF00"/>
                </a:solidFill>
              </a:rPr>
              <a:t> (-OH) group.</a:t>
            </a:r>
          </a:p>
          <a:p>
            <a:pPr lvl="1">
              <a:lnSpc>
                <a:spcPct val="90000"/>
              </a:lnSpc>
            </a:pPr>
            <a:r>
              <a:rPr lang="en-US" altLang="en-US">
                <a:solidFill>
                  <a:srgbClr val="FFFF00"/>
                </a:solidFill>
              </a:rPr>
              <a:t>The name of the hydrocarbon that was substituted determines the name of the alcohol.</a:t>
            </a:r>
          </a:p>
          <a:p>
            <a:pPr lvl="1">
              <a:lnSpc>
                <a:spcPct val="90000"/>
              </a:lnSpc>
            </a:pPr>
            <a:r>
              <a:rPr lang="en-US" altLang="en-US">
                <a:solidFill>
                  <a:srgbClr val="FFFF00"/>
                </a:solidFill>
              </a:rPr>
              <a:t>The alcohol is named using the hydrocarbon name and adding the suffix –ol.</a:t>
            </a:r>
          </a:p>
          <a:p>
            <a:pPr lvl="2">
              <a:lnSpc>
                <a:spcPct val="90000"/>
              </a:lnSpc>
            </a:pPr>
            <a:r>
              <a:rPr lang="en-US" altLang="en-US" sz="2800">
                <a:solidFill>
                  <a:srgbClr val="FFFF00"/>
                </a:solidFill>
              </a:rPr>
              <a:t>If methane is substituted with an OH group it becomes methanol</a:t>
            </a:r>
          </a:p>
          <a:p>
            <a:pPr lvl="2">
              <a:lnSpc>
                <a:spcPct val="90000"/>
              </a:lnSpc>
            </a:pPr>
            <a:r>
              <a:rPr lang="en-US" altLang="en-US" sz="2800">
                <a:solidFill>
                  <a:srgbClr val="FFFF00"/>
                </a:solidFill>
              </a:rPr>
              <a:t>If a pentane group is substituted with an OH group it is pentanol.</a:t>
            </a:r>
          </a:p>
          <a:p>
            <a:pPr lvl="2">
              <a:lnSpc>
                <a:spcPct val="90000"/>
              </a:lnSpc>
            </a:pPr>
            <a:r>
              <a:rPr lang="en-US" altLang="en-US" sz="2800">
                <a:solidFill>
                  <a:srgbClr val="FFFF00"/>
                </a:solidFill>
              </a:rPr>
              <a:t>For alcohols with more than two carbon atoms we need the number the chain so as to keep the alcohol group as low as possible.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2275">
                                            <p:txEl>
                                              <p:pRg st="0" end="0"/>
                                            </p:txEl>
                                          </p:spTgt>
                                        </p:tgtEl>
                                        <p:attrNameLst>
                                          <p:attrName>style.visibility</p:attrName>
                                        </p:attrNameLst>
                                      </p:cBhvr>
                                      <p:to>
                                        <p:strVal val="visible"/>
                                      </p:to>
                                    </p:set>
                                    <p:anim calcmode="lin" valueType="num">
                                      <p:cBhvr additive="base">
                                        <p:cTn id="7" dur="500" fill="hold"/>
                                        <p:tgtEl>
                                          <p:spTgt spid="18227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227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2275">
                                            <p:txEl>
                                              <p:pRg st="1" end="1"/>
                                            </p:txEl>
                                          </p:spTgt>
                                        </p:tgtEl>
                                        <p:attrNameLst>
                                          <p:attrName>style.visibility</p:attrName>
                                        </p:attrNameLst>
                                      </p:cBhvr>
                                      <p:to>
                                        <p:strVal val="visible"/>
                                      </p:to>
                                    </p:set>
                                    <p:anim calcmode="lin" valueType="num">
                                      <p:cBhvr additive="base">
                                        <p:cTn id="13" dur="500" fill="hold"/>
                                        <p:tgtEl>
                                          <p:spTgt spid="18227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227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2275">
                                            <p:txEl>
                                              <p:pRg st="2" end="2"/>
                                            </p:txEl>
                                          </p:spTgt>
                                        </p:tgtEl>
                                        <p:attrNameLst>
                                          <p:attrName>style.visibility</p:attrName>
                                        </p:attrNameLst>
                                      </p:cBhvr>
                                      <p:to>
                                        <p:strVal val="visible"/>
                                      </p:to>
                                    </p:set>
                                    <p:anim calcmode="lin" valueType="num">
                                      <p:cBhvr additive="base">
                                        <p:cTn id="19" dur="500" fill="hold"/>
                                        <p:tgtEl>
                                          <p:spTgt spid="18227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227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2275">
                                            <p:txEl>
                                              <p:pRg st="3" end="3"/>
                                            </p:txEl>
                                          </p:spTgt>
                                        </p:tgtEl>
                                        <p:attrNameLst>
                                          <p:attrName>style.visibility</p:attrName>
                                        </p:attrNameLst>
                                      </p:cBhvr>
                                      <p:to>
                                        <p:strVal val="visible"/>
                                      </p:to>
                                    </p:set>
                                    <p:anim calcmode="lin" valueType="num">
                                      <p:cBhvr additive="base">
                                        <p:cTn id="25" dur="500" fill="hold"/>
                                        <p:tgtEl>
                                          <p:spTgt spid="18227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227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82275">
                                            <p:txEl>
                                              <p:pRg st="4" end="4"/>
                                            </p:txEl>
                                          </p:spTgt>
                                        </p:tgtEl>
                                        <p:attrNameLst>
                                          <p:attrName>style.visibility</p:attrName>
                                        </p:attrNameLst>
                                      </p:cBhvr>
                                      <p:to>
                                        <p:strVal val="visible"/>
                                      </p:to>
                                    </p:set>
                                    <p:anim calcmode="lin" valueType="num">
                                      <p:cBhvr additive="base">
                                        <p:cTn id="31" dur="500" fill="hold"/>
                                        <p:tgtEl>
                                          <p:spTgt spid="18227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8227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82275">
                                            <p:txEl>
                                              <p:pRg st="5" end="5"/>
                                            </p:txEl>
                                          </p:spTgt>
                                        </p:tgtEl>
                                        <p:attrNameLst>
                                          <p:attrName>style.visibility</p:attrName>
                                        </p:attrNameLst>
                                      </p:cBhvr>
                                      <p:to>
                                        <p:strVal val="visible"/>
                                      </p:to>
                                    </p:set>
                                    <p:anim calcmode="lin" valueType="num">
                                      <p:cBhvr additive="base">
                                        <p:cTn id="37" dur="500" fill="hold"/>
                                        <p:tgtEl>
                                          <p:spTgt spid="182275">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82275">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182275">
                                            <p:txEl>
                                              <p:pRg st="6" end="6"/>
                                            </p:txEl>
                                          </p:spTgt>
                                        </p:tgtEl>
                                        <p:attrNameLst>
                                          <p:attrName>style.visibility</p:attrName>
                                        </p:attrNameLst>
                                      </p:cBhvr>
                                      <p:to>
                                        <p:strVal val="visible"/>
                                      </p:to>
                                    </p:set>
                                    <p:anim calcmode="lin" valueType="num">
                                      <p:cBhvr additive="base">
                                        <p:cTn id="43" dur="500" fill="hold"/>
                                        <p:tgtEl>
                                          <p:spTgt spid="182275">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8227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275" grpId="0" build="p" bldLvl="5"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3CC9EB80-3EF6-68B7-34AA-FEA127EE332C}"/>
              </a:ext>
            </a:extLst>
          </p:cNvPr>
          <p:cNvSpPr>
            <a:spLocks noGrp="1" noChangeArrowheads="1"/>
          </p:cNvSpPr>
          <p:nvPr>
            <p:ph type="title"/>
          </p:nvPr>
        </p:nvSpPr>
        <p:spPr/>
        <p:txBody>
          <a:bodyPr/>
          <a:lstStyle/>
          <a:p>
            <a:endParaRPr lang="en-GB" altLang="en-US"/>
          </a:p>
        </p:txBody>
      </p:sp>
      <p:sp>
        <p:nvSpPr>
          <p:cNvPr id="215043" name="Rectangle 3">
            <a:extLst>
              <a:ext uri="{FF2B5EF4-FFF2-40B4-BE49-F238E27FC236}">
                <a16:creationId xmlns:a16="http://schemas.microsoft.com/office/drawing/2014/main" id="{EBA0C569-7A9C-F08F-8155-59937BDDC0A9}"/>
              </a:ext>
            </a:extLst>
          </p:cNvPr>
          <p:cNvSpPr>
            <a:spLocks noGrp="1" noChangeArrowheads="1"/>
          </p:cNvSpPr>
          <p:nvPr>
            <p:ph type="body" idx="1"/>
          </p:nvPr>
        </p:nvSpPr>
        <p:spPr>
          <a:xfrm>
            <a:off x="0" y="1981200"/>
            <a:ext cx="6248400" cy="4876800"/>
          </a:xfrm>
        </p:spPr>
        <p:txBody>
          <a:bodyPr/>
          <a:lstStyle/>
          <a:p>
            <a:r>
              <a:rPr lang="en-US" altLang="en-US">
                <a:solidFill>
                  <a:srgbClr val="FFFF00"/>
                </a:solidFill>
              </a:rPr>
              <a:t>Four different alcohols. The IUPAC name is given above each structural formula, and the common name is given below.</a:t>
            </a:r>
          </a:p>
        </p:txBody>
      </p:sp>
      <p:pic>
        <p:nvPicPr>
          <p:cNvPr id="215044" name="Picture 4">
            <a:extLst>
              <a:ext uri="{FF2B5EF4-FFF2-40B4-BE49-F238E27FC236}">
                <a16:creationId xmlns:a16="http://schemas.microsoft.com/office/drawing/2014/main" id="{524EDCC1-8258-2A3A-81B7-71E2B7C63B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025" y="0"/>
            <a:ext cx="20859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D80CFC26-7F0D-501E-A187-030F443AA5D1}"/>
              </a:ext>
            </a:extLst>
          </p:cNvPr>
          <p:cNvSpPr>
            <a:spLocks noGrp="1" noChangeArrowheads="1"/>
          </p:cNvSpPr>
          <p:nvPr>
            <p:ph type="title"/>
          </p:nvPr>
        </p:nvSpPr>
        <p:spPr/>
        <p:txBody>
          <a:bodyPr/>
          <a:lstStyle/>
          <a:p>
            <a:endParaRPr lang="en-GB" altLang="en-US"/>
          </a:p>
        </p:txBody>
      </p:sp>
      <p:sp>
        <p:nvSpPr>
          <p:cNvPr id="216067" name="Rectangle 3">
            <a:extLst>
              <a:ext uri="{FF2B5EF4-FFF2-40B4-BE49-F238E27FC236}">
                <a16:creationId xmlns:a16="http://schemas.microsoft.com/office/drawing/2014/main" id="{B6F00455-7BFD-E142-8469-CD82ADE97602}"/>
              </a:ext>
            </a:extLst>
          </p:cNvPr>
          <p:cNvSpPr>
            <a:spLocks noGrp="1" noChangeArrowheads="1"/>
          </p:cNvSpPr>
          <p:nvPr>
            <p:ph type="body" idx="1"/>
          </p:nvPr>
        </p:nvSpPr>
        <p:spPr>
          <a:xfrm>
            <a:off x="0" y="2819400"/>
            <a:ext cx="9144000" cy="4038600"/>
          </a:xfrm>
        </p:spPr>
        <p:txBody>
          <a:bodyPr/>
          <a:lstStyle/>
          <a:p>
            <a:pPr>
              <a:lnSpc>
                <a:spcPct val="90000"/>
              </a:lnSpc>
            </a:pPr>
            <a:r>
              <a:rPr lang="en-US" altLang="en-US" sz="2800">
                <a:solidFill>
                  <a:srgbClr val="FFFF00"/>
                </a:solidFill>
              </a:rPr>
              <a:t>Gasoline is a mixture of hydrocarbons (C</a:t>
            </a:r>
            <a:r>
              <a:rPr lang="en-US" altLang="en-US" sz="2800" baseline="-25000">
                <a:solidFill>
                  <a:srgbClr val="FFFF00"/>
                </a:solidFill>
              </a:rPr>
              <a:t>8</a:t>
            </a:r>
            <a:r>
              <a:rPr lang="en-US" altLang="en-US" sz="2800">
                <a:solidFill>
                  <a:srgbClr val="FFFF00"/>
                </a:solidFill>
              </a:rPr>
              <a:t>H</a:t>
            </a:r>
            <a:r>
              <a:rPr lang="en-US" altLang="en-US" sz="2800" baseline="-25000">
                <a:solidFill>
                  <a:srgbClr val="FFFF00"/>
                </a:solidFill>
              </a:rPr>
              <a:t>18</a:t>
            </a:r>
            <a:r>
              <a:rPr lang="en-US" altLang="en-US" sz="2800">
                <a:solidFill>
                  <a:srgbClr val="FFFF00"/>
                </a:solidFill>
              </a:rPr>
              <a:t> for example) that contain no atoms of oxygen. Gasohol contains ethyl alcohol, C</a:t>
            </a:r>
            <a:r>
              <a:rPr lang="en-US" altLang="en-US" sz="2800" baseline="-25000">
                <a:solidFill>
                  <a:srgbClr val="FFFF00"/>
                </a:solidFill>
              </a:rPr>
              <a:t>2</a:t>
            </a:r>
            <a:r>
              <a:rPr lang="en-US" altLang="en-US" sz="2800">
                <a:solidFill>
                  <a:srgbClr val="FFFF00"/>
                </a:solidFill>
              </a:rPr>
              <a:t>H</a:t>
            </a:r>
            <a:r>
              <a:rPr lang="en-US" altLang="en-US" sz="2800" baseline="-25000">
                <a:solidFill>
                  <a:srgbClr val="FFFF00"/>
                </a:solidFill>
              </a:rPr>
              <a:t>5</a:t>
            </a:r>
            <a:r>
              <a:rPr lang="en-US" altLang="en-US" sz="2800">
                <a:solidFill>
                  <a:srgbClr val="FFFF00"/>
                </a:solidFill>
              </a:rPr>
              <a:t>OH, which does contain oxygen. The addition of alcohol to gasoline, therefore, adds oxygen to the fuel. Since carbon monoxide forms when there is an insufficient supply of oxygen, the addition of alcohol to gasoline helps cut down on carbon monoxide emissions. An atmospheric inversion, with increased air pollution, is likely during the dates shown on the pump, so that is when the ethanol is added.</a:t>
            </a:r>
          </a:p>
        </p:txBody>
      </p:sp>
      <p:pic>
        <p:nvPicPr>
          <p:cNvPr id="216068" name="Picture 4">
            <a:extLst>
              <a:ext uri="{FF2B5EF4-FFF2-40B4-BE49-F238E27FC236}">
                <a16:creationId xmlns:a16="http://schemas.microsoft.com/office/drawing/2014/main" id="{735BDDE5-EC76-954D-485A-6CA03B9192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0"/>
            <a:ext cx="3657600" cy="26812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8E39AD8D-AA42-FB48-D560-F5459574562D}"/>
              </a:ext>
            </a:extLst>
          </p:cNvPr>
          <p:cNvSpPr>
            <a:spLocks noGrp="1" noChangeArrowheads="1"/>
          </p:cNvSpPr>
          <p:nvPr>
            <p:ph type="title"/>
          </p:nvPr>
        </p:nvSpPr>
        <p:spPr/>
        <p:txBody>
          <a:bodyPr/>
          <a:lstStyle/>
          <a:p>
            <a:endParaRPr lang="en-GB" altLang="en-US">
              <a:solidFill>
                <a:srgbClr val="FFFF00"/>
              </a:solidFill>
            </a:endParaRPr>
          </a:p>
        </p:txBody>
      </p:sp>
      <p:sp>
        <p:nvSpPr>
          <p:cNvPr id="185347" name="Rectangle 3">
            <a:extLst>
              <a:ext uri="{FF2B5EF4-FFF2-40B4-BE49-F238E27FC236}">
                <a16:creationId xmlns:a16="http://schemas.microsoft.com/office/drawing/2014/main" id="{E580D5CD-867B-CAF4-869F-3063050797C8}"/>
              </a:ext>
            </a:extLst>
          </p:cNvPr>
          <p:cNvSpPr>
            <a:spLocks noGrp="1" noChangeArrowheads="1"/>
          </p:cNvSpPr>
          <p:nvPr>
            <p:ph type="body" idx="1"/>
          </p:nvPr>
        </p:nvSpPr>
        <p:spPr>
          <a:xfrm>
            <a:off x="0" y="1066800"/>
            <a:ext cx="9144000" cy="5029200"/>
          </a:xfrm>
        </p:spPr>
        <p:txBody>
          <a:bodyPr/>
          <a:lstStyle/>
          <a:p>
            <a:pPr lvl="1"/>
            <a:r>
              <a:rPr lang="en-US" altLang="en-US">
                <a:solidFill>
                  <a:srgbClr val="FFFF00"/>
                </a:solidFill>
              </a:rPr>
              <a:t>The OH group is polar and short chain alcohols are soluble in both nonpolar alkanes and water.</a:t>
            </a:r>
          </a:p>
          <a:p>
            <a:pPr lvl="1"/>
            <a:r>
              <a:rPr lang="en-US" altLang="en-US">
                <a:solidFill>
                  <a:srgbClr val="FFFF00"/>
                </a:solidFill>
              </a:rPr>
              <a:t>If an alcohol contains two OH groups it is a </a:t>
            </a:r>
            <a:r>
              <a:rPr lang="en-US" altLang="en-US" b="1">
                <a:solidFill>
                  <a:srgbClr val="FF6600"/>
                </a:solidFill>
              </a:rPr>
              <a:t>diol </a:t>
            </a:r>
            <a:r>
              <a:rPr lang="en-US" altLang="en-US">
                <a:solidFill>
                  <a:srgbClr val="FFFF00"/>
                </a:solidFill>
              </a:rPr>
              <a:t>(sometimes called a glycol).</a:t>
            </a:r>
          </a:p>
          <a:p>
            <a:pPr lvl="1"/>
            <a:r>
              <a:rPr lang="en-US" altLang="en-US">
                <a:solidFill>
                  <a:srgbClr val="FFFF00"/>
                </a:solidFill>
              </a:rPr>
              <a:t>An alcohol with three OH groups is called a </a:t>
            </a:r>
            <a:r>
              <a:rPr lang="en-US" altLang="en-US" b="1">
                <a:solidFill>
                  <a:srgbClr val="FF6600"/>
                </a:solidFill>
              </a:rPr>
              <a:t>triol</a:t>
            </a:r>
            <a:r>
              <a:rPr lang="en-US" altLang="en-US">
                <a:solidFill>
                  <a:srgbClr val="FFFF00"/>
                </a:solidFill>
              </a:rPr>
              <a:t> (sometimes called a glycerol).</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5347">
                                            <p:txEl>
                                              <p:pRg st="0" end="0"/>
                                            </p:txEl>
                                          </p:spTgt>
                                        </p:tgtEl>
                                        <p:attrNameLst>
                                          <p:attrName>style.visibility</p:attrName>
                                        </p:attrNameLst>
                                      </p:cBhvr>
                                      <p:to>
                                        <p:strVal val="visible"/>
                                      </p:to>
                                    </p:set>
                                    <p:anim calcmode="lin" valueType="num">
                                      <p:cBhvr additive="base">
                                        <p:cTn id="7" dur="500" fill="hold"/>
                                        <p:tgtEl>
                                          <p:spTgt spid="1853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534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5347">
                                            <p:txEl>
                                              <p:pRg st="1" end="1"/>
                                            </p:txEl>
                                          </p:spTgt>
                                        </p:tgtEl>
                                        <p:attrNameLst>
                                          <p:attrName>style.visibility</p:attrName>
                                        </p:attrNameLst>
                                      </p:cBhvr>
                                      <p:to>
                                        <p:strVal val="visible"/>
                                      </p:to>
                                    </p:set>
                                    <p:anim calcmode="lin" valueType="num">
                                      <p:cBhvr additive="base">
                                        <p:cTn id="13" dur="500" fill="hold"/>
                                        <p:tgtEl>
                                          <p:spTgt spid="1853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534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5347">
                                            <p:txEl>
                                              <p:pRg st="2" end="2"/>
                                            </p:txEl>
                                          </p:spTgt>
                                        </p:tgtEl>
                                        <p:attrNameLst>
                                          <p:attrName>style.visibility</p:attrName>
                                        </p:attrNameLst>
                                      </p:cBhvr>
                                      <p:to>
                                        <p:strVal val="visible"/>
                                      </p:to>
                                    </p:set>
                                    <p:anim calcmode="lin" valueType="num">
                                      <p:cBhvr additive="base">
                                        <p:cTn id="19" dur="500" fill="hold"/>
                                        <p:tgtEl>
                                          <p:spTgt spid="18534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534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7" grpId="0" build="p" bldLvl="5"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0AC934AA-3A9F-7334-1EEB-C25410B1A98A}"/>
              </a:ext>
            </a:extLst>
          </p:cNvPr>
          <p:cNvSpPr>
            <a:spLocks noGrp="1" noChangeArrowheads="1"/>
          </p:cNvSpPr>
          <p:nvPr>
            <p:ph type="title"/>
          </p:nvPr>
        </p:nvSpPr>
        <p:spPr/>
        <p:txBody>
          <a:bodyPr/>
          <a:lstStyle/>
          <a:p>
            <a:endParaRPr lang="en-GB" altLang="en-US"/>
          </a:p>
        </p:txBody>
      </p:sp>
      <p:sp>
        <p:nvSpPr>
          <p:cNvPr id="217091" name="Rectangle 3">
            <a:extLst>
              <a:ext uri="{FF2B5EF4-FFF2-40B4-BE49-F238E27FC236}">
                <a16:creationId xmlns:a16="http://schemas.microsoft.com/office/drawing/2014/main" id="{943AEBA1-5053-121C-C34D-8893F5917438}"/>
              </a:ext>
            </a:extLst>
          </p:cNvPr>
          <p:cNvSpPr>
            <a:spLocks noGrp="1" noChangeArrowheads="1"/>
          </p:cNvSpPr>
          <p:nvPr>
            <p:ph type="body" idx="1"/>
          </p:nvPr>
        </p:nvSpPr>
        <p:spPr>
          <a:xfrm>
            <a:off x="0" y="685800"/>
            <a:ext cx="3505200" cy="6172200"/>
          </a:xfrm>
        </p:spPr>
        <p:txBody>
          <a:bodyPr/>
          <a:lstStyle/>
          <a:p>
            <a:r>
              <a:rPr lang="en-US" altLang="en-US">
                <a:solidFill>
                  <a:srgbClr val="FFFF00"/>
                </a:solidFill>
              </a:rPr>
              <a:t>Common examples of alcohols with one, two, and three hydroxyl groups per molecule. The IUPAC name is given above each structural formula, and the common name is given below.</a:t>
            </a:r>
          </a:p>
        </p:txBody>
      </p:sp>
      <p:pic>
        <p:nvPicPr>
          <p:cNvPr id="217092" name="Picture 4">
            <a:extLst>
              <a:ext uri="{FF2B5EF4-FFF2-40B4-BE49-F238E27FC236}">
                <a16:creationId xmlns:a16="http://schemas.microsoft.com/office/drawing/2014/main" id="{D796A90A-0510-8556-C026-5529D9FC99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1700" y="0"/>
            <a:ext cx="57023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160E6B52-1CB4-B9DD-D27B-E82504E003AD}"/>
              </a:ext>
            </a:extLst>
          </p:cNvPr>
          <p:cNvSpPr>
            <a:spLocks noGrp="1" noChangeArrowheads="1"/>
          </p:cNvSpPr>
          <p:nvPr>
            <p:ph type="title"/>
          </p:nvPr>
        </p:nvSpPr>
        <p:spPr/>
        <p:txBody>
          <a:bodyPr/>
          <a:lstStyle/>
          <a:p>
            <a:endParaRPr lang="en-GB" altLang="en-US"/>
          </a:p>
        </p:txBody>
      </p:sp>
      <p:sp>
        <p:nvSpPr>
          <p:cNvPr id="183299" name="Rectangle 3">
            <a:extLst>
              <a:ext uri="{FF2B5EF4-FFF2-40B4-BE49-F238E27FC236}">
                <a16:creationId xmlns:a16="http://schemas.microsoft.com/office/drawing/2014/main" id="{F70CE7E2-3214-2B53-9F83-69FCA1AF4317}"/>
              </a:ext>
            </a:extLst>
          </p:cNvPr>
          <p:cNvSpPr>
            <a:spLocks noGrp="1" noChangeArrowheads="1"/>
          </p:cNvSpPr>
          <p:nvPr>
            <p:ph type="body" idx="1"/>
          </p:nvPr>
        </p:nvSpPr>
        <p:spPr>
          <a:xfrm>
            <a:off x="0" y="609600"/>
            <a:ext cx="9144000" cy="5486400"/>
          </a:xfrm>
        </p:spPr>
        <p:txBody>
          <a:bodyPr/>
          <a:lstStyle/>
          <a:p>
            <a:r>
              <a:rPr lang="en-US" altLang="en-US" b="1">
                <a:solidFill>
                  <a:srgbClr val="FF6600"/>
                </a:solidFill>
              </a:rPr>
              <a:t>Ethers, Aldehydes, and Ketones</a:t>
            </a:r>
          </a:p>
          <a:p>
            <a:pPr lvl="1"/>
            <a:r>
              <a:rPr lang="en-US" altLang="en-US">
                <a:solidFill>
                  <a:srgbClr val="FFFF00"/>
                </a:solidFill>
              </a:rPr>
              <a:t>An </a:t>
            </a:r>
            <a:r>
              <a:rPr lang="en-US" altLang="en-US" b="1">
                <a:solidFill>
                  <a:srgbClr val="FF6600"/>
                </a:solidFill>
              </a:rPr>
              <a:t>ether</a:t>
            </a:r>
            <a:r>
              <a:rPr lang="en-US" altLang="en-US">
                <a:solidFill>
                  <a:srgbClr val="FFFF00"/>
                </a:solidFill>
              </a:rPr>
              <a:t> has a general formula ROR’</a:t>
            </a:r>
          </a:p>
          <a:p>
            <a:pPr lvl="2"/>
            <a:r>
              <a:rPr lang="en-US" altLang="en-US">
                <a:solidFill>
                  <a:srgbClr val="FFFF00"/>
                </a:solidFill>
              </a:rPr>
              <a:t>Diethyl ether for example would have the formula CH</a:t>
            </a:r>
            <a:r>
              <a:rPr lang="en-US" altLang="en-US" baseline="-25000">
                <a:solidFill>
                  <a:srgbClr val="FFFF00"/>
                </a:solidFill>
              </a:rPr>
              <a:t>3</a:t>
            </a:r>
            <a:r>
              <a:rPr lang="en-US" altLang="en-US">
                <a:solidFill>
                  <a:srgbClr val="FFFF00"/>
                </a:solidFill>
              </a:rPr>
              <a:t>CH</a:t>
            </a:r>
            <a:r>
              <a:rPr lang="en-US" altLang="en-US" baseline="-25000">
                <a:solidFill>
                  <a:srgbClr val="FFFF00"/>
                </a:solidFill>
              </a:rPr>
              <a:t>2</a:t>
            </a:r>
            <a:r>
              <a:rPr lang="en-US" altLang="en-US">
                <a:solidFill>
                  <a:srgbClr val="FFFF00"/>
                </a:solidFill>
              </a:rPr>
              <a:t>OCH</a:t>
            </a:r>
            <a:r>
              <a:rPr lang="en-US" altLang="en-US" baseline="-25000">
                <a:solidFill>
                  <a:srgbClr val="FFFF00"/>
                </a:solidFill>
              </a:rPr>
              <a:t>2</a:t>
            </a:r>
            <a:r>
              <a:rPr lang="en-US" altLang="en-US">
                <a:solidFill>
                  <a:srgbClr val="FFFF00"/>
                </a:solidFill>
              </a:rPr>
              <a:t>CH</a:t>
            </a:r>
            <a:r>
              <a:rPr lang="en-US" altLang="en-US" baseline="-25000">
                <a:solidFill>
                  <a:srgbClr val="FFFF00"/>
                </a:solidFill>
              </a:rPr>
              <a:t>3</a:t>
            </a:r>
            <a:endParaRPr lang="en-US" altLang="en-US">
              <a:solidFill>
                <a:srgbClr val="FFFF00"/>
              </a:solidFill>
            </a:endParaRPr>
          </a:p>
          <a:p>
            <a:pPr lvl="1"/>
            <a:r>
              <a:rPr lang="en-US" altLang="en-US">
                <a:solidFill>
                  <a:srgbClr val="FFFF00"/>
                </a:solidFill>
              </a:rPr>
              <a:t>An </a:t>
            </a:r>
            <a:r>
              <a:rPr lang="en-US" altLang="en-US" b="1">
                <a:solidFill>
                  <a:srgbClr val="FF6600"/>
                </a:solidFill>
              </a:rPr>
              <a:t>aldehyde</a:t>
            </a:r>
            <a:r>
              <a:rPr lang="en-US" altLang="en-US">
                <a:solidFill>
                  <a:srgbClr val="FFFF00"/>
                </a:solidFill>
              </a:rPr>
              <a:t> has a carbonyl group (carbon double bonded to an oxygen) attached to a terminal carbon atom</a:t>
            </a:r>
          </a:p>
          <a:p>
            <a:pPr lvl="1"/>
            <a:r>
              <a:rPr lang="en-US" altLang="en-US">
                <a:solidFill>
                  <a:srgbClr val="FFFF00"/>
                </a:solidFill>
              </a:rPr>
              <a:t>A </a:t>
            </a:r>
            <a:r>
              <a:rPr lang="en-US" altLang="en-US" b="1">
                <a:solidFill>
                  <a:srgbClr val="FF6600"/>
                </a:solidFill>
              </a:rPr>
              <a:t>ketone</a:t>
            </a:r>
            <a:r>
              <a:rPr lang="en-US" altLang="en-US">
                <a:solidFill>
                  <a:srgbClr val="FFFF00"/>
                </a:solidFill>
              </a:rPr>
              <a:t> has a carbonyl group attached to an internal carbon atom.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3299">
                                            <p:txEl>
                                              <p:pRg st="0" end="0"/>
                                            </p:txEl>
                                          </p:spTgt>
                                        </p:tgtEl>
                                        <p:attrNameLst>
                                          <p:attrName>style.visibility</p:attrName>
                                        </p:attrNameLst>
                                      </p:cBhvr>
                                      <p:to>
                                        <p:strVal val="visible"/>
                                      </p:to>
                                    </p:set>
                                    <p:anim calcmode="lin" valueType="num">
                                      <p:cBhvr additive="base">
                                        <p:cTn id="7" dur="500" fill="hold"/>
                                        <p:tgtEl>
                                          <p:spTgt spid="1832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32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3299">
                                            <p:txEl>
                                              <p:pRg st="1" end="1"/>
                                            </p:txEl>
                                          </p:spTgt>
                                        </p:tgtEl>
                                        <p:attrNameLst>
                                          <p:attrName>style.visibility</p:attrName>
                                        </p:attrNameLst>
                                      </p:cBhvr>
                                      <p:to>
                                        <p:strVal val="visible"/>
                                      </p:to>
                                    </p:set>
                                    <p:anim calcmode="lin" valueType="num">
                                      <p:cBhvr additive="base">
                                        <p:cTn id="13" dur="500" fill="hold"/>
                                        <p:tgtEl>
                                          <p:spTgt spid="1832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329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3299">
                                            <p:txEl>
                                              <p:pRg st="2" end="2"/>
                                            </p:txEl>
                                          </p:spTgt>
                                        </p:tgtEl>
                                        <p:attrNameLst>
                                          <p:attrName>style.visibility</p:attrName>
                                        </p:attrNameLst>
                                      </p:cBhvr>
                                      <p:to>
                                        <p:strVal val="visible"/>
                                      </p:to>
                                    </p:set>
                                    <p:anim calcmode="lin" valueType="num">
                                      <p:cBhvr additive="base">
                                        <p:cTn id="19" dur="500" fill="hold"/>
                                        <p:tgtEl>
                                          <p:spTgt spid="1832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329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3299">
                                            <p:txEl>
                                              <p:pRg st="3" end="3"/>
                                            </p:txEl>
                                          </p:spTgt>
                                        </p:tgtEl>
                                        <p:attrNameLst>
                                          <p:attrName>style.visibility</p:attrName>
                                        </p:attrNameLst>
                                      </p:cBhvr>
                                      <p:to>
                                        <p:strVal val="visible"/>
                                      </p:to>
                                    </p:set>
                                    <p:anim calcmode="lin" valueType="num">
                                      <p:cBhvr additive="base">
                                        <p:cTn id="25" dur="500" fill="hold"/>
                                        <p:tgtEl>
                                          <p:spTgt spid="1832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329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83299">
                                            <p:txEl>
                                              <p:pRg st="4" end="4"/>
                                            </p:txEl>
                                          </p:spTgt>
                                        </p:tgtEl>
                                        <p:attrNameLst>
                                          <p:attrName>style.visibility</p:attrName>
                                        </p:attrNameLst>
                                      </p:cBhvr>
                                      <p:to>
                                        <p:strVal val="visible"/>
                                      </p:to>
                                    </p:set>
                                    <p:anim calcmode="lin" valueType="num">
                                      <p:cBhvr additive="base">
                                        <p:cTn id="31" dur="500" fill="hold"/>
                                        <p:tgtEl>
                                          <p:spTgt spid="1832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83299">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9" grpId="0" build="p" bldLvl="5"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EED2F12E-F54D-3582-016F-56457D36E0A9}"/>
              </a:ext>
            </a:extLst>
          </p:cNvPr>
          <p:cNvSpPr>
            <a:spLocks noGrp="1" noChangeArrowheads="1"/>
          </p:cNvSpPr>
          <p:nvPr>
            <p:ph type="title"/>
          </p:nvPr>
        </p:nvSpPr>
        <p:spPr/>
        <p:txBody>
          <a:bodyPr/>
          <a:lstStyle/>
          <a:p>
            <a:endParaRPr lang="en-GB" altLang="en-US"/>
          </a:p>
        </p:txBody>
      </p:sp>
      <p:sp>
        <p:nvSpPr>
          <p:cNvPr id="218115" name="Rectangle 3">
            <a:extLst>
              <a:ext uri="{FF2B5EF4-FFF2-40B4-BE49-F238E27FC236}">
                <a16:creationId xmlns:a16="http://schemas.microsoft.com/office/drawing/2014/main" id="{69DE806D-AD3E-C8DA-FBF8-7554ADE90633}"/>
              </a:ext>
            </a:extLst>
          </p:cNvPr>
          <p:cNvSpPr>
            <a:spLocks noGrp="1" noChangeArrowheads="1"/>
          </p:cNvSpPr>
          <p:nvPr>
            <p:ph type="body" idx="1"/>
          </p:nvPr>
        </p:nvSpPr>
        <p:spPr>
          <a:xfrm>
            <a:off x="0" y="685800"/>
            <a:ext cx="4953000" cy="6172200"/>
          </a:xfrm>
        </p:spPr>
        <p:txBody>
          <a:bodyPr/>
          <a:lstStyle/>
          <a:p>
            <a:r>
              <a:rPr lang="en-US" altLang="en-US">
                <a:solidFill>
                  <a:srgbClr val="FFFF00"/>
                </a:solidFill>
              </a:rPr>
              <a:t>The carbonyl group (A) is present in both aldehydes and ketones, as shown in (B). (C) The simplest example of each, with the IUPAC name above and the common name below each formula.</a:t>
            </a:r>
          </a:p>
        </p:txBody>
      </p:sp>
      <p:pic>
        <p:nvPicPr>
          <p:cNvPr id="218116" name="Picture 4">
            <a:extLst>
              <a:ext uri="{FF2B5EF4-FFF2-40B4-BE49-F238E27FC236}">
                <a16:creationId xmlns:a16="http://schemas.microsoft.com/office/drawing/2014/main" id="{64565FF6-5D96-6074-F16B-A398FFA366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54600" y="0"/>
            <a:ext cx="40894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7C86B0F0-9A4B-B025-D6B7-9E09E23DEB65}"/>
              </a:ext>
            </a:extLst>
          </p:cNvPr>
          <p:cNvSpPr>
            <a:spLocks noGrp="1" noChangeArrowheads="1"/>
          </p:cNvSpPr>
          <p:nvPr>
            <p:ph type="title"/>
          </p:nvPr>
        </p:nvSpPr>
        <p:spPr/>
        <p:txBody>
          <a:bodyPr/>
          <a:lstStyle/>
          <a:p>
            <a:endParaRPr lang="en-GB" altLang="en-US"/>
          </a:p>
        </p:txBody>
      </p:sp>
      <p:sp>
        <p:nvSpPr>
          <p:cNvPr id="186371" name="Rectangle 3">
            <a:extLst>
              <a:ext uri="{FF2B5EF4-FFF2-40B4-BE49-F238E27FC236}">
                <a16:creationId xmlns:a16="http://schemas.microsoft.com/office/drawing/2014/main" id="{FFD0B79A-BCBC-434D-6ADF-25CB0B2816E7}"/>
              </a:ext>
            </a:extLst>
          </p:cNvPr>
          <p:cNvSpPr>
            <a:spLocks noGrp="1" noChangeArrowheads="1"/>
          </p:cNvSpPr>
          <p:nvPr>
            <p:ph type="body" idx="1"/>
          </p:nvPr>
        </p:nvSpPr>
        <p:spPr>
          <a:xfrm>
            <a:off x="0" y="609600"/>
            <a:ext cx="9144000" cy="5486400"/>
          </a:xfrm>
        </p:spPr>
        <p:txBody>
          <a:bodyPr/>
          <a:lstStyle/>
          <a:p>
            <a:pPr>
              <a:lnSpc>
                <a:spcPct val="90000"/>
              </a:lnSpc>
            </a:pPr>
            <a:r>
              <a:rPr lang="en-US" altLang="en-US" b="1">
                <a:solidFill>
                  <a:srgbClr val="FF6600"/>
                </a:solidFill>
              </a:rPr>
              <a:t>Organic Acids and Esters</a:t>
            </a:r>
          </a:p>
          <a:p>
            <a:pPr lvl="1">
              <a:lnSpc>
                <a:spcPct val="90000"/>
              </a:lnSpc>
            </a:pPr>
            <a:r>
              <a:rPr lang="en-US" altLang="en-US" b="1">
                <a:solidFill>
                  <a:srgbClr val="FF6600"/>
                </a:solidFill>
              </a:rPr>
              <a:t>Organic acids</a:t>
            </a:r>
            <a:r>
              <a:rPr lang="en-US" altLang="en-US">
                <a:solidFill>
                  <a:srgbClr val="FFFF00"/>
                </a:solidFill>
              </a:rPr>
              <a:t> are those acids that are derived from living organisms, usually from metabolism, but sometimes as a defense mechanism.</a:t>
            </a:r>
          </a:p>
          <a:p>
            <a:pPr lvl="1">
              <a:lnSpc>
                <a:spcPct val="90000"/>
              </a:lnSpc>
            </a:pPr>
            <a:r>
              <a:rPr lang="en-US" altLang="en-US">
                <a:solidFill>
                  <a:srgbClr val="FFFF00"/>
                </a:solidFill>
              </a:rPr>
              <a:t>Long chain organic acids are known as fatty acids.</a:t>
            </a:r>
          </a:p>
          <a:p>
            <a:pPr lvl="1">
              <a:lnSpc>
                <a:spcPct val="90000"/>
              </a:lnSpc>
            </a:pPr>
            <a:r>
              <a:rPr lang="en-US" altLang="en-US">
                <a:solidFill>
                  <a:srgbClr val="FFFF00"/>
                </a:solidFill>
              </a:rPr>
              <a:t>These are also called carboxylic acids as they contain the carboxyl functional group (COOH) </a:t>
            </a:r>
          </a:p>
          <a:p>
            <a:pPr lvl="2">
              <a:lnSpc>
                <a:spcPct val="90000"/>
              </a:lnSpc>
            </a:pPr>
            <a:r>
              <a:rPr lang="en-US" altLang="en-US">
                <a:solidFill>
                  <a:srgbClr val="FFFF00"/>
                </a:solidFill>
              </a:rPr>
              <a:t>One oxygen is double bonded to the carbon and the other is bonded to the carbon and to the hydrogen both with single bonds.</a:t>
            </a:r>
          </a:p>
          <a:p>
            <a:pPr lvl="1">
              <a:lnSpc>
                <a:spcPct val="90000"/>
              </a:lnSpc>
            </a:pPr>
            <a:r>
              <a:rPr lang="en-US" altLang="en-US" b="1">
                <a:solidFill>
                  <a:srgbClr val="FF6600"/>
                </a:solidFill>
              </a:rPr>
              <a:t>Esters</a:t>
            </a:r>
            <a:r>
              <a:rPr lang="en-US" altLang="en-US">
                <a:solidFill>
                  <a:srgbClr val="FFFF00"/>
                </a:solidFill>
              </a:rPr>
              <a:t> are condensation products of carboxylic acids with the removal of water (also called a dehydration synthesis).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6371">
                                            <p:txEl>
                                              <p:pRg st="0" end="0"/>
                                            </p:txEl>
                                          </p:spTgt>
                                        </p:tgtEl>
                                        <p:attrNameLst>
                                          <p:attrName>style.visibility</p:attrName>
                                        </p:attrNameLst>
                                      </p:cBhvr>
                                      <p:to>
                                        <p:strVal val="visible"/>
                                      </p:to>
                                    </p:set>
                                    <p:anim calcmode="lin" valueType="num">
                                      <p:cBhvr additive="base">
                                        <p:cTn id="7" dur="500" fill="hold"/>
                                        <p:tgtEl>
                                          <p:spTgt spid="1863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63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6371">
                                            <p:txEl>
                                              <p:pRg st="1" end="1"/>
                                            </p:txEl>
                                          </p:spTgt>
                                        </p:tgtEl>
                                        <p:attrNameLst>
                                          <p:attrName>style.visibility</p:attrName>
                                        </p:attrNameLst>
                                      </p:cBhvr>
                                      <p:to>
                                        <p:strVal val="visible"/>
                                      </p:to>
                                    </p:set>
                                    <p:anim calcmode="lin" valueType="num">
                                      <p:cBhvr additive="base">
                                        <p:cTn id="13" dur="500" fill="hold"/>
                                        <p:tgtEl>
                                          <p:spTgt spid="18637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63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6371">
                                            <p:txEl>
                                              <p:pRg st="2" end="2"/>
                                            </p:txEl>
                                          </p:spTgt>
                                        </p:tgtEl>
                                        <p:attrNameLst>
                                          <p:attrName>style.visibility</p:attrName>
                                        </p:attrNameLst>
                                      </p:cBhvr>
                                      <p:to>
                                        <p:strVal val="visible"/>
                                      </p:to>
                                    </p:set>
                                    <p:anim calcmode="lin" valueType="num">
                                      <p:cBhvr additive="base">
                                        <p:cTn id="19" dur="500" fill="hold"/>
                                        <p:tgtEl>
                                          <p:spTgt spid="18637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63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6371">
                                            <p:txEl>
                                              <p:pRg st="3" end="3"/>
                                            </p:txEl>
                                          </p:spTgt>
                                        </p:tgtEl>
                                        <p:attrNameLst>
                                          <p:attrName>style.visibility</p:attrName>
                                        </p:attrNameLst>
                                      </p:cBhvr>
                                      <p:to>
                                        <p:strVal val="visible"/>
                                      </p:to>
                                    </p:set>
                                    <p:anim calcmode="lin" valueType="num">
                                      <p:cBhvr additive="base">
                                        <p:cTn id="25" dur="500" fill="hold"/>
                                        <p:tgtEl>
                                          <p:spTgt spid="18637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63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86371">
                                            <p:txEl>
                                              <p:pRg st="4" end="4"/>
                                            </p:txEl>
                                          </p:spTgt>
                                        </p:tgtEl>
                                        <p:attrNameLst>
                                          <p:attrName>style.visibility</p:attrName>
                                        </p:attrNameLst>
                                      </p:cBhvr>
                                      <p:to>
                                        <p:strVal val="visible"/>
                                      </p:to>
                                    </p:set>
                                    <p:anim calcmode="lin" valueType="num">
                                      <p:cBhvr additive="base">
                                        <p:cTn id="31" dur="500" fill="hold"/>
                                        <p:tgtEl>
                                          <p:spTgt spid="18637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863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86371">
                                            <p:txEl>
                                              <p:pRg st="5" end="5"/>
                                            </p:txEl>
                                          </p:spTgt>
                                        </p:tgtEl>
                                        <p:attrNameLst>
                                          <p:attrName>style.visibility</p:attrName>
                                        </p:attrNameLst>
                                      </p:cBhvr>
                                      <p:to>
                                        <p:strVal val="visible"/>
                                      </p:to>
                                    </p:set>
                                    <p:anim calcmode="lin" valueType="num">
                                      <p:cBhvr additive="base">
                                        <p:cTn id="37" dur="500" fill="hold"/>
                                        <p:tgtEl>
                                          <p:spTgt spid="186371">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8637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371" grpId="0" build="p" bldLvl="5"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890788F7-693B-6080-3579-4C7B0C6C21BB}"/>
              </a:ext>
            </a:extLst>
          </p:cNvPr>
          <p:cNvSpPr>
            <a:spLocks noGrp="1" noChangeArrowheads="1"/>
          </p:cNvSpPr>
          <p:nvPr>
            <p:ph type="title"/>
          </p:nvPr>
        </p:nvSpPr>
        <p:spPr/>
        <p:txBody>
          <a:bodyPr/>
          <a:lstStyle/>
          <a:p>
            <a:endParaRPr lang="en-GB" altLang="en-US"/>
          </a:p>
        </p:txBody>
      </p:sp>
      <p:sp>
        <p:nvSpPr>
          <p:cNvPr id="219139" name="Rectangle 3">
            <a:extLst>
              <a:ext uri="{FF2B5EF4-FFF2-40B4-BE49-F238E27FC236}">
                <a16:creationId xmlns:a16="http://schemas.microsoft.com/office/drawing/2014/main" id="{A9C198EA-4B50-12E3-AF25-5BEC9347D0A2}"/>
              </a:ext>
            </a:extLst>
          </p:cNvPr>
          <p:cNvSpPr>
            <a:spLocks noGrp="1" noChangeArrowheads="1"/>
          </p:cNvSpPr>
          <p:nvPr>
            <p:ph type="body" idx="1"/>
          </p:nvPr>
        </p:nvSpPr>
        <p:spPr>
          <a:xfrm>
            <a:off x="0" y="4953000"/>
            <a:ext cx="9144000" cy="1905000"/>
          </a:xfrm>
        </p:spPr>
        <p:txBody>
          <a:bodyPr/>
          <a:lstStyle/>
          <a:p>
            <a:r>
              <a:rPr lang="en-US" altLang="en-US" sz="2800">
                <a:solidFill>
                  <a:srgbClr val="FFFF00"/>
                </a:solidFill>
              </a:rPr>
              <a:t>These red ants, like other ants, make the simplest of the organic acids, formic acid. The sting of bees, ants, and some plants contains formic acid, along with some other irritating materials. Formic acid is HCOOH.</a:t>
            </a:r>
          </a:p>
        </p:txBody>
      </p:sp>
      <p:pic>
        <p:nvPicPr>
          <p:cNvPr id="219140" name="Picture 4">
            <a:extLst>
              <a:ext uri="{FF2B5EF4-FFF2-40B4-BE49-F238E27FC236}">
                <a16:creationId xmlns:a16="http://schemas.microsoft.com/office/drawing/2014/main" id="{7840F067-C1B5-81E1-E27F-846EBEBAAE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0"/>
            <a:ext cx="7315200" cy="49498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8CC3F983-0C90-524C-5338-30ABFAA9556D}"/>
              </a:ext>
            </a:extLst>
          </p:cNvPr>
          <p:cNvSpPr>
            <a:spLocks noGrp="1" noChangeArrowheads="1"/>
          </p:cNvSpPr>
          <p:nvPr>
            <p:ph type="title"/>
          </p:nvPr>
        </p:nvSpPr>
        <p:spPr/>
        <p:txBody>
          <a:bodyPr/>
          <a:lstStyle/>
          <a:p>
            <a:endParaRPr lang="en-GB" altLang="en-US"/>
          </a:p>
        </p:txBody>
      </p:sp>
      <p:sp>
        <p:nvSpPr>
          <p:cNvPr id="187395" name="Rectangle 3">
            <a:extLst>
              <a:ext uri="{FF2B5EF4-FFF2-40B4-BE49-F238E27FC236}">
                <a16:creationId xmlns:a16="http://schemas.microsoft.com/office/drawing/2014/main" id="{494F8DAA-D7BC-1C6B-D81F-22F8E79CA271}"/>
              </a:ext>
            </a:extLst>
          </p:cNvPr>
          <p:cNvSpPr>
            <a:spLocks noGrp="1" noChangeArrowheads="1"/>
          </p:cNvSpPr>
          <p:nvPr>
            <p:ph type="body" idx="1"/>
          </p:nvPr>
        </p:nvSpPr>
        <p:spPr>
          <a:xfrm>
            <a:off x="0" y="1981200"/>
            <a:ext cx="9144000" cy="4114800"/>
          </a:xfrm>
        </p:spPr>
        <p:txBody>
          <a:bodyPr/>
          <a:lstStyle/>
          <a:p>
            <a:pPr algn="ctr"/>
            <a:r>
              <a:rPr lang="en-US" altLang="en-US" sz="4400" b="1">
                <a:solidFill>
                  <a:srgbClr val="FF6600"/>
                </a:solidFill>
              </a:rPr>
              <a:t>Organic Compounds of Life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87395">
                                            <p:txEl>
                                              <p:pRg st="0" end="0"/>
                                            </p:txEl>
                                          </p:spTgt>
                                        </p:tgtEl>
                                        <p:attrNameLst>
                                          <p:attrName>style.visibility</p:attrName>
                                        </p:attrNameLst>
                                      </p:cBhvr>
                                      <p:to>
                                        <p:strVal val="visible"/>
                                      </p:to>
                                    </p:set>
                                    <p:anim calcmode="lin" valueType="num">
                                      <p:cBhvr>
                                        <p:cTn id="7" dur="1000" fill="hold"/>
                                        <p:tgtEl>
                                          <p:spTgt spid="187395">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87395">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87395">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7395">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5" grpId="0" build="p"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F0D770DF-8C29-EE46-16FB-3805E127931D}"/>
              </a:ext>
            </a:extLst>
          </p:cNvPr>
          <p:cNvSpPr>
            <a:spLocks noGrp="1" noChangeArrowheads="1"/>
          </p:cNvSpPr>
          <p:nvPr>
            <p:ph type="title"/>
          </p:nvPr>
        </p:nvSpPr>
        <p:spPr/>
        <p:txBody>
          <a:bodyPr/>
          <a:lstStyle/>
          <a:p>
            <a:endParaRPr lang="en-GB" altLang="en-US"/>
          </a:p>
        </p:txBody>
      </p:sp>
      <p:sp>
        <p:nvSpPr>
          <p:cNvPr id="188419" name="Rectangle 3">
            <a:extLst>
              <a:ext uri="{FF2B5EF4-FFF2-40B4-BE49-F238E27FC236}">
                <a16:creationId xmlns:a16="http://schemas.microsoft.com/office/drawing/2014/main" id="{5ACF7D85-3264-ECC5-AD4B-9E596239D905}"/>
              </a:ext>
            </a:extLst>
          </p:cNvPr>
          <p:cNvSpPr>
            <a:spLocks noGrp="1" noChangeArrowheads="1"/>
          </p:cNvSpPr>
          <p:nvPr>
            <p:ph type="body" idx="1"/>
          </p:nvPr>
        </p:nvSpPr>
        <p:spPr>
          <a:xfrm>
            <a:off x="0" y="1143000"/>
            <a:ext cx="9144000" cy="4953000"/>
          </a:xfrm>
        </p:spPr>
        <p:txBody>
          <a:bodyPr/>
          <a:lstStyle/>
          <a:p>
            <a:r>
              <a:rPr lang="en-US" altLang="en-US" sz="2800">
                <a:solidFill>
                  <a:srgbClr val="FFFF00"/>
                </a:solidFill>
              </a:rPr>
              <a:t>Introduction</a:t>
            </a:r>
          </a:p>
          <a:p>
            <a:pPr lvl="1"/>
            <a:r>
              <a:rPr lang="en-US" altLang="en-US">
                <a:solidFill>
                  <a:srgbClr val="FFFF00"/>
                </a:solidFill>
              </a:rPr>
              <a:t>Living organisms have to be able to:</a:t>
            </a:r>
          </a:p>
          <a:p>
            <a:pPr lvl="2"/>
            <a:r>
              <a:rPr lang="en-US" altLang="en-US" sz="2800">
                <a:solidFill>
                  <a:srgbClr val="FFFF00"/>
                </a:solidFill>
              </a:rPr>
              <a:t>Exchange matter and energy with their surroundings.</a:t>
            </a:r>
          </a:p>
          <a:p>
            <a:pPr lvl="2"/>
            <a:r>
              <a:rPr lang="en-US" altLang="en-US" sz="2800">
                <a:solidFill>
                  <a:srgbClr val="FFFF00"/>
                </a:solidFill>
              </a:rPr>
              <a:t>Transform matter and energy into different forms.</a:t>
            </a:r>
          </a:p>
          <a:p>
            <a:pPr lvl="2"/>
            <a:r>
              <a:rPr lang="en-US" altLang="en-US" sz="2800">
                <a:solidFill>
                  <a:srgbClr val="FFFF00"/>
                </a:solidFill>
              </a:rPr>
              <a:t>Respond to changes in their environment.</a:t>
            </a:r>
          </a:p>
          <a:p>
            <a:pPr lvl="2"/>
            <a:r>
              <a:rPr lang="en-US" altLang="en-US" sz="2800">
                <a:solidFill>
                  <a:srgbClr val="FFFF00"/>
                </a:solidFill>
              </a:rPr>
              <a:t>Grow.</a:t>
            </a:r>
          </a:p>
          <a:p>
            <a:pPr lvl="2"/>
            <a:r>
              <a:rPr lang="en-US" altLang="en-US" sz="2800">
                <a:solidFill>
                  <a:srgbClr val="FFFF00"/>
                </a:solidFill>
              </a:rPr>
              <a:t>Reproduce.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8419">
                                            <p:txEl>
                                              <p:pRg st="0" end="0"/>
                                            </p:txEl>
                                          </p:spTgt>
                                        </p:tgtEl>
                                        <p:attrNameLst>
                                          <p:attrName>style.visibility</p:attrName>
                                        </p:attrNameLst>
                                      </p:cBhvr>
                                      <p:to>
                                        <p:strVal val="visible"/>
                                      </p:to>
                                    </p:set>
                                    <p:anim calcmode="lin" valueType="num">
                                      <p:cBhvr additive="base">
                                        <p:cTn id="7" dur="500" fill="hold"/>
                                        <p:tgtEl>
                                          <p:spTgt spid="1884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84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8419">
                                            <p:txEl>
                                              <p:pRg st="1" end="1"/>
                                            </p:txEl>
                                          </p:spTgt>
                                        </p:tgtEl>
                                        <p:attrNameLst>
                                          <p:attrName>style.visibility</p:attrName>
                                        </p:attrNameLst>
                                      </p:cBhvr>
                                      <p:to>
                                        <p:strVal val="visible"/>
                                      </p:to>
                                    </p:set>
                                    <p:anim calcmode="lin" valueType="num">
                                      <p:cBhvr additive="base">
                                        <p:cTn id="13" dur="500" fill="hold"/>
                                        <p:tgtEl>
                                          <p:spTgt spid="18841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841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8419">
                                            <p:txEl>
                                              <p:pRg st="2" end="2"/>
                                            </p:txEl>
                                          </p:spTgt>
                                        </p:tgtEl>
                                        <p:attrNameLst>
                                          <p:attrName>style.visibility</p:attrName>
                                        </p:attrNameLst>
                                      </p:cBhvr>
                                      <p:to>
                                        <p:strVal val="visible"/>
                                      </p:to>
                                    </p:set>
                                    <p:anim calcmode="lin" valueType="num">
                                      <p:cBhvr additive="base">
                                        <p:cTn id="19" dur="500" fill="hold"/>
                                        <p:tgtEl>
                                          <p:spTgt spid="18841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84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8419">
                                            <p:txEl>
                                              <p:pRg st="3" end="3"/>
                                            </p:txEl>
                                          </p:spTgt>
                                        </p:tgtEl>
                                        <p:attrNameLst>
                                          <p:attrName>style.visibility</p:attrName>
                                        </p:attrNameLst>
                                      </p:cBhvr>
                                      <p:to>
                                        <p:strVal val="visible"/>
                                      </p:to>
                                    </p:set>
                                    <p:anim calcmode="lin" valueType="num">
                                      <p:cBhvr additive="base">
                                        <p:cTn id="25" dur="500" fill="hold"/>
                                        <p:tgtEl>
                                          <p:spTgt spid="18841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84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88419">
                                            <p:txEl>
                                              <p:pRg st="4" end="4"/>
                                            </p:txEl>
                                          </p:spTgt>
                                        </p:tgtEl>
                                        <p:attrNameLst>
                                          <p:attrName>style.visibility</p:attrName>
                                        </p:attrNameLst>
                                      </p:cBhvr>
                                      <p:to>
                                        <p:strVal val="visible"/>
                                      </p:to>
                                    </p:set>
                                    <p:anim calcmode="lin" valueType="num">
                                      <p:cBhvr additive="base">
                                        <p:cTn id="31" dur="500" fill="hold"/>
                                        <p:tgtEl>
                                          <p:spTgt spid="18841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884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88419">
                                            <p:txEl>
                                              <p:pRg st="5" end="5"/>
                                            </p:txEl>
                                          </p:spTgt>
                                        </p:tgtEl>
                                        <p:attrNameLst>
                                          <p:attrName>style.visibility</p:attrName>
                                        </p:attrNameLst>
                                      </p:cBhvr>
                                      <p:to>
                                        <p:strVal val="visible"/>
                                      </p:to>
                                    </p:set>
                                    <p:anim calcmode="lin" valueType="num">
                                      <p:cBhvr additive="base">
                                        <p:cTn id="37" dur="500" fill="hold"/>
                                        <p:tgtEl>
                                          <p:spTgt spid="18841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88419">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188419">
                                            <p:txEl>
                                              <p:pRg st="6" end="6"/>
                                            </p:txEl>
                                          </p:spTgt>
                                        </p:tgtEl>
                                        <p:attrNameLst>
                                          <p:attrName>style.visibility</p:attrName>
                                        </p:attrNameLst>
                                      </p:cBhvr>
                                      <p:to>
                                        <p:strVal val="visible"/>
                                      </p:to>
                                    </p:set>
                                    <p:anim calcmode="lin" valueType="num">
                                      <p:cBhvr additive="base">
                                        <p:cTn id="43" dur="500" fill="hold"/>
                                        <p:tgtEl>
                                          <p:spTgt spid="188419">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8841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8419" grpId="0" build="p" bldLvl="5"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1490" name="Rectangle 2">
            <a:extLst>
              <a:ext uri="{FF2B5EF4-FFF2-40B4-BE49-F238E27FC236}">
                <a16:creationId xmlns:a16="http://schemas.microsoft.com/office/drawing/2014/main" id="{51AAF9AD-1D84-8DEC-2AF3-CB57A579A058}"/>
              </a:ext>
            </a:extLst>
          </p:cNvPr>
          <p:cNvSpPr>
            <a:spLocks noGrp="1" noChangeArrowheads="1"/>
          </p:cNvSpPr>
          <p:nvPr>
            <p:ph type="title"/>
          </p:nvPr>
        </p:nvSpPr>
        <p:spPr/>
        <p:txBody>
          <a:bodyPr/>
          <a:lstStyle/>
          <a:p>
            <a:endParaRPr lang="en-GB" altLang="en-US">
              <a:solidFill>
                <a:srgbClr val="FFFF00"/>
              </a:solidFill>
            </a:endParaRPr>
          </a:p>
        </p:txBody>
      </p:sp>
      <p:sp>
        <p:nvSpPr>
          <p:cNvPr id="191491" name="Rectangle 3">
            <a:extLst>
              <a:ext uri="{FF2B5EF4-FFF2-40B4-BE49-F238E27FC236}">
                <a16:creationId xmlns:a16="http://schemas.microsoft.com/office/drawing/2014/main" id="{8F4A97FB-F455-2F08-15B1-79DC98213308}"/>
              </a:ext>
            </a:extLst>
          </p:cNvPr>
          <p:cNvSpPr>
            <a:spLocks noGrp="1" noChangeArrowheads="1"/>
          </p:cNvSpPr>
          <p:nvPr>
            <p:ph type="body" idx="1"/>
          </p:nvPr>
        </p:nvSpPr>
        <p:spPr>
          <a:xfrm>
            <a:off x="0" y="990600"/>
            <a:ext cx="9144000" cy="5867400"/>
          </a:xfrm>
        </p:spPr>
        <p:txBody>
          <a:bodyPr/>
          <a:lstStyle/>
          <a:p>
            <a:pPr lvl="1"/>
            <a:r>
              <a:rPr lang="en-US" altLang="en-US">
                <a:solidFill>
                  <a:srgbClr val="FFFF00"/>
                </a:solidFill>
              </a:rPr>
              <a:t>All of these changes are due to large organic compounds called </a:t>
            </a:r>
            <a:r>
              <a:rPr lang="en-US" altLang="en-US" b="1">
                <a:solidFill>
                  <a:srgbClr val="FF6600"/>
                </a:solidFill>
              </a:rPr>
              <a:t>macromolecules</a:t>
            </a:r>
            <a:r>
              <a:rPr lang="en-US" altLang="en-US">
                <a:solidFill>
                  <a:srgbClr val="FF6600"/>
                </a:solidFill>
              </a:rPr>
              <a:t>.</a:t>
            </a:r>
          </a:p>
          <a:p>
            <a:pPr lvl="2"/>
            <a:r>
              <a:rPr lang="en-US" altLang="en-US">
                <a:solidFill>
                  <a:srgbClr val="FFFF00"/>
                </a:solidFill>
              </a:rPr>
              <a:t>A macromolecule is a combination of many smaller similar molecules polymerized into a chain structure.</a:t>
            </a:r>
          </a:p>
          <a:p>
            <a:pPr lvl="1"/>
            <a:r>
              <a:rPr lang="en-US" altLang="en-US">
                <a:solidFill>
                  <a:srgbClr val="FFFF00"/>
                </a:solidFill>
              </a:rPr>
              <a:t>In living organisms there are three main types of macromolecules which control all activities and determine what an organism will do and become.</a:t>
            </a:r>
          </a:p>
          <a:p>
            <a:pPr lvl="2"/>
            <a:r>
              <a:rPr lang="en-US" altLang="en-US">
                <a:solidFill>
                  <a:srgbClr val="FFFF00"/>
                </a:solidFill>
              </a:rPr>
              <a:t>Proteins.</a:t>
            </a:r>
          </a:p>
          <a:p>
            <a:pPr lvl="2"/>
            <a:r>
              <a:rPr lang="en-US" altLang="en-US">
                <a:solidFill>
                  <a:srgbClr val="FFFF00"/>
                </a:solidFill>
              </a:rPr>
              <a:t>Carbohydrates</a:t>
            </a:r>
          </a:p>
          <a:p>
            <a:pPr lvl="2"/>
            <a:r>
              <a:rPr lang="en-US" altLang="en-US">
                <a:solidFill>
                  <a:srgbClr val="FFFF00"/>
                </a:solidFill>
              </a:rPr>
              <a:t>Nucleic acids.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1491">
                                            <p:txEl>
                                              <p:pRg st="0" end="0"/>
                                            </p:txEl>
                                          </p:spTgt>
                                        </p:tgtEl>
                                        <p:attrNameLst>
                                          <p:attrName>style.visibility</p:attrName>
                                        </p:attrNameLst>
                                      </p:cBhvr>
                                      <p:to>
                                        <p:strVal val="visible"/>
                                      </p:to>
                                    </p:set>
                                    <p:anim calcmode="lin" valueType="num">
                                      <p:cBhvr additive="base">
                                        <p:cTn id="7" dur="500" fill="hold"/>
                                        <p:tgtEl>
                                          <p:spTgt spid="19149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149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1491">
                                            <p:txEl>
                                              <p:pRg st="1" end="1"/>
                                            </p:txEl>
                                          </p:spTgt>
                                        </p:tgtEl>
                                        <p:attrNameLst>
                                          <p:attrName>style.visibility</p:attrName>
                                        </p:attrNameLst>
                                      </p:cBhvr>
                                      <p:to>
                                        <p:strVal val="visible"/>
                                      </p:to>
                                    </p:set>
                                    <p:anim calcmode="lin" valueType="num">
                                      <p:cBhvr additive="base">
                                        <p:cTn id="13" dur="500" fill="hold"/>
                                        <p:tgtEl>
                                          <p:spTgt spid="19149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149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91491">
                                            <p:txEl>
                                              <p:pRg st="2" end="2"/>
                                            </p:txEl>
                                          </p:spTgt>
                                        </p:tgtEl>
                                        <p:attrNameLst>
                                          <p:attrName>style.visibility</p:attrName>
                                        </p:attrNameLst>
                                      </p:cBhvr>
                                      <p:to>
                                        <p:strVal val="visible"/>
                                      </p:to>
                                    </p:set>
                                    <p:anim calcmode="lin" valueType="num">
                                      <p:cBhvr additive="base">
                                        <p:cTn id="19" dur="500" fill="hold"/>
                                        <p:tgtEl>
                                          <p:spTgt spid="19149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14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91491">
                                            <p:txEl>
                                              <p:pRg st="3" end="3"/>
                                            </p:txEl>
                                          </p:spTgt>
                                        </p:tgtEl>
                                        <p:attrNameLst>
                                          <p:attrName>style.visibility</p:attrName>
                                        </p:attrNameLst>
                                      </p:cBhvr>
                                      <p:to>
                                        <p:strVal val="visible"/>
                                      </p:to>
                                    </p:set>
                                    <p:anim calcmode="lin" valueType="num">
                                      <p:cBhvr additive="base">
                                        <p:cTn id="25" dur="500" fill="hold"/>
                                        <p:tgtEl>
                                          <p:spTgt spid="19149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149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91491">
                                            <p:txEl>
                                              <p:pRg st="4" end="4"/>
                                            </p:txEl>
                                          </p:spTgt>
                                        </p:tgtEl>
                                        <p:attrNameLst>
                                          <p:attrName>style.visibility</p:attrName>
                                        </p:attrNameLst>
                                      </p:cBhvr>
                                      <p:to>
                                        <p:strVal val="visible"/>
                                      </p:to>
                                    </p:set>
                                    <p:anim calcmode="lin" valueType="num">
                                      <p:cBhvr additive="base">
                                        <p:cTn id="31" dur="500" fill="hold"/>
                                        <p:tgtEl>
                                          <p:spTgt spid="19149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9149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91491">
                                            <p:txEl>
                                              <p:pRg st="5" end="5"/>
                                            </p:txEl>
                                          </p:spTgt>
                                        </p:tgtEl>
                                        <p:attrNameLst>
                                          <p:attrName>style.visibility</p:attrName>
                                        </p:attrNameLst>
                                      </p:cBhvr>
                                      <p:to>
                                        <p:strVal val="visible"/>
                                      </p:to>
                                    </p:set>
                                    <p:anim calcmode="lin" valueType="num">
                                      <p:cBhvr additive="base">
                                        <p:cTn id="37" dur="500" fill="hold"/>
                                        <p:tgtEl>
                                          <p:spTgt spid="191491">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9149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1491" grpId="0" build="p" bldLvl="5"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a:extLst>
              <a:ext uri="{FF2B5EF4-FFF2-40B4-BE49-F238E27FC236}">
                <a16:creationId xmlns:a16="http://schemas.microsoft.com/office/drawing/2014/main" id="{379CD994-9800-95B5-60FC-F4AEAEDCF007}"/>
              </a:ext>
            </a:extLst>
          </p:cNvPr>
          <p:cNvSpPr>
            <a:spLocks noGrp="1" noChangeArrowheads="1"/>
          </p:cNvSpPr>
          <p:nvPr>
            <p:ph type="title"/>
          </p:nvPr>
        </p:nvSpPr>
        <p:spPr/>
        <p:txBody>
          <a:bodyPr/>
          <a:lstStyle/>
          <a:p>
            <a:endParaRPr lang="en-GB" altLang="en-US">
              <a:solidFill>
                <a:srgbClr val="FFFF00"/>
              </a:solidFill>
            </a:endParaRPr>
          </a:p>
        </p:txBody>
      </p:sp>
      <p:sp>
        <p:nvSpPr>
          <p:cNvPr id="190467" name="Rectangle 3">
            <a:extLst>
              <a:ext uri="{FF2B5EF4-FFF2-40B4-BE49-F238E27FC236}">
                <a16:creationId xmlns:a16="http://schemas.microsoft.com/office/drawing/2014/main" id="{3014B86C-0D9F-5538-8262-4C707474A11A}"/>
              </a:ext>
            </a:extLst>
          </p:cNvPr>
          <p:cNvSpPr>
            <a:spLocks noGrp="1" noChangeArrowheads="1"/>
          </p:cNvSpPr>
          <p:nvPr>
            <p:ph type="body" idx="1"/>
          </p:nvPr>
        </p:nvSpPr>
        <p:spPr>
          <a:xfrm>
            <a:off x="0" y="609600"/>
            <a:ext cx="9144000" cy="6248400"/>
          </a:xfrm>
        </p:spPr>
        <p:txBody>
          <a:bodyPr/>
          <a:lstStyle/>
          <a:p>
            <a:pPr lvl="1"/>
            <a:r>
              <a:rPr lang="en-US" altLang="en-US">
                <a:solidFill>
                  <a:srgbClr val="FFFF00"/>
                </a:solidFill>
              </a:rPr>
              <a:t>The basic unit of life is the </a:t>
            </a:r>
            <a:r>
              <a:rPr lang="en-US" altLang="en-US" b="1">
                <a:solidFill>
                  <a:srgbClr val="FF6600"/>
                </a:solidFill>
              </a:rPr>
              <a:t>cell</a:t>
            </a:r>
            <a:r>
              <a:rPr lang="en-US" altLang="en-US" b="1">
                <a:solidFill>
                  <a:srgbClr val="FFFF00"/>
                </a:solidFill>
              </a:rPr>
              <a:t>.</a:t>
            </a:r>
          </a:p>
          <a:p>
            <a:pPr lvl="2"/>
            <a:r>
              <a:rPr lang="en-US" altLang="en-US">
                <a:solidFill>
                  <a:srgbClr val="FFFF00"/>
                </a:solidFill>
              </a:rPr>
              <a:t>The cell makes up all living organisms that we know of.</a:t>
            </a:r>
          </a:p>
          <a:p>
            <a:pPr lvl="2"/>
            <a:r>
              <a:rPr lang="en-US" altLang="en-US">
                <a:solidFill>
                  <a:srgbClr val="FFFF00"/>
                </a:solidFill>
              </a:rPr>
              <a:t>Cells are in turn made of macromolecules that form inside the cell.</a:t>
            </a:r>
          </a:p>
          <a:p>
            <a:pPr lvl="2"/>
            <a:r>
              <a:rPr lang="en-US" altLang="en-US">
                <a:solidFill>
                  <a:srgbClr val="FFFF00"/>
                </a:solidFill>
              </a:rPr>
              <a:t>Other macromolecules control the formation of these macromolecules.</a:t>
            </a:r>
          </a:p>
          <a:p>
            <a:pPr lvl="1"/>
            <a:r>
              <a:rPr lang="en-US" altLang="en-US" b="1">
                <a:solidFill>
                  <a:srgbClr val="FF6600"/>
                </a:solidFill>
              </a:rPr>
              <a:t>Metabolism</a:t>
            </a:r>
            <a:r>
              <a:rPr lang="en-US" altLang="en-US">
                <a:solidFill>
                  <a:srgbClr val="FFFF00"/>
                </a:solidFill>
              </a:rPr>
              <a:t> is the breaking down or building up of macromolecules.</a:t>
            </a:r>
          </a:p>
          <a:p>
            <a:pPr lvl="2"/>
            <a:r>
              <a:rPr lang="en-US" altLang="en-US">
                <a:solidFill>
                  <a:srgbClr val="FFFF00"/>
                </a:solidFill>
              </a:rPr>
              <a:t>Generally, breaking down macromolecules releases energy that the organism can use as an energy source.</a:t>
            </a:r>
          </a:p>
          <a:p>
            <a:pPr lvl="2"/>
            <a:r>
              <a:rPr lang="en-US" altLang="en-US">
                <a:solidFill>
                  <a:srgbClr val="FFFF00"/>
                </a:solidFill>
              </a:rPr>
              <a:t>The building up of macromolecules requires energy, that is obtained from breaking down macromolecules.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 calcmode="lin" valueType="num">
                                      <p:cBhvr additive="base">
                                        <p:cTn id="7" dur="500" fill="hold"/>
                                        <p:tgtEl>
                                          <p:spTgt spid="1904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046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0467">
                                            <p:txEl>
                                              <p:pRg st="1" end="1"/>
                                            </p:txEl>
                                          </p:spTgt>
                                        </p:tgtEl>
                                        <p:attrNameLst>
                                          <p:attrName>style.visibility</p:attrName>
                                        </p:attrNameLst>
                                      </p:cBhvr>
                                      <p:to>
                                        <p:strVal val="visible"/>
                                      </p:to>
                                    </p:set>
                                    <p:anim calcmode="lin" valueType="num">
                                      <p:cBhvr additive="base">
                                        <p:cTn id="13" dur="500" fill="hold"/>
                                        <p:tgtEl>
                                          <p:spTgt spid="19046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04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90467">
                                            <p:txEl>
                                              <p:pRg st="2" end="2"/>
                                            </p:txEl>
                                          </p:spTgt>
                                        </p:tgtEl>
                                        <p:attrNameLst>
                                          <p:attrName>style.visibility</p:attrName>
                                        </p:attrNameLst>
                                      </p:cBhvr>
                                      <p:to>
                                        <p:strVal val="visible"/>
                                      </p:to>
                                    </p:set>
                                    <p:anim calcmode="lin" valueType="num">
                                      <p:cBhvr additive="base">
                                        <p:cTn id="19" dur="500" fill="hold"/>
                                        <p:tgtEl>
                                          <p:spTgt spid="19046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046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90467">
                                            <p:txEl>
                                              <p:pRg st="3" end="3"/>
                                            </p:txEl>
                                          </p:spTgt>
                                        </p:tgtEl>
                                        <p:attrNameLst>
                                          <p:attrName>style.visibility</p:attrName>
                                        </p:attrNameLst>
                                      </p:cBhvr>
                                      <p:to>
                                        <p:strVal val="visible"/>
                                      </p:to>
                                    </p:set>
                                    <p:anim calcmode="lin" valueType="num">
                                      <p:cBhvr additive="base">
                                        <p:cTn id="25" dur="500" fill="hold"/>
                                        <p:tgtEl>
                                          <p:spTgt spid="19046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046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90467">
                                            <p:txEl>
                                              <p:pRg st="4" end="4"/>
                                            </p:txEl>
                                          </p:spTgt>
                                        </p:tgtEl>
                                        <p:attrNameLst>
                                          <p:attrName>style.visibility</p:attrName>
                                        </p:attrNameLst>
                                      </p:cBhvr>
                                      <p:to>
                                        <p:strVal val="visible"/>
                                      </p:to>
                                    </p:set>
                                    <p:anim calcmode="lin" valueType="num">
                                      <p:cBhvr additive="base">
                                        <p:cTn id="31" dur="500" fill="hold"/>
                                        <p:tgtEl>
                                          <p:spTgt spid="19046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904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90467">
                                            <p:txEl>
                                              <p:pRg st="5" end="5"/>
                                            </p:txEl>
                                          </p:spTgt>
                                        </p:tgtEl>
                                        <p:attrNameLst>
                                          <p:attrName>style.visibility</p:attrName>
                                        </p:attrNameLst>
                                      </p:cBhvr>
                                      <p:to>
                                        <p:strVal val="visible"/>
                                      </p:to>
                                    </p:set>
                                    <p:anim calcmode="lin" valueType="num">
                                      <p:cBhvr additive="base">
                                        <p:cTn id="37" dur="500" fill="hold"/>
                                        <p:tgtEl>
                                          <p:spTgt spid="190467">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9046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2" fill="hold" nodeType="clickEffect">
                                  <p:stCondLst>
                                    <p:cond delay="0"/>
                                  </p:stCondLst>
                                  <p:childTnLst>
                                    <p:set>
                                      <p:cBhvr>
                                        <p:cTn id="42" dur="1" fill="hold">
                                          <p:stCondLst>
                                            <p:cond delay="0"/>
                                          </p:stCondLst>
                                        </p:cTn>
                                        <p:tgtEl>
                                          <p:spTgt spid="190467">
                                            <p:txEl>
                                              <p:pRg st="6" end="6"/>
                                            </p:txEl>
                                          </p:spTgt>
                                        </p:tgtEl>
                                        <p:attrNameLst>
                                          <p:attrName>style.visibility</p:attrName>
                                        </p:attrNameLst>
                                      </p:cBhvr>
                                      <p:to>
                                        <p:strVal val="visible"/>
                                      </p:to>
                                    </p:set>
                                    <p:anim calcmode="lin" valueType="num">
                                      <p:cBhvr additive="base">
                                        <p:cTn id="43" dur="500" fill="hold"/>
                                        <p:tgtEl>
                                          <p:spTgt spid="190467">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9046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bldLvl="5"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9442" name="Rectangle 2">
            <a:extLst>
              <a:ext uri="{FF2B5EF4-FFF2-40B4-BE49-F238E27FC236}">
                <a16:creationId xmlns:a16="http://schemas.microsoft.com/office/drawing/2014/main" id="{2204F69D-89B1-6CF0-234F-8031AE0EFD8F}"/>
              </a:ext>
            </a:extLst>
          </p:cNvPr>
          <p:cNvSpPr>
            <a:spLocks noGrp="1" noChangeArrowheads="1"/>
          </p:cNvSpPr>
          <p:nvPr>
            <p:ph type="title"/>
          </p:nvPr>
        </p:nvSpPr>
        <p:spPr/>
        <p:txBody>
          <a:bodyPr/>
          <a:lstStyle/>
          <a:p>
            <a:endParaRPr lang="en-GB" altLang="en-US"/>
          </a:p>
        </p:txBody>
      </p:sp>
      <p:sp>
        <p:nvSpPr>
          <p:cNvPr id="189443" name="Rectangle 3">
            <a:extLst>
              <a:ext uri="{FF2B5EF4-FFF2-40B4-BE49-F238E27FC236}">
                <a16:creationId xmlns:a16="http://schemas.microsoft.com/office/drawing/2014/main" id="{B7E09F24-F90B-01E5-13A6-1C972EB75DE0}"/>
              </a:ext>
            </a:extLst>
          </p:cNvPr>
          <p:cNvSpPr>
            <a:spLocks noGrp="1" noChangeArrowheads="1"/>
          </p:cNvSpPr>
          <p:nvPr>
            <p:ph type="body" idx="1"/>
          </p:nvPr>
        </p:nvSpPr>
        <p:spPr>
          <a:xfrm>
            <a:off x="0" y="609600"/>
            <a:ext cx="9144000" cy="5486400"/>
          </a:xfrm>
        </p:spPr>
        <p:txBody>
          <a:bodyPr/>
          <a:lstStyle/>
          <a:p>
            <a:r>
              <a:rPr lang="en-US" altLang="en-US" b="1">
                <a:solidFill>
                  <a:srgbClr val="FF6600"/>
                </a:solidFill>
              </a:rPr>
              <a:t>Proteins</a:t>
            </a:r>
          </a:p>
          <a:p>
            <a:pPr lvl="1"/>
            <a:r>
              <a:rPr lang="en-US" altLang="en-US">
                <a:solidFill>
                  <a:srgbClr val="FFFF00"/>
                </a:solidFill>
              </a:rPr>
              <a:t>Proteins are macromolecules that are </a:t>
            </a:r>
            <a:r>
              <a:rPr lang="en-US" altLang="en-US" b="1">
                <a:solidFill>
                  <a:srgbClr val="FFFF00"/>
                </a:solidFill>
              </a:rPr>
              <a:t>polymers</a:t>
            </a:r>
            <a:r>
              <a:rPr lang="en-US" altLang="en-US">
                <a:solidFill>
                  <a:srgbClr val="FFFF00"/>
                </a:solidFill>
              </a:rPr>
              <a:t> of amino acids.</a:t>
            </a:r>
          </a:p>
          <a:p>
            <a:pPr lvl="1"/>
            <a:r>
              <a:rPr lang="en-US" altLang="en-US" b="1">
                <a:solidFill>
                  <a:srgbClr val="FF6600"/>
                </a:solidFill>
              </a:rPr>
              <a:t>Structurally</a:t>
            </a:r>
            <a:r>
              <a:rPr lang="en-US" altLang="en-US">
                <a:solidFill>
                  <a:srgbClr val="FFFF00"/>
                </a:solidFill>
              </a:rPr>
              <a:t>, proteins go into making muscle tissue, connective tissue, and skin, hair, and nails, just to name a few.</a:t>
            </a:r>
          </a:p>
          <a:p>
            <a:pPr lvl="1"/>
            <a:r>
              <a:rPr lang="en-US" altLang="en-US" b="1">
                <a:solidFill>
                  <a:srgbClr val="FF6600"/>
                </a:solidFill>
              </a:rPr>
              <a:t>Functionally</a:t>
            </a:r>
            <a:r>
              <a:rPr lang="en-US" altLang="en-US">
                <a:solidFill>
                  <a:srgbClr val="FFFF00"/>
                </a:solidFill>
              </a:rPr>
              <a:t> proteins are enzymes which catalyze biochemical reactions</a:t>
            </a:r>
          </a:p>
          <a:p>
            <a:pPr lvl="2"/>
            <a:r>
              <a:rPr lang="en-US" altLang="en-US">
                <a:solidFill>
                  <a:srgbClr val="FFFF00"/>
                </a:solidFill>
              </a:rPr>
              <a:t>Building up macromolecules requires energy and an enzyme lowers the amount of energy that is necessary.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9443">
                                            <p:txEl>
                                              <p:pRg st="0" end="0"/>
                                            </p:txEl>
                                          </p:spTgt>
                                        </p:tgtEl>
                                        <p:attrNameLst>
                                          <p:attrName>style.visibility</p:attrName>
                                        </p:attrNameLst>
                                      </p:cBhvr>
                                      <p:to>
                                        <p:strVal val="visible"/>
                                      </p:to>
                                    </p:set>
                                    <p:anim calcmode="lin" valueType="num">
                                      <p:cBhvr additive="base">
                                        <p:cTn id="7" dur="500" fill="hold"/>
                                        <p:tgtEl>
                                          <p:spTgt spid="1894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94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9443">
                                            <p:txEl>
                                              <p:pRg st="1" end="1"/>
                                            </p:txEl>
                                          </p:spTgt>
                                        </p:tgtEl>
                                        <p:attrNameLst>
                                          <p:attrName>style.visibility</p:attrName>
                                        </p:attrNameLst>
                                      </p:cBhvr>
                                      <p:to>
                                        <p:strVal val="visible"/>
                                      </p:to>
                                    </p:set>
                                    <p:anim calcmode="lin" valueType="num">
                                      <p:cBhvr additive="base">
                                        <p:cTn id="13" dur="500" fill="hold"/>
                                        <p:tgtEl>
                                          <p:spTgt spid="1894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94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9443">
                                            <p:txEl>
                                              <p:pRg st="2" end="2"/>
                                            </p:txEl>
                                          </p:spTgt>
                                        </p:tgtEl>
                                        <p:attrNameLst>
                                          <p:attrName>style.visibility</p:attrName>
                                        </p:attrNameLst>
                                      </p:cBhvr>
                                      <p:to>
                                        <p:strVal val="visible"/>
                                      </p:to>
                                    </p:set>
                                    <p:anim calcmode="lin" valueType="num">
                                      <p:cBhvr additive="base">
                                        <p:cTn id="19" dur="500" fill="hold"/>
                                        <p:tgtEl>
                                          <p:spTgt spid="1894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894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89443">
                                            <p:txEl>
                                              <p:pRg st="3" end="3"/>
                                            </p:txEl>
                                          </p:spTgt>
                                        </p:tgtEl>
                                        <p:attrNameLst>
                                          <p:attrName>style.visibility</p:attrName>
                                        </p:attrNameLst>
                                      </p:cBhvr>
                                      <p:to>
                                        <p:strVal val="visible"/>
                                      </p:to>
                                    </p:set>
                                    <p:anim calcmode="lin" valueType="num">
                                      <p:cBhvr additive="base">
                                        <p:cTn id="25" dur="500" fill="hold"/>
                                        <p:tgtEl>
                                          <p:spTgt spid="18944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894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89443">
                                            <p:txEl>
                                              <p:pRg st="4" end="4"/>
                                            </p:txEl>
                                          </p:spTgt>
                                        </p:tgtEl>
                                        <p:attrNameLst>
                                          <p:attrName>style.visibility</p:attrName>
                                        </p:attrNameLst>
                                      </p:cBhvr>
                                      <p:to>
                                        <p:strVal val="visible"/>
                                      </p:to>
                                    </p:set>
                                    <p:anim calcmode="lin" valueType="num">
                                      <p:cBhvr additive="base">
                                        <p:cTn id="31" dur="500" fill="hold"/>
                                        <p:tgtEl>
                                          <p:spTgt spid="18944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8944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443" grpId="0" build="p" bldLvl="5"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3538" name="Rectangle 2">
            <a:extLst>
              <a:ext uri="{FF2B5EF4-FFF2-40B4-BE49-F238E27FC236}">
                <a16:creationId xmlns:a16="http://schemas.microsoft.com/office/drawing/2014/main" id="{04DF00A9-3EC6-39D0-0586-921EE7003BF5}"/>
              </a:ext>
            </a:extLst>
          </p:cNvPr>
          <p:cNvSpPr>
            <a:spLocks noGrp="1" noChangeArrowheads="1"/>
          </p:cNvSpPr>
          <p:nvPr>
            <p:ph type="title"/>
          </p:nvPr>
        </p:nvSpPr>
        <p:spPr/>
        <p:txBody>
          <a:bodyPr/>
          <a:lstStyle/>
          <a:p>
            <a:endParaRPr lang="en-GB" altLang="en-US">
              <a:solidFill>
                <a:srgbClr val="FFFF00"/>
              </a:solidFill>
            </a:endParaRPr>
          </a:p>
        </p:txBody>
      </p:sp>
      <p:sp>
        <p:nvSpPr>
          <p:cNvPr id="193539" name="Rectangle 3">
            <a:extLst>
              <a:ext uri="{FF2B5EF4-FFF2-40B4-BE49-F238E27FC236}">
                <a16:creationId xmlns:a16="http://schemas.microsoft.com/office/drawing/2014/main" id="{DB8A97A0-D55E-5235-8C44-0868A1B1475E}"/>
              </a:ext>
            </a:extLst>
          </p:cNvPr>
          <p:cNvSpPr>
            <a:spLocks noGrp="1" noChangeArrowheads="1"/>
          </p:cNvSpPr>
          <p:nvPr>
            <p:ph type="body" idx="1"/>
          </p:nvPr>
        </p:nvSpPr>
        <p:spPr>
          <a:xfrm>
            <a:off x="0" y="1143000"/>
            <a:ext cx="9144000" cy="4953000"/>
          </a:xfrm>
        </p:spPr>
        <p:txBody>
          <a:bodyPr/>
          <a:lstStyle/>
          <a:p>
            <a:pPr lvl="1"/>
            <a:r>
              <a:rPr lang="en-US" altLang="en-US">
                <a:solidFill>
                  <a:srgbClr val="FFFF00"/>
                </a:solidFill>
              </a:rPr>
              <a:t>There are 20 amino acids that go into producing proteins.</a:t>
            </a:r>
          </a:p>
          <a:p>
            <a:pPr lvl="2"/>
            <a:r>
              <a:rPr lang="en-US" altLang="en-US" sz="2800">
                <a:solidFill>
                  <a:srgbClr val="FFFF00"/>
                </a:solidFill>
              </a:rPr>
              <a:t>These amino acids are polymerized by a dehydration synthesis to form long chains of repeating amino acids called a protein.</a:t>
            </a:r>
          </a:p>
          <a:p>
            <a:pPr lvl="2"/>
            <a:r>
              <a:rPr lang="en-US" altLang="en-US" sz="2800">
                <a:solidFill>
                  <a:srgbClr val="FFFF00"/>
                </a:solidFill>
              </a:rPr>
              <a:t>The arrangement of the amino acids in the polymer determine the structure of the protein which confers to it is function or structural attributes.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3539">
                                            <p:txEl>
                                              <p:pRg st="0" end="0"/>
                                            </p:txEl>
                                          </p:spTgt>
                                        </p:tgtEl>
                                        <p:attrNameLst>
                                          <p:attrName>style.visibility</p:attrName>
                                        </p:attrNameLst>
                                      </p:cBhvr>
                                      <p:to>
                                        <p:strVal val="visible"/>
                                      </p:to>
                                    </p:set>
                                    <p:anim calcmode="lin" valueType="num">
                                      <p:cBhvr additive="base">
                                        <p:cTn id="7" dur="500" fill="hold"/>
                                        <p:tgtEl>
                                          <p:spTgt spid="1935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35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3539">
                                            <p:txEl>
                                              <p:pRg st="1" end="1"/>
                                            </p:txEl>
                                          </p:spTgt>
                                        </p:tgtEl>
                                        <p:attrNameLst>
                                          <p:attrName>style.visibility</p:attrName>
                                        </p:attrNameLst>
                                      </p:cBhvr>
                                      <p:to>
                                        <p:strVal val="visible"/>
                                      </p:to>
                                    </p:set>
                                    <p:anim calcmode="lin" valueType="num">
                                      <p:cBhvr additive="base">
                                        <p:cTn id="13" dur="500" fill="hold"/>
                                        <p:tgtEl>
                                          <p:spTgt spid="19353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3539">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93539">
                                            <p:txEl>
                                              <p:pRg st="2" end="2"/>
                                            </p:txEl>
                                          </p:spTgt>
                                        </p:tgtEl>
                                        <p:attrNameLst>
                                          <p:attrName>style.visibility</p:attrName>
                                        </p:attrNameLst>
                                      </p:cBhvr>
                                      <p:to>
                                        <p:strVal val="visible"/>
                                      </p:to>
                                    </p:set>
                                    <p:anim calcmode="lin" valueType="num">
                                      <p:cBhvr additive="base">
                                        <p:cTn id="19" dur="500" fill="hold"/>
                                        <p:tgtEl>
                                          <p:spTgt spid="19353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3539">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539" grpId="0" build="p" bldLvl="5"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CC084D46-6A4B-AC4C-0E03-F74A87783B34}"/>
              </a:ext>
            </a:extLst>
          </p:cNvPr>
          <p:cNvSpPr>
            <a:spLocks noGrp="1" noChangeArrowheads="1"/>
          </p:cNvSpPr>
          <p:nvPr>
            <p:ph type="title"/>
          </p:nvPr>
        </p:nvSpPr>
        <p:spPr/>
        <p:txBody>
          <a:bodyPr/>
          <a:lstStyle/>
          <a:p>
            <a:endParaRPr lang="en-GB" altLang="en-US"/>
          </a:p>
        </p:txBody>
      </p:sp>
      <p:sp>
        <p:nvSpPr>
          <p:cNvPr id="220163" name="Rectangle 3">
            <a:extLst>
              <a:ext uri="{FF2B5EF4-FFF2-40B4-BE49-F238E27FC236}">
                <a16:creationId xmlns:a16="http://schemas.microsoft.com/office/drawing/2014/main" id="{DCF01DCA-62B5-BDDE-4D22-1451916C3EBA}"/>
              </a:ext>
            </a:extLst>
          </p:cNvPr>
          <p:cNvSpPr>
            <a:spLocks noGrp="1" noChangeArrowheads="1"/>
          </p:cNvSpPr>
          <p:nvPr>
            <p:ph type="body" idx="1"/>
          </p:nvPr>
        </p:nvSpPr>
        <p:spPr>
          <a:xfrm>
            <a:off x="0" y="685800"/>
            <a:ext cx="4114800" cy="6172200"/>
          </a:xfrm>
        </p:spPr>
        <p:txBody>
          <a:bodyPr/>
          <a:lstStyle/>
          <a:p>
            <a:r>
              <a:rPr lang="en-US" altLang="en-US">
                <a:solidFill>
                  <a:srgbClr val="FFFF00"/>
                </a:solidFill>
              </a:rPr>
              <a:t>The twenty amino acids that make up proteins, with three-letter abbreviations. The carboxyl group of one amino acid bonds with the amino group of a second acid to yield a dipeptide and water. Proteins are polypeptides.</a:t>
            </a:r>
          </a:p>
        </p:txBody>
      </p:sp>
      <p:pic>
        <p:nvPicPr>
          <p:cNvPr id="220164" name="Picture 4">
            <a:extLst>
              <a:ext uri="{FF2B5EF4-FFF2-40B4-BE49-F238E27FC236}">
                <a16:creationId xmlns:a16="http://schemas.microsoft.com/office/drawing/2014/main" id="{4C3257B2-8D87-9950-F248-375BA6B7C6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7500" y="0"/>
            <a:ext cx="50165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51EB6E8D-DB0A-7F78-0C2D-736EEC597247}"/>
              </a:ext>
            </a:extLst>
          </p:cNvPr>
          <p:cNvSpPr>
            <a:spLocks noGrp="1" noChangeArrowheads="1"/>
          </p:cNvSpPr>
          <p:nvPr>
            <p:ph type="title"/>
          </p:nvPr>
        </p:nvSpPr>
        <p:spPr/>
        <p:txBody>
          <a:bodyPr/>
          <a:lstStyle/>
          <a:p>
            <a:endParaRPr lang="en-GB" altLang="en-US"/>
          </a:p>
        </p:txBody>
      </p:sp>
      <p:sp>
        <p:nvSpPr>
          <p:cNvPr id="221187" name="Rectangle 3">
            <a:extLst>
              <a:ext uri="{FF2B5EF4-FFF2-40B4-BE49-F238E27FC236}">
                <a16:creationId xmlns:a16="http://schemas.microsoft.com/office/drawing/2014/main" id="{5C70E702-E468-8215-B62D-D629D7B7169C}"/>
              </a:ext>
            </a:extLst>
          </p:cNvPr>
          <p:cNvSpPr>
            <a:spLocks noGrp="1" noChangeArrowheads="1"/>
          </p:cNvSpPr>
          <p:nvPr>
            <p:ph type="body" idx="1"/>
          </p:nvPr>
        </p:nvSpPr>
        <p:spPr>
          <a:xfrm>
            <a:off x="0" y="4724400"/>
            <a:ext cx="9144000" cy="2133600"/>
          </a:xfrm>
        </p:spPr>
        <p:txBody>
          <a:bodyPr/>
          <a:lstStyle/>
          <a:p>
            <a:r>
              <a:rPr lang="en-US" altLang="en-US" sz="2800">
                <a:solidFill>
                  <a:srgbClr val="FFFF00"/>
                </a:solidFill>
              </a:rPr>
              <a:t>Part of a protein polypeptide made up of the amino acids cysteine (cys), valine (val), and lysine (lys). A protein can have from fifty to one thousand of these amino acid units; each protein has its own unique sequence.</a:t>
            </a:r>
          </a:p>
        </p:txBody>
      </p:sp>
      <p:pic>
        <p:nvPicPr>
          <p:cNvPr id="221188" name="Picture 4">
            <a:extLst>
              <a:ext uri="{FF2B5EF4-FFF2-40B4-BE49-F238E27FC236}">
                <a16:creationId xmlns:a16="http://schemas.microsoft.com/office/drawing/2014/main" id="{2E2C41DF-1999-7A3F-103D-7E0F415112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0"/>
            <a:ext cx="5181600" cy="4764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2514" name="Rectangle 2">
            <a:extLst>
              <a:ext uri="{FF2B5EF4-FFF2-40B4-BE49-F238E27FC236}">
                <a16:creationId xmlns:a16="http://schemas.microsoft.com/office/drawing/2014/main" id="{53C1C0AD-1C85-71A8-A371-424881CA32DE}"/>
              </a:ext>
            </a:extLst>
          </p:cNvPr>
          <p:cNvSpPr>
            <a:spLocks noGrp="1" noChangeArrowheads="1"/>
          </p:cNvSpPr>
          <p:nvPr>
            <p:ph type="title"/>
          </p:nvPr>
        </p:nvSpPr>
        <p:spPr/>
        <p:txBody>
          <a:bodyPr/>
          <a:lstStyle/>
          <a:p>
            <a:endParaRPr lang="en-GB" altLang="en-US"/>
          </a:p>
        </p:txBody>
      </p:sp>
      <p:sp>
        <p:nvSpPr>
          <p:cNvPr id="192515" name="Rectangle 3">
            <a:extLst>
              <a:ext uri="{FF2B5EF4-FFF2-40B4-BE49-F238E27FC236}">
                <a16:creationId xmlns:a16="http://schemas.microsoft.com/office/drawing/2014/main" id="{DCDDCC17-5DE2-5B76-8BFC-DFCB5A33969A}"/>
              </a:ext>
            </a:extLst>
          </p:cNvPr>
          <p:cNvSpPr>
            <a:spLocks noGrp="1" noChangeArrowheads="1"/>
          </p:cNvSpPr>
          <p:nvPr>
            <p:ph type="body" idx="1"/>
          </p:nvPr>
        </p:nvSpPr>
        <p:spPr>
          <a:xfrm>
            <a:off x="0" y="990600"/>
            <a:ext cx="9144000" cy="5105400"/>
          </a:xfrm>
        </p:spPr>
        <p:txBody>
          <a:bodyPr/>
          <a:lstStyle/>
          <a:p>
            <a:r>
              <a:rPr lang="en-US" altLang="en-US" b="1">
                <a:solidFill>
                  <a:srgbClr val="FF6600"/>
                </a:solidFill>
              </a:rPr>
              <a:t>Carbohydrates</a:t>
            </a:r>
          </a:p>
          <a:p>
            <a:pPr lvl="1"/>
            <a:r>
              <a:rPr lang="en-US" altLang="en-US">
                <a:solidFill>
                  <a:srgbClr val="FFFF00"/>
                </a:solidFill>
              </a:rPr>
              <a:t>Carbohydrates are a large group of compounds that are generally called sugars, starches, and cellulose (all of which are sugars or polymers of sugars)</a:t>
            </a:r>
          </a:p>
          <a:p>
            <a:pPr lvl="1"/>
            <a:r>
              <a:rPr lang="en-US" altLang="en-US">
                <a:solidFill>
                  <a:srgbClr val="FFFF00"/>
                </a:solidFill>
              </a:rPr>
              <a:t>Generally sugars are a storage source of energy.</a:t>
            </a:r>
          </a:p>
          <a:p>
            <a:pPr lvl="2"/>
            <a:r>
              <a:rPr lang="en-US" altLang="en-US">
                <a:solidFill>
                  <a:srgbClr val="FFFF00"/>
                </a:solidFill>
              </a:rPr>
              <a:t>By breaking sugars down into carbon dioxide and water, living organisms can release the energy that is locked up in them to use for energy requirements.</a:t>
            </a:r>
          </a:p>
          <a:p>
            <a:pPr lvl="1"/>
            <a:r>
              <a:rPr lang="en-US" altLang="en-US" b="1">
                <a:solidFill>
                  <a:srgbClr val="FF6600"/>
                </a:solidFill>
              </a:rPr>
              <a:t>Glucose</a:t>
            </a:r>
            <a:r>
              <a:rPr lang="en-US" altLang="en-US">
                <a:solidFill>
                  <a:srgbClr val="FFFF00"/>
                </a:solidFill>
              </a:rPr>
              <a:t> is the carbohydrate that animals utilize mostly for their energy.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2515">
                                            <p:txEl>
                                              <p:pRg st="0" end="0"/>
                                            </p:txEl>
                                          </p:spTgt>
                                        </p:tgtEl>
                                        <p:attrNameLst>
                                          <p:attrName>style.visibility</p:attrName>
                                        </p:attrNameLst>
                                      </p:cBhvr>
                                      <p:to>
                                        <p:strVal val="visible"/>
                                      </p:to>
                                    </p:set>
                                    <p:anim calcmode="lin" valueType="num">
                                      <p:cBhvr additive="base">
                                        <p:cTn id="7" dur="500" fill="hold"/>
                                        <p:tgtEl>
                                          <p:spTgt spid="1925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25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2515">
                                            <p:txEl>
                                              <p:pRg st="1" end="1"/>
                                            </p:txEl>
                                          </p:spTgt>
                                        </p:tgtEl>
                                        <p:attrNameLst>
                                          <p:attrName>style.visibility</p:attrName>
                                        </p:attrNameLst>
                                      </p:cBhvr>
                                      <p:to>
                                        <p:strVal val="visible"/>
                                      </p:to>
                                    </p:set>
                                    <p:anim calcmode="lin" valueType="num">
                                      <p:cBhvr additive="base">
                                        <p:cTn id="13" dur="500" fill="hold"/>
                                        <p:tgtEl>
                                          <p:spTgt spid="1925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25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92515">
                                            <p:txEl>
                                              <p:pRg st="2" end="2"/>
                                            </p:txEl>
                                          </p:spTgt>
                                        </p:tgtEl>
                                        <p:attrNameLst>
                                          <p:attrName>style.visibility</p:attrName>
                                        </p:attrNameLst>
                                      </p:cBhvr>
                                      <p:to>
                                        <p:strVal val="visible"/>
                                      </p:to>
                                    </p:set>
                                    <p:anim calcmode="lin" valueType="num">
                                      <p:cBhvr additive="base">
                                        <p:cTn id="19" dur="500" fill="hold"/>
                                        <p:tgtEl>
                                          <p:spTgt spid="1925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251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92515">
                                            <p:txEl>
                                              <p:pRg st="3" end="3"/>
                                            </p:txEl>
                                          </p:spTgt>
                                        </p:tgtEl>
                                        <p:attrNameLst>
                                          <p:attrName>style.visibility</p:attrName>
                                        </p:attrNameLst>
                                      </p:cBhvr>
                                      <p:to>
                                        <p:strVal val="visible"/>
                                      </p:to>
                                    </p:set>
                                    <p:anim calcmode="lin" valueType="num">
                                      <p:cBhvr additive="base">
                                        <p:cTn id="25" dur="500" fill="hold"/>
                                        <p:tgtEl>
                                          <p:spTgt spid="19251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2515">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92515">
                                            <p:txEl>
                                              <p:pRg st="4" end="4"/>
                                            </p:txEl>
                                          </p:spTgt>
                                        </p:tgtEl>
                                        <p:attrNameLst>
                                          <p:attrName>style.visibility</p:attrName>
                                        </p:attrNameLst>
                                      </p:cBhvr>
                                      <p:to>
                                        <p:strVal val="visible"/>
                                      </p:to>
                                    </p:set>
                                    <p:anim calcmode="lin" valueType="num">
                                      <p:cBhvr additive="base">
                                        <p:cTn id="31" dur="500" fill="hold"/>
                                        <p:tgtEl>
                                          <p:spTgt spid="19251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92515">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2515" grpId="0" build="p" bldLvl="5"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78134239-0019-9E58-482F-9E2815DE7818}"/>
              </a:ext>
            </a:extLst>
          </p:cNvPr>
          <p:cNvSpPr>
            <a:spLocks noGrp="1" noChangeArrowheads="1"/>
          </p:cNvSpPr>
          <p:nvPr>
            <p:ph type="title"/>
          </p:nvPr>
        </p:nvSpPr>
        <p:spPr/>
        <p:txBody>
          <a:bodyPr/>
          <a:lstStyle/>
          <a:p>
            <a:endParaRPr lang="en-GB" altLang="en-US"/>
          </a:p>
        </p:txBody>
      </p:sp>
      <p:sp>
        <p:nvSpPr>
          <p:cNvPr id="222211" name="Rectangle 3">
            <a:extLst>
              <a:ext uri="{FF2B5EF4-FFF2-40B4-BE49-F238E27FC236}">
                <a16:creationId xmlns:a16="http://schemas.microsoft.com/office/drawing/2014/main" id="{6FA706FB-8F57-CDE9-B78D-419B19B99E72}"/>
              </a:ext>
            </a:extLst>
          </p:cNvPr>
          <p:cNvSpPr>
            <a:spLocks noGrp="1" noChangeArrowheads="1"/>
          </p:cNvSpPr>
          <p:nvPr>
            <p:ph type="body" idx="1"/>
          </p:nvPr>
        </p:nvSpPr>
        <p:spPr>
          <a:xfrm>
            <a:off x="0" y="5638800"/>
            <a:ext cx="9144000" cy="1219200"/>
          </a:xfrm>
        </p:spPr>
        <p:txBody>
          <a:bodyPr/>
          <a:lstStyle/>
          <a:p>
            <a:pPr>
              <a:lnSpc>
                <a:spcPct val="90000"/>
              </a:lnSpc>
            </a:pPr>
            <a:r>
              <a:rPr lang="en-US" altLang="en-US" sz="2800">
                <a:solidFill>
                  <a:srgbClr val="FFFF00"/>
                </a:solidFill>
              </a:rPr>
              <a:t>Glucose (blood sugar) is an aldehyde, and fructose (fruit sugar) is a ketone. Both have a molecular formula of C</a:t>
            </a:r>
            <a:r>
              <a:rPr lang="en-US" altLang="en-US" sz="2800" baseline="-25000">
                <a:solidFill>
                  <a:srgbClr val="FFFF00"/>
                </a:solidFill>
              </a:rPr>
              <a:t>6</a:t>
            </a:r>
            <a:r>
              <a:rPr lang="en-US" altLang="en-US" sz="2800">
                <a:solidFill>
                  <a:srgbClr val="FFFF00"/>
                </a:solidFill>
              </a:rPr>
              <a:t>H</a:t>
            </a:r>
            <a:r>
              <a:rPr lang="en-US" altLang="en-US" sz="2800" baseline="-25000">
                <a:solidFill>
                  <a:srgbClr val="FFFF00"/>
                </a:solidFill>
              </a:rPr>
              <a:t>12</a:t>
            </a:r>
            <a:r>
              <a:rPr lang="en-US" altLang="en-US" sz="2800">
                <a:solidFill>
                  <a:srgbClr val="FFFF00"/>
                </a:solidFill>
              </a:rPr>
              <a:t>O</a:t>
            </a:r>
            <a:r>
              <a:rPr lang="en-US" altLang="en-US" sz="2800" baseline="-25000">
                <a:solidFill>
                  <a:srgbClr val="FFFF00"/>
                </a:solidFill>
              </a:rPr>
              <a:t>6</a:t>
            </a:r>
          </a:p>
        </p:txBody>
      </p:sp>
      <p:pic>
        <p:nvPicPr>
          <p:cNvPr id="222212" name="Picture 4">
            <a:extLst>
              <a:ext uri="{FF2B5EF4-FFF2-40B4-BE49-F238E27FC236}">
                <a16:creationId xmlns:a16="http://schemas.microsoft.com/office/drawing/2014/main" id="{4630A87B-2776-6F63-AF03-3599E12A7E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0"/>
            <a:ext cx="5516563" cy="5562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5586" name="Rectangle 2">
            <a:extLst>
              <a:ext uri="{FF2B5EF4-FFF2-40B4-BE49-F238E27FC236}">
                <a16:creationId xmlns:a16="http://schemas.microsoft.com/office/drawing/2014/main" id="{74FDF50C-F5EA-B155-58BD-5ECEAEE223CF}"/>
              </a:ext>
            </a:extLst>
          </p:cNvPr>
          <p:cNvSpPr>
            <a:spLocks noGrp="1" noChangeArrowheads="1"/>
          </p:cNvSpPr>
          <p:nvPr>
            <p:ph type="title"/>
          </p:nvPr>
        </p:nvSpPr>
        <p:spPr/>
        <p:txBody>
          <a:bodyPr/>
          <a:lstStyle/>
          <a:p>
            <a:endParaRPr lang="en-GB" altLang="en-US">
              <a:solidFill>
                <a:srgbClr val="FFFF00"/>
              </a:solidFill>
            </a:endParaRPr>
          </a:p>
        </p:txBody>
      </p:sp>
      <p:sp>
        <p:nvSpPr>
          <p:cNvPr id="195587" name="Rectangle 3">
            <a:extLst>
              <a:ext uri="{FF2B5EF4-FFF2-40B4-BE49-F238E27FC236}">
                <a16:creationId xmlns:a16="http://schemas.microsoft.com/office/drawing/2014/main" id="{60C845DC-C89D-98F2-9C59-F9C58C15E53A}"/>
              </a:ext>
            </a:extLst>
          </p:cNvPr>
          <p:cNvSpPr>
            <a:spLocks noGrp="1" noChangeArrowheads="1"/>
          </p:cNvSpPr>
          <p:nvPr>
            <p:ph type="body" idx="1"/>
          </p:nvPr>
        </p:nvSpPr>
        <p:spPr>
          <a:xfrm>
            <a:off x="0" y="1143000"/>
            <a:ext cx="9144000" cy="4953000"/>
          </a:xfrm>
        </p:spPr>
        <p:txBody>
          <a:bodyPr/>
          <a:lstStyle/>
          <a:p>
            <a:pPr lvl="1"/>
            <a:r>
              <a:rPr lang="en-US" altLang="en-US">
                <a:solidFill>
                  <a:srgbClr val="FFFF00"/>
                </a:solidFill>
              </a:rPr>
              <a:t>Classification</a:t>
            </a:r>
          </a:p>
          <a:p>
            <a:pPr lvl="2"/>
            <a:r>
              <a:rPr lang="en-US" altLang="en-US" sz="2800">
                <a:solidFill>
                  <a:srgbClr val="FFFF00"/>
                </a:solidFill>
              </a:rPr>
              <a:t>A </a:t>
            </a:r>
            <a:r>
              <a:rPr lang="en-US" altLang="en-US" sz="2800" b="1">
                <a:solidFill>
                  <a:srgbClr val="FF6600"/>
                </a:solidFill>
              </a:rPr>
              <a:t>monosaccharide</a:t>
            </a:r>
            <a:r>
              <a:rPr lang="en-US" altLang="en-US" sz="2800">
                <a:solidFill>
                  <a:srgbClr val="FFFF00"/>
                </a:solidFill>
              </a:rPr>
              <a:t> is one that is made up of just one sugar unit.</a:t>
            </a:r>
          </a:p>
          <a:p>
            <a:pPr lvl="2"/>
            <a:r>
              <a:rPr lang="en-US" altLang="en-US" sz="2800">
                <a:solidFill>
                  <a:srgbClr val="FFFF00"/>
                </a:solidFill>
              </a:rPr>
              <a:t>A </a:t>
            </a:r>
            <a:r>
              <a:rPr lang="en-US" altLang="en-US" sz="2800" b="1">
                <a:solidFill>
                  <a:srgbClr val="FF6600"/>
                </a:solidFill>
              </a:rPr>
              <a:t>disaccharide</a:t>
            </a:r>
            <a:r>
              <a:rPr lang="en-US" altLang="en-US" sz="2800">
                <a:solidFill>
                  <a:srgbClr val="FFFF00"/>
                </a:solidFill>
              </a:rPr>
              <a:t> is one that is made up of two sugar units.</a:t>
            </a:r>
          </a:p>
          <a:p>
            <a:pPr lvl="2"/>
            <a:r>
              <a:rPr lang="en-US" altLang="en-US" sz="2800">
                <a:solidFill>
                  <a:srgbClr val="FFFF00"/>
                </a:solidFill>
              </a:rPr>
              <a:t>A </a:t>
            </a:r>
            <a:r>
              <a:rPr lang="en-US" altLang="en-US" sz="2800" b="1">
                <a:solidFill>
                  <a:srgbClr val="FF6600"/>
                </a:solidFill>
              </a:rPr>
              <a:t>polysaccharide</a:t>
            </a:r>
            <a:r>
              <a:rPr lang="en-US" altLang="en-US" sz="2800">
                <a:solidFill>
                  <a:srgbClr val="FFFF00"/>
                </a:solidFill>
              </a:rPr>
              <a:t> is one that is made up of many sugar units.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5587">
                                            <p:txEl>
                                              <p:pRg st="0" end="0"/>
                                            </p:txEl>
                                          </p:spTgt>
                                        </p:tgtEl>
                                        <p:attrNameLst>
                                          <p:attrName>style.visibility</p:attrName>
                                        </p:attrNameLst>
                                      </p:cBhvr>
                                      <p:to>
                                        <p:strVal val="visible"/>
                                      </p:to>
                                    </p:set>
                                    <p:anim calcmode="lin" valueType="num">
                                      <p:cBhvr additive="base">
                                        <p:cTn id="7" dur="500" fill="hold"/>
                                        <p:tgtEl>
                                          <p:spTgt spid="1955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558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5587">
                                            <p:txEl>
                                              <p:pRg st="1" end="1"/>
                                            </p:txEl>
                                          </p:spTgt>
                                        </p:tgtEl>
                                        <p:attrNameLst>
                                          <p:attrName>style.visibility</p:attrName>
                                        </p:attrNameLst>
                                      </p:cBhvr>
                                      <p:to>
                                        <p:strVal val="visible"/>
                                      </p:to>
                                    </p:set>
                                    <p:anim calcmode="lin" valueType="num">
                                      <p:cBhvr additive="base">
                                        <p:cTn id="13" dur="500" fill="hold"/>
                                        <p:tgtEl>
                                          <p:spTgt spid="19558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55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95587">
                                            <p:txEl>
                                              <p:pRg st="2" end="2"/>
                                            </p:txEl>
                                          </p:spTgt>
                                        </p:tgtEl>
                                        <p:attrNameLst>
                                          <p:attrName>style.visibility</p:attrName>
                                        </p:attrNameLst>
                                      </p:cBhvr>
                                      <p:to>
                                        <p:strVal val="visible"/>
                                      </p:to>
                                    </p:set>
                                    <p:anim calcmode="lin" valueType="num">
                                      <p:cBhvr additive="base">
                                        <p:cTn id="19" dur="500" fill="hold"/>
                                        <p:tgtEl>
                                          <p:spTgt spid="19558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558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95587">
                                            <p:txEl>
                                              <p:pRg st="3" end="3"/>
                                            </p:txEl>
                                          </p:spTgt>
                                        </p:tgtEl>
                                        <p:attrNameLst>
                                          <p:attrName>style.visibility</p:attrName>
                                        </p:attrNameLst>
                                      </p:cBhvr>
                                      <p:to>
                                        <p:strVal val="visible"/>
                                      </p:to>
                                    </p:set>
                                    <p:anim calcmode="lin" valueType="num">
                                      <p:cBhvr additive="base">
                                        <p:cTn id="25" dur="500" fill="hold"/>
                                        <p:tgtEl>
                                          <p:spTgt spid="19558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558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7" grpId="0" build="p" bldLvl="5"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E5FF517B-6F59-2203-1E23-17989218FC2D}"/>
              </a:ext>
            </a:extLst>
          </p:cNvPr>
          <p:cNvSpPr>
            <a:spLocks noGrp="1" noChangeArrowheads="1"/>
          </p:cNvSpPr>
          <p:nvPr>
            <p:ph type="title"/>
          </p:nvPr>
        </p:nvSpPr>
        <p:spPr/>
        <p:txBody>
          <a:bodyPr/>
          <a:lstStyle/>
          <a:p>
            <a:endParaRPr lang="en-GB" altLang="en-US"/>
          </a:p>
        </p:txBody>
      </p:sp>
      <p:sp>
        <p:nvSpPr>
          <p:cNvPr id="223235" name="Rectangle 3">
            <a:extLst>
              <a:ext uri="{FF2B5EF4-FFF2-40B4-BE49-F238E27FC236}">
                <a16:creationId xmlns:a16="http://schemas.microsoft.com/office/drawing/2014/main" id="{BDFA66A0-1FA6-AF16-116C-47B90986B01A}"/>
              </a:ext>
            </a:extLst>
          </p:cNvPr>
          <p:cNvSpPr>
            <a:spLocks noGrp="1" noChangeArrowheads="1"/>
          </p:cNvSpPr>
          <p:nvPr>
            <p:ph type="body" idx="1"/>
          </p:nvPr>
        </p:nvSpPr>
        <p:spPr>
          <a:xfrm>
            <a:off x="0" y="0"/>
            <a:ext cx="5181600" cy="6858000"/>
          </a:xfrm>
        </p:spPr>
        <p:txBody>
          <a:bodyPr/>
          <a:lstStyle/>
          <a:p>
            <a:pPr>
              <a:lnSpc>
                <a:spcPct val="90000"/>
              </a:lnSpc>
            </a:pPr>
            <a:r>
              <a:rPr lang="en-US" altLang="en-US" sz="2800">
                <a:solidFill>
                  <a:srgbClr val="FFFF00"/>
                </a:solidFill>
              </a:rPr>
              <a:t>These plants and their flowers are made up of a mixture of carbohydrates that were manufactured from carbon dioxide and water, with the energy of sunlight. The simplest of the carbohydrates are the monosaccharides, simple sugars (fruit sugar) that the plant synthesizes. Food is stored as starches, which are polysaccharides made from the simpler monosaccharides. The plant structure is held upright by fibers of cellulose, another form of a polysaccharide.</a:t>
            </a:r>
          </a:p>
        </p:txBody>
      </p:sp>
      <p:pic>
        <p:nvPicPr>
          <p:cNvPr id="223236" name="Picture 4">
            <a:extLst>
              <a:ext uri="{FF2B5EF4-FFF2-40B4-BE49-F238E27FC236}">
                <a16:creationId xmlns:a16="http://schemas.microsoft.com/office/drawing/2014/main" id="{D100BFBD-03E5-803E-3D32-F35F3C306F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2875" y="0"/>
            <a:ext cx="3921125"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1631235B-D97A-7EAF-16B8-0567BD8E28D6}"/>
              </a:ext>
            </a:extLst>
          </p:cNvPr>
          <p:cNvSpPr>
            <a:spLocks noGrp="1" noChangeArrowheads="1"/>
          </p:cNvSpPr>
          <p:nvPr>
            <p:ph type="title"/>
          </p:nvPr>
        </p:nvSpPr>
        <p:spPr/>
        <p:txBody>
          <a:bodyPr/>
          <a:lstStyle/>
          <a:p>
            <a:endParaRPr lang="en-GB" altLang="en-US">
              <a:solidFill>
                <a:srgbClr val="FFFF00"/>
              </a:solidFill>
            </a:endParaRPr>
          </a:p>
        </p:txBody>
      </p:sp>
      <p:sp>
        <p:nvSpPr>
          <p:cNvPr id="196611" name="Rectangle 3">
            <a:extLst>
              <a:ext uri="{FF2B5EF4-FFF2-40B4-BE49-F238E27FC236}">
                <a16:creationId xmlns:a16="http://schemas.microsoft.com/office/drawing/2014/main" id="{2D294A72-A0A4-C90E-6EFB-D58689B07B01}"/>
              </a:ext>
            </a:extLst>
          </p:cNvPr>
          <p:cNvSpPr>
            <a:spLocks noGrp="1" noChangeArrowheads="1"/>
          </p:cNvSpPr>
          <p:nvPr>
            <p:ph type="body" idx="1"/>
          </p:nvPr>
        </p:nvSpPr>
        <p:spPr>
          <a:xfrm>
            <a:off x="0" y="914400"/>
            <a:ext cx="9144000" cy="5181600"/>
          </a:xfrm>
        </p:spPr>
        <p:txBody>
          <a:bodyPr/>
          <a:lstStyle/>
          <a:p>
            <a:pPr lvl="1"/>
            <a:r>
              <a:rPr lang="en-US" altLang="en-US" b="1">
                <a:solidFill>
                  <a:srgbClr val="FF6600"/>
                </a:solidFill>
              </a:rPr>
              <a:t>Starch</a:t>
            </a:r>
            <a:r>
              <a:rPr lang="en-US" altLang="en-US">
                <a:solidFill>
                  <a:srgbClr val="FFFF00"/>
                </a:solidFill>
              </a:rPr>
              <a:t> is a storage carbohydrate used by plants.</a:t>
            </a:r>
          </a:p>
          <a:p>
            <a:pPr lvl="2"/>
            <a:r>
              <a:rPr lang="en-US" altLang="en-US" sz="2800">
                <a:solidFill>
                  <a:srgbClr val="FFFF00"/>
                </a:solidFill>
              </a:rPr>
              <a:t>When plants photosynthesize the use the energy from sunlight to convert carbon dioxide and water into sugars and oxygen.</a:t>
            </a:r>
          </a:p>
          <a:p>
            <a:pPr lvl="1"/>
            <a:r>
              <a:rPr lang="en-US" altLang="en-US" b="1">
                <a:solidFill>
                  <a:srgbClr val="FF6600"/>
                </a:solidFill>
              </a:rPr>
              <a:t>Glycogen</a:t>
            </a:r>
            <a:r>
              <a:rPr lang="en-US" altLang="en-US">
                <a:solidFill>
                  <a:srgbClr val="FFFF00"/>
                </a:solidFill>
              </a:rPr>
              <a:t> is a storage carbohydrate used by animals.</a:t>
            </a:r>
          </a:p>
          <a:p>
            <a:pPr lvl="1"/>
            <a:r>
              <a:rPr lang="en-US" altLang="en-US" b="1">
                <a:solidFill>
                  <a:srgbClr val="FF6600"/>
                </a:solidFill>
              </a:rPr>
              <a:t>Cellulose</a:t>
            </a:r>
            <a:r>
              <a:rPr lang="en-US" altLang="en-US">
                <a:solidFill>
                  <a:srgbClr val="FFFF00"/>
                </a:solidFill>
              </a:rPr>
              <a:t> is a polysaccharide that is used in plant cell walls to maintain their structure.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 calcmode="lin" valueType="num">
                                      <p:cBhvr additive="base">
                                        <p:cTn id="7" dur="500" fill="hold"/>
                                        <p:tgtEl>
                                          <p:spTgt spid="1966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66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6611">
                                            <p:txEl>
                                              <p:pRg st="1" end="1"/>
                                            </p:txEl>
                                          </p:spTgt>
                                        </p:tgtEl>
                                        <p:attrNameLst>
                                          <p:attrName>style.visibility</p:attrName>
                                        </p:attrNameLst>
                                      </p:cBhvr>
                                      <p:to>
                                        <p:strVal val="visible"/>
                                      </p:to>
                                    </p:set>
                                    <p:anim calcmode="lin" valueType="num">
                                      <p:cBhvr additive="base">
                                        <p:cTn id="13" dur="500" fill="hold"/>
                                        <p:tgtEl>
                                          <p:spTgt spid="19661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66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96611">
                                            <p:txEl>
                                              <p:pRg st="2" end="2"/>
                                            </p:txEl>
                                          </p:spTgt>
                                        </p:tgtEl>
                                        <p:attrNameLst>
                                          <p:attrName>style.visibility</p:attrName>
                                        </p:attrNameLst>
                                      </p:cBhvr>
                                      <p:to>
                                        <p:strVal val="visible"/>
                                      </p:to>
                                    </p:set>
                                    <p:anim calcmode="lin" valueType="num">
                                      <p:cBhvr additive="base">
                                        <p:cTn id="19" dur="500" fill="hold"/>
                                        <p:tgtEl>
                                          <p:spTgt spid="19661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66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96611">
                                            <p:txEl>
                                              <p:pRg st="3" end="3"/>
                                            </p:txEl>
                                          </p:spTgt>
                                        </p:tgtEl>
                                        <p:attrNameLst>
                                          <p:attrName>style.visibility</p:attrName>
                                        </p:attrNameLst>
                                      </p:cBhvr>
                                      <p:to>
                                        <p:strVal val="visible"/>
                                      </p:to>
                                    </p:set>
                                    <p:anim calcmode="lin" valueType="num">
                                      <p:cBhvr additive="base">
                                        <p:cTn id="25" dur="500" fill="hold"/>
                                        <p:tgtEl>
                                          <p:spTgt spid="19661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6611">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bldLvl="5"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47EAFEE2-D8AD-6D5F-BDF8-55B1F6AEDDA3}"/>
              </a:ext>
            </a:extLst>
          </p:cNvPr>
          <p:cNvSpPr>
            <a:spLocks noGrp="1" noChangeArrowheads="1"/>
          </p:cNvSpPr>
          <p:nvPr>
            <p:ph type="title"/>
          </p:nvPr>
        </p:nvSpPr>
        <p:spPr/>
        <p:txBody>
          <a:bodyPr/>
          <a:lstStyle/>
          <a:p>
            <a:endParaRPr lang="en-GB" altLang="en-US"/>
          </a:p>
        </p:txBody>
      </p:sp>
      <p:sp>
        <p:nvSpPr>
          <p:cNvPr id="224259" name="Rectangle 3">
            <a:extLst>
              <a:ext uri="{FF2B5EF4-FFF2-40B4-BE49-F238E27FC236}">
                <a16:creationId xmlns:a16="http://schemas.microsoft.com/office/drawing/2014/main" id="{B49BC931-43F3-C66B-CF72-86B7F3498F87}"/>
              </a:ext>
            </a:extLst>
          </p:cNvPr>
          <p:cNvSpPr>
            <a:spLocks noGrp="1" noChangeArrowheads="1"/>
          </p:cNvSpPr>
          <p:nvPr>
            <p:ph type="body" idx="1"/>
          </p:nvPr>
        </p:nvSpPr>
        <p:spPr>
          <a:xfrm>
            <a:off x="0" y="4800600"/>
            <a:ext cx="9144000" cy="2057400"/>
          </a:xfrm>
        </p:spPr>
        <p:txBody>
          <a:bodyPr/>
          <a:lstStyle/>
          <a:p>
            <a:pPr>
              <a:lnSpc>
                <a:spcPct val="90000"/>
              </a:lnSpc>
            </a:pPr>
            <a:r>
              <a:rPr lang="en-US" altLang="en-US" sz="2800">
                <a:solidFill>
                  <a:srgbClr val="FFFF00"/>
                </a:solidFill>
              </a:rPr>
              <a:t>Starch and cellulose are both polymers of glucose, but humans cannot digest cellulose. The difference in the bonding arrangement might seem minor, but enzymes must fit a molecule very precisely. Thus, enzymes that break down starch do nothing to cellulose.</a:t>
            </a:r>
          </a:p>
        </p:txBody>
      </p:sp>
      <p:pic>
        <p:nvPicPr>
          <p:cNvPr id="224260" name="Picture 4">
            <a:extLst>
              <a:ext uri="{FF2B5EF4-FFF2-40B4-BE49-F238E27FC236}">
                <a16:creationId xmlns:a16="http://schemas.microsoft.com/office/drawing/2014/main" id="{9C58F855-F00F-9385-EC4C-0C6D0447D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0"/>
            <a:ext cx="5029200" cy="47339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62" name="Rectangle 2">
            <a:extLst>
              <a:ext uri="{FF2B5EF4-FFF2-40B4-BE49-F238E27FC236}">
                <a16:creationId xmlns:a16="http://schemas.microsoft.com/office/drawing/2014/main" id="{F85DDE56-C21B-3829-1EC1-80227706C399}"/>
              </a:ext>
            </a:extLst>
          </p:cNvPr>
          <p:cNvSpPr>
            <a:spLocks noGrp="1" noChangeArrowheads="1"/>
          </p:cNvSpPr>
          <p:nvPr>
            <p:ph type="title"/>
          </p:nvPr>
        </p:nvSpPr>
        <p:spPr/>
        <p:txBody>
          <a:bodyPr/>
          <a:lstStyle/>
          <a:p>
            <a:endParaRPr lang="en-GB" altLang="en-US"/>
          </a:p>
        </p:txBody>
      </p:sp>
      <p:sp>
        <p:nvSpPr>
          <p:cNvPr id="194563" name="Rectangle 3">
            <a:extLst>
              <a:ext uri="{FF2B5EF4-FFF2-40B4-BE49-F238E27FC236}">
                <a16:creationId xmlns:a16="http://schemas.microsoft.com/office/drawing/2014/main" id="{CA946AB5-0EA2-9951-C5ED-C0AEFD82188F}"/>
              </a:ext>
            </a:extLst>
          </p:cNvPr>
          <p:cNvSpPr>
            <a:spLocks noGrp="1" noChangeArrowheads="1"/>
          </p:cNvSpPr>
          <p:nvPr>
            <p:ph type="body" idx="1"/>
          </p:nvPr>
        </p:nvSpPr>
        <p:spPr>
          <a:xfrm>
            <a:off x="0" y="609600"/>
            <a:ext cx="9144000" cy="5486400"/>
          </a:xfrm>
        </p:spPr>
        <p:txBody>
          <a:bodyPr/>
          <a:lstStyle/>
          <a:p>
            <a:pPr>
              <a:lnSpc>
                <a:spcPct val="90000"/>
              </a:lnSpc>
            </a:pPr>
            <a:r>
              <a:rPr lang="en-US" altLang="en-US" sz="2800" b="1">
                <a:solidFill>
                  <a:srgbClr val="FF6600"/>
                </a:solidFill>
              </a:rPr>
              <a:t>Fats and Oils</a:t>
            </a:r>
            <a:endParaRPr lang="en-US" altLang="en-US" sz="2800">
              <a:solidFill>
                <a:srgbClr val="FF6600"/>
              </a:solidFill>
            </a:endParaRPr>
          </a:p>
          <a:p>
            <a:pPr lvl="1">
              <a:lnSpc>
                <a:spcPct val="90000"/>
              </a:lnSpc>
            </a:pPr>
            <a:r>
              <a:rPr lang="en-US" altLang="en-US">
                <a:solidFill>
                  <a:srgbClr val="FFFF00"/>
                </a:solidFill>
              </a:rPr>
              <a:t>Humans take in amino acids and utilize them to synthesize the polymers that are called proteins.</a:t>
            </a:r>
          </a:p>
          <a:p>
            <a:pPr lvl="2">
              <a:lnSpc>
                <a:spcPct val="90000"/>
              </a:lnSpc>
            </a:pPr>
            <a:r>
              <a:rPr lang="en-US" altLang="en-US" sz="2800">
                <a:solidFill>
                  <a:srgbClr val="FFFF00"/>
                </a:solidFill>
              </a:rPr>
              <a:t>There are 10 amino acids which humans cannot synthesize themselves and must be in the diet, these are called </a:t>
            </a:r>
            <a:r>
              <a:rPr lang="en-US" altLang="en-US" sz="2800" b="1">
                <a:solidFill>
                  <a:srgbClr val="FF6600"/>
                </a:solidFill>
              </a:rPr>
              <a:t>essential amino acids</a:t>
            </a:r>
            <a:r>
              <a:rPr lang="en-US" altLang="en-US" sz="2800" b="1">
                <a:solidFill>
                  <a:srgbClr val="FFFF00"/>
                </a:solidFill>
              </a:rPr>
              <a:t>.</a:t>
            </a:r>
          </a:p>
          <a:p>
            <a:pPr lvl="1">
              <a:lnSpc>
                <a:spcPct val="90000"/>
              </a:lnSpc>
            </a:pPr>
            <a:r>
              <a:rPr lang="en-US" altLang="en-US">
                <a:solidFill>
                  <a:srgbClr val="FFFF00"/>
                </a:solidFill>
              </a:rPr>
              <a:t>Humans also take in carbohydrates and use the break down of the carbohydrate as an energy source.</a:t>
            </a:r>
          </a:p>
          <a:p>
            <a:pPr lvl="1">
              <a:lnSpc>
                <a:spcPct val="90000"/>
              </a:lnSpc>
            </a:pPr>
            <a:r>
              <a:rPr lang="en-US" altLang="en-US">
                <a:solidFill>
                  <a:srgbClr val="FFFF00"/>
                </a:solidFill>
              </a:rPr>
              <a:t>When either of these is taken in in quantities above that that is necessary for the body, they are converted into fats in animals and oils in plants.</a:t>
            </a:r>
          </a:p>
          <a:p>
            <a:pPr lvl="2">
              <a:lnSpc>
                <a:spcPct val="90000"/>
              </a:lnSpc>
            </a:pPr>
            <a:r>
              <a:rPr lang="en-US" altLang="en-US" sz="2800">
                <a:solidFill>
                  <a:srgbClr val="FFFF00"/>
                </a:solidFill>
              </a:rPr>
              <a:t>Fats and oils are a long term storage for energy sources.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4563">
                                            <p:txEl>
                                              <p:pRg st="0" end="0"/>
                                            </p:txEl>
                                          </p:spTgt>
                                        </p:tgtEl>
                                        <p:attrNameLst>
                                          <p:attrName>style.visibility</p:attrName>
                                        </p:attrNameLst>
                                      </p:cBhvr>
                                      <p:to>
                                        <p:strVal val="visible"/>
                                      </p:to>
                                    </p:set>
                                    <p:anim calcmode="lin" valueType="num">
                                      <p:cBhvr additive="base">
                                        <p:cTn id="7" dur="500" fill="hold"/>
                                        <p:tgtEl>
                                          <p:spTgt spid="19456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456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4563">
                                            <p:txEl>
                                              <p:pRg st="1" end="1"/>
                                            </p:txEl>
                                          </p:spTgt>
                                        </p:tgtEl>
                                        <p:attrNameLst>
                                          <p:attrName>style.visibility</p:attrName>
                                        </p:attrNameLst>
                                      </p:cBhvr>
                                      <p:to>
                                        <p:strVal val="visible"/>
                                      </p:to>
                                    </p:set>
                                    <p:anim calcmode="lin" valueType="num">
                                      <p:cBhvr additive="base">
                                        <p:cTn id="13" dur="500" fill="hold"/>
                                        <p:tgtEl>
                                          <p:spTgt spid="19456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456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94563">
                                            <p:txEl>
                                              <p:pRg st="2" end="2"/>
                                            </p:txEl>
                                          </p:spTgt>
                                        </p:tgtEl>
                                        <p:attrNameLst>
                                          <p:attrName>style.visibility</p:attrName>
                                        </p:attrNameLst>
                                      </p:cBhvr>
                                      <p:to>
                                        <p:strVal val="visible"/>
                                      </p:to>
                                    </p:set>
                                    <p:anim calcmode="lin" valueType="num">
                                      <p:cBhvr additive="base">
                                        <p:cTn id="19" dur="500" fill="hold"/>
                                        <p:tgtEl>
                                          <p:spTgt spid="19456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9456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194563">
                                            <p:txEl>
                                              <p:pRg st="3" end="3"/>
                                            </p:txEl>
                                          </p:spTgt>
                                        </p:tgtEl>
                                        <p:attrNameLst>
                                          <p:attrName>style.visibility</p:attrName>
                                        </p:attrNameLst>
                                      </p:cBhvr>
                                      <p:to>
                                        <p:strVal val="visible"/>
                                      </p:to>
                                    </p:set>
                                    <p:anim calcmode="lin" valueType="num">
                                      <p:cBhvr additive="base">
                                        <p:cTn id="25" dur="500" fill="hold"/>
                                        <p:tgtEl>
                                          <p:spTgt spid="19456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456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nodeType="clickEffect">
                                  <p:stCondLst>
                                    <p:cond delay="0"/>
                                  </p:stCondLst>
                                  <p:childTnLst>
                                    <p:set>
                                      <p:cBhvr>
                                        <p:cTn id="30" dur="1" fill="hold">
                                          <p:stCondLst>
                                            <p:cond delay="0"/>
                                          </p:stCondLst>
                                        </p:cTn>
                                        <p:tgtEl>
                                          <p:spTgt spid="194563">
                                            <p:txEl>
                                              <p:pRg st="4" end="4"/>
                                            </p:txEl>
                                          </p:spTgt>
                                        </p:tgtEl>
                                        <p:attrNameLst>
                                          <p:attrName>style.visibility</p:attrName>
                                        </p:attrNameLst>
                                      </p:cBhvr>
                                      <p:to>
                                        <p:strVal val="visible"/>
                                      </p:to>
                                    </p:set>
                                    <p:anim calcmode="lin" valueType="num">
                                      <p:cBhvr additive="base">
                                        <p:cTn id="31" dur="500" fill="hold"/>
                                        <p:tgtEl>
                                          <p:spTgt spid="19456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9456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2" fill="hold" nodeType="clickEffect">
                                  <p:stCondLst>
                                    <p:cond delay="0"/>
                                  </p:stCondLst>
                                  <p:childTnLst>
                                    <p:set>
                                      <p:cBhvr>
                                        <p:cTn id="36" dur="1" fill="hold">
                                          <p:stCondLst>
                                            <p:cond delay="0"/>
                                          </p:stCondLst>
                                        </p:cTn>
                                        <p:tgtEl>
                                          <p:spTgt spid="194563">
                                            <p:txEl>
                                              <p:pRg st="5" end="5"/>
                                            </p:txEl>
                                          </p:spTgt>
                                        </p:tgtEl>
                                        <p:attrNameLst>
                                          <p:attrName>style.visibility</p:attrName>
                                        </p:attrNameLst>
                                      </p:cBhvr>
                                      <p:to>
                                        <p:strVal val="visible"/>
                                      </p:to>
                                    </p:set>
                                    <p:anim calcmode="lin" valueType="num">
                                      <p:cBhvr additive="base">
                                        <p:cTn id="37" dur="500" fill="hold"/>
                                        <p:tgtEl>
                                          <p:spTgt spid="19456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9456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63" grpId="0" build="p" bldLvl="5"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07051DD6-B873-A35C-9759-36ACCFE0E6CB}"/>
              </a:ext>
            </a:extLst>
          </p:cNvPr>
          <p:cNvSpPr>
            <a:spLocks noGrp="1" noChangeArrowheads="1"/>
          </p:cNvSpPr>
          <p:nvPr>
            <p:ph type="title"/>
          </p:nvPr>
        </p:nvSpPr>
        <p:spPr/>
        <p:txBody>
          <a:bodyPr/>
          <a:lstStyle/>
          <a:p>
            <a:endParaRPr lang="en-GB" altLang="en-US">
              <a:solidFill>
                <a:srgbClr val="FFFF00"/>
              </a:solidFill>
            </a:endParaRPr>
          </a:p>
        </p:txBody>
      </p:sp>
      <p:sp>
        <p:nvSpPr>
          <p:cNvPr id="200707" name="Rectangle 3">
            <a:extLst>
              <a:ext uri="{FF2B5EF4-FFF2-40B4-BE49-F238E27FC236}">
                <a16:creationId xmlns:a16="http://schemas.microsoft.com/office/drawing/2014/main" id="{40FC2865-1E91-0D6A-72D5-0984C8384B32}"/>
              </a:ext>
            </a:extLst>
          </p:cNvPr>
          <p:cNvSpPr>
            <a:spLocks noGrp="1" noChangeArrowheads="1"/>
          </p:cNvSpPr>
          <p:nvPr>
            <p:ph type="body" idx="1"/>
          </p:nvPr>
        </p:nvSpPr>
        <p:spPr>
          <a:xfrm>
            <a:off x="0" y="609600"/>
            <a:ext cx="9144000" cy="5486400"/>
          </a:xfrm>
        </p:spPr>
        <p:txBody>
          <a:bodyPr/>
          <a:lstStyle/>
          <a:p>
            <a:pPr lvl="1"/>
            <a:r>
              <a:rPr lang="en-US" altLang="en-US">
                <a:solidFill>
                  <a:srgbClr val="FFFF00"/>
                </a:solidFill>
              </a:rPr>
              <a:t>Animal fats are wither saturated or unsaturated, but most are saturated.</a:t>
            </a:r>
          </a:p>
          <a:p>
            <a:pPr lvl="2"/>
            <a:r>
              <a:rPr lang="en-US" altLang="en-US" sz="2800">
                <a:solidFill>
                  <a:srgbClr val="FFFF00"/>
                </a:solidFill>
              </a:rPr>
              <a:t>Unsaturated fats are believed to lower cholesterol levels in humans.</a:t>
            </a:r>
          </a:p>
          <a:p>
            <a:pPr lvl="2"/>
            <a:r>
              <a:rPr lang="en-US" altLang="en-US" sz="2800">
                <a:solidFill>
                  <a:srgbClr val="FFFF00"/>
                </a:solidFill>
              </a:rPr>
              <a:t>Saturated fats and cholesterol are thought to contribute to hardening of the arteries.</a:t>
            </a:r>
          </a:p>
          <a:p>
            <a:pPr lvl="1"/>
            <a:r>
              <a:rPr lang="en-US" altLang="en-US">
                <a:solidFill>
                  <a:srgbClr val="FFFF00"/>
                </a:solidFill>
              </a:rPr>
              <a:t>Fats are stored in </a:t>
            </a:r>
            <a:r>
              <a:rPr lang="en-US" altLang="en-US" b="1">
                <a:solidFill>
                  <a:srgbClr val="FF6600"/>
                </a:solidFill>
              </a:rPr>
              <a:t>adipose tissue</a:t>
            </a:r>
            <a:r>
              <a:rPr lang="en-US" altLang="en-US">
                <a:solidFill>
                  <a:srgbClr val="FFFF00"/>
                </a:solidFill>
              </a:rPr>
              <a:t> which has an insulating function, a padding (protective) function, as well as a storage function.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 calcmode="lin" valueType="num">
                                      <p:cBhvr additive="base">
                                        <p:cTn id="7" dur="500" fill="hold"/>
                                        <p:tgtEl>
                                          <p:spTgt spid="2007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0707">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200707">
                                            <p:txEl>
                                              <p:pRg st="1" end="1"/>
                                            </p:txEl>
                                          </p:spTgt>
                                        </p:tgtEl>
                                        <p:attrNameLst>
                                          <p:attrName>style.visibility</p:attrName>
                                        </p:attrNameLst>
                                      </p:cBhvr>
                                      <p:to>
                                        <p:strVal val="visible"/>
                                      </p:to>
                                    </p:set>
                                    <p:anim calcmode="lin" valueType="num">
                                      <p:cBhvr additive="base">
                                        <p:cTn id="13" dur="500" fill="hold"/>
                                        <p:tgtEl>
                                          <p:spTgt spid="20070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0070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200707">
                                            <p:txEl>
                                              <p:pRg st="2" end="2"/>
                                            </p:txEl>
                                          </p:spTgt>
                                        </p:tgtEl>
                                        <p:attrNameLst>
                                          <p:attrName>style.visibility</p:attrName>
                                        </p:attrNameLst>
                                      </p:cBhvr>
                                      <p:to>
                                        <p:strVal val="visible"/>
                                      </p:to>
                                    </p:set>
                                    <p:anim calcmode="lin" valueType="num">
                                      <p:cBhvr additive="base">
                                        <p:cTn id="19" dur="500" fill="hold"/>
                                        <p:tgtEl>
                                          <p:spTgt spid="20070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0070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nodeType="clickEffect">
                                  <p:stCondLst>
                                    <p:cond delay="0"/>
                                  </p:stCondLst>
                                  <p:childTnLst>
                                    <p:set>
                                      <p:cBhvr>
                                        <p:cTn id="24" dur="1" fill="hold">
                                          <p:stCondLst>
                                            <p:cond delay="0"/>
                                          </p:stCondLst>
                                        </p:cTn>
                                        <p:tgtEl>
                                          <p:spTgt spid="200707">
                                            <p:txEl>
                                              <p:pRg st="3" end="3"/>
                                            </p:txEl>
                                          </p:spTgt>
                                        </p:tgtEl>
                                        <p:attrNameLst>
                                          <p:attrName>style.visibility</p:attrName>
                                        </p:attrNameLst>
                                      </p:cBhvr>
                                      <p:to>
                                        <p:strVal val="visible"/>
                                      </p:to>
                                    </p:set>
                                    <p:anim calcmode="lin" valueType="num">
                                      <p:cBhvr additive="base">
                                        <p:cTn id="25" dur="500" fill="hold"/>
                                        <p:tgtEl>
                                          <p:spTgt spid="20070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00707">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707" grpId="0" build="p" bldLvl="5"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6CF7A274-3497-026D-3A2C-D185441E35B1}"/>
              </a:ext>
            </a:extLst>
          </p:cNvPr>
          <p:cNvSpPr>
            <a:spLocks noGrp="1" noChangeArrowheads="1"/>
          </p:cNvSpPr>
          <p:nvPr>
            <p:ph type="title"/>
          </p:nvPr>
        </p:nvSpPr>
        <p:spPr/>
        <p:txBody>
          <a:bodyPr/>
          <a:lstStyle/>
          <a:p>
            <a:endParaRPr lang="en-GB" altLang="en-US"/>
          </a:p>
        </p:txBody>
      </p:sp>
      <p:sp>
        <p:nvSpPr>
          <p:cNvPr id="164867" name="Rectangle 3">
            <a:extLst>
              <a:ext uri="{FF2B5EF4-FFF2-40B4-BE49-F238E27FC236}">
                <a16:creationId xmlns:a16="http://schemas.microsoft.com/office/drawing/2014/main" id="{7BC4A13B-E461-EAD0-7083-498AEBDB13E8}"/>
              </a:ext>
            </a:extLst>
          </p:cNvPr>
          <p:cNvSpPr>
            <a:spLocks noGrp="1" noChangeArrowheads="1"/>
          </p:cNvSpPr>
          <p:nvPr>
            <p:ph type="body" idx="1"/>
          </p:nvPr>
        </p:nvSpPr>
        <p:spPr>
          <a:xfrm>
            <a:off x="0" y="1219200"/>
            <a:ext cx="3733800" cy="5638800"/>
          </a:xfrm>
        </p:spPr>
        <p:txBody>
          <a:bodyPr/>
          <a:lstStyle/>
          <a:p>
            <a:pPr>
              <a:lnSpc>
                <a:spcPct val="90000"/>
              </a:lnSpc>
            </a:pPr>
            <a:r>
              <a:rPr lang="en-US" altLang="en-US" sz="2800">
                <a:solidFill>
                  <a:srgbClr val="FFFF00"/>
                </a:solidFill>
              </a:rPr>
              <a:t>The triglyceride structure of fats and oils. Note the glycerol structure on the left and the ester structure on the right. Also notice that R1, R2, and R3 are long-chained molecules of 12, 14, 16, 18, 20, 22, or 24 carbons that might be saturated or unsaturated.</a:t>
            </a:r>
          </a:p>
        </p:txBody>
      </p:sp>
      <p:pic>
        <p:nvPicPr>
          <p:cNvPr id="164868" name="Picture 4">
            <a:extLst>
              <a:ext uri="{FF2B5EF4-FFF2-40B4-BE49-F238E27FC236}">
                <a16:creationId xmlns:a16="http://schemas.microsoft.com/office/drawing/2014/main" id="{E503467D-A576-D290-C984-CA00A89FC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6500" y="0"/>
            <a:ext cx="53975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B8126C35-FC71-FC6B-562A-EC148C07A50D}"/>
              </a:ext>
            </a:extLst>
          </p:cNvPr>
          <p:cNvSpPr>
            <a:spLocks noGrp="1" noChangeArrowheads="1"/>
          </p:cNvSpPr>
          <p:nvPr>
            <p:ph type="title"/>
          </p:nvPr>
        </p:nvSpPr>
        <p:spPr/>
        <p:txBody>
          <a:bodyPr/>
          <a:lstStyle/>
          <a:p>
            <a:endParaRPr lang="en-GB" altLang="en-US"/>
          </a:p>
        </p:txBody>
      </p:sp>
      <p:sp>
        <p:nvSpPr>
          <p:cNvPr id="198659" name="Rectangle 3">
            <a:extLst>
              <a:ext uri="{FF2B5EF4-FFF2-40B4-BE49-F238E27FC236}">
                <a16:creationId xmlns:a16="http://schemas.microsoft.com/office/drawing/2014/main" id="{3753838B-E7CB-82C3-BC52-39C0FAEDB8B0}"/>
              </a:ext>
            </a:extLst>
          </p:cNvPr>
          <p:cNvSpPr>
            <a:spLocks noGrp="1" noChangeArrowheads="1"/>
          </p:cNvSpPr>
          <p:nvPr>
            <p:ph type="body" idx="1"/>
          </p:nvPr>
        </p:nvSpPr>
        <p:spPr>
          <a:xfrm>
            <a:off x="0" y="1981200"/>
            <a:ext cx="9144000" cy="4114800"/>
          </a:xfrm>
        </p:spPr>
        <p:txBody>
          <a:bodyPr/>
          <a:lstStyle/>
          <a:p>
            <a:pPr algn="ctr"/>
            <a:r>
              <a:rPr lang="en-US" altLang="en-US" sz="4400" b="1">
                <a:solidFill>
                  <a:srgbClr val="FF6600"/>
                </a:solidFill>
              </a:rPr>
              <a:t>Synthetic Polymers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 calcmode="lin" valueType="num">
                                      <p:cBhvr>
                                        <p:cTn id="7" dur="1000" fill="hold"/>
                                        <p:tgtEl>
                                          <p:spTgt spid="198659">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198659">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198659">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8659">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8DA8CCBE-92F3-6B70-5CC1-26D8799AE86D}"/>
              </a:ext>
            </a:extLst>
          </p:cNvPr>
          <p:cNvSpPr>
            <a:spLocks noGrp="1" noChangeArrowheads="1"/>
          </p:cNvSpPr>
          <p:nvPr>
            <p:ph type="title"/>
          </p:nvPr>
        </p:nvSpPr>
        <p:spPr/>
        <p:txBody>
          <a:bodyPr/>
          <a:lstStyle/>
          <a:p>
            <a:endParaRPr lang="en-GB" altLang="en-US"/>
          </a:p>
        </p:txBody>
      </p:sp>
      <p:sp>
        <p:nvSpPr>
          <p:cNvPr id="199683" name="Rectangle 3">
            <a:extLst>
              <a:ext uri="{FF2B5EF4-FFF2-40B4-BE49-F238E27FC236}">
                <a16:creationId xmlns:a16="http://schemas.microsoft.com/office/drawing/2014/main" id="{4A8554A2-86DB-01AF-3A6B-944D70A199E8}"/>
              </a:ext>
            </a:extLst>
          </p:cNvPr>
          <p:cNvSpPr>
            <a:spLocks noGrp="1" noChangeArrowheads="1"/>
          </p:cNvSpPr>
          <p:nvPr>
            <p:ph type="body" idx="1"/>
          </p:nvPr>
        </p:nvSpPr>
        <p:spPr>
          <a:xfrm>
            <a:off x="0" y="1981200"/>
            <a:ext cx="9144000" cy="4114800"/>
          </a:xfrm>
        </p:spPr>
        <p:txBody>
          <a:bodyPr/>
          <a:lstStyle/>
          <a:p>
            <a:r>
              <a:rPr lang="en-US" altLang="en-US" b="1">
                <a:solidFill>
                  <a:srgbClr val="FF6600"/>
                </a:solidFill>
              </a:rPr>
              <a:t>Polymers</a:t>
            </a:r>
          </a:p>
          <a:p>
            <a:pPr lvl="1"/>
            <a:r>
              <a:rPr lang="en-US" altLang="en-US">
                <a:solidFill>
                  <a:srgbClr val="FFFF00"/>
                </a:solidFill>
              </a:rPr>
              <a:t>Polymers are long molecules with repeating structures of simpler molecules.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99683">
                                            <p:txEl>
                                              <p:pRg st="0" end="0"/>
                                            </p:txEl>
                                          </p:spTgt>
                                        </p:tgtEl>
                                        <p:attrNameLst>
                                          <p:attrName>style.visibility</p:attrName>
                                        </p:attrNameLst>
                                      </p:cBhvr>
                                      <p:to>
                                        <p:strVal val="visible"/>
                                      </p:to>
                                    </p:set>
                                    <p:anim calcmode="lin" valueType="num">
                                      <p:cBhvr additive="base">
                                        <p:cTn id="7" dur="500" fill="hold"/>
                                        <p:tgtEl>
                                          <p:spTgt spid="1996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96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99683">
                                            <p:txEl>
                                              <p:pRg st="1" end="1"/>
                                            </p:txEl>
                                          </p:spTgt>
                                        </p:tgtEl>
                                        <p:attrNameLst>
                                          <p:attrName>style.visibility</p:attrName>
                                        </p:attrNameLst>
                                      </p:cBhvr>
                                      <p:to>
                                        <p:strVal val="visible"/>
                                      </p:to>
                                    </p:set>
                                    <p:anim calcmode="lin" valueType="num">
                                      <p:cBhvr additive="base">
                                        <p:cTn id="13" dur="500" fill="hold"/>
                                        <p:tgtEl>
                                          <p:spTgt spid="1996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9683">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683" grpId="0" build="p" bldLvl="5"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3C306511-8E28-0C8B-1EA8-C7B563FDCEE1}"/>
              </a:ext>
            </a:extLst>
          </p:cNvPr>
          <p:cNvSpPr>
            <a:spLocks noGrp="1" noChangeArrowheads="1"/>
          </p:cNvSpPr>
          <p:nvPr>
            <p:ph type="title"/>
          </p:nvPr>
        </p:nvSpPr>
        <p:spPr/>
        <p:txBody>
          <a:bodyPr/>
          <a:lstStyle/>
          <a:p>
            <a:endParaRPr lang="en-GB" altLang="en-US"/>
          </a:p>
        </p:txBody>
      </p:sp>
      <p:sp>
        <p:nvSpPr>
          <p:cNvPr id="165891" name="Rectangle 3">
            <a:extLst>
              <a:ext uri="{FF2B5EF4-FFF2-40B4-BE49-F238E27FC236}">
                <a16:creationId xmlns:a16="http://schemas.microsoft.com/office/drawing/2014/main" id="{F2079B0C-6FDD-87E1-977C-5ED9E213B5FA}"/>
              </a:ext>
            </a:extLst>
          </p:cNvPr>
          <p:cNvSpPr>
            <a:spLocks noGrp="1" noChangeArrowheads="1"/>
          </p:cNvSpPr>
          <p:nvPr>
            <p:ph type="body" idx="1"/>
          </p:nvPr>
        </p:nvSpPr>
        <p:spPr>
          <a:xfrm>
            <a:off x="0" y="685800"/>
            <a:ext cx="2209800" cy="6172200"/>
          </a:xfrm>
        </p:spPr>
        <p:txBody>
          <a:bodyPr/>
          <a:lstStyle/>
          <a:p>
            <a:r>
              <a:rPr lang="en-US" altLang="en-US">
                <a:solidFill>
                  <a:srgbClr val="FFFF00"/>
                </a:solidFill>
              </a:rPr>
              <a:t>Synthetic polymers, the polymer unit, and some uses of each polymer.</a:t>
            </a:r>
          </a:p>
        </p:txBody>
      </p:sp>
      <p:pic>
        <p:nvPicPr>
          <p:cNvPr id="165892" name="Picture 4">
            <a:extLst>
              <a:ext uri="{FF2B5EF4-FFF2-40B4-BE49-F238E27FC236}">
                <a16:creationId xmlns:a16="http://schemas.microsoft.com/office/drawing/2014/main" id="{B78DE0D5-087C-F095-46C2-5F17EB1A1A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0600" y="0"/>
            <a:ext cx="6883400" cy="609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28284C36-E2E5-8A6D-1C52-C262713A8DA1}"/>
              </a:ext>
            </a:extLst>
          </p:cNvPr>
          <p:cNvSpPr>
            <a:spLocks noGrp="1" noChangeArrowheads="1"/>
          </p:cNvSpPr>
          <p:nvPr>
            <p:ph type="title"/>
          </p:nvPr>
        </p:nvSpPr>
        <p:spPr/>
        <p:txBody>
          <a:bodyPr/>
          <a:lstStyle/>
          <a:p>
            <a:endParaRPr lang="en-GB" altLang="en-US"/>
          </a:p>
        </p:txBody>
      </p:sp>
      <p:sp>
        <p:nvSpPr>
          <p:cNvPr id="166915" name="Rectangle 3">
            <a:extLst>
              <a:ext uri="{FF2B5EF4-FFF2-40B4-BE49-F238E27FC236}">
                <a16:creationId xmlns:a16="http://schemas.microsoft.com/office/drawing/2014/main" id="{B404AD23-A2F9-2842-716E-CC7CC007A989}"/>
              </a:ext>
            </a:extLst>
          </p:cNvPr>
          <p:cNvSpPr>
            <a:spLocks noGrp="1" noChangeArrowheads="1"/>
          </p:cNvSpPr>
          <p:nvPr>
            <p:ph type="body" idx="1"/>
          </p:nvPr>
        </p:nvSpPr>
        <p:spPr>
          <a:xfrm>
            <a:off x="0" y="1981200"/>
            <a:ext cx="3962400" cy="4876800"/>
          </a:xfrm>
        </p:spPr>
        <p:txBody>
          <a:bodyPr/>
          <a:lstStyle/>
          <a:p>
            <a:r>
              <a:rPr lang="en-US" altLang="en-US">
                <a:solidFill>
                  <a:srgbClr val="FFFF00"/>
                </a:solidFill>
              </a:rPr>
              <a:t>Petroleum and coal as sources of raw materials for manufacturing synthetic polymers.</a:t>
            </a:r>
          </a:p>
        </p:txBody>
      </p:sp>
      <p:pic>
        <p:nvPicPr>
          <p:cNvPr id="166916" name="Picture 4">
            <a:extLst>
              <a:ext uri="{FF2B5EF4-FFF2-40B4-BE49-F238E27FC236}">
                <a16:creationId xmlns:a16="http://schemas.microsoft.com/office/drawing/2014/main" id="{FA87E91E-F257-2D93-3D9F-5646F5D60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6225" y="0"/>
            <a:ext cx="5057775"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Text Box 2">
            <a:extLst>
              <a:ext uri="{FF2B5EF4-FFF2-40B4-BE49-F238E27FC236}">
                <a16:creationId xmlns:a16="http://schemas.microsoft.com/office/drawing/2014/main" id="{403E1B44-3F3F-ADC1-C8A8-DD6B8748DB55}"/>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a:latin typeface="Arial" panose="020B0604020202020204" pitchFamily="34" charset="0"/>
                <a:cs typeface="Arial" panose="020B0604020202020204" pitchFamily="34" charset="0"/>
              </a:rPr>
              <a:t>This powerpoint was kindly donated to </a:t>
            </a:r>
            <a:r>
              <a:rPr lang="en-GB" altLang="en-US">
                <a:latin typeface="Arial" panose="020B0604020202020204" pitchFamily="34" charset="0"/>
                <a:cs typeface="Arial" panose="020B0604020202020204" pitchFamily="34" charset="0"/>
                <a:hlinkClick r:id="rId3"/>
              </a:rPr>
              <a:t>www.worldofteaching.com</a:t>
            </a:r>
            <a:endParaRPr lang="en-GB" altLang="en-US">
              <a:latin typeface="Arial" panose="020B0604020202020204" pitchFamily="34" charset="0"/>
              <a:cs typeface="Arial" panose="020B0604020202020204" pitchFamily="34" charset="0"/>
            </a:endParaRPr>
          </a:p>
          <a:p>
            <a:endParaRPr lang="en-GB" altLang="en-US">
              <a:latin typeface="Arial" panose="020B0604020202020204" pitchFamily="34" charset="0"/>
              <a:cs typeface="Arial" panose="020B0604020202020204" pitchFamily="34" charset="0"/>
            </a:endParaRPr>
          </a:p>
          <a:p>
            <a:endParaRPr lang="en-GB" altLang="en-US">
              <a:latin typeface="Arial" panose="020B0604020202020204" pitchFamily="34" charset="0"/>
              <a:cs typeface="Arial" panose="020B0604020202020204" pitchFamily="34" charset="0"/>
            </a:endParaRPr>
          </a:p>
          <a:p>
            <a:endParaRPr lang="en-GB" altLang="en-US">
              <a:latin typeface="Arial" panose="020B0604020202020204" pitchFamily="34" charset="0"/>
              <a:cs typeface="Arial" panose="020B0604020202020204" pitchFamily="34" charset="0"/>
            </a:endParaRPr>
          </a:p>
          <a:p>
            <a:endParaRPr lang="en-GB" altLang="en-US">
              <a:latin typeface="Arial" panose="020B0604020202020204" pitchFamily="34" charset="0"/>
              <a:cs typeface="Arial" panose="020B0604020202020204" pitchFamily="34" charset="0"/>
            </a:endParaRPr>
          </a:p>
          <a:p>
            <a:r>
              <a:rPr lang="en-GB" altLang="en-US">
                <a:latin typeface="Arial" panose="020B0604020202020204" pitchFamily="34" charset="0"/>
                <a:cs typeface="Arial" panose="020B0604020202020204" pitchFamily="34" charset="0"/>
                <a:hlinkClick r:id="rId3"/>
              </a:rPr>
              <a:t>http://www.worldofteaching.com</a:t>
            </a:r>
            <a:r>
              <a:rPr lang="en-GB" altLang="en-US">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a:latin typeface="Arial" panose="020B0604020202020204" pitchFamily="34" charset="0"/>
              <a:cs typeface="Arial" panose="020B0604020202020204" pitchFamily="34" charset="0"/>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TotalTime>
  <Words>2937</Words>
  <Application>Microsoft Office PowerPoint</Application>
  <PresentationFormat>On-screen Show (4:3)</PresentationFormat>
  <Paragraphs>231</Paragraphs>
  <Slides>60</Slides>
  <Notes>60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Times New Roman</vt:lpstr>
      <vt:lpstr>Arial</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CR Klepper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chemistry</dc:title>
  <dc:creator>Candace Rose Klepper</dc:creator>
  <cp:lastModifiedBy>Nayan GRIFFITHS</cp:lastModifiedBy>
  <cp:revision>41</cp:revision>
  <dcterms:created xsi:type="dcterms:W3CDTF">2000-05-25T03:34:01Z</dcterms:created>
  <dcterms:modified xsi:type="dcterms:W3CDTF">2023-05-23T22:05:32Z</dcterms:modified>
</cp:coreProperties>
</file>