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F0B97AF6-D904-385D-B3E1-A24C2942A9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CEDFA32A-DF63-1B91-1685-15055CCB6D7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5956" name="Rectangle 4">
            <a:extLst>
              <a:ext uri="{FF2B5EF4-FFF2-40B4-BE49-F238E27FC236}">
                <a16:creationId xmlns:a16="http://schemas.microsoft.com/office/drawing/2014/main" id="{DB4F10BF-138A-797F-9C28-A76DBE74F04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5957" name="Rectangle 5">
            <a:extLst>
              <a:ext uri="{FF2B5EF4-FFF2-40B4-BE49-F238E27FC236}">
                <a16:creationId xmlns:a16="http://schemas.microsoft.com/office/drawing/2014/main" id="{330298B7-5875-C7F0-6059-D2CDBF00AB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25958" name="Rectangle 6">
            <a:extLst>
              <a:ext uri="{FF2B5EF4-FFF2-40B4-BE49-F238E27FC236}">
                <a16:creationId xmlns:a16="http://schemas.microsoft.com/office/drawing/2014/main" id="{820B098D-05B4-518E-FF83-D83758E1334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5959" name="Rectangle 7">
            <a:extLst>
              <a:ext uri="{FF2B5EF4-FFF2-40B4-BE49-F238E27FC236}">
                <a16:creationId xmlns:a16="http://schemas.microsoft.com/office/drawing/2014/main" id="{CEEF3481-443E-B938-FEF8-52EC48CED5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BD4CC9-688B-4841-8FB7-CF00229031C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8FB4A9-6DB7-29AB-9D96-2314AE33DF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C71AA-9D41-4EAA-B907-2882B37CD26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04F66B87-7178-1728-397E-68F30AC949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E8AD57A0-806C-4285-44A6-644FBB94D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C791E09-DE8F-CF62-5496-8F44F84FB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260391-53E9-483A-AD84-F156632E4DA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A5B0A322-7DFD-39A7-219E-72A59EDDB9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E4A20093-982C-C33D-2AE3-437B05BFD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32BC27-86DB-F45E-2B19-E083B0028A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86287-7552-463A-A353-33E0B797B1A8}" type="slidenum">
              <a:rPr lang="en-GB" altLang="en-US"/>
              <a:pPr/>
              <a:t>100</a:t>
            </a:fld>
            <a:endParaRPr lang="en-GB" altLang="en-US"/>
          </a:p>
        </p:txBody>
      </p:sp>
      <p:sp>
        <p:nvSpPr>
          <p:cNvPr id="228354" name="Rectangle 2">
            <a:extLst>
              <a:ext uri="{FF2B5EF4-FFF2-40B4-BE49-F238E27FC236}">
                <a16:creationId xmlns:a16="http://schemas.microsoft.com/office/drawing/2014/main" id="{37B5463C-1764-31FD-B54E-F65B0D2FBE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57BD9439-D5B2-35B0-1A4C-46CB8BFB2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DB981CE-7126-FD79-1CC4-06384D064B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38DA80-2524-40C1-ACFB-A3005EAA3AF9}" type="slidenum">
              <a:rPr lang="en-GB" altLang="en-US"/>
              <a:pPr/>
              <a:t>101</a:t>
            </a:fld>
            <a:endParaRPr lang="en-GB" altLang="en-US"/>
          </a:p>
        </p:txBody>
      </p:sp>
      <p:sp>
        <p:nvSpPr>
          <p:cNvPr id="229378" name="Rectangle 2">
            <a:extLst>
              <a:ext uri="{FF2B5EF4-FFF2-40B4-BE49-F238E27FC236}">
                <a16:creationId xmlns:a16="http://schemas.microsoft.com/office/drawing/2014/main" id="{F8342870-AD91-4EF3-CC1F-762BA92664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BED18D43-59C2-DAD5-87CA-4CBE04481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AE571B-C8B8-F09C-0ED9-278ACFAB6F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97413-D8E5-4C27-9216-E16FE8B548E3}" type="slidenum">
              <a:rPr lang="en-GB" altLang="en-US"/>
              <a:pPr/>
              <a:t>102</a:t>
            </a:fld>
            <a:endParaRPr lang="en-GB" altLang="en-US"/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A78605AB-4585-6E18-9352-04B288F943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2E5381C6-A4EE-6AC2-7D0B-8BFB7B734C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D4C07F-D54B-7BA4-41F4-6325E5BA2A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AD8F9B-5D1F-4917-B080-33FE66B1DD4C}" type="slidenum">
              <a:rPr lang="en-GB" altLang="en-US"/>
              <a:pPr/>
              <a:t>103</a:t>
            </a:fld>
            <a:endParaRPr lang="en-GB" altLang="en-US"/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23CE0218-3B84-25DA-EA0B-98AFF4000B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F42B6F38-484E-93E1-8144-6FEC67EE6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C1A095-D6DD-259F-6D2C-594E3E237C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19EFCD-3C8B-4D77-A11F-711784BA5613}" type="slidenum">
              <a:rPr lang="en-GB" altLang="en-US"/>
              <a:pPr/>
              <a:t>104</a:t>
            </a:fld>
            <a:endParaRPr lang="en-GB" altLang="en-US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0F18F2F5-1E8A-35C5-B7E9-379BEA2DCF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52F7F676-F37F-D0E4-C43E-5D39943BDC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0F0293-D475-F10C-D6E8-829838D3A6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CBA9DB-138B-404B-B947-FDAAAD026C2D}" type="slidenum">
              <a:rPr lang="en-GB" altLang="en-US"/>
              <a:pPr/>
              <a:t>105</a:t>
            </a:fld>
            <a:endParaRPr lang="en-GB" altLang="en-US"/>
          </a:p>
        </p:txBody>
      </p:sp>
      <p:sp>
        <p:nvSpPr>
          <p:cNvPr id="233474" name="Rectangle 2">
            <a:extLst>
              <a:ext uri="{FF2B5EF4-FFF2-40B4-BE49-F238E27FC236}">
                <a16:creationId xmlns:a16="http://schemas.microsoft.com/office/drawing/2014/main" id="{0DDBE7D5-F921-BAEC-1412-341B1E3759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>
            <a:extLst>
              <a:ext uri="{FF2B5EF4-FFF2-40B4-BE49-F238E27FC236}">
                <a16:creationId xmlns:a16="http://schemas.microsoft.com/office/drawing/2014/main" id="{DD232360-1205-16CB-C91F-E937D5452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86F6D1-BF46-D7F2-D4B3-FCD1EBF6B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21345-00C5-49EB-934B-11616860EB3D}" type="slidenum">
              <a:rPr lang="en-GB" altLang="en-US"/>
              <a:pPr/>
              <a:t>106</a:t>
            </a:fld>
            <a:endParaRPr lang="en-GB" altLang="en-US"/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A3386993-C41F-8A43-459C-4B92DCC1DA8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672C5C90-FD42-E45F-08F6-BE400B1FF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1D9536-5DD7-64AA-6259-26C3BE677F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CD75D-E1CC-4C32-9DC9-2FD791810669}" type="slidenum">
              <a:rPr lang="en-GB" altLang="en-US"/>
              <a:pPr/>
              <a:t>107</a:t>
            </a:fld>
            <a:endParaRPr lang="en-GB" altLang="en-US"/>
          </a:p>
        </p:txBody>
      </p:sp>
      <p:sp>
        <p:nvSpPr>
          <p:cNvPr id="235522" name="Rectangle 2">
            <a:extLst>
              <a:ext uri="{FF2B5EF4-FFF2-40B4-BE49-F238E27FC236}">
                <a16:creationId xmlns:a16="http://schemas.microsoft.com/office/drawing/2014/main" id="{524BCEC9-9442-C32B-03F3-F6D0DCF62B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40049981-E9E6-DB22-1E3F-457338042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A95DA4-D3D9-3105-DAE3-F76CD5BADA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9C272-5404-46A2-A6EF-C3F28D88DEC1}" type="slidenum">
              <a:rPr lang="en-GB" altLang="en-US"/>
              <a:pPr/>
              <a:t>108</a:t>
            </a:fld>
            <a:endParaRPr lang="en-GB" altLang="en-US"/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E5389B09-D5D5-D2AE-5D54-AE091839456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942F3E40-BC96-6D64-6614-6749D6CB6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55B546-B412-9246-CEFC-0EF710C692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7F827C-17F4-42C0-8C73-DA057703335F}" type="slidenum">
              <a:rPr lang="en-GB" altLang="en-US"/>
              <a:pPr/>
              <a:t>109</a:t>
            </a:fld>
            <a:endParaRPr lang="en-GB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1D083237-58C8-1B2A-8240-999D07B8B0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132BAD9-F192-4347-1581-D8EB7C2A02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07F8F5-32A2-7CF4-28C8-DCA23D37A6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2FA98-CD02-406C-B087-35262F687C25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DC6F9BE7-CBF4-0F01-A835-874C75B017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E5D1113A-7793-89C6-E6A5-1A0613C92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47E8419-2C32-E713-FBE9-C30573544E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D784D6-D8F0-4203-947B-CA34F58159CC}" type="slidenum">
              <a:rPr lang="en-GB" altLang="en-US"/>
              <a:pPr/>
              <a:t>110</a:t>
            </a:fld>
            <a:endParaRPr lang="en-GB" altLang="en-US"/>
          </a:p>
        </p:txBody>
      </p:sp>
      <p:sp>
        <p:nvSpPr>
          <p:cNvPr id="238594" name="Rectangle 2">
            <a:extLst>
              <a:ext uri="{FF2B5EF4-FFF2-40B4-BE49-F238E27FC236}">
                <a16:creationId xmlns:a16="http://schemas.microsoft.com/office/drawing/2014/main" id="{2F758C80-2047-8373-D1DA-9422091E93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CE4B64AF-1C0E-A61A-B56F-46C877C96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E4C8B4-D558-6C3A-AC21-0962C41897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CF839-684E-4E68-A325-D3D492D686B2}" type="slidenum">
              <a:rPr lang="en-GB" altLang="en-US"/>
              <a:pPr/>
              <a:t>111</a:t>
            </a:fld>
            <a:endParaRPr lang="en-GB" altLang="en-US"/>
          </a:p>
        </p:txBody>
      </p:sp>
      <p:sp>
        <p:nvSpPr>
          <p:cNvPr id="239618" name="Rectangle 2">
            <a:extLst>
              <a:ext uri="{FF2B5EF4-FFF2-40B4-BE49-F238E27FC236}">
                <a16:creationId xmlns:a16="http://schemas.microsoft.com/office/drawing/2014/main" id="{A0C00175-9443-D43F-B60B-E062E89CC9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25ED23FF-93EC-8B58-BDE0-30CBF1766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3F8E3EC-7396-AB2C-C181-19A0BBB852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F31C0E-6495-4F99-81D9-BDAA4D14666D}" type="slidenum">
              <a:rPr lang="en-GB" altLang="en-US"/>
              <a:pPr/>
              <a:t>112</a:t>
            </a:fld>
            <a:endParaRPr lang="en-GB" altLang="en-US"/>
          </a:p>
        </p:txBody>
      </p:sp>
      <p:sp>
        <p:nvSpPr>
          <p:cNvPr id="240642" name="Rectangle 2">
            <a:extLst>
              <a:ext uri="{FF2B5EF4-FFF2-40B4-BE49-F238E27FC236}">
                <a16:creationId xmlns:a16="http://schemas.microsoft.com/office/drawing/2014/main" id="{41567EC6-5241-674C-F2D8-70C8B24417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D74354F4-8B5E-2027-A018-71B15D7C7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D8A31D-C56D-C2DE-E080-757C21DC28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555614-7D91-48B2-ABD3-AFE32303A046}" type="slidenum">
              <a:rPr lang="en-GB" altLang="en-US"/>
              <a:pPr/>
              <a:t>113</a:t>
            </a:fld>
            <a:endParaRPr lang="en-GB" altLang="en-US"/>
          </a:p>
        </p:txBody>
      </p:sp>
      <p:sp>
        <p:nvSpPr>
          <p:cNvPr id="242690" name="Rectangle 2">
            <a:extLst>
              <a:ext uri="{FF2B5EF4-FFF2-40B4-BE49-F238E27FC236}">
                <a16:creationId xmlns:a16="http://schemas.microsoft.com/office/drawing/2014/main" id="{55E56FBB-25BA-6C5C-8C03-97AF4306F2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153A4AB7-A87E-EC4D-100B-54196FA580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294E7F-336B-34AB-976F-56AF9D857F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F586F-EC44-4FE6-9539-E515C36FA282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2D4C4203-96A1-AC15-407B-47B3FB5348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D814E5D8-5CE0-ED22-0E1E-E18E972D5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9C0134-351A-373E-532A-E27A8213F8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C122E5-49C1-4800-854B-696607FFA42E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829DB55E-EA6A-0AC1-24F4-9BB4DB431E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ABDEECF4-C38C-F7AB-686F-AF69FDF8B5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A08970-AEE5-7E92-D9F0-1A3F069EBE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7F228-B322-4D11-85B3-3759CEF9F899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5B1AC64F-1B1C-1764-8557-C371AD9855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7812E4DB-A35E-8DDB-172A-4A4B140DA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21BAD8B-1F15-7CFE-414F-3243808842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257C14-1A28-4B0F-B367-5EB27E696047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CE9804A4-2777-DEA5-EC11-7597A30B65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6B2F5A05-A72C-47C6-B892-AA51C2B5AE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8E1015B-8735-67D9-E22C-8C029DD9E0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F1EE8-D9E8-4D49-B060-6F79120295D3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D940F48B-37B1-87A3-4C2A-11F2B97973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0F4ED4EC-6620-8D4D-AC29-F87460A5F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A78F428-204E-5B5C-4D1A-223C98E58A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47085-45D2-4D97-AEF8-76873F665E87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6755FA73-7B43-01F2-9039-8FFF2DF4E3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72A48F6F-2F70-D175-AC2C-ECF15FADFB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2728F4-D671-4AD5-3D31-D69EB3E485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5A24A-376A-442A-B68F-EC7E419BB032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B6736C6C-C030-A97E-AB29-58087387B6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FF9C1AA7-5369-49D8-EE0D-11290C038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43AAF5-E493-6E77-C335-87A68F6AB7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C16E7F-CACD-4A5C-989E-19BFB47889C8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D783005F-AC4B-441C-3036-DD4B54D166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40A3970D-0C24-6A83-3002-76C8C2024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CDC8B9-42CB-0125-414B-B15A155EB0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23358D-F001-4D44-909C-3E908D7CAC9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FAD44861-D874-72D1-D2AC-62A9A8BAF6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F3295A57-E7B1-AA33-BDC0-8B8ABF91C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65E9C5-0ED8-4F28-C093-B213E4BE63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67FA74-2D45-4C25-A899-9A607152E0DF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C456E867-56D9-2B05-1DFA-8DD140CADF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26156D98-D3EC-7CCB-D9D3-97D40D572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DD2DD18-C301-DDDE-00B0-E002205DF7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28021-7EFA-40A7-98E1-9A28D63A025C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6CAF539F-4AE6-1DAD-5D89-4C66FF4177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32923446-4544-94AC-8991-4D1563A73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E7A872-A140-8942-3559-3CEAAE31A9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BF545-7055-4FE0-9BCC-1527F6D7D1C2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8D9E3E76-D87B-1185-D7ED-3FB15E9D2A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D7D259D4-C516-26E0-C8E3-A09000F52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4D2066-C803-5B88-25F5-45F894E33B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7409D-70E4-4E6F-8501-1310B2C726CF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5A2C6F26-016C-C247-0ECA-B85DD3D291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1B21A021-5298-21C3-554B-0316DF590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521BA9-5862-6191-61EE-27310F13BF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FC5D8-46E5-460B-93F9-F80627087728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9E13470E-90C7-E6AE-9161-1A977B7A0A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197F74DA-EC58-D5BE-C78F-FDFCD30DB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210B3A1-5BB2-F9ED-5AE1-82B03464D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2805E-9284-4B0F-86BD-E62BE8D63C7D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151554" name="Rectangle 2">
            <a:extLst>
              <a:ext uri="{FF2B5EF4-FFF2-40B4-BE49-F238E27FC236}">
                <a16:creationId xmlns:a16="http://schemas.microsoft.com/office/drawing/2014/main" id="{6F4BCD1B-7DA9-6088-0F8F-05B9D0609E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8C7820CB-B0C6-C2FF-05FD-961A91DDD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C10F48-506E-4DF0-9816-9EEE8A179B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07346-5F35-4D97-BFA1-8FC2385D58B9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B6F5459E-BA28-2CB1-E5DC-0348F442A3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0F64C413-E562-2FE1-6556-6ED1C7108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255A4C-0A78-5E77-B206-C8F12A323A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5EC6D-58C5-46E0-B256-89612B32D190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EA532C87-8088-F1EB-FDDE-CC2B4B9C66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B03A4B1E-8E84-0E09-187A-578C00C27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1C7783-106C-D325-CA9B-20BA299AD5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78E4F-A9DA-4EAB-9FBF-8F65A83EF6C5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4C1E525E-4618-87ED-45EE-4C89A42E5C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6ABC87ED-AA8C-8C58-3E08-3BDEC0888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2DE0D61-2BF3-E0D0-D357-1CFC93781A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0EFFD-FC64-4EE8-844E-858D2C8C4C4D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C8B55346-FE3D-C81D-E136-CDE26FDE42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CF556274-9108-B7F5-11B4-F34ED6843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9AF6778-4A7F-EA5E-0F1D-1C5D410E47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3323E-A1F2-477D-B3DF-72FD1445262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DCD69538-778B-4D21-51C3-B297D36F78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5631D362-DDCA-CC6E-B803-DAF999AE6B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98B3F00-9B91-A37C-7BBD-9B1E4F19B7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D7ACA-7D63-4357-A22E-4D857C32A39D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ABC5DA73-EA12-06EC-FCEC-75B19A774C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65D295BC-4F90-250C-82DB-03D2FA39B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13457FD-DB3E-EBB7-7FE7-6254C7AA9B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5BDBB-C074-4093-8514-3EDDA8A56EF4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D33EAE55-04DB-E287-C4E8-382DCEB7A1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D92EC1ED-1FFD-3B59-3D34-F38516C30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5996B3-3A0A-E92C-4590-F0837A2B31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D52057-FD18-4B91-A2F8-81E857C123A8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5EE8E6BE-DEA6-46A3-7C82-BE70DBC7FB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14311617-A651-8197-F710-BCF25BBF7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E4D7E0-4322-DD33-6F2D-882557F5F9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98A99-D264-4A75-989D-AB764BC46E57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159746" name="Rectangle 2">
            <a:extLst>
              <a:ext uri="{FF2B5EF4-FFF2-40B4-BE49-F238E27FC236}">
                <a16:creationId xmlns:a16="http://schemas.microsoft.com/office/drawing/2014/main" id="{C6EA96FA-6068-012C-39B3-7910014F63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E69E95DB-05F5-491E-D805-07D4435AE0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1A24EDD-678F-5DB1-7270-C153DE5EB9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5D097-AE26-4E40-9D85-A75352F5D791}" type="slidenum">
              <a:rPr lang="en-GB" altLang="en-US"/>
              <a:pPr/>
              <a:t>34</a:t>
            </a:fld>
            <a:endParaRPr lang="en-GB" altLang="en-US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F540A740-D63E-9A8F-3EF4-8C073B2104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A6C870EB-9A23-B776-7989-EFCF07CDC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1BB166-5A5E-0CFD-AEA1-34F306B20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63A12-CEAE-4017-8677-F6BAA88C3410}" type="slidenum">
              <a:rPr lang="en-GB" altLang="en-US"/>
              <a:pPr/>
              <a:t>35</a:t>
            </a:fld>
            <a:endParaRPr lang="en-GB" altLang="en-US"/>
          </a:p>
        </p:txBody>
      </p:sp>
      <p:sp>
        <p:nvSpPr>
          <p:cNvPr id="161794" name="Rectangle 2">
            <a:extLst>
              <a:ext uri="{FF2B5EF4-FFF2-40B4-BE49-F238E27FC236}">
                <a16:creationId xmlns:a16="http://schemas.microsoft.com/office/drawing/2014/main" id="{23352DC7-AE7F-2CFF-24DC-49F53401A5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3E56C9A0-E7B8-407A-C7DA-600C8049E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71850FF-3C6F-7FDC-A25D-3D16CFD92A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E3644-FF7B-4A09-A2C2-F02CCFB7C327}" type="slidenum">
              <a:rPr lang="en-GB" altLang="en-US"/>
              <a:pPr/>
              <a:t>36</a:t>
            </a:fld>
            <a:endParaRPr lang="en-GB" altLang="en-US"/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60D9C407-C815-5A4B-306C-0575CCE221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F67170AA-C015-45C3-168D-1DCF1509F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FC03517-6DA4-A18D-704C-239A3E2881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DFE6B-A8F6-4425-94D2-620ADA0BA469}" type="slidenum">
              <a:rPr lang="en-GB" altLang="en-US"/>
              <a:pPr/>
              <a:t>37</a:t>
            </a:fld>
            <a:endParaRPr lang="en-GB" altLang="en-US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C50EA215-60DB-950F-4D7C-E8D65444E0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3FB902FE-F000-E243-99DE-AD8AA016A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D892C1E-C227-5210-F3BD-6FAB808206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C2D0E-59B5-46CD-A445-CC179D10AA80}" type="slidenum">
              <a:rPr lang="en-GB" altLang="en-US"/>
              <a:pPr/>
              <a:t>38</a:t>
            </a:fld>
            <a:endParaRPr lang="en-GB" altLang="en-US"/>
          </a:p>
        </p:txBody>
      </p:sp>
      <p:sp>
        <p:nvSpPr>
          <p:cNvPr id="164866" name="Rectangle 2">
            <a:extLst>
              <a:ext uri="{FF2B5EF4-FFF2-40B4-BE49-F238E27FC236}">
                <a16:creationId xmlns:a16="http://schemas.microsoft.com/office/drawing/2014/main" id="{9009843A-C2B1-9BA0-DC5B-EDC3049900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4F7317EC-256B-567E-C5BC-11A56F43B8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7A27B0C-4E65-8B47-3A4D-CAAD101BBF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B02CB9-B70E-461E-B13E-1C95E3A13F72}" type="slidenum">
              <a:rPr lang="en-GB" altLang="en-US"/>
              <a:pPr/>
              <a:t>39</a:t>
            </a:fld>
            <a:endParaRPr lang="en-GB" altLang="en-US"/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6BA46805-AD49-7253-76C9-85CCD74C33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AFA9AEC9-75FE-72BF-B70E-D1F511897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38D1949-A4E4-A7A7-70E1-894C988F7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249B9-05AD-4E2A-AE2D-14C563CF2A0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E82DB296-EA31-3FC3-4881-1C5A2233C1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EEF12307-7440-EA17-BADE-89DFF4BE8C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28009C1-16DD-2523-6BC7-BF59FB965B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A1F882-5512-479E-946F-C43BF1CE5AC4}" type="slidenum">
              <a:rPr lang="en-GB" altLang="en-US"/>
              <a:pPr/>
              <a:t>40</a:t>
            </a:fld>
            <a:endParaRPr lang="en-GB" altLang="en-US"/>
          </a:p>
        </p:txBody>
      </p:sp>
      <p:sp>
        <p:nvSpPr>
          <p:cNvPr id="166914" name="Rectangle 2">
            <a:extLst>
              <a:ext uri="{FF2B5EF4-FFF2-40B4-BE49-F238E27FC236}">
                <a16:creationId xmlns:a16="http://schemas.microsoft.com/office/drawing/2014/main" id="{AF0CCA70-F1CB-8024-9494-F168CA3ED7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6AD2AFC1-4C02-AA47-3E60-2BAC49BF5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2DECAFE-1708-8020-2D78-773F133DD4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CEF61-D7CC-4888-8105-C449F865DDE8}" type="slidenum">
              <a:rPr lang="en-GB" altLang="en-US"/>
              <a:pPr/>
              <a:t>41</a:t>
            </a:fld>
            <a:endParaRPr lang="en-GB" altLang="en-US"/>
          </a:p>
        </p:txBody>
      </p:sp>
      <p:sp>
        <p:nvSpPr>
          <p:cNvPr id="167938" name="Rectangle 2">
            <a:extLst>
              <a:ext uri="{FF2B5EF4-FFF2-40B4-BE49-F238E27FC236}">
                <a16:creationId xmlns:a16="http://schemas.microsoft.com/office/drawing/2014/main" id="{E4F2CED1-9556-9697-7E41-423FE5B091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9DD09AF8-1FFB-4BB6-8910-575DCD218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950E94-AD09-3E36-8B93-E0745AB5D2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5AE48-11E8-4673-824F-9DA680638EF8}" type="slidenum">
              <a:rPr lang="en-GB" altLang="en-US"/>
              <a:pPr/>
              <a:t>42</a:t>
            </a:fld>
            <a:endParaRPr lang="en-GB" altLang="en-US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396E4428-110E-57F0-173C-460B3DEED4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2F52F4B1-A10A-5C51-DE00-0BB92E5BB8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E27A15-D567-FCA2-56DD-5FD59D33B3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229FB-F200-470A-AD50-254DCEF8D181}" type="slidenum">
              <a:rPr lang="en-GB" altLang="en-US"/>
              <a:pPr/>
              <a:t>43</a:t>
            </a:fld>
            <a:endParaRPr lang="en-GB" altLang="en-US"/>
          </a:p>
        </p:txBody>
      </p:sp>
      <p:sp>
        <p:nvSpPr>
          <p:cNvPr id="169986" name="Rectangle 2">
            <a:extLst>
              <a:ext uri="{FF2B5EF4-FFF2-40B4-BE49-F238E27FC236}">
                <a16:creationId xmlns:a16="http://schemas.microsoft.com/office/drawing/2014/main" id="{E99FB6A4-1C67-1CD6-4B56-85CEA7824E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8D1CD109-DE03-90FB-166C-5A42374A0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6391FB8-8179-6D42-4E40-55B98174B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E7230-D0A3-4917-BBD0-5B3D9C2EC9A2}" type="slidenum">
              <a:rPr lang="en-GB" altLang="en-US"/>
              <a:pPr/>
              <a:t>44</a:t>
            </a:fld>
            <a:endParaRPr lang="en-GB" altLang="en-US"/>
          </a:p>
        </p:txBody>
      </p:sp>
      <p:sp>
        <p:nvSpPr>
          <p:cNvPr id="171010" name="Rectangle 2">
            <a:extLst>
              <a:ext uri="{FF2B5EF4-FFF2-40B4-BE49-F238E27FC236}">
                <a16:creationId xmlns:a16="http://schemas.microsoft.com/office/drawing/2014/main" id="{8B841C7C-189D-01BB-7C49-34F58B23B8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7AC9FBD9-40CA-90C2-9CB3-A83CD0E10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D33BDEF-0243-1F84-AB75-926E236ED5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6BDD7-F965-401B-8B7A-17E821D31B3E}" type="slidenum">
              <a:rPr lang="en-GB" altLang="en-US"/>
              <a:pPr/>
              <a:t>45</a:t>
            </a:fld>
            <a:endParaRPr lang="en-GB" altLang="en-US"/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82D862B6-2B0B-A800-1EE6-F9EE008081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BC7AD806-FA05-8D1D-DE5D-566D72F8F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4F5802-96BE-7C77-3506-839AA5E381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0F405-9D3A-4630-9B3A-18977932F17E}" type="slidenum">
              <a:rPr lang="en-GB" altLang="en-US"/>
              <a:pPr/>
              <a:t>46</a:t>
            </a:fld>
            <a:endParaRPr lang="en-GB" altLang="en-US"/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DB653A5E-168A-23EB-49A3-8124FC0487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A2036536-0D48-AFCE-9CEC-07DF1B95B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BAEC4C2-7EF0-4976-287C-5509466AD9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AD05E-DB81-49FA-AAB8-2CA9CC86DEEC}" type="slidenum">
              <a:rPr lang="en-GB" altLang="en-US"/>
              <a:pPr/>
              <a:t>47</a:t>
            </a:fld>
            <a:endParaRPr lang="en-GB" altLang="en-US"/>
          </a:p>
        </p:txBody>
      </p:sp>
      <p:sp>
        <p:nvSpPr>
          <p:cNvPr id="174082" name="Rectangle 2">
            <a:extLst>
              <a:ext uri="{FF2B5EF4-FFF2-40B4-BE49-F238E27FC236}">
                <a16:creationId xmlns:a16="http://schemas.microsoft.com/office/drawing/2014/main" id="{8A60EE89-E1D0-C1BD-7EA9-099DC9A75D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0F72C873-AFD3-97AA-EFB1-204EBE2BC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9145D0-C8A9-28FF-F0A4-9D0C96F67E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9FDEDB-75A0-4336-8A21-C5BF730FB334}" type="slidenum">
              <a:rPr lang="en-GB" altLang="en-US"/>
              <a:pPr/>
              <a:t>48</a:t>
            </a:fld>
            <a:endParaRPr lang="en-GB" altLang="en-US"/>
          </a:p>
        </p:txBody>
      </p:sp>
      <p:sp>
        <p:nvSpPr>
          <p:cNvPr id="175106" name="Rectangle 2">
            <a:extLst>
              <a:ext uri="{FF2B5EF4-FFF2-40B4-BE49-F238E27FC236}">
                <a16:creationId xmlns:a16="http://schemas.microsoft.com/office/drawing/2014/main" id="{4F88EE74-E7D6-58C3-A32B-767A0EC779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46D25A16-1957-8DC2-3018-CE53B8DB2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8F08EBF-B542-6665-615D-EE150DD0E7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FFE88E-8202-47DF-BB44-318A5E284B4C}" type="slidenum">
              <a:rPr lang="en-GB" altLang="en-US"/>
              <a:pPr/>
              <a:t>49</a:t>
            </a:fld>
            <a:endParaRPr lang="en-GB" altLang="en-US"/>
          </a:p>
        </p:txBody>
      </p:sp>
      <p:sp>
        <p:nvSpPr>
          <p:cNvPr id="176130" name="Rectangle 2">
            <a:extLst>
              <a:ext uri="{FF2B5EF4-FFF2-40B4-BE49-F238E27FC236}">
                <a16:creationId xmlns:a16="http://schemas.microsoft.com/office/drawing/2014/main" id="{13BB34AC-E552-6A4F-A592-407580AAA66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2F00FBD3-0109-AFBE-C3E5-33EC8E760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906E2A9-F6F2-B6CC-3327-02381EC15A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794B1-476B-4209-B470-E47D25EAF66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69542062-24C0-C238-07F9-83EB891853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BE681EFE-9899-5AC2-4853-383491B46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7A1761-6057-8E99-6C3E-5354E29815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2B45B-F0C3-4E86-9E47-AB63128CC5D1}" type="slidenum">
              <a:rPr lang="en-GB" altLang="en-US"/>
              <a:pPr/>
              <a:t>50</a:t>
            </a:fld>
            <a:endParaRPr lang="en-GB" altLang="en-US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400FA28B-3039-1A2F-C431-6227B0A1F9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58EBFA88-84AB-A03E-77EA-14B2BBCD6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36AFC5-F14C-6DB7-B6CB-2409260858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59546-27AA-45B2-B7B0-CCA80AAFB322}" type="slidenum">
              <a:rPr lang="en-GB" altLang="en-US"/>
              <a:pPr/>
              <a:t>51</a:t>
            </a:fld>
            <a:endParaRPr lang="en-GB" altLang="en-US"/>
          </a:p>
        </p:txBody>
      </p:sp>
      <p:sp>
        <p:nvSpPr>
          <p:cNvPr id="178178" name="Rectangle 2">
            <a:extLst>
              <a:ext uri="{FF2B5EF4-FFF2-40B4-BE49-F238E27FC236}">
                <a16:creationId xmlns:a16="http://schemas.microsoft.com/office/drawing/2014/main" id="{264C1009-F649-2B2C-1B33-63E8AA2D92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8CD270E0-9F90-04DF-5D40-5118C9A14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035C0C3-0CBD-478F-12A4-CB9DDAB987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57C74-E199-45F6-89E2-3EB6557475DB}" type="slidenum">
              <a:rPr lang="en-GB" altLang="en-US"/>
              <a:pPr/>
              <a:t>52</a:t>
            </a:fld>
            <a:endParaRPr lang="en-GB" altLang="en-US"/>
          </a:p>
        </p:txBody>
      </p:sp>
      <p:sp>
        <p:nvSpPr>
          <p:cNvPr id="179202" name="Rectangle 2">
            <a:extLst>
              <a:ext uri="{FF2B5EF4-FFF2-40B4-BE49-F238E27FC236}">
                <a16:creationId xmlns:a16="http://schemas.microsoft.com/office/drawing/2014/main" id="{57BD4DC3-9506-9E91-C34A-13988B3D60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D4468264-BF6A-B7CC-A72A-B5E2C8C01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873E8C7-45BE-2E43-71A7-FAA1FF0158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CB85A-3059-4F69-A14D-ABFE12E1E400}" type="slidenum">
              <a:rPr lang="en-GB" altLang="en-US"/>
              <a:pPr/>
              <a:t>53</a:t>
            </a:fld>
            <a:endParaRPr lang="en-GB" altLang="en-US"/>
          </a:p>
        </p:txBody>
      </p:sp>
      <p:sp>
        <p:nvSpPr>
          <p:cNvPr id="180226" name="Rectangle 2">
            <a:extLst>
              <a:ext uri="{FF2B5EF4-FFF2-40B4-BE49-F238E27FC236}">
                <a16:creationId xmlns:a16="http://schemas.microsoft.com/office/drawing/2014/main" id="{4E9478B5-15EE-610A-D0A1-26FD0C15C4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AA1C7BDC-A5C1-0748-3B00-0749090BC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486D4E-2E93-497F-2A9B-CFC1DA56AF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8C7A37-F90E-4540-9064-60159E95C46A}" type="slidenum">
              <a:rPr lang="en-GB" altLang="en-US"/>
              <a:pPr/>
              <a:t>54</a:t>
            </a:fld>
            <a:endParaRPr lang="en-GB" altLang="en-US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CE6C6F2C-B37A-6584-EF13-7CBADDC72F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80FC2CB8-587D-6A06-32B4-639DFDDD11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ED95430-114E-1BF2-5438-F89948289E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D326A-67AE-4141-828E-1F5DB9C03F89}" type="slidenum">
              <a:rPr lang="en-GB" altLang="en-US"/>
              <a:pPr/>
              <a:t>55</a:t>
            </a:fld>
            <a:endParaRPr lang="en-GB" altLang="en-US"/>
          </a:p>
        </p:txBody>
      </p:sp>
      <p:sp>
        <p:nvSpPr>
          <p:cNvPr id="182274" name="Rectangle 2">
            <a:extLst>
              <a:ext uri="{FF2B5EF4-FFF2-40B4-BE49-F238E27FC236}">
                <a16:creationId xmlns:a16="http://schemas.microsoft.com/office/drawing/2014/main" id="{B0225126-FD1B-9FBC-F98A-015ABB59B4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2FBA957A-A4D3-FBB1-D224-E203908DAC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EEED1A-AFA9-CC8F-5AB9-8B56DFDA85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9853F-8759-4626-B5E5-95E5FB09783F}" type="slidenum">
              <a:rPr lang="en-GB" altLang="en-US"/>
              <a:pPr/>
              <a:t>56</a:t>
            </a:fld>
            <a:endParaRPr lang="en-GB" altLang="en-US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5DB25D37-D751-95C8-4D11-0EDE8930BF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00A54411-6109-F70B-8061-F3EA0409A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EC3E648-8194-6E9C-2DA8-D3CF2F100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418DDF-AF5C-46C5-AD20-91C24AD9D6A7}" type="slidenum">
              <a:rPr lang="en-GB" altLang="en-US"/>
              <a:pPr/>
              <a:t>57</a:t>
            </a:fld>
            <a:endParaRPr lang="en-GB" altLang="en-US"/>
          </a:p>
        </p:txBody>
      </p:sp>
      <p:sp>
        <p:nvSpPr>
          <p:cNvPr id="184322" name="Rectangle 2">
            <a:extLst>
              <a:ext uri="{FF2B5EF4-FFF2-40B4-BE49-F238E27FC236}">
                <a16:creationId xmlns:a16="http://schemas.microsoft.com/office/drawing/2014/main" id="{301D522A-3DE4-62FE-91D7-1CC47E149B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661FAFA3-1058-0763-DC53-3E968CF60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A90A647-6F45-56BF-3061-F3A3457E10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AB1AC5-AD59-44EA-8291-E8BB67CA0399}" type="slidenum">
              <a:rPr lang="en-GB" altLang="en-US"/>
              <a:pPr/>
              <a:t>58</a:t>
            </a:fld>
            <a:endParaRPr lang="en-GB" altLang="en-US"/>
          </a:p>
        </p:txBody>
      </p:sp>
      <p:sp>
        <p:nvSpPr>
          <p:cNvPr id="185346" name="Rectangle 2">
            <a:extLst>
              <a:ext uri="{FF2B5EF4-FFF2-40B4-BE49-F238E27FC236}">
                <a16:creationId xmlns:a16="http://schemas.microsoft.com/office/drawing/2014/main" id="{1A5B5C1E-642A-7D01-7C04-E93A36F993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2C111FED-D977-5B4C-979C-1BF85D6F7D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4AD5A97-45C2-5078-0622-C961DF95E4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FCA64-C413-459D-8B58-A93B25D08630}" type="slidenum">
              <a:rPr lang="en-GB" altLang="en-US"/>
              <a:pPr/>
              <a:t>59</a:t>
            </a:fld>
            <a:endParaRPr lang="en-GB" altLang="en-US"/>
          </a:p>
        </p:txBody>
      </p:sp>
      <p:sp>
        <p:nvSpPr>
          <p:cNvPr id="186370" name="Rectangle 2">
            <a:extLst>
              <a:ext uri="{FF2B5EF4-FFF2-40B4-BE49-F238E27FC236}">
                <a16:creationId xmlns:a16="http://schemas.microsoft.com/office/drawing/2014/main" id="{C6393169-2FCA-7A03-A0CF-055D9DE360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8E8EDC12-E66D-FDD3-2F4F-B30DA0D0C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421F59-5983-993E-BD3F-E5F16151DC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0BAC04-C12A-4FC2-B767-2532E9A89C3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450A7B70-048D-E4BA-B9F0-43C26BF5FE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74A055BB-0C11-33BB-9CB5-F7C6BC159B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952B0F3-DAAA-D8F7-2F04-1B3729692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98987-0F65-45BA-92AE-569DA78FD676}" type="slidenum">
              <a:rPr lang="en-GB" altLang="en-US"/>
              <a:pPr/>
              <a:t>60</a:t>
            </a:fld>
            <a:endParaRPr lang="en-GB" altLang="en-US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86996B89-948F-8687-2AD1-4EF1334FF5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A1719F64-FC77-C752-6490-0BFE2453DF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5C14881-F4B7-6A7F-AAD0-D74B394FA4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BE763-C208-4B05-ADBB-55B3BEE8A6DC}" type="slidenum">
              <a:rPr lang="en-GB" altLang="en-US"/>
              <a:pPr/>
              <a:t>61</a:t>
            </a:fld>
            <a:endParaRPr lang="en-GB" altLang="en-US"/>
          </a:p>
        </p:txBody>
      </p:sp>
      <p:sp>
        <p:nvSpPr>
          <p:cNvPr id="188418" name="Rectangle 2">
            <a:extLst>
              <a:ext uri="{FF2B5EF4-FFF2-40B4-BE49-F238E27FC236}">
                <a16:creationId xmlns:a16="http://schemas.microsoft.com/office/drawing/2014/main" id="{E5C3CFDE-88F6-368E-285B-E49E922423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A7BEC173-B3EB-3217-CE92-1C4675D17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198BEAB-E882-66C8-596E-DAC1E25B10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ABBF0-463D-4897-BB16-6739677ACFE8}" type="slidenum">
              <a:rPr lang="en-GB" altLang="en-US"/>
              <a:pPr/>
              <a:t>62</a:t>
            </a:fld>
            <a:endParaRPr lang="en-GB" altLang="en-US"/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0A01D8CD-03F0-3276-A300-AA159A2401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8305A6F7-BD2C-4B25-17B0-87FE970CDC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198A369-B771-0D84-AE05-A9C69EAEEF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39F97-42E1-4494-9ACE-F00F444510D4}" type="slidenum">
              <a:rPr lang="en-GB" altLang="en-US"/>
              <a:pPr/>
              <a:t>63</a:t>
            </a:fld>
            <a:endParaRPr lang="en-GB" altLang="en-US"/>
          </a:p>
        </p:txBody>
      </p:sp>
      <p:sp>
        <p:nvSpPr>
          <p:cNvPr id="190466" name="Rectangle 2">
            <a:extLst>
              <a:ext uri="{FF2B5EF4-FFF2-40B4-BE49-F238E27FC236}">
                <a16:creationId xmlns:a16="http://schemas.microsoft.com/office/drawing/2014/main" id="{BE835C5C-F37C-A589-C09D-6D71906277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52219B0C-D799-EA49-7A4D-7A7401598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0ECCA0-224B-AD99-2417-37FC34816E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D6F2B-0DDF-4579-AD8C-0E85E2260CF9}" type="slidenum">
              <a:rPr lang="en-GB" altLang="en-US"/>
              <a:pPr/>
              <a:t>64</a:t>
            </a:fld>
            <a:endParaRPr lang="en-GB" altLang="en-US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FC949B3D-48FB-ABD0-8E7C-B46E6B4F8A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1E8D0880-EA70-A988-5264-6FC2B16E8D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6010BBA-5137-469D-1A1D-AF1ED3EAF7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EA045-2853-47FE-A016-2E1D4CCAFB9B}" type="slidenum">
              <a:rPr lang="en-GB" altLang="en-US"/>
              <a:pPr/>
              <a:t>65</a:t>
            </a:fld>
            <a:endParaRPr lang="en-GB" altLang="en-US"/>
          </a:p>
        </p:txBody>
      </p:sp>
      <p:sp>
        <p:nvSpPr>
          <p:cNvPr id="192514" name="Rectangle 2">
            <a:extLst>
              <a:ext uri="{FF2B5EF4-FFF2-40B4-BE49-F238E27FC236}">
                <a16:creationId xmlns:a16="http://schemas.microsoft.com/office/drawing/2014/main" id="{8575164A-2C30-BCFA-5484-520CF996CC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A2F03144-81A5-62FC-394A-96F697C59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E0BD33-902A-463C-D0F2-CB6F6C644A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F0537C-8D28-42A6-A2E6-6DC4648074BF}" type="slidenum">
              <a:rPr lang="en-GB" altLang="en-US"/>
              <a:pPr/>
              <a:t>66</a:t>
            </a:fld>
            <a:endParaRPr lang="en-GB" altLang="en-US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D7BD23C6-2513-7756-1806-9468D1B17D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BA4822B5-5032-3899-FA2F-E21D147FD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55C1D99-D2A7-131D-BA4B-EB5696B61C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2A365-3543-4D3A-B4A2-E26AD83E48D6}" type="slidenum">
              <a:rPr lang="en-GB" altLang="en-US"/>
              <a:pPr/>
              <a:t>67</a:t>
            </a:fld>
            <a:endParaRPr lang="en-GB" altLang="en-US"/>
          </a:p>
        </p:txBody>
      </p:sp>
      <p:sp>
        <p:nvSpPr>
          <p:cNvPr id="194562" name="Rectangle 2">
            <a:extLst>
              <a:ext uri="{FF2B5EF4-FFF2-40B4-BE49-F238E27FC236}">
                <a16:creationId xmlns:a16="http://schemas.microsoft.com/office/drawing/2014/main" id="{4C1C71B4-5CDD-699F-CCB7-C3803AB185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54D8CEFD-3A8C-C988-D5E4-5DBD344CB2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030071A-1AD1-3268-DB6F-33F6B86184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A4288-1D5E-4AF4-A159-AB3C0FCC6785}" type="slidenum">
              <a:rPr lang="en-GB" altLang="en-US"/>
              <a:pPr/>
              <a:t>68</a:t>
            </a:fld>
            <a:endParaRPr lang="en-GB" altLang="en-US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512A6B77-456F-383D-F46A-49C25FD1C0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E6ADF6A1-075F-3F5B-3C08-AC10D2F457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48D21D9-18D5-D4A0-268B-4C30FEB19E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64EC3B-5A2D-4C06-93A6-9BC1BAE307B7}" type="slidenum">
              <a:rPr lang="en-GB" altLang="en-US"/>
              <a:pPr/>
              <a:t>69</a:t>
            </a:fld>
            <a:endParaRPr lang="en-GB" altLang="en-US"/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AB822F6F-9E64-71FB-53FA-624FB4760C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D3E9F642-02DD-5F57-78AB-50DCA9C64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E967A9-B3EF-6D77-2ED4-C2CA8ED196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DF9AAC-44AC-43E3-8064-B193B97A53C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9F9F26DD-B830-9DC2-4697-8414FB4341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47DF42C9-9F8A-3A76-2842-375093206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3F9503-4343-670B-A1EC-4FCCC3DCD6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E0BAE-58DE-49DD-8EB0-494A4BB1ADAB}" type="slidenum">
              <a:rPr lang="en-GB" altLang="en-US"/>
              <a:pPr/>
              <a:t>70</a:t>
            </a:fld>
            <a:endParaRPr lang="en-GB" altLang="en-US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A6407146-6C2B-59DC-5163-3928DCA0C6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36CA064C-E85D-F066-5DA3-E360DD158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E35946B-24BE-6FDE-F6CF-C5E98D3DB4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4D5BF-7886-4FDF-9512-63291AF0AFFF}" type="slidenum">
              <a:rPr lang="en-GB" altLang="en-US"/>
              <a:pPr/>
              <a:t>71</a:t>
            </a:fld>
            <a:endParaRPr lang="en-GB" altLang="en-US"/>
          </a:p>
        </p:txBody>
      </p:sp>
      <p:sp>
        <p:nvSpPr>
          <p:cNvPr id="198658" name="Rectangle 2">
            <a:extLst>
              <a:ext uri="{FF2B5EF4-FFF2-40B4-BE49-F238E27FC236}">
                <a16:creationId xmlns:a16="http://schemas.microsoft.com/office/drawing/2014/main" id="{3DDC3899-4233-79A5-068F-990EBD642A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0D8D3ADD-65DE-3DAF-473E-132E42045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BD45ED-9D88-2208-124C-3B4EAFBDF9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2CB5A-16FB-44BF-A18F-3DFF6BBBD076}" type="slidenum">
              <a:rPr lang="en-GB" altLang="en-US"/>
              <a:pPr/>
              <a:t>72</a:t>
            </a:fld>
            <a:endParaRPr lang="en-GB" altLang="en-US"/>
          </a:p>
        </p:txBody>
      </p:sp>
      <p:sp>
        <p:nvSpPr>
          <p:cNvPr id="199682" name="Rectangle 2">
            <a:extLst>
              <a:ext uri="{FF2B5EF4-FFF2-40B4-BE49-F238E27FC236}">
                <a16:creationId xmlns:a16="http://schemas.microsoft.com/office/drawing/2014/main" id="{1FF5B623-5757-4069-57DF-87BEB9E6E2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A0CAA4D2-910C-3CA1-3F58-7AD17E59C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FE72FC-C110-9FA4-E745-563691C5AB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8AF397-1BC0-4A10-B6E0-DA3D3FE6C545}" type="slidenum">
              <a:rPr lang="en-GB" altLang="en-US"/>
              <a:pPr/>
              <a:t>73</a:t>
            </a:fld>
            <a:endParaRPr lang="en-GB" altLang="en-US"/>
          </a:p>
        </p:txBody>
      </p:sp>
      <p:sp>
        <p:nvSpPr>
          <p:cNvPr id="200706" name="Rectangle 2">
            <a:extLst>
              <a:ext uri="{FF2B5EF4-FFF2-40B4-BE49-F238E27FC236}">
                <a16:creationId xmlns:a16="http://schemas.microsoft.com/office/drawing/2014/main" id="{C3D7114D-7170-7EE1-6A19-4B831D1B569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9D29C905-2BD4-6281-81B9-03E946383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FFE282-44C4-F49E-9291-A986BB9303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D21DB7-E045-42B1-9442-F549D8CB948F}" type="slidenum">
              <a:rPr lang="en-GB" altLang="en-US"/>
              <a:pPr/>
              <a:t>74</a:t>
            </a:fld>
            <a:endParaRPr lang="en-GB" altLang="en-US"/>
          </a:p>
        </p:txBody>
      </p:sp>
      <p:sp>
        <p:nvSpPr>
          <p:cNvPr id="201730" name="Rectangle 2">
            <a:extLst>
              <a:ext uri="{FF2B5EF4-FFF2-40B4-BE49-F238E27FC236}">
                <a16:creationId xmlns:a16="http://schemas.microsoft.com/office/drawing/2014/main" id="{D81FC6A1-1EB6-915B-12D3-5A2BA5FCFD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0A172C80-3CBE-9E0C-5552-72DCE60BD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90364C-348E-0487-D6C6-DC51D78431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CF53B-861B-4CFC-BB12-954F27350D49}" type="slidenum">
              <a:rPr lang="en-GB" altLang="en-US"/>
              <a:pPr/>
              <a:t>75</a:t>
            </a:fld>
            <a:endParaRPr lang="en-GB" altLang="en-US"/>
          </a:p>
        </p:txBody>
      </p:sp>
      <p:sp>
        <p:nvSpPr>
          <p:cNvPr id="202754" name="Rectangle 2">
            <a:extLst>
              <a:ext uri="{FF2B5EF4-FFF2-40B4-BE49-F238E27FC236}">
                <a16:creationId xmlns:a16="http://schemas.microsoft.com/office/drawing/2014/main" id="{789869E4-9598-6050-B587-D493368911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64AD6D57-0CCA-A145-0558-70E605CA0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34C813-DDBB-3318-63D3-50F27556A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623BD9-CDAB-4871-B2DA-7C6FA05E6D7E}" type="slidenum">
              <a:rPr lang="en-GB" altLang="en-US"/>
              <a:pPr/>
              <a:t>76</a:t>
            </a:fld>
            <a:endParaRPr lang="en-GB" altLang="en-US"/>
          </a:p>
        </p:txBody>
      </p:sp>
      <p:sp>
        <p:nvSpPr>
          <p:cNvPr id="203778" name="Rectangle 2">
            <a:extLst>
              <a:ext uri="{FF2B5EF4-FFF2-40B4-BE49-F238E27FC236}">
                <a16:creationId xmlns:a16="http://schemas.microsoft.com/office/drawing/2014/main" id="{FFD5FCD2-EE2D-DA59-66F4-CB761FEA99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F5C9D831-E278-1101-0652-8D574E76A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B1B3FDB-7E06-19A3-E917-BAFC171D0B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4CAF69-A0ED-4D58-A98A-EF49FEE4E896}" type="slidenum">
              <a:rPr lang="en-GB" altLang="en-US"/>
              <a:pPr/>
              <a:t>77</a:t>
            </a:fld>
            <a:endParaRPr lang="en-GB" altLang="en-US"/>
          </a:p>
        </p:txBody>
      </p:sp>
      <p:sp>
        <p:nvSpPr>
          <p:cNvPr id="204802" name="Rectangle 2">
            <a:extLst>
              <a:ext uri="{FF2B5EF4-FFF2-40B4-BE49-F238E27FC236}">
                <a16:creationId xmlns:a16="http://schemas.microsoft.com/office/drawing/2014/main" id="{8EC799C9-30E5-7F45-C01C-435F69F7D9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204F73C2-2D43-0F4E-FB46-7346C7788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FE7ED2-096F-F804-D9EF-F674F14DCE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552CA-DF49-4380-AAD4-6EB7C236DA57}" type="slidenum">
              <a:rPr lang="en-GB" altLang="en-US"/>
              <a:pPr/>
              <a:t>78</a:t>
            </a:fld>
            <a:endParaRPr lang="en-GB" altLang="en-US"/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A7B135D7-E524-0DE0-C1CF-3C0F397D33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4C6B1DBF-0E7A-7CAF-EE83-27432888C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23007A-E6EE-4A9C-1B68-E4D82B473B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AF653B-FA2B-4042-8702-C2737B8F6E07}" type="slidenum">
              <a:rPr lang="en-GB" altLang="en-US"/>
              <a:pPr/>
              <a:t>79</a:t>
            </a:fld>
            <a:endParaRPr lang="en-GB" altLang="en-US"/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D4FA76C1-D6B9-57FD-BA98-2FFE1A2264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02A76EDC-27C8-DA4F-8B96-6762219490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06D65A-3FB2-A9FD-B152-4C8EDE4CDE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C39110-D05C-4A85-97FA-A5A4E0CF659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8BEA3FB0-B1A4-AC69-BD86-DF2CF3FD0B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D2835BDC-2E72-4F5A-5CCD-320FDDEFDB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8B1CA43-D653-5F63-9C87-9517CC1987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1316D-84B6-4479-943C-AE80E9218931}" type="slidenum">
              <a:rPr lang="en-GB" altLang="en-US"/>
              <a:pPr/>
              <a:t>80</a:t>
            </a:fld>
            <a:endParaRPr lang="en-GB" altLang="en-US"/>
          </a:p>
        </p:txBody>
      </p:sp>
      <p:sp>
        <p:nvSpPr>
          <p:cNvPr id="207874" name="Rectangle 2">
            <a:extLst>
              <a:ext uri="{FF2B5EF4-FFF2-40B4-BE49-F238E27FC236}">
                <a16:creationId xmlns:a16="http://schemas.microsoft.com/office/drawing/2014/main" id="{4E6C8115-75BF-D07E-9FFF-8610E09E91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E457CE8A-89D1-5F8E-8530-EA11DE276C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30717AF-B7BC-185B-0C1C-13F2949ACA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D1BE1-F282-4936-BE07-2235CAEE3536}" type="slidenum">
              <a:rPr lang="en-GB" altLang="en-US"/>
              <a:pPr/>
              <a:t>81</a:t>
            </a:fld>
            <a:endParaRPr lang="en-GB" altLang="en-US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184CE78B-AB9C-BDCB-BC57-4036FE9D8F1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67024A0F-1A39-EEE1-311C-AB03443474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629CB20-77F2-B3C8-EB2E-B63A63F1F0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53AD3-38B7-4D33-978F-AB14C64E3A11}" type="slidenum">
              <a:rPr lang="en-GB" altLang="en-US"/>
              <a:pPr/>
              <a:t>82</a:t>
            </a:fld>
            <a:endParaRPr lang="en-GB" altLang="en-US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42FD1321-1562-0A5C-043C-0F1B9E8022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E3DFC7B3-0F82-6319-983E-1E6C293F17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354E0D4-5AB8-3CE5-33EE-8ED8D01F5A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DA8EAC-19A0-490E-B90D-7685643B448F}" type="slidenum">
              <a:rPr lang="en-GB" altLang="en-US"/>
              <a:pPr/>
              <a:t>83</a:t>
            </a:fld>
            <a:endParaRPr lang="en-GB" altLang="en-US"/>
          </a:p>
        </p:txBody>
      </p:sp>
      <p:sp>
        <p:nvSpPr>
          <p:cNvPr id="210946" name="Rectangle 2">
            <a:extLst>
              <a:ext uri="{FF2B5EF4-FFF2-40B4-BE49-F238E27FC236}">
                <a16:creationId xmlns:a16="http://schemas.microsoft.com/office/drawing/2014/main" id="{D7B383AD-C473-5A02-CD98-B30A518239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5D0AE7C2-85F8-EEE2-6767-D0580D2E7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E733071-B8FF-9812-3FB2-3DEEF4324C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0CAC3-758D-46BA-82CD-113B4CB95CB8}" type="slidenum">
              <a:rPr lang="en-GB" altLang="en-US"/>
              <a:pPr/>
              <a:t>84</a:t>
            </a:fld>
            <a:endParaRPr lang="en-GB" altLang="en-US"/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BA1972E6-B5A1-96CD-F021-9BE1A4CE35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E143BA92-6349-6619-9D34-B81FC992E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C85FDD-0CA1-1787-2D35-24F9EA9CDA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F470B-8F99-46B6-9F74-F5CB9E58C02E}" type="slidenum">
              <a:rPr lang="en-GB" altLang="en-US"/>
              <a:pPr/>
              <a:t>85</a:t>
            </a:fld>
            <a:endParaRPr lang="en-GB" altLang="en-US"/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116D1234-EB4A-5DF2-0569-651330A1FA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A634BFFF-6D2B-ED53-E1DD-7866A020A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D2D93C-0E5E-C688-A02A-AA1D064DDD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19AB5-D5B2-4881-92F0-FCBC99240BF3}" type="slidenum">
              <a:rPr lang="en-GB" altLang="en-US"/>
              <a:pPr/>
              <a:t>86</a:t>
            </a:fld>
            <a:endParaRPr lang="en-GB" altLang="en-US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A804E111-4258-91A5-D34B-7EF903290B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311A7718-FC89-1A4D-0158-6CD8D43A1B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7FFCAB0-2DC2-2112-F403-378CDF7176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30C69-623C-42AC-98E9-160C381BA454}" type="slidenum">
              <a:rPr lang="en-GB" altLang="en-US"/>
              <a:pPr/>
              <a:t>87</a:t>
            </a:fld>
            <a:endParaRPr lang="en-GB" altLang="en-US"/>
          </a:p>
        </p:txBody>
      </p:sp>
      <p:sp>
        <p:nvSpPr>
          <p:cNvPr id="215042" name="Rectangle 2">
            <a:extLst>
              <a:ext uri="{FF2B5EF4-FFF2-40B4-BE49-F238E27FC236}">
                <a16:creationId xmlns:a16="http://schemas.microsoft.com/office/drawing/2014/main" id="{790531DA-FA5F-FEB5-FC62-E62A4BED08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BD0F4F01-92FE-3662-7466-5638E44A7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680C1D-DE06-7C00-8142-95F46CFFAE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24290-69A6-4D85-B40A-941BE3FD2380}" type="slidenum">
              <a:rPr lang="en-GB" altLang="en-US"/>
              <a:pPr/>
              <a:t>88</a:t>
            </a:fld>
            <a:endParaRPr lang="en-GB" altLang="en-US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D40ACDED-E13D-CEB2-C477-5516D8C177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7E291909-96A8-BE10-1F32-09DA465455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7427607-C502-9E34-08D4-ED2F141B51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DB574-073B-4F0A-943F-030AC07CCB3C}" type="slidenum">
              <a:rPr lang="en-GB" altLang="en-US"/>
              <a:pPr/>
              <a:t>89</a:t>
            </a:fld>
            <a:endParaRPr lang="en-GB" altLang="en-US"/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7BC00F6F-C094-5469-799E-0F94B8DFB9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5C41A3F2-9605-698D-BA3E-C7385B660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9083166-D064-1DA7-F6AC-90C73547B5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896D5-BA21-4D0B-AC3F-7A59654A4B1B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C8185774-8907-6E33-03D1-2E7F7D5676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CB297136-7E6C-DE11-DE05-8E472D199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9F4007-FF8A-A71C-A19A-92D1A21C96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80DF99-6FDC-41FD-9060-2EE95197C090}" type="slidenum">
              <a:rPr lang="en-GB" altLang="en-US"/>
              <a:pPr/>
              <a:t>90</a:t>
            </a:fld>
            <a:endParaRPr lang="en-GB" altLang="en-US"/>
          </a:p>
        </p:txBody>
      </p: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BBD247D0-6B6B-EE48-DD48-0742F12DBB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9099009F-F900-D259-8514-E6D2A1E14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0E440D7-BE88-51D0-F200-9AA5D81C9B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E02E3-9870-4D86-84D7-E30E3C335FE2}" type="slidenum">
              <a:rPr lang="en-GB" altLang="en-US"/>
              <a:pPr/>
              <a:t>91</a:t>
            </a:fld>
            <a:endParaRPr lang="en-GB" altLang="en-US"/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4E650827-3100-6D7A-8A32-FD3AF7764B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85D2A25A-6DB6-6D90-DAAA-2C22487E0C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A026AF3-F9DF-F362-3BD5-2DACE36F1C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25FA7-1FA3-4D41-B006-57EA4AE93EC7}" type="slidenum">
              <a:rPr lang="en-GB" altLang="en-US"/>
              <a:pPr/>
              <a:t>92</a:t>
            </a:fld>
            <a:endParaRPr lang="en-GB" altLang="en-US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EED6D8D4-8AE3-946A-C54C-0A8D10D548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AFCE4134-73BE-C99A-EBA2-561004EA4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C1819C5-9FE4-1CA3-BF09-801F1C5EDB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C6A98-E440-43F8-B90B-73434A9007BB}" type="slidenum">
              <a:rPr lang="en-GB" altLang="en-US"/>
              <a:pPr/>
              <a:t>93</a:t>
            </a:fld>
            <a:endParaRPr lang="en-GB" altLang="en-US"/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FF1DCD28-7586-B9CA-B135-2104E38E67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47D0FE98-F93D-3E8F-962E-0BB711785B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8803713-6989-DFAB-E608-26FEC35C7F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E600FB-0194-4C85-BF81-342481A4B77F}" type="slidenum">
              <a:rPr lang="en-GB" altLang="en-US"/>
              <a:pPr/>
              <a:t>94</a:t>
            </a:fld>
            <a:endParaRPr lang="en-GB" altLang="en-US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E394F118-C646-83D8-5068-1B6D43D15E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AEE69260-27B0-E988-56ED-35267D2C7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AF2B83-EEDB-C603-50CA-C549BD0C6D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EE37D-971A-4A84-BC10-91C6AED9C03F}" type="slidenum">
              <a:rPr lang="en-GB" altLang="en-US"/>
              <a:pPr/>
              <a:t>95</a:t>
            </a:fld>
            <a:endParaRPr lang="en-GB" altLang="en-US"/>
          </a:p>
        </p:txBody>
      </p:sp>
      <p:sp>
        <p:nvSpPr>
          <p:cNvPr id="223234" name="Rectangle 2">
            <a:extLst>
              <a:ext uri="{FF2B5EF4-FFF2-40B4-BE49-F238E27FC236}">
                <a16:creationId xmlns:a16="http://schemas.microsoft.com/office/drawing/2014/main" id="{FEBD1D28-FFC4-3857-C6AC-62F00ACFDA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F6C3F7D6-7D56-17C3-D205-CFFCD86E66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4AEB6ED-6D08-3569-13CB-E7A3083B06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525A28-65BB-4977-A45D-23BDC0388BF0}" type="slidenum">
              <a:rPr lang="en-GB" altLang="en-US"/>
              <a:pPr/>
              <a:t>96</a:t>
            </a:fld>
            <a:endParaRPr lang="en-GB" altLang="en-US"/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F6427DC0-A224-BB48-49FC-9E73841816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A2F9FB19-20F3-BF6C-4408-F60978815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FE97D8D-B767-BF78-4217-46A419B51A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96C2D2-FE19-48F6-A113-5D62FF405B80}" type="slidenum">
              <a:rPr lang="en-GB" altLang="en-US"/>
              <a:pPr/>
              <a:t>97</a:t>
            </a:fld>
            <a:endParaRPr lang="en-GB" altLang="en-US"/>
          </a:p>
        </p:txBody>
      </p:sp>
      <p:sp>
        <p:nvSpPr>
          <p:cNvPr id="225282" name="Rectangle 2">
            <a:extLst>
              <a:ext uri="{FF2B5EF4-FFF2-40B4-BE49-F238E27FC236}">
                <a16:creationId xmlns:a16="http://schemas.microsoft.com/office/drawing/2014/main" id="{5F53761B-EB45-7A4C-77FC-8B5D2059ED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555DB610-43D4-F105-7551-BB3712C88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A134B0-9AFB-437A-A0B9-A76689293A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4EB1C5-A472-4883-8587-5897CF67DAEA}" type="slidenum">
              <a:rPr lang="en-GB" altLang="en-US"/>
              <a:pPr/>
              <a:t>98</a:t>
            </a:fld>
            <a:endParaRPr lang="en-GB" altLang="en-US"/>
          </a:p>
        </p:txBody>
      </p:sp>
      <p:sp>
        <p:nvSpPr>
          <p:cNvPr id="226306" name="Rectangle 2">
            <a:extLst>
              <a:ext uri="{FF2B5EF4-FFF2-40B4-BE49-F238E27FC236}">
                <a16:creationId xmlns:a16="http://schemas.microsoft.com/office/drawing/2014/main" id="{927F1C07-D68A-BC88-6981-F58291D3DB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D05E6239-BC29-01D8-66AC-C86A3624D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2628FE6-D932-F6DC-B687-F9A54E45A8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34EF48-1DF4-49E8-A05C-9121B525F71C}" type="slidenum">
              <a:rPr lang="en-GB" altLang="en-US"/>
              <a:pPr/>
              <a:t>99</a:t>
            </a:fld>
            <a:endParaRPr lang="en-GB" altLang="en-US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12B5FC07-CD9F-C956-F6CE-7B47117299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8B34D81D-ADFC-FE87-5E29-10178B742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7BCED-987B-1B75-9061-582C21802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4CC2B-E981-B6AF-1314-71B458A02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D447E-1DDB-4C97-7D1B-68564BA4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D5040-2CD9-CF32-3FC3-31DDCFDDD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E9052-4F8B-4C1A-618A-BCE6AE9E2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228CB-29A4-41B4-80C5-BA824FC6D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35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05F59-D838-DF9E-2A1E-94854B073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F4CD5-E435-C575-83CA-F5EFCC666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97721-382E-17D8-15E2-AAE5B18BC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239DA-51CE-32BB-873D-B071E9F48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B52C3-A55E-64EB-3C05-2B2B3B16F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FEC09-9E12-4F0D-8C73-35754CC889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83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9E4D8-9069-45AE-92D1-8B98DB17E2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15D9A-6FBA-F9DD-149C-3545E7016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C7CE6-F2A0-30BB-9A52-97F75A670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63B15-9393-8D1D-42D2-C7E5AE11A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F53C3-41C1-52A7-4659-E87064B0F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DBCE9-2875-4BB2-8FA3-6456264A1A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97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CF3C1-7701-5F67-C6B5-B85FDE3ED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6FD06-9E8F-7876-C105-D392DFE14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C5DFE-C3C9-CB98-51E4-6DFEB634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4A36B-7769-97AE-F743-4ABD5B326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A945C-D9E8-97C2-C462-4F69FA751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FA9E3-5A5A-4611-8224-9685473C8E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08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6B2D-45D7-F380-56DA-830B64009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FBFE5-C81C-A675-FB1C-17068B773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3E97D-A2D2-3815-8F83-1F4FCF51A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C889D-2C7D-9009-8A20-528C0E66C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41DE1-B5E7-FB6E-32CC-C33D48D1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C16DD-D543-49CE-9F4E-D77E6EFB73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66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EF1DB-B225-BDEA-8B61-C2F2E01E7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72864-B0E0-A320-E865-DFE56ADD0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46955-6A62-74CC-F1F2-DB0A3190E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5BEF5-18C5-5D23-4737-FD0DC865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375E1-04BA-ECE9-421C-D420D95A6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50AD6-CE17-FD66-68F4-24EBBC2F2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4F5B2-8FA5-4067-93CF-C25113964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63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62360-704F-9C26-B2E2-D90436DD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61510-6B70-9494-E0DD-805627E87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1B6DB-AB9D-A114-117B-75E073F82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D12146-70F0-0A02-45F6-894C95904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69E159-84FF-B7C9-F0CF-F02ACAC657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DA88EF-652C-005A-7E03-85338B6F1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E76F49-F5C3-8D06-BF11-462B12E55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170329-3361-45F8-A197-CA64D42BB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C4377-D16E-4050-89D1-E09B97D5D4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78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56B7C-6AF7-422A-A373-D005D2E79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E83140-9DE4-FD5C-503D-2417B4AE2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E530B0-CE64-7C0E-8460-EBC315627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1D6F0E-4960-1F3F-B683-AE1BCC69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AC7E8-7DFC-4AE7-8C2C-66CD56CDDC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09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3FE9CA-4CC1-FAE1-0460-46699717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FCD3B9-E4F1-8217-705B-1DEF3A7EB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8800D-AA86-1D16-B927-7CEA4ADAD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AB74C-2461-4E29-A1C8-44BC77F50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64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5104D-3DE0-18B0-8673-B32322BE5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A1589-4F80-71E7-25F6-046B7CD0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D8BEBF-32C7-1FF6-63EB-243C0A3F0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D52FC-E53E-DA76-6FE2-9196DED5B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E4CE8-8F17-0142-852F-C0978CE15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C37F7-72D8-857A-2E1B-B26DB5BEC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C068A-C5E9-4672-B5B0-7DAA41D1C8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98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EEFB3-5824-CC92-C2A2-BAA4F46B8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4C11CE-E283-0A36-7AA1-28ECA7A368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F8448-0946-005B-4AA0-17066C418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666B4-5843-C8B4-19A8-635145888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1BE76-A470-AA40-6F06-288D18F99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7BF8B-2E95-A5E0-5BA9-A00F9AF29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BA5BC-3E83-4281-BFBC-9CA74337F6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07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08BB10-6F88-70BD-3D07-5C62A347F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858463-C4D8-9C69-715B-6E5D3C3EE4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EE2E81A-6A15-8A7C-B732-41A645BD5DE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3560AD-A74B-67D0-D85B-625B26A660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499246-2A7B-E25F-C020-80F500E07F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85F811-017F-43CB-B156-E47A8F5AA7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hyperlink" Target="mailto:bill@internet4classrooms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earl1.lanl.gov/periodic/elements/8.html" TargetMode="External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00.pn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8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98.html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01.png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9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99.html" TargetMode="Externa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02.png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0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00.html" TargetMode="Externa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03.png"/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1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01.html" TargetMode="Externa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04.png"/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2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02.html" TargetMode="Externa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05.png"/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3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03.html" TargetMode="Externa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06.png"/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4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04.html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07.png"/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5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05.html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08.png"/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6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06.html" TargetMode="Externa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09.png"/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7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07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earl1.lanl.gov/periodic/elements/9.html" TargetMode="External"/><Relationship Id="rId5" Type="http://schemas.openxmlformats.org/officeDocument/2006/relationships/slide" Target="slide2.xml"/><Relationship Id="rId4" Type="http://schemas.openxmlformats.org/officeDocument/2006/relationships/image" Target="../media/image11.png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8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08.html" TargetMode="Externa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11.png"/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9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09.html" TargetMode="Externa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6" Type="http://schemas.openxmlformats.org/officeDocument/2006/relationships/hyperlink" Target="mailto:bill@internet4classrooms.com" TargetMode="External"/><Relationship Id="rId5" Type="http://schemas.openxmlformats.org/officeDocument/2006/relationships/hyperlink" Target="http://www.chemicalelements.com/" TargetMode="External"/><Relationship Id="rId4" Type="http://schemas.openxmlformats.org/officeDocument/2006/relationships/hyperlink" Target="http://www.chemsoc.org/viselements/pages/pertable_j.htm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earl1.lanl.gov/periodic/elements/10.html" TargetMode="External"/><Relationship Id="rId5" Type="http://schemas.openxmlformats.org/officeDocument/2006/relationships/slide" Target="slide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earl1.lanl.gov/periodic/elements/11.html" TargetMode="External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earl1.lanl.gov/periodic/elements/12.html" TargetMode="External"/><Relationship Id="rId5" Type="http://schemas.openxmlformats.org/officeDocument/2006/relationships/slide" Target="slide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3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4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5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6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7.htm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slide" Target="slide24.xml"/><Relationship Id="rId21" Type="http://schemas.openxmlformats.org/officeDocument/2006/relationships/slide" Target="slide19.xml"/><Relationship Id="rId42" Type="http://schemas.openxmlformats.org/officeDocument/2006/relationships/slide" Target="slide40.xml"/><Relationship Id="rId47" Type="http://schemas.openxmlformats.org/officeDocument/2006/relationships/slide" Target="slide45.xml"/><Relationship Id="rId63" Type="http://schemas.openxmlformats.org/officeDocument/2006/relationships/slide" Target="slide75.xml"/><Relationship Id="rId68" Type="http://schemas.openxmlformats.org/officeDocument/2006/relationships/slide" Target="slide80.xml"/><Relationship Id="rId84" Type="http://schemas.openxmlformats.org/officeDocument/2006/relationships/slide" Target="slide110.xml"/><Relationship Id="rId89" Type="http://schemas.openxmlformats.org/officeDocument/2006/relationships/slide" Target="slide64.xml"/><Relationship Id="rId112" Type="http://schemas.openxmlformats.org/officeDocument/2006/relationships/slide" Target="slide105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14.xml"/><Relationship Id="rId29" Type="http://schemas.openxmlformats.org/officeDocument/2006/relationships/slide" Target="slide27.xml"/><Relationship Id="rId107" Type="http://schemas.openxmlformats.org/officeDocument/2006/relationships/slide" Target="slide100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32" Type="http://schemas.openxmlformats.org/officeDocument/2006/relationships/slide" Target="slide30.xml"/><Relationship Id="rId37" Type="http://schemas.openxmlformats.org/officeDocument/2006/relationships/slide" Target="slide35.xml"/><Relationship Id="rId40" Type="http://schemas.openxmlformats.org/officeDocument/2006/relationships/slide" Target="slide38.xml"/><Relationship Id="rId45" Type="http://schemas.openxmlformats.org/officeDocument/2006/relationships/slide" Target="slide43.xml"/><Relationship Id="rId53" Type="http://schemas.openxmlformats.org/officeDocument/2006/relationships/slide" Target="slide51.xml"/><Relationship Id="rId58" Type="http://schemas.openxmlformats.org/officeDocument/2006/relationships/slide" Target="slide56.xml"/><Relationship Id="rId66" Type="http://schemas.openxmlformats.org/officeDocument/2006/relationships/slide" Target="slide78.xml"/><Relationship Id="rId74" Type="http://schemas.openxmlformats.org/officeDocument/2006/relationships/slide" Target="slide86.xml"/><Relationship Id="rId79" Type="http://schemas.openxmlformats.org/officeDocument/2006/relationships/slide" Target="slide91.xml"/><Relationship Id="rId87" Type="http://schemas.openxmlformats.org/officeDocument/2006/relationships/slide" Target="slide62.xml"/><Relationship Id="rId102" Type="http://schemas.openxmlformats.org/officeDocument/2006/relationships/slide" Target="slide95.xml"/><Relationship Id="rId110" Type="http://schemas.openxmlformats.org/officeDocument/2006/relationships/slide" Target="slide103.xml"/><Relationship Id="rId5" Type="http://schemas.openxmlformats.org/officeDocument/2006/relationships/slide" Target="slide3.xml"/><Relationship Id="rId61" Type="http://schemas.openxmlformats.org/officeDocument/2006/relationships/slide" Target="slide59.xml"/><Relationship Id="rId82" Type="http://schemas.openxmlformats.org/officeDocument/2006/relationships/slide" Target="slide108.xml"/><Relationship Id="rId90" Type="http://schemas.openxmlformats.org/officeDocument/2006/relationships/slide" Target="slide65.xml"/><Relationship Id="rId95" Type="http://schemas.openxmlformats.org/officeDocument/2006/relationships/slide" Target="slide70.xml"/><Relationship Id="rId19" Type="http://schemas.openxmlformats.org/officeDocument/2006/relationships/slide" Target="slide17.xml"/><Relationship Id="rId14" Type="http://schemas.openxmlformats.org/officeDocument/2006/relationships/slide" Target="slide12.xml"/><Relationship Id="rId22" Type="http://schemas.openxmlformats.org/officeDocument/2006/relationships/slide" Target="slide20.xml"/><Relationship Id="rId27" Type="http://schemas.openxmlformats.org/officeDocument/2006/relationships/slide" Target="slide25.xml"/><Relationship Id="rId30" Type="http://schemas.openxmlformats.org/officeDocument/2006/relationships/slide" Target="slide28.xml"/><Relationship Id="rId35" Type="http://schemas.openxmlformats.org/officeDocument/2006/relationships/slide" Target="slide33.xml"/><Relationship Id="rId43" Type="http://schemas.openxmlformats.org/officeDocument/2006/relationships/slide" Target="slide41.xml"/><Relationship Id="rId48" Type="http://schemas.openxmlformats.org/officeDocument/2006/relationships/slide" Target="slide46.xml"/><Relationship Id="rId56" Type="http://schemas.openxmlformats.org/officeDocument/2006/relationships/slide" Target="slide54.xml"/><Relationship Id="rId64" Type="http://schemas.openxmlformats.org/officeDocument/2006/relationships/slide" Target="slide76.xml"/><Relationship Id="rId69" Type="http://schemas.openxmlformats.org/officeDocument/2006/relationships/slide" Target="slide81.xml"/><Relationship Id="rId77" Type="http://schemas.openxmlformats.org/officeDocument/2006/relationships/slide" Target="slide89.xml"/><Relationship Id="rId100" Type="http://schemas.openxmlformats.org/officeDocument/2006/relationships/slide" Target="slide93.xml"/><Relationship Id="rId105" Type="http://schemas.openxmlformats.org/officeDocument/2006/relationships/slide" Target="slide98.xml"/><Relationship Id="rId113" Type="http://schemas.openxmlformats.org/officeDocument/2006/relationships/slide" Target="slide111.xml"/><Relationship Id="rId8" Type="http://schemas.openxmlformats.org/officeDocument/2006/relationships/slide" Target="slide6.xml"/><Relationship Id="rId51" Type="http://schemas.openxmlformats.org/officeDocument/2006/relationships/slide" Target="slide49.xml"/><Relationship Id="rId72" Type="http://schemas.openxmlformats.org/officeDocument/2006/relationships/slide" Target="slide84.xml"/><Relationship Id="rId80" Type="http://schemas.openxmlformats.org/officeDocument/2006/relationships/slide" Target="slide106.xml"/><Relationship Id="rId85" Type="http://schemas.openxmlformats.org/officeDocument/2006/relationships/slide" Target="slide60.xml"/><Relationship Id="rId93" Type="http://schemas.openxmlformats.org/officeDocument/2006/relationships/slide" Target="slide68.xml"/><Relationship Id="rId98" Type="http://schemas.openxmlformats.org/officeDocument/2006/relationships/slide" Target="slide73.xml"/><Relationship Id="rId3" Type="http://schemas.openxmlformats.org/officeDocument/2006/relationships/notesSlide" Target="../notesSlides/notesSlide2.xml"/><Relationship Id="rId12" Type="http://schemas.openxmlformats.org/officeDocument/2006/relationships/slide" Target="slide10.xml"/><Relationship Id="rId17" Type="http://schemas.openxmlformats.org/officeDocument/2006/relationships/slide" Target="slide15.xml"/><Relationship Id="rId25" Type="http://schemas.openxmlformats.org/officeDocument/2006/relationships/slide" Target="slide23.xml"/><Relationship Id="rId33" Type="http://schemas.openxmlformats.org/officeDocument/2006/relationships/slide" Target="slide31.xml"/><Relationship Id="rId38" Type="http://schemas.openxmlformats.org/officeDocument/2006/relationships/slide" Target="slide36.xml"/><Relationship Id="rId46" Type="http://schemas.openxmlformats.org/officeDocument/2006/relationships/slide" Target="slide44.xml"/><Relationship Id="rId59" Type="http://schemas.openxmlformats.org/officeDocument/2006/relationships/slide" Target="slide57.xml"/><Relationship Id="rId67" Type="http://schemas.openxmlformats.org/officeDocument/2006/relationships/slide" Target="slide79.xml"/><Relationship Id="rId103" Type="http://schemas.openxmlformats.org/officeDocument/2006/relationships/slide" Target="slide96.xml"/><Relationship Id="rId108" Type="http://schemas.openxmlformats.org/officeDocument/2006/relationships/slide" Target="slide101.xml"/><Relationship Id="rId20" Type="http://schemas.openxmlformats.org/officeDocument/2006/relationships/slide" Target="slide18.xml"/><Relationship Id="rId41" Type="http://schemas.openxmlformats.org/officeDocument/2006/relationships/slide" Target="slide39.xml"/><Relationship Id="rId54" Type="http://schemas.openxmlformats.org/officeDocument/2006/relationships/slide" Target="slide52.xml"/><Relationship Id="rId62" Type="http://schemas.openxmlformats.org/officeDocument/2006/relationships/slide" Target="slide74.xml"/><Relationship Id="rId70" Type="http://schemas.openxmlformats.org/officeDocument/2006/relationships/slide" Target="slide82.xml"/><Relationship Id="rId75" Type="http://schemas.openxmlformats.org/officeDocument/2006/relationships/slide" Target="slide87.xml"/><Relationship Id="rId83" Type="http://schemas.openxmlformats.org/officeDocument/2006/relationships/slide" Target="slide109.xml"/><Relationship Id="rId88" Type="http://schemas.openxmlformats.org/officeDocument/2006/relationships/slide" Target="slide63.xml"/><Relationship Id="rId91" Type="http://schemas.openxmlformats.org/officeDocument/2006/relationships/slide" Target="slide66.xml"/><Relationship Id="rId96" Type="http://schemas.openxmlformats.org/officeDocument/2006/relationships/slide" Target="slide71.xml"/><Relationship Id="rId111" Type="http://schemas.openxmlformats.org/officeDocument/2006/relationships/slide" Target="slide104.xml"/><Relationship Id="rId1" Type="http://schemas.openxmlformats.org/officeDocument/2006/relationships/themeOverride" Target="../theme/themeOverride2.xml"/><Relationship Id="rId6" Type="http://schemas.openxmlformats.org/officeDocument/2006/relationships/slide" Target="slide4.xml"/><Relationship Id="rId15" Type="http://schemas.openxmlformats.org/officeDocument/2006/relationships/slide" Target="slide13.xml"/><Relationship Id="rId23" Type="http://schemas.openxmlformats.org/officeDocument/2006/relationships/slide" Target="slide21.xml"/><Relationship Id="rId28" Type="http://schemas.openxmlformats.org/officeDocument/2006/relationships/slide" Target="slide26.xml"/><Relationship Id="rId36" Type="http://schemas.openxmlformats.org/officeDocument/2006/relationships/slide" Target="slide34.xml"/><Relationship Id="rId49" Type="http://schemas.openxmlformats.org/officeDocument/2006/relationships/slide" Target="slide47.xml"/><Relationship Id="rId57" Type="http://schemas.openxmlformats.org/officeDocument/2006/relationships/slide" Target="slide55.xml"/><Relationship Id="rId106" Type="http://schemas.openxmlformats.org/officeDocument/2006/relationships/slide" Target="slide99.xml"/><Relationship Id="rId114" Type="http://schemas.openxmlformats.org/officeDocument/2006/relationships/image" Target="../media/image2.wmf"/><Relationship Id="rId10" Type="http://schemas.openxmlformats.org/officeDocument/2006/relationships/slide" Target="slide8.xml"/><Relationship Id="rId31" Type="http://schemas.openxmlformats.org/officeDocument/2006/relationships/slide" Target="slide29.xml"/><Relationship Id="rId44" Type="http://schemas.openxmlformats.org/officeDocument/2006/relationships/slide" Target="slide42.xml"/><Relationship Id="rId52" Type="http://schemas.openxmlformats.org/officeDocument/2006/relationships/slide" Target="slide50.xml"/><Relationship Id="rId60" Type="http://schemas.openxmlformats.org/officeDocument/2006/relationships/slide" Target="slide58.xml"/><Relationship Id="rId65" Type="http://schemas.openxmlformats.org/officeDocument/2006/relationships/slide" Target="slide77.xml"/><Relationship Id="rId73" Type="http://schemas.openxmlformats.org/officeDocument/2006/relationships/slide" Target="slide85.xml"/><Relationship Id="rId78" Type="http://schemas.openxmlformats.org/officeDocument/2006/relationships/slide" Target="slide90.xml"/><Relationship Id="rId81" Type="http://schemas.openxmlformats.org/officeDocument/2006/relationships/slide" Target="slide107.xml"/><Relationship Id="rId86" Type="http://schemas.openxmlformats.org/officeDocument/2006/relationships/slide" Target="slide61.xml"/><Relationship Id="rId94" Type="http://schemas.openxmlformats.org/officeDocument/2006/relationships/slide" Target="slide69.xml"/><Relationship Id="rId99" Type="http://schemas.openxmlformats.org/officeDocument/2006/relationships/slide" Target="slide92.xml"/><Relationship Id="rId101" Type="http://schemas.openxmlformats.org/officeDocument/2006/relationships/slide" Target="slide94.xml"/><Relationship Id="rId4" Type="http://schemas.openxmlformats.org/officeDocument/2006/relationships/image" Target="../media/image1.png"/><Relationship Id="rId9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slide" Target="slide16.xml"/><Relationship Id="rId39" Type="http://schemas.openxmlformats.org/officeDocument/2006/relationships/slide" Target="slide37.xml"/><Relationship Id="rId109" Type="http://schemas.openxmlformats.org/officeDocument/2006/relationships/slide" Target="slide102.xml"/><Relationship Id="rId34" Type="http://schemas.openxmlformats.org/officeDocument/2006/relationships/slide" Target="slide32.xml"/><Relationship Id="rId50" Type="http://schemas.openxmlformats.org/officeDocument/2006/relationships/slide" Target="slide48.xml"/><Relationship Id="rId55" Type="http://schemas.openxmlformats.org/officeDocument/2006/relationships/slide" Target="slide53.xml"/><Relationship Id="rId76" Type="http://schemas.openxmlformats.org/officeDocument/2006/relationships/slide" Target="slide88.xml"/><Relationship Id="rId97" Type="http://schemas.openxmlformats.org/officeDocument/2006/relationships/slide" Target="slide72.xml"/><Relationship Id="rId104" Type="http://schemas.openxmlformats.org/officeDocument/2006/relationships/slide" Target="slide97.xml"/><Relationship Id="rId7" Type="http://schemas.openxmlformats.org/officeDocument/2006/relationships/slide" Target="slide5.xml"/><Relationship Id="rId71" Type="http://schemas.openxmlformats.org/officeDocument/2006/relationships/slide" Target="slide83.xml"/><Relationship Id="rId92" Type="http://schemas.openxmlformats.org/officeDocument/2006/relationships/slide" Target="slide6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8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19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20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21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22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23.html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24.htm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25.html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26.htm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27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earl1.lanl.gov/periodic/elements/1.html" TargetMode="Externa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28.html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29.html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30.html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31.html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32.html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33.html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34.html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35.html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36.html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37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earl1.lanl.gov/periodic/elements/2.html" TargetMode="External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38.html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39.html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40.html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41.html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42.html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43.html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44.html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45.html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46.html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47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earl1.lanl.gov/periodic/elements/3.html" TargetMode="External"/><Relationship Id="rId5" Type="http://schemas.openxmlformats.org/officeDocument/2006/relationships/slide" Target="slide2.xml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48.html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49.html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50.html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51.html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52.html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53.html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56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54.html" TargetMode="Externa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55.html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56.html" TargetMode="Externa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59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57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earl1.lanl.gov/periodic/elements/4.html" TargetMode="Externa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58.html" TargetMode="Externa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6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59.html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62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60.html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63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61.html" TargetMode="Externa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64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62.html" TargetMode="Externa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63.html" TargetMode="Externa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66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4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64.html" TargetMode="Externa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67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65.html" TargetMode="Externa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68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66.html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69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67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earl1.lanl.gov/periodic/elements/5.html" TargetMode="External"/><Relationship Id="rId5" Type="http://schemas.openxmlformats.org/officeDocument/2006/relationships/slide" Target="slide2.xml"/><Relationship Id="rId4" Type="http://schemas.openxmlformats.org/officeDocument/2006/relationships/image" Target="../media/image7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70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68.html" TargetMode="Externa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71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9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69.html" TargetMode="Externa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72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0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70.html" TargetMode="Externa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73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1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71.html" TargetMode="Externa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74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72.html" TargetMode="Externa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3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73.html" TargetMode="Externa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76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74.html" TargetMode="Externa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77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5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75.html" TargetMode="Externa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78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6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76.html" TargetMode="Externa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79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7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77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earl1.lanl.gov/periodic/elements/6.html" TargetMode="External"/><Relationship Id="rId5" Type="http://schemas.openxmlformats.org/officeDocument/2006/relationships/slide" Target="slide2.xml"/><Relationship Id="rId4" Type="http://schemas.openxmlformats.org/officeDocument/2006/relationships/image" Target="../media/image8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80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8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78.html" TargetMode="Externa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81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9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79.html" TargetMode="Externa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82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80.html" TargetMode="Externa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83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1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81.html" TargetMode="Externa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84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2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82.html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85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3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83.html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86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4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84.html" TargetMode="Externa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87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5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85.html" TargetMode="Externa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88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6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86.html" TargetMode="Externa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89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7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87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earl1.lanl.gov/periodic/elements/7.html" TargetMode="External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90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8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88.html" TargetMode="Externa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91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9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89.html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92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0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90.html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93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91.html" TargetMode="Externa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94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2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92.html" TargetMode="Externa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95.pn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3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93.html" TargetMode="Externa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96.pn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4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94.html" TargetMode="Externa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97.pn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5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95.html" TargetMode="Externa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98.pn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6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96.html" TargetMode="Externa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99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7.bin"/><Relationship Id="rId5" Type="http://schemas.openxmlformats.org/officeDocument/2006/relationships/image" Target="../media/image2.wmf"/><Relationship Id="rId4" Type="http://schemas.openxmlformats.org/officeDocument/2006/relationships/hyperlink" Target="http://pearl1.lanl.gov/periodic/elements/97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B90FF2-D946-2132-647D-87D2D5DFF1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2514600"/>
            <a:ext cx="7772400" cy="1143000"/>
          </a:xfrm>
        </p:spPr>
        <p:txBody>
          <a:bodyPr anchor="ctr"/>
          <a:lstStyle/>
          <a:p>
            <a:r>
              <a:rPr lang="en-US" altLang="en-US" sz="7200" b="1">
                <a:solidFill>
                  <a:srgbClr val="FF0000"/>
                </a:solidFill>
              </a:rPr>
              <a:t>Periodic Table of the Elements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0094EFD4-3269-3AA2-66D8-17341D2AD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096000"/>
            <a:ext cx="708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Written by: Bill Byles  -  </a:t>
            </a:r>
            <a:r>
              <a:rPr lang="en-US" altLang="en-US">
                <a:hlinkClick r:id="rId4"/>
              </a:rPr>
              <a:t>bill@internet4classrooms.com</a:t>
            </a:r>
            <a:r>
              <a:rPr lang="en-US" altLang="en-US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>
            <a:extLst>
              <a:ext uri="{FF2B5EF4-FFF2-40B4-BE49-F238E27FC236}">
                <a16:creationId xmlns:a16="http://schemas.microsoft.com/office/drawing/2014/main" id="{78A607C6-19E4-20D6-166E-21E602CA06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38095" imgH="1085714" progId="Paint.Picture">
                  <p:embed/>
                </p:oleObj>
              </mc:Choice>
              <mc:Fallback>
                <p:oleObj name="Bitmap Image" r:id="rId3" imgW="838095" imgH="1085714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AutoShape 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A9E35BD4-A456-4544-4E26-FEB36B878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1268" name="Picture 4">
            <a:hlinkClick r:id="rId6"/>
            <a:extLst>
              <a:ext uri="{FF2B5EF4-FFF2-40B4-BE49-F238E27FC236}">
                <a16:creationId xmlns:a16="http://schemas.microsoft.com/office/drawing/2014/main" id="{932D2378-CC2D-8F96-CD90-70903E8BC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9" name="Rectangle 5">
            <a:extLst>
              <a:ext uri="{FF2B5EF4-FFF2-40B4-BE49-F238E27FC236}">
                <a16:creationId xmlns:a16="http://schemas.microsoft.com/office/drawing/2014/main" id="{54C1D504-2DDA-3E38-AF1C-75D720CED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7391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Oxygen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15.9994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-218.4 °C (54.750008 °K, -361.12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-183.0 °C (90.15 °K, -297.4 °F) </a:t>
            </a:r>
            <a:endParaRPr lang="en-US" altLang="en-US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F9C1B08-8B7E-58A0-960C-C85E6A25D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12643" name="Picture 3">
            <a:hlinkClick r:id="rId4"/>
            <a:extLst>
              <a:ext uri="{FF2B5EF4-FFF2-40B4-BE49-F238E27FC236}">
                <a16:creationId xmlns:a16="http://schemas.microsoft.com/office/drawing/2014/main" id="{69A59305-84B7-C024-2F62-2EEB2CCE6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2644" name="Object 4">
            <a:extLst>
              <a:ext uri="{FF2B5EF4-FFF2-40B4-BE49-F238E27FC236}">
                <a16:creationId xmlns:a16="http://schemas.microsoft.com/office/drawing/2014/main" id="{AE9574C0-72E3-E2DE-9A7F-D635280296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5" name="Rectangle 5">
            <a:extLst>
              <a:ext uri="{FF2B5EF4-FFF2-40B4-BE49-F238E27FC236}">
                <a16:creationId xmlns:a16="http://schemas.microsoft.com/office/drawing/2014/main" id="{6885041C-4ACF-0988-28FB-3B8F18A94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286000"/>
            <a:ext cx="4495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Californium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Cf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98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(251.0)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endParaRPr lang="en-US" alt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0E7E597-85FD-3F2A-51FF-BF7FE6288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13667" name="Picture 3">
            <a:hlinkClick r:id="rId4"/>
            <a:extLst>
              <a:ext uri="{FF2B5EF4-FFF2-40B4-BE49-F238E27FC236}">
                <a16:creationId xmlns:a16="http://schemas.microsoft.com/office/drawing/2014/main" id="{B13D9B30-0411-A30B-9AC0-D873C6B0C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3669" name="Object 5">
            <a:extLst>
              <a:ext uri="{FF2B5EF4-FFF2-40B4-BE49-F238E27FC236}">
                <a16:creationId xmlns:a16="http://schemas.microsoft.com/office/drawing/2014/main" id="{7D22DB57-AD37-57D4-19FF-5FAA1F3D05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114581" progId="Paint.Picture">
                  <p:embed/>
                </p:oleObj>
              </mc:Choice>
              <mc:Fallback>
                <p:oleObj name="Bitmap Image" r:id="rId6" imgW="838095" imgH="1114581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70" name="Rectangle 6">
            <a:extLst>
              <a:ext uri="{FF2B5EF4-FFF2-40B4-BE49-F238E27FC236}">
                <a16:creationId xmlns:a16="http://schemas.microsoft.com/office/drawing/2014/main" id="{92A12C8D-629B-9B11-2939-0024A1C68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286000"/>
            <a:ext cx="4572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Einsteinium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99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(252.0)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endParaRPr lang="en-US" altLang="en-US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F85DD26-E1EE-89A6-AE5D-2E4AC1875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14691" name="Picture 3">
            <a:hlinkClick r:id="rId4"/>
            <a:extLst>
              <a:ext uri="{FF2B5EF4-FFF2-40B4-BE49-F238E27FC236}">
                <a16:creationId xmlns:a16="http://schemas.microsoft.com/office/drawing/2014/main" id="{3A92AC84-7631-4DDF-2D35-6264C9CC5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4692" name="Object 4">
            <a:extLst>
              <a:ext uri="{FF2B5EF4-FFF2-40B4-BE49-F238E27FC236}">
                <a16:creationId xmlns:a16="http://schemas.microsoft.com/office/drawing/2014/main" id="{8DDCBE28-E984-BDD3-8761-C0A80F20A9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693" name="Rectangle 5">
            <a:extLst>
              <a:ext uri="{FF2B5EF4-FFF2-40B4-BE49-F238E27FC236}">
                <a16:creationId xmlns:a16="http://schemas.microsoft.com/office/drawing/2014/main" id="{12CE2FC2-C510-354D-5B39-18965019E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286000"/>
            <a:ext cx="4191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Fermium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Fm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100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(257.0)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endParaRPr lang="en-US" altLang="en-US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90B05A0-B4D1-6B31-B631-2DEA00272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15715" name="Picture 3">
            <a:hlinkClick r:id="rId4"/>
            <a:extLst>
              <a:ext uri="{FF2B5EF4-FFF2-40B4-BE49-F238E27FC236}">
                <a16:creationId xmlns:a16="http://schemas.microsoft.com/office/drawing/2014/main" id="{D4509DB0-7CE4-2E22-2DA0-FBC683B66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5716" name="Object 4">
            <a:extLst>
              <a:ext uri="{FF2B5EF4-FFF2-40B4-BE49-F238E27FC236}">
                <a16:creationId xmlns:a16="http://schemas.microsoft.com/office/drawing/2014/main" id="{36E562F7-A670-7D42-3786-687491074A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085714" progId="Paint.Picture">
                  <p:embed/>
                </p:oleObj>
              </mc:Choice>
              <mc:Fallback>
                <p:oleObj name="Bitmap Image" r:id="rId6" imgW="847843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17" name="Rectangle 5">
            <a:extLst>
              <a:ext uri="{FF2B5EF4-FFF2-40B4-BE49-F238E27FC236}">
                <a16:creationId xmlns:a16="http://schemas.microsoft.com/office/drawing/2014/main" id="{269D5165-EB7D-7389-FF67-065A27F79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286000"/>
            <a:ext cx="4419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Mendelevium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Md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101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(258.0)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endParaRPr lang="en-US" altLang="en-US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3DF8E4A-EABB-5CED-4E73-99F212317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16739" name="Picture 3">
            <a:hlinkClick r:id="rId4"/>
            <a:extLst>
              <a:ext uri="{FF2B5EF4-FFF2-40B4-BE49-F238E27FC236}">
                <a16:creationId xmlns:a16="http://schemas.microsoft.com/office/drawing/2014/main" id="{018DEDA7-EBB2-F307-2DB5-6CA834597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6740" name="Object 4">
            <a:extLst>
              <a:ext uri="{FF2B5EF4-FFF2-40B4-BE49-F238E27FC236}">
                <a16:creationId xmlns:a16="http://schemas.microsoft.com/office/drawing/2014/main" id="{FC99E887-D149-78CB-7B26-F7BECE69D9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95528" progId="Paint.Picture">
                  <p:embed/>
                </p:oleObj>
              </mc:Choice>
              <mc:Fallback>
                <p:oleObj name="Bitmap Image" r:id="rId6" imgW="838095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1" name="Rectangle 5">
            <a:extLst>
              <a:ext uri="{FF2B5EF4-FFF2-40B4-BE49-F238E27FC236}">
                <a16:creationId xmlns:a16="http://schemas.microsoft.com/office/drawing/2014/main" id="{F701ED6B-41D2-100F-27F1-56025C19D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057400"/>
            <a:ext cx="4267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Nobelium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102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(259.0)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D46F6A9-E008-3262-3FA3-99D860264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17763" name="Picture 3">
            <a:hlinkClick r:id="rId4"/>
            <a:extLst>
              <a:ext uri="{FF2B5EF4-FFF2-40B4-BE49-F238E27FC236}">
                <a16:creationId xmlns:a16="http://schemas.microsoft.com/office/drawing/2014/main" id="{88ED9E15-24D3-7CA1-E70B-B74084F20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7764" name="Object 4">
            <a:extLst>
              <a:ext uri="{FF2B5EF4-FFF2-40B4-BE49-F238E27FC236}">
                <a16:creationId xmlns:a16="http://schemas.microsoft.com/office/drawing/2014/main" id="{6802B802-F380-21A3-7CC2-2600D6BBAA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65" name="Rectangle 5">
            <a:extLst>
              <a:ext uri="{FF2B5EF4-FFF2-40B4-BE49-F238E27FC236}">
                <a16:creationId xmlns:a16="http://schemas.microsoft.com/office/drawing/2014/main" id="{A3A8A0BB-9FDD-4C05-45C1-075AF1BFB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286000"/>
            <a:ext cx="4343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Lawrencium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Lr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103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(262.0)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endParaRPr lang="en-US" altLang="en-US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CAA6E2D-F7E9-14E4-34A3-FCB3290B1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18787" name="Picture 3">
            <a:hlinkClick r:id="rId4"/>
            <a:extLst>
              <a:ext uri="{FF2B5EF4-FFF2-40B4-BE49-F238E27FC236}">
                <a16:creationId xmlns:a16="http://schemas.microsoft.com/office/drawing/2014/main" id="{ECB14F51-3875-9E77-1386-84BD57247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8788" name="Object 4">
            <a:extLst>
              <a:ext uri="{FF2B5EF4-FFF2-40B4-BE49-F238E27FC236}">
                <a16:creationId xmlns:a16="http://schemas.microsoft.com/office/drawing/2014/main" id="{1225DA80-C694-ABE6-A83E-242EDFA89B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085714" progId="Paint.Picture">
                  <p:embed/>
                </p:oleObj>
              </mc:Choice>
              <mc:Fallback>
                <p:oleObj name="Bitmap Image" r:id="rId6" imgW="847843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89" name="Rectangle 5">
            <a:extLst>
              <a:ext uri="{FF2B5EF4-FFF2-40B4-BE49-F238E27FC236}">
                <a16:creationId xmlns:a16="http://schemas.microsoft.com/office/drawing/2014/main" id="{84B486E9-1F83-9416-5993-37E913ADF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133600"/>
            <a:ext cx="4343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Rutherfordium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Rf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104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(261.0)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85E4428-6019-C391-7F79-E426BACAE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19811" name="Picture 3">
            <a:hlinkClick r:id="rId4"/>
            <a:extLst>
              <a:ext uri="{FF2B5EF4-FFF2-40B4-BE49-F238E27FC236}">
                <a16:creationId xmlns:a16="http://schemas.microsoft.com/office/drawing/2014/main" id="{75CA60C1-5D1F-691B-0177-6B4BC8F1B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9812" name="Object 4">
            <a:extLst>
              <a:ext uri="{FF2B5EF4-FFF2-40B4-BE49-F238E27FC236}">
                <a16:creationId xmlns:a16="http://schemas.microsoft.com/office/drawing/2014/main" id="{131AAFCF-860A-C445-8A36-148190FB1C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104762" progId="Paint.Picture">
                  <p:embed/>
                </p:oleObj>
              </mc:Choice>
              <mc:Fallback>
                <p:oleObj name="Bitmap Image" r:id="rId6" imgW="838095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13" name="Rectangle 5">
            <a:extLst>
              <a:ext uri="{FF2B5EF4-FFF2-40B4-BE49-F238E27FC236}">
                <a16:creationId xmlns:a16="http://schemas.microsoft.com/office/drawing/2014/main" id="{37447FC5-6DEB-6ECD-F0FC-D7C7578E4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09800"/>
            <a:ext cx="4114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Dubnium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Db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105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(262.0)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endParaRPr lang="en-US" altLang="en-US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C5DB3F9-EC3C-D3FE-8C29-55E1639DA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20835" name="Picture 3">
            <a:hlinkClick r:id="rId4"/>
            <a:extLst>
              <a:ext uri="{FF2B5EF4-FFF2-40B4-BE49-F238E27FC236}">
                <a16:creationId xmlns:a16="http://schemas.microsoft.com/office/drawing/2014/main" id="{5846A807-C829-C3A2-2F9F-F6D11BD38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0836" name="Object 4">
            <a:extLst>
              <a:ext uri="{FF2B5EF4-FFF2-40B4-BE49-F238E27FC236}">
                <a16:creationId xmlns:a16="http://schemas.microsoft.com/office/drawing/2014/main" id="{EDD36952-2AB8-DDD1-ABDC-0B8D672430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104762" progId="Paint.Picture">
                  <p:embed/>
                </p:oleObj>
              </mc:Choice>
              <mc:Fallback>
                <p:oleObj name="Bitmap Image" r:id="rId6" imgW="847843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7" name="Rectangle 5">
            <a:extLst>
              <a:ext uri="{FF2B5EF4-FFF2-40B4-BE49-F238E27FC236}">
                <a16:creationId xmlns:a16="http://schemas.microsoft.com/office/drawing/2014/main" id="{AA02DD2E-BE22-37A8-B446-AC4A14E24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133600"/>
            <a:ext cx="4191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Seaborgium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Sg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106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(263.0)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B4F8E49-5780-0131-5993-F8EFE936E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21859" name="Picture 3">
            <a:hlinkClick r:id="rId4"/>
            <a:extLst>
              <a:ext uri="{FF2B5EF4-FFF2-40B4-BE49-F238E27FC236}">
                <a16:creationId xmlns:a16="http://schemas.microsoft.com/office/drawing/2014/main" id="{B52200C2-2A65-4EF2-1E98-BC7421F40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1860" name="Object 4">
            <a:extLst>
              <a:ext uri="{FF2B5EF4-FFF2-40B4-BE49-F238E27FC236}">
                <a16:creationId xmlns:a16="http://schemas.microsoft.com/office/drawing/2014/main" id="{251B19CA-EA26-AA9B-16DA-737385FE0D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1" name="Rectangle 5">
            <a:extLst>
              <a:ext uri="{FF2B5EF4-FFF2-40B4-BE49-F238E27FC236}">
                <a16:creationId xmlns:a16="http://schemas.microsoft.com/office/drawing/2014/main" id="{3A432F11-6409-2A7A-7729-BBA3E1CE3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286000"/>
            <a:ext cx="4038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Bohrium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Bh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107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(262.0)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>
            <a:extLst>
              <a:ext uri="{FF2B5EF4-FFF2-40B4-BE49-F238E27FC236}">
                <a16:creationId xmlns:a16="http://schemas.microsoft.com/office/drawing/2014/main" id="{720A419C-4D0D-E84D-D75B-7E085B0502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28600"/>
          <a:ext cx="8382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38095" imgH="1076475" progId="Paint.Picture">
                  <p:embed/>
                </p:oleObj>
              </mc:Choice>
              <mc:Fallback>
                <p:oleObj name="Bitmap Image" r:id="rId3" imgW="838095" imgH="1076475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8382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AutoShape 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D3BC106-BAD4-82DC-E8F4-9B76F6B7A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2292" name="Picture 4">
            <a:hlinkClick r:id="rId6"/>
            <a:extLst>
              <a:ext uri="{FF2B5EF4-FFF2-40B4-BE49-F238E27FC236}">
                <a16:creationId xmlns:a16="http://schemas.microsoft.com/office/drawing/2014/main" id="{0052D9C0-45D8-46A1-787E-4C7BE702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Rectangle 5">
            <a:extLst>
              <a:ext uri="{FF2B5EF4-FFF2-40B4-BE49-F238E27FC236}">
                <a16:creationId xmlns:a16="http://schemas.microsoft.com/office/drawing/2014/main" id="{1BFC0CFA-E862-42CD-155D-732E0809F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133600"/>
            <a:ext cx="8001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Fluorine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18.998404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-219.62 °C (53.530006 °K, -363.31598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-188.14 °C (85.01 °K, -306.652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A72ACEF-C448-98F4-76B4-DC3121FD6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22883" name="Picture 3">
            <a:hlinkClick r:id="rId4"/>
            <a:extLst>
              <a:ext uri="{FF2B5EF4-FFF2-40B4-BE49-F238E27FC236}">
                <a16:creationId xmlns:a16="http://schemas.microsoft.com/office/drawing/2014/main" id="{C67C7E7F-10D9-76D3-543F-CD5B279FA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2884" name="Object 4">
            <a:extLst>
              <a:ext uri="{FF2B5EF4-FFF2-40B4-BE49-F238E27FC236}">
                <a16:creationId xmlns:a16="http://schemas.microsoft.com/office/drawing/2014/main" id="{82277B35-4CA4-DE2A-F9AF-C8014427BC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286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28791" imgH="1095528" progId="Paint.Picture">
                  <p:embed/>
                </p:oleObj>
              </mc:Choice>
              <mc:Fallback>
                <p:oleObj name="Bitmap Image" r:id="rId6" imgW="828791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2867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85" name="Rectangle 5">
            <a:extLst>
              <a:ext uri="{FF2B5EF4-FFF2-40B4-BE49-F238E27FC236}">
                <a16:creationId xmlns:a16="http://schemas.microsoft.com/office/drawing/2014/main" id="{0FED989A-16F5-A0A1-0272-FFA1097D6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09800"/>
            <a:ext cx="4114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Hassium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108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(265.0)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endParaRPr lang="en-US" altLang="en-US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DEBC1CE-B005-F39B-BC6A-4BED0C6CE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23907" name="Picture 3">
            <a:hlinkClick r:id="rId4"/>
            <a:extLst>
              <a:ext uri="{FF2B5EF4-FFF2-40B4-BE49-F238E27FC236}">
                <a16:creationId xmlns:a16="http://schemas.microsoft.com/office/drawing/2014/main" id="{FD2BEF69-1DB7-1DDF-A2D7-D5DBE06C3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3908" name="Object 4">
            <a:extLst>
              <a:ext uri="{FF2B5EF4-FFF2-40B4-BE49-F238E27FC236}">
                <a16:creationId xmlns:a16="http://schemas.microsoft.com/office/drawing/2014/main" id="{2A3E6BD7-9CED-3F41-C219-A48B694C6B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085714" progId="Paint.Picture">
                  <p:embed/>
                </p:oleObj>
              </mc:Choice>
              <mc:Fallback>
                <p:oleObj name="Bitmap Image" r:id="rId6" imgW="847843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09" name="Rectangle 5">
            <a:extLst>
              <a:ext uri="{FF2B5EF4-FFF2-40B4-BE49-F238E27FC236}">
                <a16:creationId xmlns:a16="http://schemas.microsoft.com/office/drawing/2014/main" id="{00EB9D39-DE05-14D3-6B77-F9BE2EB8B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133600"/>
            <a:ext cx="4343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Meitnerium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Mt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109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(266.0)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3" name="Rectangle 5">
            <a:extLst>
              <a:ext uri="{FF2B5EF4-FFF2-40B4-BE49-F238E27FC236}">
                <a16:creationId xmlns:a16="http://schemas.microsoft.com/office/drawing/2014/main" id="{E088ACDF-E932-88A6-060A-5DCFA2CB9E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Periodic Table of the Elements</a:t>
            </a:r>
          </a:p>
        </p:txBody>
      </p:sp>
      <p:sp>
        <p:nvSpPr>
          <p:cNvPr id="124934" name="Rectangle 6">
            <a:extLst>
              <a:ext uri="{FF2B5EF4-FFF2-40B4-BE49-F238E27FC236}">
                <a16:creationId xmlns:a16="http://schemas.microsoft.com/office/drawing/2014/main" id="{435EEF36-8356-9178-98F3-9F4F3667E5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2362200"/>
            <a:ext cx="7543800" cy="1752600"/>
          </a:xfrm>
        </p:spPr>
        <p:txBody>
          <a:bodyPr/>
          <a:lstStyle/>
          <a:p>
            <a:pPr algn="l"/>
            <a:r>
              <a:rPr lang="en-US" altLang="en-US" sz="2800"/>
              <a:t>Images from:</a:t>
            </a:r>
          </a:p>
          <a:p>
            <a:pPr algn="l"/>
            <a:r>
              <a:rPr lang="en-US" altLang="en-US" sz="2800">
                <a:hlinkClick r:id="rId4"/>
              </a:rPr>
              <a:t>http://www.chemsoc.org/viselements/pages/pertable_j.htm</a:t>
            </a:r>
            <a:endParaRPr lang="en-US" altLang="en-US" sz="2800"/>
          </a:p>
          <a:p>
            <a:pPr algn="l"/>
            <a:endParaRPr lang="en-US" altLang="en-US" sz="900"/>
          </a:p>
          <a:p>
            <a:pPr algn="l"/>
            <a:r>
              <a:rPr lang="en-US" altLang="en-US" sz="2800"/>
              <a:t>Data from:</a:t>
            </a:r>
          </a:p>
          <a:p>
            <a:pPr algn="l"/>
            <a:r>
              <a:rPr lang="en-US" altLang="en-US" sz="2800">
                <a:hlinkClick r:id="rId5"/>
              </a:rPr>
              <a:t>http://www.chemicalelements.com/</a:t>
            </a:r>
            <a:endParaRPr lang="en-US" altLang="en-US" sz="2800"/>
          </a:p>
          <a:p>
            <a:pPr algn="l"/>
            <a:endParaRPr lang="en-US" altLang="en-US" sz="2800"/>
          </a:p>
        </p:txBody>
      </p:sp>
      <p:sp>
        <p:nvSpPr>
          <p:cNvPr id="124935" name="Rectangle 7">
            <a:extLst>
              <a:ext uri="{FF2B5EF4-FFF2-40B4-BE49-F238E27FC236}">
                <a16:creationId xmlns:a16="http://schemas.microsoft.com/office/drawing/2014/main" id="{F3BEC5C0-2A99-7E61-0D05-532CBFAA7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7200" b="1">
                <a:solidFill>
                  <a:srgbClr val="FF0000"/>
                </a:solidFill>
              </a:rPr>
              <a:t>Periodic Table of the Elements</a:t>
            </a:r>
          </a:p>
        </p:txBody>
      </p:sp>
      <p:sp>
        <p:nvSpPr>
          <p:cNvPr id="124936" name="Text Box 8">
            <a:extLst>
              <a:ext uri="{FF2B5EF4-FFF2-40B4-BE49-F238E27FC236}">
                <a16:creationId xmlns:a16="http://schemas.microsoft.com/office/drawing/2014/main" id="{4B8A7544-A2B4-48E9-EEA5-045A741E8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5756275"/>
            <a:ext cx="708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Written by: Bill Byles  -  </a:t>
            </a:r>
            <a:r>
              <a:rPr lang="en-US" altLang="en-US">
                <a:hlinkClick r:id="rId6"/>
              </a:rPr>
              <a:t>bill@internet4classrooms.com</a:t>
            </a:r>
            <a:r>
              <a:rPr lang="en-US" altLang="en-US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ext Box 2">
            <a:extLst>
              <a:ext uri="{FF2B5EF4-FFF2-40B4-BE49-F238E27FC236}">
                <a16:creationId xmlns:a16="http://schemas.microsoft.com/office/drawing/2014/main" id="{CB0E9D82-DA5F-1364-FBDB-150B3782D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>
            <a:extLst>
              <a:ext uri="{FF2B5EF4-FFF2-40B4-BE49-F238E27FC236}">
                <a16:creationId xmlns:a16="http://schemas.microsoft.com/office/drawing/2014/main" id="{A87C4915-ED93-88C1-6B62-0A5317BC37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38095" imgH="1085714" progId="Paint.Picture">
                  <p:embed/>
                </p:oleObj>
              </mc:Choice>
              <mc:Fallback>
                <p:oleObj name="Bitmap Image" r:id="rId3" imgW="838095" imgH="1085714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AutoShape 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16963D7E-72BF-72F7-17CD-182A72946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3316" name="Picture 4">
            <a:hlinkClick r:id="rId6"/>
            <a:extLst>
              <a:ext uri="{FF2B5EF4-FFF2-40B4-BE49-F238E27FC236}">
                <a16:creationId xmlns:a16="http://schemas.microsoft.com/office/drawing/2014/main" id="{776BDDED-FC89-E2EB-C39A-E25C1BEE5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Rectangle 5">
            <a:extLst>
              <a:ext uri="{FF2B5EF4-FFF2-40B4-BE49-F238E27FC236}">
                <a16:creationId xmlns:a16="http://schemas.microsoft.com/office/drawing/2014/main" id="{BBBF38C7-764A-BE6B-8CD1-81BEBA00E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286000"/>
            <a:ext cx="7391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Neon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20.1797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-248.6 °C (24.549994 °K, -415.48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-246.1 °C (27.049994 °K, -410.98 °F) 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>
            <a:extLst>
              <a:ext uri="{FF2B5EF4-FFF2-40B4-BE49-F238E27FC236}">
                <a16:creationId xmlns:a16="http://schemas.microsoft.com/office/drawing/2014/main" id="{7E0A5B66-6791-2082-8456-9F45CECC73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28600"/>
          <a:ext cx="82867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28791" imgH="1076475" progId="Paint.Picture">
                  <p:embed/>
                </p:oleObj>
              </mc:Choice>
              <mc:Fallback>
                <p:oleObj name="Bitmap Image" r:id="rId3" imgW="828791" imgH="1076475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82867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AutoShape 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C29E9FFE-09C8-991E-A539-A630EB383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4340" name="Picture 4">
            <a:hlinkClick r:id="rId6"/>
            <a:extLst>
              <a:ext uri="{FF2B5EF4-FFF2-40B4-BE49-F238E27FC236}">
                <a16:creationId xmlns:a16="http://schemas.microsoft.com/office/drawing/2014/main" id="{784156A9-7ECF-C897-9FBE-35EAB96F8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Rectangle 5">
            <a:extLst>
              <a:ext uri="{FF2B5EF4-FFF2-40B4-BE49-F238E27FC236}">
                <a16:creationId xmlns:a16="http://schemas.microsoft.com/office/drawing/2014/main" id="{83FD9CDB-293A-CA3D-305E-C90824F31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7772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Sodium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22.98977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97.8 °C (370.95 °K, 208.04001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552.9 °C (826.05005 °K, 1027.2201 °F) </a:t>
            </a: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>
            <a:extLst>
              <a:ext uri="{FF2B5EF4-FFF2-40B4-BE49-F238E27FC236}">
                <a16:creationId xmlns:a16="http://schemas.microsoft.com/office/drawing/2014/main" id="{2FA67391-4EFE-3A77-03AE-60FFB83ED2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28600"/>
          <a:ext cx="84772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47843" imgH="1104762" progId="Paint.Picture">
                  <p:embed/>
                </p:oleObj>
              </mc:Choice>
              <mc:Fallback>
                <p:oleObj name="Bitmap Image" r:id="rId3" imgW="847843" imgH="1104762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84772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AutoShape 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95021D38-B3F1-22FF-79F0-8A27FF7EE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5364" name="Picture 4">
            <a:hlinkClick r:id="rId6"/>
            <a:extLst>
              <a:ext uri="{FF2B5EF4-FFF2-40B4-BE49-F238E27FC236}">
                <a16:creationId xmlns:a16="http://schemas.microsoft.com/office/drawing/2014/main" id="{A2DAEC59-5C02-7B45-DA17-7A40A4DF7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5" name="Rectangle 5">
            <a:extLst>
              <a:ext uri="{FF2B5EF4-FFF2-40B4-BE49-F238E27FC236}">
                <a16:creationId xmlns:a16="http://schemas.microsoft.com/office/drawing/2014/main" id="{1EF586CD-608B-4141-4EDE-26C0CDB9F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86000"/>
            <a:ext cx="7086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Magnesium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Mg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24.305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650.0 °C (923.15 °K, 1202.0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1107.0 °C (1380.15 °K, 2024.6 °F) </a:t>
            </a: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AutoShap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43B4CA0-0EE5-F050-8AD5-F013F4600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5604" name="Picture 4">
            <a:hlinkClick r:id="rId4"/>
            <a:extLst>
              <a:ext uri="{FF2B5EF4-FFF2-40B4-BE49-F238E27FC236}">
                <a16:creationId xmlns:a16="http://schemas.microsoft.com/office/drawing/2014/main" id="{CE64D622-3184-AAF7-E597-EC6CAEA89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606" name="Object 6">
            <a:extLst>
              <a:ext uri="{FF2B5EF4-FFF2-40B4-BE49-F238E27FC236}">
                <a16:creationId xmlns:a16="http://schemas.microsoft.com/office/drawing/2014/main" id="{41DF6F09-35F4-E5BD-D1A3-16C8E55C2A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286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28791" imgH="1066667" progId="Paint.Picture">
                  <p:embed/>
                </p:oleObj>
              </mc:Choice>
              <mc:Fallback>
                <p:oleObj name="Bitmap Image" r:id="rId6" imgW="828791" imgH="1066667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286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Rectangle 7">
            <a:extLst>
              <a:ext uri="{FF2B5EF4-FFF2-40B4-BE49-F238E27FC236}">
                <a16:creationId xmlns:a16="http://schemas.microsoft.com/office/drawing/2014/main" id="{BADC7CCC-ECA6-703D-D2FB-1F4CF037E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860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Aluminum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13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26.981539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660.37 °C (933.52 °K, 1220.666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2467.0 °C (2740.15 °K, 4472.6 °F) </a:t>
            </a: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4A48B27-10E6-540A-AB5E-EE94E0265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6627" name="Picture 3">
            <a:hlinkClick r:id="rId4"/>
            <a:extLst>
              <a:ext uri="{FF2B5EF4-FFF2-40B4-BE49-F238E27FC236}">
                <a16:creationId xmlns:a16="http://schemas.microsoft.com/office/drawing/2014/main" id="{8216FBD7-0BB1-9D3D-2222-97D33D694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B1F7712E-773C-D3D3-A055-CCADC28E83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095528" progId="Paint.Picture">
                  <p:embed/>
                </p:oleObj>
              </mc:Choice>
              <mc:Fallback>
                <p:oleObj name="Bitmap Image" r:id="rId6" imgW="857143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Rectangle 5">
            <a:extLst>
              <a:ext uri="{FF2B5EF4-FFF2-40B4-BE49-F238E27FC236}">
                <a16:creationId xmlns:a16="http://schemas.microsoft.com/office/drawing/2014/main" id="{F27FAD5F-AAF0-4357-2E76-FAA7E894F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286000"/>
            <a:ext cx="7010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Silicon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Si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28.0855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1410.0 °C (1683.15 °K, 2570.0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2355.0 °C (2628.15 °K, 4271.0 °F) </a:t>
            </a: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D011459-3477-1376-D466-0D2287DCD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7651" name="Picture 3">
            <a:hlinkClick r:id="rId4"/>
            <a:extLst>
              <a:ext uri="{FF2B5EF4-FFF2-40B4-BE49-F238E27FC236}">
                <a16:creationId xmlns:a16="http://schemas.microsoft.com/office/drawing/2014/main" id="{3942288B-FFEC-7C04-4B13-0DA1BAE90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7652" name="Object 4">
            <a:extLst>
              <a:ext uri="{FF2B5EF4-FFF2-40B4-BE49-F238E27FC236}">
                <a16:creationId xmlns:a16="http://schemas.microsoft.com/office/drawing/2014/main" id="{0986A80F-F453-E435-E6E6-2BD194CF90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286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28791" imgH="1095528" progId="Paint.Picture">
                  <p:embed/>
                </p:oleObj>
              </mc:Choice>
              <mc:Fallback>
                <p:oleObj name="Bitmap Image" r:id="rId6" imgW="828791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2867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Rectangle 5">
            <a:extLst>
              <a:ext uri="{FF2B5EF4-FFF2-40B4-BE49-F238E27FC236}">
                <a16:creationId xmlns:a16="http://schemas.microsoft.com/office/drawing/2014/main" id="{26079069-30CD-2971-87F8-8E06B5EA1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86000"/>
            <a:ext cx="6629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Phosphorus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30.97376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44.1 °C (317.25 °K, 111.38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280.0 °C (553.15 °K, 536.0 °F) 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53827B6-321A-228D-6BD9-707C8542C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8675" name="Picture 3">
            <a:hlinkClick r:id="rId4"/>
            <a:extLst>
              <a:ext uri="{FF2B5EF4-FFF2-40B4-BE49-F238E27FC236}">
                <a16:creationId xmlns:a16="http://schemas.microsoft.com/office/drawing/2014/main" id="{622111B9-465B-4AFD-7451-EA954211B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463BDB1B-04C8-3962-C052-65EE661B1C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104762" progId="Paint.Picture">
                  <p:embed/>
                </p:oleObj>
              </mc:Choice>
              <mc:Fallback>
                <p:oleObj name="Bitmap Image" r:id="rId6" imgW="847843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5">
            <a:extLst>
              <a:ext uri="{FF2B5EF4-FFF2-40B4-BE49-F238E27FC236}">
                <a16:creationId xmlns:a16="http://schemas.microsoft.com/office/drawing/2014/main" id="{78AEB0E9-AFE1-A9F6-AAB1-655B6954E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2860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Sulfur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32.066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112.8 °C (385.95 °K, 235.04001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444.6 °C (717.75 °K, 832.28 °F) 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1C4A599-2B7E-BC0F-C08C-0B50B275C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9699" name="Picture 3">
            <a:hlinkClick r:id="rId4"/>
            <a:extLst>
              <a:ext uri="{FF2B5EF4-FFF2-40B4-BE49-F238E27FC236}">
                <a16:creationId xmlns:a16="http://schemas.microsoft.com/office/drawing/2014/main" id="{A322B822-1FF6-B1EF-88AC-8AF8F7652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C72C3A8F-4A9C-84A6-2848-3BAF72286F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104762" progId="Paint.Picture">
                  <p:embed/>
                </p:oleObj>
              </mc:Choice>
              <mc:Fallback>
                <p:oleObj name="Bitmap Image" r:id="rId6" imgW="857143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Rectangle 5">
            <a:extLst>
              <a:ext uri="{FF2B5EF4-FFF2-40B4-BE49-F238E27FC236}">
                <a16:creationId xmlns:a16="http://schemas.microsoft.com/office/drawing/2014/main" id="{D318BBB8-C63F-0915-7DC9-B8CD15C85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133600"/>
            <a:ext cx="7315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Chlorine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Cl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17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35.4527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-100.98 °C (172.17 °K, -149.764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-34.6 °C (238.55 °K, -30.279997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>
            <a:extLst>
              <a:ext uri="{FF2B5EF4-FFF2-40B4-BE49-F238E27FC236}">
                <a16:creationId xmlns:a16="http://schemas.microsoft.com/office/drawing/2014/main" id="{FA562EFA-8873-CA70-BF83-4D147E8FD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44000" cy="596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7" name="AutoShape 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8544113C-E5DC-0BD3-535A-3CB647CEA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5334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8" name="AutoShape 6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5EC0A7D4-A898-D291-F965-E31ADE5CA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57200"/>
            <a:ext cx="4572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9" name="AutoShape 7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12207D32-132C-D676-D558-A1FF29BA3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1430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0" name="AutoShape 8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B2C4DBE1-32EC-82FC-4DC6-799558BC4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143000"/>
            <a:ext cx="3810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1" name="AutoShape 9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9B125CB6-423E-65C3-2115-110BE8B09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066800"/>
            <a:ext cx="3810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2" name="AutoShape 10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2BD45B78-3A0F-9A1B-2F28-61D4AD1B1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143000"/>
            <a:ext cx="3048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3" name="AutoShape 11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FDA30F79-D728-224D-23F4-2AF23F3EF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066800"/>
            <a:ext cx="4572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4" name="AutoShape 12">
            <a:hlinkClick r:id="rId12" action="ppaction://hlinksldjump" highlightClick="1"/>
            <a:extLst>
              <a:ext uri="{FF2B5EF4-FFF2-40B4-BE49-F238E27FC236}">
                <a16:creationId xmlns:a16="http://schemas.microsoft.com/office/drawing/2014/main" id="{F643C1AC-2C17-E0ED-B2D3-FDB769598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1066800"/>
            <a:ext cx="3810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5" name="AutoShape 13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9BC61F0F-5314-514B-1B09-3C6747D03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066800"/>
            <a:ext cx="3810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6" name="AutoShape 14">
            <a:hlinkClick r:id="rId14" action="ppaction://hlinksldjump" highlightClick="1"/>
            <a:extLst>
              <a:ext uri="{FF2B5EF4-FFF2-40B4-BE49-F238E27FC236}">
                <a16:creationId xmlns:a16="http://schemas.microsoft.com/office/drawing/2014/main" id="{33328104-6E62-48E1-0CB1-83A1BCB12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11430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7" name="AutoShape 15">
            <a:hlinkClick r:id="rId15" action="ppaction://hlinksldjump" highlightClick="1"/>
            <a:extLst>
              <a:ext uri="{FF2B5EF4-FFF2-40B4-BE49-F238E27FC236}">
                <a16:creationId xmlns:a16="http://schemas.microsoft.com/office/drawing/2014/main" id="{94FDF813-BEA1-8B70-9670-B229D2260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52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" name="AutoShape 16">
            <a:hlinkClick r:id="rId16" action="ppaction://hlinksldjump" highlightClick="1"/>
            <a:extLst>
              <a:ext uri="{FF2B5EF4-FFF2-40B4-BE49-F238E27FC236}">
                <a16:creationId xmlns:a16="http://schemas.microsoft.com/office/drawing/2014/main" id="{49CA5E09-3A52-116F-E605-CD9A9863D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7526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" name="AutoShape 17">
            <a:hlinkClick r:id="rId17" action="ppaction://hlinksldjump" highlightClick="1"/>
            <a:extLst>
              <a:ext uri="{FF2B5EF4-FFF2-40B4-BE49-F238E27FC236}">
                <a16:creationId xmlns:a16="http://schemas.microsoft.com/office/drawing/2014/main" id="{13E73406-35BC-583E-0A96-53FF8C657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676400"/>
            <a:ext cx="3810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0" name="AutoShape 18">
            <a:hlinkClick r:id="rId18" action="ppaction://hlinksldjump" highlightClick="1"/>
            <a:extLst>
              <a:ext uri="{FF2B5EF4-FFF2-40B4-BE49-F238E27FC236}">
                <a16:creationId xmlns:a16="http://schemas.microsoft.com/office/drawing/2014/main" id="{3BD2F7FA-781C-E067-069C-3541FA1E5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676400"/>
            <a:ext cx="4572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1" name="AutoShape 19">
            <a:hlinkClick r:id="rId19" action="ppaction://hlinksldjump" highlightClick="1"/>
            <a:extLst>
              <a:ext uri="{FF2B5EF4-FFF2-40B4-BE49-F238E27FC236}">
                <a16:creationId xmlns:a16="http://schemas.microsoft.com/office/drawing/2014/main" id="{99203A60-585A-7BB9-E26D-F1687DE4C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752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2" name="AutoShape 20">
            <a:hlinkClick r:id="rId20" action="ppaction://hlinksldjump" highlightClick="1"/>
            <a:extLst>
              <a:ext uri="{FF2B5EF4-FFF2-40B4-BE49-F238E27FC236}">
                <a16:creationId xmlns:a16="http://schemas.microsoft.com/office/drawing/2014/main" id="{D4866F65-32E0-40BF-408D-1B6BBC905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1752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3" name="AutoShape 21">
            <a:hlinkClick r:id="rId21" action="ppaction://hlinksldjump" highlightClick="1"/>
            <a:extLst>
              <a:ext uri="{FF2B5EF4-FFF2-40B4-BE49-F238E27FC236}">
                <a16:creationId xmlns:a16="http://schemas.microsoft.com/office/drawing/2014/main" id="{DB4D591E-10E7-036A-9798-80AF2FA91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7526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4" name="AutoShape 22">
            <a:hlinkClick r:id="rId22" action="ppaction://hlinksldjump" highlightClick="1"/>
            <a:extLst>
              <a:ext uri="{FF2B5EF4-FFF2-40B4-BE49-F238E27FC236}">
                <a16:creationId xmlns:a16="http://schemas.microsoft.com/office/drawing/2014/main" id="{461EF378-193C-0613-CBC2-50A73E345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1752600"/>
            <a:ext cx="3048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5" name="AutoShape 23">
            <a:hlinkClick r:id="rId23" action="ppaction://hlinksldjump" highlightClick="1"/>
            <a:extLst>
              <a:ext uri="{FF2B5EF4-FFF2-40B4-BE49-F238E27FC236}">
                <a16:creationId xmlns:a16="http://schemas.microsoft.com/office/drawing/2014/main" id="{FACA1204-9B76-AA1D-EC2A-E5FA6A3C4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622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6" name="AutoShape 24">
            <a:hlinkClick r:id="rId24" action="ppaction://hlinksldjump" highlightClick="1"/>
            <a:extLst>
              <a:ext uri="{FF2B5EF4-FFF2-40B4-BE49-F238E27FC236}">
                <a16:creationId xmlns:a16="http://schemas.microsoft.com/office/drawing/2014/main" id="{6508C86C-80C2-10D5-FABF-6A36BAF17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62200"/>
            <a:ext cx="3810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7" name="AutoShape 25">
            <a:hlinkClick r:id="rId25" action="ppaction://hlinksldjump" highlightClick="1"/>
            <a:extLst>
              <a:ext uri="{FF2B5EF4-FFF2-40B4-BE49-F238E27FC236}">
                <a16:creationId xmlns:a16="http://schemas.microsoft.com/office/drawing/2014/main" id="{7247E325-555D-85A2-EF4D-2E91DAEEB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362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8" name="AutoShape 26">
            <a:hlinkClick r:id="rId26" action="ppaction://hlinksldjump" highlightClick="1"/>
            <a:extLst>
              <a:ext uri="{FF2B5EF4-FFF2-40B4-BE49-F238E27FC236}">
                <a16:creationId xmlns:a16="http://schemas.microsoft.com/office/drawing/2014/main" id="{37A525D1-3870-EC82-7AB1-DDB1FF9F7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362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9" name="AutoShape 27">
            <a:hlinkClick r:id="rId27" action="ppaction://hlinksldjump" highlightClick="1"/>
            <a:extLst>
              <a:ext uri="{FF2B5EF4-FFF2-40B4-BE49-F238E27FC236}">
                <a16:creationId xmlns:a16="http://schemas.microsoft.com/office/drawing/2014/main" id="{2A45A121-D0D9-6CE8-B7A2-917E73A0F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362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0" name="AutoShape 28">
            <a:hlinkClick r:id="rId28" action="ppaction://hlinksldjump" highlightClick="1"/>
            <a:extLst>
              <a:ext uri="{FF2B5EF4-FFF2-40B4-BE49-F238E27FC236}">
                <a16:creationId xmlns:a16="http://schemas.microsoft.com/office/drawing/2014/main" id="{52824B8A-A527-8AEE-84FB-003AA09EA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362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1" name="AutoShape 29">
            <a:hlinkClick r:id="rId29" action="ppaction://hlinksldjump" highlightClick="1"/>
            <a:extLst>
              <a:ext uri="{FF2B5EF4-FFF2-40B4-BE49-F238E27FC236}">
                <a16:creationId xmlns:a16="http://schemas.microsoft.com/office/drawing/2014/main" id="{7D99217E-655A-B8FA-CD77-38D86FCE6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3622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2" name="AutoShape 30">
            <a:hlinkClick r:id="rId30" action="ppaction://hlinksldjump" highlightClick="1"/>
            <a:extLst>
              <a:ext uri="{FF2B5EF4-FFF2-40B4-BE49-F238E27FC236}">
                <a16:creationId xmlns:a16="http://schemas.microsoft.com/office/drawing/2014/main" id="{52B14729-0DAD-BCCA-49F4-7DDC44BF9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362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3" name="AutoShape 31">
            <a:hlinkClick r:id="rId31" action="ppaction://hlinksldjump" highlightClick="1"/>
            <a:extLst>
              <a:ext uri="{FF2B5EF4-FFF2-40B4-BE49-F238E27FC236}">
                <a16:creationId xmlns:a16="http://schemas.microsoft.com/office/drawing/2014/main" id="{B505E7AB-633E-5408-ED71-8D0C22E99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362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4" name="AutoShape 32">
            <a:hlinkClick r:id="rId32" action="ppaction://hlinksldjump" highlightClick="1"/>
            <a:extLst>
              <a:ext uri="{FF2B5EF4-FFF2-40B4-BE49-F238E27FC236}">
                <a16:creationId xmlns:a16="http://schemas.microsoft.com/office/drawing/2014/main" id="{06B46863-7434-020D-4E0D-EEABA257F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362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5" name="AutoShape 33">
            <a:hlinkClick r:id="rId33" action="ppaction://hlinksldjump" highlightClick="1"/>
            <a:extLst>
              <a:ext uri="{FF2B5EF4-FFF2-40B4-BE49-F238E27FC236}">
                <a16:creationId xmlns:a16="http://schemas.microsoft.com/office/drawing/2014/main" id="{15142A60-8513-9005-B71B-98E1BE1B5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362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6" name="AutoShape 34">
            <a:hlinkClick r:id="rId34" action="ppaction://hlinksldjump" highlightClick="1"/>
            <a:extLst>
              <a:ext uri="{FF2B5EF4-FFF2-40B4-BE49-F238E27FC236}">
                <a16:creationId xmlns:a16="http://schemas.microsoft.com/office/drawing/2014/main" id="{0354EFFF-9FBF-A8EB-DD4B-771E2BCE9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3622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7" name="AutoShape 35">
            <a:hlinkClick r:id="rId35" action="ppaction://hlinksldjump" highlightClick="1"/>
            <a:extLst>
              <a:ext uri="{FF2B5EF4-FFF2-40B4-BE49-F238E27FC236}">
                <a16:creationId xmlns:a16="http://schemas.microsoft.com/office/drawing/2014/main" id="{C4B81ECC-D28D-4052-0329-3693C832A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362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8" name="AutoShape 36">
            <a:hlinkClick r:id="rId36" action="ppaction://hlinksldjump" highlightClick="1"/>
            <a:extLst>
              <a:ext uri="{FF2B5EF4-FFF2-40B4-BE49-F238E27FC236}">
                <a16:creationId xmlns:a16="http://schemas.microsoft.com/office/drawing/2014/main" id="{97271EC5-5CE0-6091-25E6-69E35A5E1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362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9" name="AutoShape 37">
            <a:hlinkClick r:id="rId37" action="ppaction://hlinksldjump" highlightClick="1"/>
            <a:extLst>
              <a:ext uri="{FF2B5EF4-FFF2-40B4-BE49-F238E27FC236}">
                <a16:creationId xmlns:a16="http://schemas.microsoft.com/office/drawing/2014/main" id="{DE39819E-84B2-C567-A1BB-8B93124FE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3622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0" name="AutoShape 38">
            <a:hlinkClick r:id="rId38" action="ppaction://hlinksldjump" highlightClick="1"/>
            <a:extLst>
              <a:ext uri="{FF2B5EF4-FFF2-40B4-BE49-F238E27FC236}">
                <a16:creationId xmlns:a16="http://schemas.microsoft.com/office/drawing/2014/main" id="{5E168956-C34D-1BE9-EB2D-601424E9D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362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1" name="AutoShape 39">
            <a:hlinkClick r:id="rId39" action="ppaction://hlinksldjump" highlightClick="1"/>
            <a:extLst>
              <a:ext uri="{FF2B5EF4-FFF2-40B4-BE49-F238E27FC236}">
                <a16:creationId xmlns:a16="http://schemas.microsoft.com/office/drawing/2014/main" id="{E3A5146B-77F0-81B2-5859-282BDE08D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362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3" name="AutoShape 41">
            <a:hlinkClick r:id="rId40" action="ppaction://hlinksldjump" highlightClick="1"/>
            <a:extLst>
              <a:ext uri="{FF2B5EF4-FFF2-40B4-BE49-F238E27FC236}">
                <a16:creationId xmlns:a16="http://schemas.microsoft.com/office/drawing/2014/main" id="{5C74ED2A-662A-9BCA-0E31-70B0EA879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2362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4" name="AutoShape 42">
            <a:hlinkClick r:id="rId41" action="ppaction://hlinksldjump" highlightClick="1"/>
            <a:extLst>
              <a:ext uri="{FF2B5EF4-FFF2-40B4-BE49-F238E27FC236}">
                <a16:creationId xmlns:a16="http://schemas.microsoft.com/office/drawing/2014/main" id="{2C49172E-FFEC-25EC-6642-65E3C67A1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971800"/>
            <a:ext cx="3810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5" name="AutoShape 43">
            <a:hlinkClick r:id="rId42" action="ppaction://hlinksldjump" highlightClick="1"/>
            <a:extLst>
              <a:ext uri="{FF2B5EF4-FFF2-40B4-BE49-F238E27FC236}">
                <a16:creationId xmlns:a16="http://schemas.microsoft.com/office/drawing/2014/main" id="{3E74F3C6-347C-3ABE-2B91-1218AB331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971800"/>
            <a:ext cx="4572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6" name="AutoShape 44">
            <a:hlinkClick r:id="rId43" action="ppaction://hlinksldjump" highlightClick="1"/>
            <a:extLst>
              <a:ext uri="{FF2B5EF4-FFF2-40B4-BE49-F238E27FC236}">
                <a16:creationId xmlns:a16="http://schemas.microsoft.com/office/drawing/2014/main" id="{6AEFFC98-827C-BC8E-D387-322B9DBE8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9718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7" name="AutoShape 45">
            <a:hlinkClick r:id="rId44" action="ppaction://hlinksldjump" highlightClick="1"/>
            <a:extLst>
              <a:ext uri="{FF2B5EF4-FFF2-40B4-BE49-F238E27FC236}">
                <a16:creationId xmlns:a16="http://schemas.microsoft.com/office/drawing/2014/main" id="{C67E4FC6-6419-084B-521A-9DC04942D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9718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" name="AutoShape 46">
            <a:hlinkClick r:id="rId45" action="ppaction://hlinksldjump" highlightClick="1"/>
            <a:extLst>
              <a:ext uri="{FF2B5EF4-FFF2-40B4-BE49-F238E27FC236}">
                <a16:creationId xmlns:a16="http://schemas.microsoft.com/office/drawing/2014/main" id="{FB7EA8DC-94F0-2BB7-E72E-B102426DB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9718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9" name="AutoShape 47">
            <a:hlinkClick r:id="rId46" action="ppaction://hlinksldjump" highlightClick="1"/>
            <a:extLst>
              <a:ext uri="{FF2B5EF4-FFF2-40B4-BE49-F238E27FC236}">
                <a16:creationId xmlns:a16="http://schemas.microsoft.com/office/drawing/2014/main" id="{0DCA694B-5A5C-F1C4-C8BF-DAC943E60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9718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20" name="AutoShape 48">
            <a:hlinkClick r:id="rId47" action="ppaction://hlinksldjump" highlightClick="1"/>
            <a:extLst>
              <a:ext uri="{FF2B5EF4-FFF2-40B4-BE49-F238E27FC236}">
                <a16:creationId xmlns:a16="http://schemas.microsoft.com/office/drawing/2014/main" id="{96A03D5A-6F9F-FE4A-C259-8D2DBA18B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9718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21" name="AutoShape 49">
            <a:hlinkClick r:id="rId48" action="ppaction://hlinksldjump" highlightClick="1"/>
            <a:extLst>
              <a:ext uri="{FF2B5EF4-FFF2-40B4-BE49-F238E27FC236}">
                <a16:creationId xmlns:a16="http://schemas.microsoft.com/office/drawing/2014/main" id="{347C457C-2A43-9522-D23D-C17893873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9718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22" name="AutoShape 50">
            <a:hlinkClick r:id="rId49" action="ppaction://hlinksldjump" highlightClick="1"/>
            <a:extLst>
              <a:ext uri="{FF2B5EF4-FFF2-40B4-BE49-F238E27FC236}">
                <a16:creationId xmlns:a16="http://schemas.microsoft.com/office/drawing/2014/main" id="{EA892BD7-205F-E4D4-C5E3-5BEFCADD8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9718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23" name="AutoShape 51">
            <a:hlinkClick r:id="rId50" action="ppaction://hlinksldjump" highlightClick="1"/>
            <a:extLst>
              <a:ext uri="{FF2B5EF4-FFF2-40B4-BE49-F238E27FC236}">
                <a16:creationId xmlns:a16="http://schemas.microsoft.com/office/drawing/2014/main" id="{D14E8F61-64FD-0313-9072-E99B5366F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9718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24" name="AutoShape 52">
            <a:hlinkClick r:id="rId51" action="ppaction://hlinksldjump" highlightClick="1"/>
            <a:extLst>
              <a:ext uri="{FF2B5EF4-FFF2-40B4-BE49-F238E27FC236}">
                <a16:creationId xmlns:a16="http://schemas.microsoft.com/office/drawing/2014/main" id="{28858F2A-799E-9C6A-3509-F7E82CAFC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9718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25" name="AutoShape 53">
            <a:hlinkClick r:id="rId52" action="ppaction://hlinksldjump" highlightClick="1"/>
            <a:extLst>
              <a:ext uri="{FF2B5EF4-FFF2-40B4-BE49-F238E27FC236}">
                <a16:creationId xmlns:a16="http://schemas.microsoft.com/office/drawing/2014/main" id="{C2913FCF-BFEC-5117-1103-800564F47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26" name="AutoShape 54">
            <a:hlinkClick r:id="rId53" action="ppaction://hlinksldjump" highlightClick="1"/>
            <a:extLst>
              <a:ext uri="{FF2B5EF4-FFF2-40B4-BE49-F238E27FC236}">
                <a16:creationId xmlns:a16="http://schemas.microsoft.com/office/drawing/2014/main" id="{D5162EA5-0D76-982E-3F57-EE14F61D0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9718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27" name="AutoShape 55">
            <a:hlinkClick r:id="rId54" action="ppaction://hlinksldjump" highlightClick="1"/>
            <a:extLst>
              <a:ext uri="{FF2B5EF4-FFF2-40B4-BE49-F238E27FC236}">
                <a16:creationId xmlns:a16="http://schemas.microsoft.com/office/drawing/2014/main" id="{EBCD15D5-0261-EB12-A53E-3D0A3763F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9718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28" name="AutoShape 56">
            <a:hlinkClick r:id="rId55" action="ppaction://hlinksldjump" highlightClick="1"/>
            <a:extLst>
              <a:ext uri="{FF2B5EF4-FFF2-40B4-BE49-F238E27FC236}">
                <a16:creationId xmlns:a16="http://schemas.microsoft.com/office/drawing/2014/main" id="{88F33892-CA03-D46A-D455-1797098B4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9718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29" name="AutoShape 57">
            <a:hlinkClick r:id="rId56" action="ppaction://hlinksldjump" highlightClick="1"/>
            <a:extLst>
              <a:ext uri="{FF2B5EF4-FFF2-40B4-BE49-F238E27FC236}">
                <a16:creationId xmlns:a16="http://schemas.microsoft.com/office/drawing/2014/main" id="{23ED7C25-54B4-A38B-F51E-25CFE2F50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9718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0" name="AutoShape 58">
            <a:hlinkClick r:id="rId57" action="ppaction://hlinksldjump" highlightClick="1"/>
            <a:extLst>
              <a:ext uri="{FF2B5EF4-FFF2-40B4-BE49-F238E27FC236}">
                <a16:creationId xmlns:a16="http://schemas.microsoft.com/office/drawing/2014/main" id="{713FE178-96A5-5DA3-DE1C-DE895F38C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9718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1" name="AutoShape 59">
            <a:hlinkClick r:id="rId58" action="ppaction://hlinksldjump" highlightClick="1"/>
            <a:extLst>
              <a:ext uri="{FF2B5EF4-FFF2-40B4-BE49-F238E27FC236}">
                <a16:creationId xmlns:a16="http://schemas.microsoft.com/office/drawing/2014/main" id="{1609E142-9E14-2C7A-903C-D47E3407E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29718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2" name="AutoShape 60">
            <a:hlinkClick r:id="rId59" action="ppaction://hlinksldjump" highlightClick="1"/>
            <a:extLst>
              <a:ext uri="{FF2B5EF4-FFF2-40B4-BE49-F238E27FC236}">
                <a16:creationId xmlns:a16="http://schemas.microsoft.com/office/drawing/2014/main" id="{1FFBFEE9-6A13-E312-5C03-55C1E0B1E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814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3" name="AutoShape 61">
            <a:hlinkClick r:id="rId60" action="ppaction://hlinksldjump" highlightClick="1"/>
            <a:extLst>
              <a:ext uri="{FF2B5EF4-FFF2-40B4-BE49-F238E27FC236}">
                <a16:creationId xmlns:a16="http://schemas.microsoft.com/office/drawing/2014/main" id="{186F3E7B-9748-A49A-CCEB-854B84927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3810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4" name="AutoShape 62">
            <a:hlinkClick r:id="rId61" action="ppaction://hlinksldjump" highlightClick="1"/>
            <a:extLst>
              <a:ext uri="{FF2B5EF4-FFF2-40B4-BE49-F238E27FC236}">
                <a16:creationId xmlns:a16="http://schemas.microsoft.com/office/drawing/2014/main" id="{0291823D-8049-F1FE-F7DA-2946B2E89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5814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5" name="AutoShape 63">
            <a:hlinkClick r:id="rId62" action="ppaction://hlinksldjump" highlightClick="1"/>
            <a:extLst>
              <a:ext uri="{FF2B5EF4-FFF2-40B4-BE49-F238E27FC236}">
                <a16:creationId xmlns:a16="http://schemas.microsoft.com/office/drawing/2014/main" id="{6C0B461D-7488-840E-2081-A4DE59631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5814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6" name="AutoShape 64">
            <a:hlinkClick r:id="rId63" action="ppaction://hlinksldjump" highlightClick="1"/>
            <a:extLst>
              <a:ext uri="{FF2B5EF4-FFF2-40B4-BE49-F238E27FC236}">
                <a16:creationId xmlns:a16="http://schemas.microsoft.com/office/drawing/2014/main" id="{A110E8DB-2D9F-C531-FD4D-C6A455445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5814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7" name="AutoShape 65">
            <a:hlinkClick r:id="rId64" action="ppaction://hlinksldjump" highlightClick="1"/>
            <a:extLst>
              <a:ext uri="{FF2B5EF4-FFF2-40B4-BE49-F238E27FC236}">
                <a16:creationId xmlns:a16="http://schemas.microsoft.com/office/drawing/2014/main" id="{21CF2385-2A11-94A8-3232-2E7B03076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814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8" name="AutoShape 66">
            <a:hlinkClick r:id="rId65" action="ppaction://hlinksldjump" highlightClick="1"/>
            <a:extLst>
              <a:ext uri="{FF2B5EF4-FFF2-40B4-BE49-F238E27FC236}">
                <a16:creationId xmlns:a16="http://schemas.microsoft.com/office/drawing/2014/main" id="{7B13568C-1472-BDDF-90B4-50D65D036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5814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9" name="AutoShape 67">
            <a:hlinkClick r:id="rId66" action="ppaction://hlinksldjump" highlightClick="1"/>
            <a:extLst>
              <a:ext uri="{FF2B5EF4-FFF2-40B4-BE49-F238E27FC236}">
                <a16:creationId xmlns:a16="http://schemas.microsoft.com/office/drawing/2014/main" id="{62C1046E-9C87-578D-86C0-60F39DE1B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5814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40" name="AutoShape 68">
            <a:hlinkClick r:id="rId67" action="ppaction://hlinksldjump" highlightClick="1"/>
            <a:extLst>
              <a:ext uri="{FF2B5EF4-FFF2-40B4-BE49-F238E27FC236}">
                <a16:creationId xmlns:a16="http://schemas.microsoft.com/office/drawing/2014/main" id="{1DF3B986-CD53-C352-F075-C63007980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5814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41" name="AutoShape 69">
            <a:hlinkClick r:id="rId68" action="ppaction://hlinksldjump" highlightClick="1"/>
            <a:extLst>
              <a:ext uri="{FF2B5EF4-FFF2-40B4-BE49-F238E27FC236}">
                <a16:creationId xmlns:a16="http://schemas.microsoft.com/office/drawing/2014/main" id="{A07C7344-54F5-7D3E-25CD-0E6FDF419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5814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42" name="AutoShape 70">
            <a:hlinkClick r:id="rId69" action="ppaction://hlinksldjump" highlightClick="1"/>
            <a:extLst>
              <a:ext uri="{FF2B5EF4-FFF2-40B4-BE49-F238E27FC236}">
                <a16:creationId xmlns:a16="http://schemas.microsoft.com/office/drawing/2014/main" id="{24422211-B12C-3953-ACF3-4EB1C2083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814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43" name="AutoShape 71">
            <a:hlinkClick r:id="rId70" action="ppaction://hlinksldjump" highlightClick="1"/>
            <a:extLst>
              <a:ext uri="{FF2B5EF4-FFF2-40B4-BE49-F238E27FC236}">
                <a16:creationId xmlns:a16="http://schemas.microsoft.com/office/drawing/2014/main" id="{98EF3BBE-9E35-98A2-6B08-7B9FD873B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1400"/>
            <a:ext cx="4572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44" name="AutoShape 72">
            <a:hlinkClick r:id="rId71" action="ppaction://hlinksldjump" highlightClick="1"/>
            <a:extLst>
              <a:ext uri="{FF2B5EF4-FFF2-40B4-BE49-F238E27FC236}">
                <a16:creationId xmlns:a16="http://schemas.microsoft.com/office/drawing/2014/main" id="{1AD5980C-414A-8EF7-37F5-562C252F9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5814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45" name="AutoShape 73">
            <a:hlinkClick r:id="rId72" action="ppaction://hlinksldjump" highlightClick="1"/>
            <a:extLst>
              <a:ext uri="{FF2B5EF4-FFF2-40B4-BE49-F238E27FC236}">
                <a16:creationId xmlns:a16="http://schemas.microsoft.com/office/drawing/2014/main" id="{E63DED1F-85F3-6F41-6ED2-51281FD9D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5814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46" name="AutoShape 74">
            <a:hlinkClick r:id="rId73" action="ppaction://hlinksldjump" highlightClick="1"/>
            <a:extLst>
              <a:ext uri="{FF2B5EF4-FFF2-40B4-BE49-F238E27FC236}">
                <a16:creationId xmlns:a16="http://schemas.microsoft.com/office/drawing/2014/main" id="{E6B8F0B2-110F-204C-C419-8EEA8A044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5814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47" name="AutoShape 75">
            <a:hlinkClick r:id="rId74" action="ppaction://hlinksldjump" highlightClick="1"/>
            <a:extLst>
              <a:ext uri="{FF2B5EF4-FFF2-40B4-BE49-F238E27FC236}">
                <a16:creationId xmlns:a16="http://schemas.microsoft.com/office/drawing/2014/main" id="{A77B6261-1B69-062C-A085-6B14C3BF9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5814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48" name="AutoShape 76">
            <a:hlinkClick r:id="rId75" action="ppaction://hlinksldjump" highlightClick="1"/>
            <a:extLst>
              <a:ext uri="{FF2B5EF4-FFF2-40B4-BE49-F238E27FC236}">
                <a16:creationId xmlns:a16="http://schemas.microsoft.com/office/drawing/2014/main" id="{AE1F2A8B-D247-013D-5D96-D2866E69B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35814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49" name="AutoShape 77">
            <a:hlinkClick r:id="rId76" action="ppaction://hlinksldjump" highlightClick="1"/>
            <a:extLst>
              <a:ext uri="{FF2B5EF4-FFF2-40B4-BE49-F238E27FC236}">
                <a16:creationId xmlns:a16="http://schemas.microsoft.com/office/drawing/2014/main" id="{880D1C20-F68C-85CE-66B4-CA52A10C2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35814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50" name="AutoShape 78">
            <a:hlinkClick r:id="rId77" action="ppaction://hlinksldjump" highlightClick="1"/>
            <a:extLst>
              <a:ext uri="{FF2B5EF4-FFF2-40B4-BE49-F238E27FC236}">
                <a16:creationId xmlns:a16="http://schemas.microsoft.com/office/drawing/2014/main" id="{3B307F56-0715-77DF-97EE-662877A46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91000"/>
            <a:ext cx="4572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51" name="AutoShape 79">
            <a:hlinkClick r:id="rId78" action="ppaction://hlinksldjump" highlightClick="1"/>
            <a:extLst>
              <a:ext uri="{FF2B5EF4-FFF2-40B4-BE49-F238E27FC236}">
                <a16:creationId xmlns:a16="http://schemas.microsoft.com/office/drawing/2014/main" id="{F27FB004-622E-F143-8356-4AE7CC833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267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52" name="AutoShape 80">
            <a:hlinkClick r:id="rId79" action="ppaction://hlinksldjump" highlightClick="1"/>
            <a:extLst>
              <a:ext uri="{FF2B5EF4-FFF2-40B4-BE49-F238E27FC236}">
                <a16:creationId xmlns:a16="http://schemas.microsoft.com/office/drawing/2014/main" id="{DCD2675A-4947-CBB6-B3D1-48B3906FC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191000"/>
            <a:ext cx="3810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53" name="AutoShape 81">
            <a:hlinkClick r:id="rId80" action="ppaction://hlinksldjump" highlightClick="1"/>
            <a:extLst>
              <a:ext uri="{FF2B5EF4-FFF2-40B4-BE49-F238E27FC236}">
                <a16:creationId xmlns:a16="http://schemas.microsoft.com/office/drawing/2014/main" id="{BD0C6AB1-2A8D-6C62-56C1-04DCFCB37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1910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54" name="AutoShape 82">
            <a:hlinkClick r:id="rId81" action="ppaction://hlinksldjump" highlightClick="1"/>
            <a:extLst>
              <a:ext uri="{FF2B5EF4-FFF2-40B4-BE49-F238E27FC236}">
                <a16:creationId xmlns:a16="http://schemas.microsoft.com/office/drawing/2014/main" id="{BFDB999F-06BD-8336-CEFE-598B05ACD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55" name="AutoShape 83">
            <a:hlinkClick r:id="rId82" action="ppaction://hlinksldjump" highlightClick="1"/>
            <a:extLst>
              <a:ext uri="{FF2B5EF4-FFF2-40B4-BE49-F238E27FC236}">
                <a16:creationId xmlns:a16="http://schemas.microsoft.com/office/drawing/2014/main" id="{C73B5E7B-DE66-BAD2-78D4-A5E95D3C6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56" name="AutoShape 84">
            <a:hlinkClick r:id="rId83" action="ppaction://hlinksldjump" highlightClick="1"/>
            <a:extLst>
              <a:ext uri="{FF2B5EF4-FFF2-40B4-BE49-F238E27FC236}">
                <a16:creationId xmlns:a16="http://schemas.microsoft.com/office/drawing/2014/main" id="{51F7A2BE-15C7-EA10-DBE3-63776D726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191000"/>
            <a:ext cx="4572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57" name="AutoShape 85">
            <a:hlinkClick r:id="rId84" action="ppaction://hlinksldjump" highlightClick="1"/>
            <a:extLst>
              <a:ext uri="{FF2B5EF4-FFF2-40B4-BE49-F238E27FC236}">
                <a16:creationId xmlns:a16="http://schemas.microsoft.com/office/drawing/2014/main" id="{1BF40702-6C70-812E-A581-1B5C61169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91000"/>
            <a:ext cx="3810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58" name="AutoShape 86">
            <a:hlinkClick r:id="rId85" action="ppaction://hlinksldjump" highlightClick="1"/>
            <a:extLst>
              <a:ext uri="{FF2B5EF4-FFF2-40B4-BE49-F238E27FC236}">
                <a16:creationId xmlns:a16="http://schemas.microsoft.com/office/drawing/2014/main" id="{D01E35E1-BBB5-40A4-C237-35122AF3E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81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59" name="AutoShape 87">
            <a:hlinkClick r:id="rId86" action="ppaction://hlinksldjump" highlightClick="1"/>
            <a:extLst>
              <a:ext uri="{FF2B5EF4-FFF2-40B4-BE49-F238E27FC236}">
                <a16:creationId xmlns:a16="http://schemas.microsoft.com/office/drawing/2014/main" id="{3A6AE93D-3D62-9541-B276-57D64D389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1816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60" name="AutoShape 88">
            <a:hlinkClick r:id="rId87" action="ppaction://hlinksldjump" highlightClick="1"/>
            <a:extLst>
              <a:ext uri="{FF2B5EF4-FFF2-40B4-BE49-F238E27FC236}">
                <a16:creationId xmlns:a16="http://schemas.microsoft.com/office/drawing/2014/main" id="{F8CF6588-37CF-2F83-6FA0-BA6E77CEB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1816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61" name="AutoShape 89">
            <a:hlinkClick r:id="rId88" action="ppaction://hlinksldjump" highlightClick="1"/>
            <a:extLst>
              <a:ext uri="{FF2B5EF4-FFF2-40B4-BE49-F238E27FC236}">
                <a16:creationId xmlns:a16="http://schemas.microsoft.com/office/drawing/2014/main" id="{2A1157C8-7490-EF5D-F280-5EF219ECB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181600"/>
            <a:ext cx="3810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62" name="AutoShape 90">
            <a:hlinkClick r:id="rId89" action="ppaction://hlinksldjump" highlightClick="1"/>
            <a:extLst>
              <a:ext uri="{FF2B5EF4-FFF2-40B4-BE49-F238E27FC236}">
                <a16:creationId xmlns:a16="http://schemas.microsoft.com/office/drawing/2014/main" id="{6A3A3AF1-2EAA-35BB-8BE8-F8E31A4CA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181600"/>
            <a:ext cx="3810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63" name="AutoShape 91">
            <a:hlinkClick r:id="rId90" action="ppaction://hlinksldjump" highlightClick="1"/>
            <a:extLst>
              <a:ext uri="{FF2B5EF4-FFF2-40B4-BE49-F238E27FC236}">
                <a16:creationId xmlns:a16="http://schemas.microsoft.com/office/drawing/2014/main" id="{D4F864EE-216B-C12C-0E9A-D6DBBED7C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181600"/>
            <a:ext cx="3810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64" name="AutoShape 92">
            <a:hlinkClick r:id="rId91" action="ppaction://hlinksldjump" highlightClick="1"/>
            <a:extLst>
              <a:ext uri="{FF2B5EF4-FFF2-40B4-BE49-F238E27FC236}">
                <a16:creationId xmlns:a16="http://schemas.microsoft.com/office/drawing/2014/main" id="{6B100CBA-40E1-D56B-5D0C-4356DFD9C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181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65" name="AutoShape 93">
            <a:hlinkClick r:id="rId92" action="ppaction://hlinksldjump" highlightClick="1"/>
            <a:extLst>
              <a:ext uri="{FF2B5EF4-FFF2-40B4-BE49-F238E27FC236}">
                <a16:creationId xmlns:a16="http://schemas.microsoft.com/office/drawing/2014/main" id="{F810A535-FEEF-7748-F1EB-7D1D17C69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181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66" name="AutoShape 94">
            <a:hlinkClick r:id="rId93" action="ppaction://hlinksldjump" highlightClick="1"/>
            <a:extLst>
              <a:ext uri="{FF2B5EF4-FFF2-40B4-BE49-F238E27FC236}">
                <a16:creationId xmlns:a16="http://schemas.microsoft.com/office/drawing/2014/main" id="{1D496804-0671-89E9-1874-3C983D1FA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181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67" name="AutoShape 95">
            <a:hlinkClick r:id="rId94" action="ppaction://hlinksldjump" highlightClick="1"/>
            <a:extLst>
              <a:ext uri="{FF2B5EF4-FFF2-40B4-BE49-F238E27FC236}">
                <a16:creationId xmlns:a16="http://schemas.microsoft.com/office/drawing/2014/main" id="{564B565F-F393-3831-D560-1D03DAC1C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181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68" name="AutoShape 96">
            <a:hlinkClick r:id="rId95" action="ppaction://hlinksldjump" highlightClick="1"/>
            <a:extLst>
              <a:ext uri="{FF2B5EF4-FFF2-40B4-BE49-F238E27FC236}">
                <a16:creationId xmlns:a16="http://schemas.microsoft.com/office/drawing/2014/main" id="{7224DCE8-90A4-EB77-A864-45A7A36C5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1816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69" name="AutoShape 97">
            <a:hlinkClick r:id="rId96" action="ppaction://hlinksldjump" highlightClick="1"/>
            <a:extLst>
              <a:ext uri="{FF2B5EF4-FFF2-40B4-BE49-F238E27FC236}">
                <a16:creationId xmlns:a16="http://schemas.microsoft.com/office/drawing/2014/main" id="{26FF236C-D276-26EE-0D93-CD3B14062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181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0" name="AutoShape 98">
            <a:hlinkClick r:id="rId97" action="ppaction://hlinksldjump" highlightClick="1"/>
            <a:extLst>
              <a:ext uri="{FF2B5EF4-FFF2-40B4-BE49-F238E27FC236}">
                <a16:creationId xmlns:a16="http://schemas.microsoft.com/office/drawing/2014/main" id="{5603BB2C-910B-47E6-C16B-489F2D045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181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1" name="AutoShape 99">
            <a:hlinkClick r:id="rId98" action="ppaction://hlinksldjump" highlightClick="1"/>
            <a:extLst>
              <a:ext uri="{FF2B5EF4-FFF2-40B4-BE49-F238E27FC236}">
                <a16:creationId xmlns:a16="http://schemas.microsoft.com/office/drawing/2014/main" id="{4715297A-5B48-7E1B-11CB-CFF5A56EE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181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2" name="AutoShape 100">
            <a:hlinkClick r:id="rId99" action="ppaction://hlinksldjump" highlightClick="1"/>
            <a:extLst>
              <a:ext uri="{FF2B5EF4-FFF2-40B4-BE49-F238E27FC236}">
                <a16:creationId xmlns:a16="http://schemas.microsoft.com/office/drawing/2014/main" id="{CBF3A279-1CFC-7D10-7D9A-3C2AEE425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912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3" name="AutoShape 101">
            <a:hlinkClick r:id="rId100" action="ppaction://hlinksldjump" highlightClick="1"/>
            <a:extLst>
              <a:ext uri="{FF2B5EF4-FFF2-40B4-BE49-F238E27FC236}">
                <a16:creationId xmlns:a16="http://schemas.microsoft.com/office/drawing/2014/main" id="{27357DD3-67AA-525B-E897-A514EE8E3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791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4" name="AutoShape 102">
            <a:hlinkClick r:id="rId101" action="ppaction://hlinksldjump" highlightClick="1"/>
            <a:extLst>
              <a:ext uri="{FF2B5EF4-FFF2-40B4-BE49-F238E27FC236}">
                <a16:creationId xmlns:a16="http://schemas.microsoft.com/office/drawing/2014/main" id="{74737012-264E-62CA-B0EA-8DA07E9A5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791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5" name="AutoShape 103">
            <a:hlinkClick r:id="rId102" action="ppaction://hlinksldjump" highlightClick="1"/>
            <a:extLst>
              <a:ext uri="{FF2B5EF4-FFF2-40B4-BE49-F238E27FC236}">
                <a16:creationId xmlns:a16="http://schemas.microsoft.com/office/drawing/2014/main" id="{378D7E72-97C9-26F4-141A-B90705BD9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7912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6" name="AutoShape 104">
            <a:hlinkClick r:id="rId103" action="ppaction://hlinksldjump" highlightClick="1"/>
            <a:extLst>
              <a:ext uri="{FF2B5EF4-FFF2-40B4-BE49-F238E27FC236}">
                <a16:creationId xmlns:a16="http://schemas.microsoft.com/office/drawing/2014/main" id="{F05058EF-072C-A044-CD86-3724146C4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912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7" name="AutoShape 105">
            <a:hlinkClick r:id="rId104" action="ppaction://hlinksldjump" highlightClick="1"/>
            <a:extLst>
              <a:ext uri="{FF2B5EF4-FFF2-40B4-BE49-F238E27FC236}">
                <a16:creationId xmlns:a16="http://schemas.microsoft.com/office/drawing/2014/main" id="{07B611C3-D3D6-96B2-93F3-0F50A2040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7912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8" name="AutoShape 106">
            <a:hlinkClick r:id="rId105" action="ppaction://hlinksldjump" highlightClick="1"/>
            <a:extLst>
              <a:ext uri="{FF2B5EF4-FFF2-40B4-BE49-F238E27FC236}">
                <a16:creationId xmlns:a16="http://schemas.microsoft.com/office/drawing/2014/main" id="{4A4AE791-BCDA-033B-4402-8F1500A07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7912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" name="AutoShape 107">
            <a:hlinkClick r:id="rId106" action="ppaction://hlinksldjump" highlightClick="1"/>
            <a:extLst>
              <a:ext uri="{FF2B5EF4-FFF2-40B4-BE49-F238E27FC236}">
                <a16:creationId xmlns:a16="http://schemas.microsoft.com/office/drawing/2014/main" id="{ACE609A5-8038-6A58-4B31-0C9B7C616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7912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80" name="AutoShape 108">
            <a:hlinkClick r:id="rId107" action="ppaction://hlinksldjump" highlightClick="1"/>
            <a:extLst>
              <a:ext uri="{FF2B5EF4-FFF2-40B4-BE49-F238E27FC236}">
                <a16:creationId xmlns:a16="http://schemas.microsoft.com/office/drawing/2014/main" id="{C57FC014-244B-E650-10FF-E8D596F03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7912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81" name="AutoShape 109">
            <a:hlinkClick r:id="rId108" action="ppaction://hlinksldjump" highlightClick="1"/>
            <a:extLst>
              <a:ext uri="{FF2B5EF4-FFF2-40B4-BE49-F238E27FC236}">
                <a16:creationId xmlns:a16="http://schemas.microsoft.com/office/drawing/2014/main" id="{187B1FAC-5261-A7FC-2DC1-57E0B1FA9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791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82" name="AutoShape 110">
            <a:hlinkClick r:id="rId109" action="ppaction://hlinksldjump" highlightClick="1"/>
            <a:extLst>
              <a:ext uri="{FF2B5EF4-FFF2-40B4-BE49-F238E27FC236}">
                <a16:creationId xmlns:a16="http://schemas.microsoft.com/office/drawing/2014/main" id="{D7CFE48E-9CA2-D473-F3EE-0AC8F338C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7912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83" name="AutoShape 111">
            <a:hlinkClick r:id="rId110" action="ppaction://hlinksldjump" highlightClick="1"/>
            <a:extLst>
              <a:ext uri="{FF2B5EF4-FFF2-40B4-BE49-F238E27FC236}">
                <a16:creationId xmlns:a16="http://schemas.microsoft.com/office/drawing/2014/main" id="{A89F85D4-7A4E-2A8C-E116-EBFFF162C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7912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84" name="AutoShape 112">
            <a:hlinkClick r:id="rId111" action="ppaction://hlinksldjump" highlightClick="1"/>
            <a:extLst>
              <a:ext uri="{FF2B5EF4-FFF2-40B4-BE49-F238E27FC236}">
                <a16:creationId xmlns:a16="http://schemas.microsoft.com/office/drawing/2014/main" id="{76377597-0B3B-275D-A05B-998AE0E50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7912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86" name="AutoShape 114">
            <a:hlinkClick r:id="rId112" action="ppaction://hlinksldjump" highlightClick="1"/>
            <a:extLst>
              <a:ext uri="{FF2B5EF4-FFF2-40B4-BE49-F238E27FC236}">
                <a16:creationId xmlns:a16="http://schemas.microsoft.com/office/drawing/2014/main" id="{1BDEC629-E3D6-E84D-4171-AA70ADF8E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912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87" name="AutoShape 115">
            <a:hlinkClick r:id="rId113" action="ppaction://hlinksldjump" highlightClick="1"/>
            <a:extLst>
              <a:ext uri="{FF2B5EF4-FFF2-40B4-BE49-F238E27FC236}">
                <a16:creationId xmlns:a16="http://schemas.microsoft.com/office/drawing/2014/main" id="{F4B60033-512E-2E5B-D2CA-2D52966F2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191000"/>
            <a:ext cx="3810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88" name="Text Box 116">
            <a:extLst>
              <a:ext uri="{FF2B5EF4-FFF2-40B4-BE49-F238E27FC236}">
                <a16:creationId xmlns:a16="http://schemas.microsoft.com/office/drawing/2014/main" id="{3283770E-7BA9-2E91-F2FE-DDDB523F0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57200"/>
            <a:ext cx="3186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FF00FF"/>
                </a:solidFill>
              </a:rPr>
              <a:t>Select an element</a:t>
            </a:r>
          </a:p>
        </p:txBody>
      </p:sp>
      <p:pic>
        <p:nvPicPr>
          <p:cNvPr id="3189" name="Picture 117">
            <a:extLst>
              <a:ext uri="{FF2B5EF4-FFF2-40B4-BE49-F238E27FC236}">
                <a16:creationId xmlns:a16="http://schemas.microsoft.com/office/drawing/2014/main" id="{E0249380-2219-211C-71EA-63149E61A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71600"/>
            <a:ext cx="5334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90" name="Text Box 118">
            <a:extLst>
              <a:ext uri="{FF2B5EF4-FFF2-40B4-BE49-F238E27FC236}">
                <a16:creationId xmlns:a16="http://schemas.microsoft.com/office/drawing/2014/main" id="{15AFBAD0-D953-E083-E7E0-B8AD127E5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317625"/>
            <a:ext cx="2084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FF"/>
                </a:solidFill>
              </a:rPr>
              <a:t>= Internet link</a:t>
            </a:r>
          </a:p>
        </p:txBody>
      </p:sp>
      <p:sp>
        <p:nvSpPr>
          <p:cNvPr id="3192" name="Text Box 120">
            <a:extLst>
              <a:ext uri="{FF2B5EF4-FFF2-40B4-BE49-F238E27FC236}">
                <a16:creationId xmlns:a16="http://schemas.microsoft.com/office/drawing/2014/main" id="{5BFA4A41-826C-D266-2F8D-DB3B037F9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143000"/>
            <a:ext cx="33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FF00FF"/>
                </a:solidFill>
              </a:rPr>
              <a:t>(</a:t>
            </a:r>
            <a:endParaRPr lang="en-US" altLang="en-US" sz="4400" b="1">
              <a:solidFill>
                <a:srgbClr val="FF00FF"/>
              </a:solidFill>
            </a:endParaRPr>
          </a:p>
        </p:txBody>
      </p:sp>
      <p:sp>
        <p:nvSpPr>
          <p:cNvPr id="3193" name="Text Box 121">
            <a:extLst>
              <a:ext uri="{FF2B5EF4-FFF2-40B4-BE49-F238E27FC236}">
                <a16:creationId xmlns:a16="http://schemas.microsoft.com/office/drawing/2014/main" id="{49A1D500-A476-F75F-1160-B8EFAF23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143000"/>
            <a:ext cx="33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FF00FF"/>
                </a:solidFill>
              </a:rPr>
              <a:t>)</a:t>
            </a:r>
            <a:endParaRPr lang="en-US" altLang="en-US" sz="4400" b="1">
              <a:solidFill>
                <a:srgbClr val="FF00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23CC068-3922-8FB1-46DF-D791FA7F4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0723" name="Picture 3">
            <a:hlinkClick r:id="rId4"/>
            <a:extLst>
              <a:ext uri="{FF2B5EF4-FFF2-40B4-BE49-F238E27FC236}">
                <a16:creationId xmlns:a16="http://schemas.microsoft.com/office/drawing/2014/main" id="{8CCC6469-225F-C109-9780-023DC7B40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724" name="Object 4">
            <a:extLst>
              <a:ext uri="{FF2B5EF4-FFF2-40B4-BE49-F238E27FC236}">
                <a16:creationId xmlns:a16="http://schemas.microsoft.com/office/drawing/2014/main" id="{90D1B4C3-5216-1927-48D3-8EDCF3A84C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104762" progId="Paint.Picture">
                  <p:embed/>
                </p:oleObj>
              </mc:Choice>
              <mc:Fallback>
                <p:oleObj name="Bitmap Image" r:id="rId6" imgW="857143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Rectangle 5">
            <a:extLst>
              <a:ext uri="{FF2B5EF4-FFF2-40B4-BE49-F238E27FC236}">
                <a16:creationId xmlns:a16="http://schemas.microsoft.com/office/drawing/2014/main" id="{56DF018F-45C9-E699-72FB-9C1D373B3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057400"/>
            <a:ext cx="6781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Argon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Ar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18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39.948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-189.3 °C (83.85 °K, -308.74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-186.0 °C (87.15 °K, -302.8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D73EC8D-F016-755B-B486-C70CCF2D9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1747" name="Picture 3">
            <a:hlinkClick r:id="rId4"/>
            <a:extLst>
              <a:ext uri="{FF2B5EF4-FFF2-40B4-BE49-F238E27FC236}">
                <a16:creationId xmlns:a16="http://schemas.microsoft.com/office/drawing/2014/main" id="{1486E6BC-D9BC-E6C6-0060-7EE32F229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1749" name="Object 5">
            <a:extLst>
              <a:ext uri="{FF2B5EF4-FFF2-40B4-BE49-F238E27FC236}">
                <a16:creationId xmlns:a16="http://schemas.microsoft.com/office/drawing/2014/main" id="{E4AF54ED-3144-6926-F5AB-038CEE1A92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114581" progId="Paint.Picture">
                  <p:embed/>
                </p:oleObj>
              </mc:Choice>
              <mc:Fallback>
                <p:oleObj name="Bitmap Image" r:id="rId6" imgW="847843" imgH="1114581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Rectangle 6">
            <a:extLst>
              <a:ext uri="{FF2B5EF4-FFF2-40B4-BE49-F238E27FC236}">
                <a16:creationId xmlns:a16="http://schemas.microsoft.com/office/drawing/2014/main" id="{F6295DAB-A460-B2E7-9DE1-2B846751D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209800"/>
            <a:ext cx="6858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Potassium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19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39.0983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63.65 °C (336.8 °K, 146.57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774.0 °C (1047.15 °K, 1425.2 °F) </a:t>
            </a: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B75C23B-8137-7049-2C1E-19EF8E082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2771" name="Picture 3">
            <a:hlinkClick r:id="rId4"/>
            <a:extLst>
              <a:ext uri="{FF2B5EF4-FFF2-40B4-BE49-F238E27FC236}">
                <a16:creationId xmlns:a16="http://schemas.microsoft.com/office/drawing/2014/main" id="{E7A773D8-112F-4928-E4BF-B70A2AC07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2772" name="Object 4">
            <a:extLst>
              <a:ext uri="{FF2B5EF4-FFF2-40B4-BE49-F238E27FC236}">
                <a16:creationId xmlns:a16="http://schemas.microsoft.com/office/drawing/2014/main" id="{02AAD91B-E69F-8FC6-2A46-4963666FBB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123810" progId="Paint.Picture">
                  <p:embed/>
                </p:oleObj>
              </mc:Choice>
              <mc:Fallback>
                <p:oleObj name="Bitmap Image" r:id="rId6" imgW="847843" imgH="112381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Rectangle 5">
            <a:extLst>
              <a:ext uri="{FF2B5EF4-FFF2-40B4-BE49-F238E27FC236}">
                <a16:creationId xmlns:a16="http://schemas.microsoft.com/office/drawing/2014/main" id="{F32ED019-0CF4-AEC2-71D8-2DEF79C62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286000"/>
            <a:ext cx="7086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Calcium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40.078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839.0 °C (1112.15 °K, 1542.2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1484.0 °C (1757.15 °K, 2703.2 °F) </a:t>
            </a:r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C2F4DDC-4A58-65FD-EE1B-44A3B57ED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3795" name="Picture 3">
            <a:hlinkClick r:id="rId4"/>
            <a:extLst>
              <a:ext uri="{FF2B5EF4-FFF2-40B4-BE49-F238E27FC236}">
                <a16:creationId xmlns:a16="http://schemas.microsoft.com/office/drawing/2014/main" id="{9177E89C-0B5F-9968-DC67-836859B6D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3796" name="Object 4">
            <a:extLst>
              <a:ext uri="{FF2B5EF4-FFF2-40B4-BE49-F238E27FC236}">
                <a16:creationId xmlns:a16="http://schemas.microsoft.com/office/drawing/2014/main" id="{861DC8DE-DEB3-EB71-39FB-6E4A4239F0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104762" progId="Paint.Picture">
                  <p:embed/>
                </p:oleObj>
              </mc:Choice>
              <mc:Fallback>
                <p:oleObj name="Bitmap Image" r:id="rId6" imgW="857143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5">
            <a:extLst>
              <a:ext uri="{FF2B5EF4-FFF2-40B4-BE49-F238E27FC236}">
                <a16:creationId xmlns:a16="http://schemas.microsoft.com/office/drawing/2014/main" id="{51E52F85-FF6D-6715-AD03-8F4822965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86000"/>
            <a:ext cx="6934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Scandium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Sc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21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44.95591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1539.0 °C (1812.15 °K, 2802.2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2832.0 °C (3105.15 °K, 5129.6 °F) </a:t>
            </a: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8C38256-AD96-ED92-7B25-56A937379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4819" name="Picture 3">
            <a:hlinkClick r:id="rId4"/>
            <a:extLst>
              <a:ext uri="{FF2B5EF4-FFF2-40B4-BE49-F238E27FC236}">
                <a16:creationId xmlns:a16="http://schemas.microsoft.com/office/drawing/2014/main" id="{71A4173D-2D3D-4FA5-7480-823C91CE7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4820" name="Object 4">
            <a:extLst>
              <a:ext uri="{FF2B5EF4-FFF2-40B4-BE49-F238E27FC236}">
                <a16:creationId xmlns:a16="http://schemas.microsoft.com/office/drawing/2014/main" id="{506AF3DF-E1D1-4FA7-F646-35EA7B10F9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95528" progId="Paint.Picture">
                  <p:embed/>
                </p:oleObj>
              </mc:Choice>
              <mc:Fallback>
                <p:oleObj name="Bitmap Image" r:id="rId6" imgW="838095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Rectangle 5">
            <a:extLst>
              <a:ext uri="{FF2B5EF4-FFF2-40B4-BE49-F238E27FC236}">
                <a16:creationId xmlns:a16="http://schemas.microsoft.com/office/drawing/2014/main" id="{8AD039D4-AB60-6FD1-2ADD-32EEC010E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86000"/>
            <a:ext cx="7086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Titanium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Ti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22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47.867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1660.0 °C (1933.15 °K, 3020.0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3287.0 °C (3560.15 °K, 5948.6 °F) </a:t>
            </a:r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631EEDA-B122-6E7E-0445-3334A2DAD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5843" name="Picture 3">
            <a:hlinkClick r:id="rId4"/>
            <a:extLst>
              <a:ext uri="{FF2B5EF4-FFF2-40B4-BE49-F238E27FC236}">
                <a16:creationId xmlns:a16="http://schemas.microsoft.com/office/drawing/2014/main" id="{3E7A480D-E990-A838-77FA-C03E29FA6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id="{DD81568A-991D-C3C2-12C1-8691ABCBE5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104762" progId="Paint.Picture">
                  <p:embed/>
                </p:oleObj>
              </mc:Choice>
              <mc:Fallback>
                <p:oleObj name="Bitmap Image" r:id="rId6" imgW="838095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Rectangle 5">
            <a:extLst>
              <a:ext uri="{FF2B5EF4-FFF2-40B4-BE49-F238E27FC236}">
                <a16:creationId xmlns:a16="http://schemas.microsoft.com/office/drawing/2014/main" id="{05E8DDD2-FEE7-B376-2642-5720FFA61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057400"/>
            <a:ext cx="7010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Vanadium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23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50.9415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1890.0 °C (2163.15 °K, 3434.0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3380.0 °C (3653.15 °K, 6116.0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DFC0E45-7DBE-C173-EAC8-2E91E3A53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6867" name="Picture 3">
            <a:hlinkClick r:id="rId4"/>
            <a:extLst>
              <a:ext uri="{FF2B5EF4-FFF2-40B4-BE49-F238E27FC236}">
                <a16:creationId xmlns:a16="http://schemas.microsoft.com/office/drawing/2014/main" id="{41ED8CDF-1A08-81F2-0ED8-2318CA3CA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6868" name="Object 4">
            <a:extLst>
              <a:ext uri="{FF2B5EF4-FFF2-40B4-BE49-F238E27FC236}">
                <a16:creationId xmlns:a16="http://schemas.microsoft.com/office/drawing/2014/main" id="{C8FBC47C-BE20-34C8-8478-926F49C609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095528" progId="Paint.Picture">
                  <p:embed/>
                </p:oleObj>
              </mc:Choice>
              <mc:Fallback>
                <p:oleObj name="Bitmap Image" r:id="rId6" imgW="857143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Rectangle 5">
            <a:extLst>
              <a:ext uri="{FF2B5EF4-FFF2-40B4-BE49-F238E27FC236}">
                <a16:creationId xmlns:a16="http://schemas.microsoft.com/office/drawing/2014/main" id="{348C58CB-C814-121E-95F8-D282CB3E8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286000"/>
            <a:ext cx="7086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Chromium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Cr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51.9961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1857.0 °C (2130.15 °K, 3374.6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2672.0 °C (2945.15 °K, 4841.6 °F) </a:t>
            </a: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45CFAC7-D65A-E832-B869-E46665F3D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7891" name="Picture 3">
            <a:hlinkClick r:id="rId4"/>
            <a:extLst>
              <a:ext uri="{FF2B5EF4-FFF2-40B4-BE49-F238E27FC236}">
                <a16:creationId xmlns:a16="http://schemas.microsoft.com/office/drawing/2014/main" id="{D10EC254-A62F-5B2C-0766-E8DA5A35B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892" name="Object 4">
            <a:extLst>
              <a:ext uri="{FF2B5EF4-FFF2-40B4-BE49-F238E27FC236}">
                <a16:creationId xmlns:a16="http://schemas.microsoft.com/office/drawing/2014/main" id="{4955223F-9A37-B7F8-CE5E-7BCE40A648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095528" progId="Paint.Picture">
                  <p:embed/>
                </p:oleObj>
              </mc:Choice>
              <mc:Fallback>
                <p:oleObj name="Bitmap Image" r:id="rId6" imgW="857143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Rectangle 5">
            <a:extLst>
              <a:ext uri="{FF2B5EF4-FFF2-40B4-BE49-F238E27FC236}">
                <a16:creationId xmlns:a16="http://schemas.microsoft.com/office/drawing/2014/main" id="{E7A676A9-48E8-900F-C260-25C9956D4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133600"/>
            <a:ext cx="7086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Manganese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Mn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25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54.93805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1245.0 °C (1518.15 °K, 2273.0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1962.0 °C (2235.15 °K, 3563.6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D849A04-DCB9-C960-9929-49A57F76A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8915" name="Picture 3">
            <a:hlinkClick r:id="rId4"/>
            <a:extLst>
              <a:ext uri="{FF2B5EF4-FFF2-40B4-BE49-F238E27FC236}">
                <a16:creationId xmlns:a16="http://schemas.microsoft.com/office/drawing/2014/main" id="{8F95A0E1-227D-0197-20A1-4A17E96AF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8916" name="Object 4">
            <a:extLst>
              <a:ext uri="{FF2B5EF4-FFF2-40B4-BE49-F238E27FC236}">
                <a16:creationId xmlns:a16="http://schemas.microsoft.com/office/drawing/2014/main" id="{B1916A09-ECBD-B39A-079A-8B54AF34CA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Rectangle 5">
            <a:extLst>
              <a:ext uri="{FF2B5EF4-FFF2-40B4-BE49-F238E27FC236}">
                <a16:creationId xmlns:a16="http://schemas.microsoft.com/office/drawing/2014/main" id="{9D0D7C28-D395-914C-88C6-20EE20AAB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057400"/>
            <a:ext cx="6934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Iron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Fe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26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55.845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1535.0 °C (1808.15 °K, 2795.0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2750.0 °C (3023.15 °K, 4982.0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FB5F360-D9ED-5489-4A83-82FB071D8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9939" name="Picture 3">
            <a:hlinkClick r:id="rId4"/>
            <a:extLst>
              <a:ext uri="{FF2B5EF4-FFF2-40B4-BE49-F238E27FC236}">
                <a16:creationId xmlns:a16="http://schemas.microsoft.com/office/drawing/2014/main" id="{AD1910E0-CE69-3652-B2A3-6130280FD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9940" name="Object 4">
            <a:extLst>
              <a:ext uri="{FF2B5EF4-FFF2-40B4-BE49-F238E27FC236}">
                <a16:creationId xmlns:a16="http://schemas.microsoft.com/office/drawing/2014/main" id="{39500F3D-F032-B3D5-B8F9-52939DD1DB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104762" progId="Paint.Picture">
                  <p:embed/>
                </p:oleObj>
              </mc:Choice>
              <mc:Fallback>
                <p:oleObj name="Bitmap Image" r:id="rId6" imgW="847843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Rectangle 5">
            <a:extLst>
              <a:ext uri="{FF2B5EF4-FFF2-40B4-BE49-F238E27FC236}">
                <a16:creationId xmlns:a16="http://schemas.microsoft.com/office/drawing/2014/main" id="{F2AE4D21-63C9-72EB-B699-62C9CCF22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133600"/>
            <a:ext cx="7086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Cobalt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Co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27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58.9332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1495.0 °C (1768.15 °K, 2723.0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2870.0 °C (3143.15 °K, 5198.0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>
            <a:extLst>
              <a:ext uri="{FF2B5EF4-FFF2-40B4-BE49-F238E27FC236}">
                <a16:creationId xmlns:a16="http://schemas.microsoft.com/office/drawing/2014/main" id="{30BEB0A9-F022-09CE-15D1-0D211BEE08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28600"/>
          <a:ext cx="82867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28791" imgH="1076475" progId="Paint.Picture">
                  <p:embed/>
                </p:oleObj>
              </mc:Choice>
              <mc:Fallback>
                <p:oleObj name="Bitmap Image" r:id="rId3" imgW="828791" imgH="1076475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82867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AutoShape 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C59B232-B0AC-578E-7F83-BBF99AACE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100" name="Picture 4">
            <a:hlinkClick r:id="rId6"/>
            <a:extLst>
              <a:ext uri="{FF2B5EF4-FFF2-40B4-BE49-F238E27FC236}">
                <a16:creationId xmlns:a16="http://schemas.microsoft.com/office/drawing/2014/main" id="{71E1E408-52EA-00E1-607D-5CA3674F5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Rectangle 5">
            <a:extLst>
              <a:ext uri="{FF2B5EF4-FFF2-40B4-BE49-F238E27FC236}">
                <a16:creationId xmlns:a16="http://schemas.microsoft.com/office/drawing/2014/main" id="{5579D83E-392C-CF94-6DDF-FFE00468C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62200"/>
            <a:ext cx="8305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Hydrogen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H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1.00794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-259.14 °C (14.009985 °K, -434.45203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-252.87 °C (20.280005 °K, -423.166 °F) </a:t>
            </a:r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1353416-6BBB-95F2-D152-EBDD38876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0963" name="Picture 3">
            <a:hlinkClick r:id="rId4"/>
            <a:extLst>
              <a:ext uri="{FF2B5EF4-FFF2-40B4-BE49-F238E27FC236}">
                <a16:creationId xmlns:a16="http://schemas.microsoft.com/office/drawing/2014/main" id="{300FCB3E-58F1-5FDF-98D0-33C255661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0964" name="Object 4">
            <a:extLst>
              <a:ext uri="{FF2B5EF4-FFF2-40B4-BE49-F238E27FC236}">
                <a16:creationId xmlns:a16="http://schemas.microsoft.com/office/drawing/2014/main" id="{D15796F2-0EA8-D696-FFBC-AA142BED73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95528" progId="Paint.Picture">
                  <p:embed/>
                </p:oleObj>
              </mc:Choice>
              <mc:Fallback>
                <p:oleObj name="Bitmap Image" r:id="rId6" imgW="838095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Rectangle 5">
            <a:extLst>
              <a:ext uri="{FF2B5EF4-FFF2-40B4-BE49-F238E27FC236}">
                <a16:creationId xmlns:a16="http://schemas.microsoft.com/office/drawing/2014/main" id="{6EFBAA9C-8D84-B23C-36B4-EC0E7B72A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133600"/>
            <a:ext cx="7086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Nickel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Ni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58.6934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1453.0 °C (1726.15 °K, 2647.4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2732.0 °C (3005.15 °K, 4949.6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B5B4E1E-1F46-45E9-AD20-66B189CA8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1987" name="Picture 3">
            <a:hlinkClick r:id="rId4"/>
            <a:extLst>
              <a:ext uri="{FF2B5EF4-FFF2-40B4-BE49-F238E27FC236}">
                <a16:creationId xmlns:a16="http://schemas.microsoft.com/office/drawing/2014/main" id="{3F30826C-9875-45A4-909D-D736954BA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1988" name="Object 4">
            <a:extLst>
              <a:ext uri="{FF2B5EF4-FFF2-40B4-BE49-F238E27FC236}">
                <a16:creationId xmlns:a16="http://schemas.microsoft.com/office/drawing/2014/main" id="{537B4A94-F5FE-64E9-943C-E15D8BD663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095528" progId="Paint.Picture">
                  <p:embed/>
                </p:oleObj>
              </mc:Choice>
              <mc:Fallback>
                <p:oleObj name="Bitmap Image" r:id="rId6" imgW="857143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Rectangle 5">
            <a:extLst>
              <a:ext uri="{FF2B5EF4-FFF2-40B4-BE49-F238E27FC236}">
                <a16:creationId xmlns:a16="http://schemas.microsoft.com/office/drawing/2014/main" id="{7AAB6EE8-DE96-25A0-FF25-DCA4D1AF6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057400"/>
            <a:ext cx="7086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Copper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29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63.546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1083.0 °C (1356.15 °K, 1981.4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2567.0 °C (2840.15 °K, 4652.6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63B8649-B8A6-400A-B3E8-E60FE0FB3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3011" name="Picture 3">
            <a:hlinkClick r:id="rId4"/>
            <a:extLst>
              <a:ext uri="{FF2B5EF4-FFF2-40B4-BE49-F238E27FC236}">
                <a16:creationId xmlns:a16="http://schemas.microsoft.com/office/drawing/2014/main" id="{4F90D895-A875-5896-19F1-843222F2E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3012" name="Object 4">
            <a:extLst>
              <a:ext uri="{FF2B5EF4-FFF2-40B4-BE49-F238E27FC236}">
                <a16:creationId xmlns:a16="http://schemas.microsoft.com/office/drawing/2014/main" id="{1B5AC573-F165-A253-4B7A-E726F192CC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95528" progId="Paint.Picture">
                  <p:embed/>
                </p:oleObj>
              </mc:Choice>
              <mc:Fallback>
                <p:oleObj name="Bitmap Image" r:id="rId6" imgW="838095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Rectangle 5">
            <a:extLst>
              <a:ext uri="{FF2B5EF4-FFF2-40B4-BE49-F238E27FC236}">
                <a16:creationId xmlns:a16="http://schemas.microsoft.com/office/drawing/2014/main" id="{9310F15C-C912-9B29-1B52-ED8B651B9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133600"/>
            <a:ext cx="7467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Zinc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Zn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65.39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419.58 °C (692.73 °K, 787.24396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907.0 °C (1180.15 °K, 1664.6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A14B1EE-DA78-CF45-F22C-8D73128C4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4035" name="Picture 3">
            <a:hlinkClick r:id="rId4"/>
            <a:extLst>
              <a:ext uri="{FF2B5EF4-FFF2-40B4-BE49-F238E27FC236}">
                <a16:creationId xmlns:a16="http://schemas.microsoft.com/office/drawing/2014/main" id="{3F9C86F2-71D6-1E8C-F35F-404C1217E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4036" name="Object 4">
            <a:extLst>
              <a:ext uri="{FF2B5EF4-FFF2-40B4-BE49-F238E27FC236}">
                <a16:creationId xmlns:a16="http://schemas.microsoft.com/office/drawing/2014/main" id="{AFB02A6C-A562-A536-F02C-707C5081BF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95528" progId="Paint.Picture">
                  <p:embed/>
                </p:oleObj>
              </mc:Choice>
              <mc:Fallback>
                <p:oleObj name="Bitmap Image" r:id="rId6" imgW="838095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Rectangle 5">
            <a:extLst>
              <a:ext uri="{FF2B5EF4-FFF2-40B4-BE49-F238E27FC236}">
                <a16:creationId xmlns:a16="http://schemas.microsoft.com/office/drawing/2014/main" id="{CB6BDC50-2AF1-D870-9509-56629F635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057400"/>
            <a:ext cx="7162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Gallium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Ga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31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69.723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29.78 °C (302.93 °K, 85.604004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2403.0 °C (2676.15 °K, 4357.4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FFF3927-C368-5F73-E045-DDAA50736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5059" name="Picture 3">
            <a:hlinkClick r:id="rId4"/>
            <a:extLst>
              <a:ext uri="{FF2B5EF4-FFF2-40B4-BE49-F238E27FC236}">
                <a16:creationId xmlns:a16="http://schemas.microsoft.com/office/drawing/2014/main" id="{891E04E4-3B15-C93B-A77F-66956C6D0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5060" name="Object 4">
            <a:extLst>
              <a:ext uri="{FF2B5EF4-FFF2-40B4-BE49-F238E27FC236}">
                <a16:creationId xmlns:a16="http://schemas.microsoft.com/office/drawing/2014/main" id="{A53D221D-E636-0314-3119-1A7FA3210D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Rectangle 5">
            <a:extLst>
              <a:ext uri="{FF2B5EF4-FFF2-40B4-BE49-F238E27FC236}">
                <a16:creationId xmlns:a16="http://schemas.microsoft.com/office/drawing/2014/main" id="{9FA9E6EA-495C-8B2F-15B1-85C44A6D9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7543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Germanium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Ge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32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72.61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937.4 °C (1210.55 °K, 1719.3201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2830.0 °C (3103.15 °K, 5126.0 °F) </a:t>
            </a:r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7F9E0D6-AE5E-EB94-86FF-EA8170736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6083" name="Picture 3">
            <a:hlinkClick r:id="rId4"/>
            <a:extLst>
              <a:ext uri="{FF2B5EF4-FFF2-40B4-BE49-F238E27FC236}">
                <a16:creationId xmlns:a16="http://schemas.microsoft.com/office/drawing/2014/main" id="{33A8AC88-B0FD-39BA-4371-00455D716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4" name="Rectangle 4">
            <a:extLst>
              <a:ext uri="{FF2B5EF4-FFF2-40B4-BE49-F238E27FC236}">
                <a16:creationId xmlns:a16="http://schemas.microsoft.com/office/drawing/2014/main" id="{46F0C8E6-75C2-E4BC-8CEA-41A02B1A6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286000"/>
            <a:ext cx="6934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Arsenic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33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74.9216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817.0 °C (1090.15 °K, 1502.6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613.0 °C (886.15 °K, 1135.4 °F) </a:t>
            </a:r>
            <a:endParaRPr lang="en-US" altLang="en-US"/>
          </a:p>
        </p:txBody>
      </p:sp>
      <p:graphicFrame>
        <p:nvGraphicFramePr>
          <p:cNvPr id="46085" name="Object 5">
            <a:extLst>
              <a:ext uri="{FF2B5EF4-FFF2-40B4-BE49-F238E27FC236}">
                <a16:creationId xmlns:a16="http://schemas.microsoft.com/office/drawing/2014/main" id="{F37CC454-2B93-CA16-D4BE-B858E2B10B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104762" progId="Paint.Picture">
                  <p:embed/>
                </p:oleObj>
              </mc:Choice>
              <mc:Fallback>
                <p:oleObj name="Bitmap Image" r:id="rId6" imgW="857143" imgH="110476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8976B5F-7972-DF32-C855-C547B731B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7107" name="Picture 3">
            <a:hlinkClick r:id="rId4"/>
            <a:extLst>
              <a:ext uri="{FF2B5EF4-FFF2-40B4-BE49-F238E27FC236}">
                <a16:creationId xmlns:a16="http://schemas.microsoft.com/office/drawing/2014/main" id="{BF04E149-DB55-D78F-1CB7-CB7F21A05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7108" name="Object 4">
            <a:extLst>
              <a:ext uri="{FF2B5EF4-FFF2-40B4-BE49-F238E27FC236}">
                <a16:creationId xmlns:a16="http://schemas.microsoft.com/office/drawing/2014/main" id="{9FE49C1C-5769-EC5B-25D0-ADFD350213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Rectangle 5">
            <a:extLst>
              <a:ext uri="{FF2B5EF4-FFF2-40B4-BE49-F238E27FC236}">
                <a16:creationId xmlns:a16="http://schemas.microsoft.com/office/drawing/2014/main" id="{83A5130C-EF7F-19D9-55C3-A0779A0E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7696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Selenium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34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78.96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217.0 °C (490.15 °K, 422.6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684.9 °C (958.05005 °K, 1264.8201 °F) </a:t>
            </a:r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7689ACA-33B1-B4CD-5A4F-BFE03F63E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8131" name="Picture 3">
            <a:hlinkClick r:id="rId4"/>
            <a:extLst>
              <a:ext uri="{FF2B5EF4-FFF2-40B4-BE49-F238E27FC236}">
                <a16:creationId xmlns:a16="http://schemas.microsoft.com/office/drawing/2014/main" id="{85AE6FF4-DFEE-CFDB-838D-3413E744E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8132" name="Object 4">
            <a:extLst>
              <a:ext uri="{FF2B5EF4-FFF2-40B4-BE49-F238E27FC236}">
                <a16:creationId xmlns:a16="http://schemas.microsoft.com/office/drawing/2014/main" id="{C9807276-1817-7E7E-222C-D63FAECB20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95528" progId="Paint.Picture">
                  <p:embed/>
                </p:oleObj>
              </mc:Choice>
              <mc:Fallback>
                <p:oleObj name="Bitmap Image" r:id="rId6" imgW="838095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Rectangle 5">
            <a:extLst>
              <a:ext uri="{FF2B5EF4-FFF2-40B4-BE49-F238E27FC236}">
                <a16:creationId xmlns:a16="http://schemas.microsoft.com/office/drawing/2014/main" id="{A9B6AECA-22C0-F678-320D-48FFCDEC7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133600"/>
            <a:ext cx="6858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Bromine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Br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35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79.904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-7.2 °C (265.95 °K, 19.04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58.78 °C (331.93 °K, 137.804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D71DE70-C309-3481-BF0A-5865C5A35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9155" name="Picture 3">
            <a:hlinkClick r:id="rId4"/>
            <a:extLst>
              <a:ext uri="{FF2B5EF4-FFF2-40B4-BE49-F238E27FC236}">
                <a16:creationId xmlns:a16="http://schemas.microsoft.com/office/drawing/2014/main" id="{137E383B-4A65-BFED-319A-FE0843A25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9156" name="Object 4">
            <a:extLst>
              <a:ext uri="{FF2B5EF4-FFF2-40B4-BE49-F238E27FC236}">
                <a16:creationId xmlns:a16="http://schemas.microsoft.com/office/drawing/2014/main" id="{90424AFE-51B2-6614-E70A-DDF48D0281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114581" progId="Paint.Picture">
                  <p:embed/>
                </p:oleObj>
              </mc:Choice>
              <mc:Fallback>
                <p:oleObj name="Bitmap Image" r:id="rId6" imgW="857143" imgH="1114581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Rectangle 5">
            <a:extLst>
              <a:ext uri="{FF2B5EF4-FFF2-40B4-BE49-F238E27FC236}">
                <a16:creationId xmlns:a16="http://schemas.microsoft.com/office/drawing/2014/main" id="{EBF54040-519B-50F5-EA26-E7D08E522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8001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Krypton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Kr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36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83.8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-157.2 °C (115.950005 °K, -250.95999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-153.4 °C (119.75001 °K, -244.12 °F) </a:t>
            </a:r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C7745E8-0FD5-868A-19AB-31CD9BCFD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0179" name="Picture 3">
            <a:hlinkClick r:id="rId4"/>
            <a:extLst>
              <a:ext uri="{FF2B5EF4-FFF2-40B4-BE49-F238E27FC236}">
                <a16:creationId xmlns:a16="http://schemas.microsoft.com/office/drawing/2014/main" id="{B0F2C0C4-0500-BE97-5434-3BBF2BD54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180" name="Object 4">
            <a:extLst>
              <a:ext uri="{FF2B5EF4-FFF2-40B4-BE49-F238E27FC236}">
                <a16:creationId xmlns:a16="http://schemas.microsoft.com/office/drawing/2014/main" id="{77990BF0-39F7-43D7-5F48-13B76F8E7F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1" name="Rectangle 5">
            <a:extLst>
              <a:ext uri="{FF2B5EF4-FFF2-40B4-BE49-F238E27FC236}">
                <a16:creationId xmlns:a16="http://schemas.microsoft.com/office/drawing/2014/main" id="{BC89530D-D3EE-CD7A-1836-0641253D9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057400"/>
            <a:ext cx="6858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Rubidium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Rb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37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85.4678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38.89 °C (312.04 °K, 102.002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688.0 °C (961.15 °K, 1270.4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>
            <a:extLst>
              <a:ext uri="{FF2B5EF4-FFF2-40B4-BE49-F238E27FC236}">
                <a16:creationId xmlns:a16="http://schemas.microsoft.com/office/drawing/2014/main" id="{47F1D142-6DEB-F344-9223-4147944422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47843" imgH="1085714" progId="Paint.Picture">
                  <p:embed/>
                </p:oleObj>
              </mc:Choice>
              <mc:Fallback>
                <p:oleObj name="Bitmap Image" r:id="rId3" imgW="847843" imgH="1085714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AutoShape 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3D0EF584-5844-A4DD-60EB-C9B4CAD0E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124" name="Picture 4">
            <a:hlinkClick r:id="rId6"/>
            <a:extLst>
              <a:ext uri="{FF2B5EF4-FFF2-40B4-BE49-F238E27FC236}">
                <a16:creationId xmlns:a16="http://schemas.microsoft.com/office/drawing/2014/main" id="{3F77AA92-63E2-FEBC-E39F-867E9FF39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>
            <a:extLst>
              <a:ext uri="{FF2B5EF4-FFF2-40B4-BE49-F238E27FC236}">
                <a16:creationId xmlns:a16="http://schemas.microsoft.com/office/drawing/2014/main" id="{12C01176-A86C-67D8-456A-629027F7C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62200"/>
            <a:ext cx="7467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Helium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4.002602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-272.0 °C (1.15 °K, -457.6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-268.6 °C (4.549994 °K, -451.48 °F) </a:t>
            </a:r>
            <a:endParaRPr lang="en-US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17E866A-C123-3D51-F494-74E2910CA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1203" name="Picture 3">
            <a:hlinkClick r:id="rId4"/>
            <a:extLst>
              <a:ext uri="{FF2B5EF4-FFF2-40B4-BE49-F238E27FC236}">
                <a16:creationId xmlns:a16="http://schemas.microsoft.com/office/drawing/2014/main" id="{514BE0FD-EAA3-0A6E-5EE4-0AAB44E39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204" name="Object 4">
            <a:extLst>
              <a:ext uri="{FF2B5EF4-FFF2-40B4-BE49-F238E27FC236}">
                <a16:creationId xmlns:a16="http://schemas.microsoft.com/office/drawing/2014/main" id="{55970F44-C243-7457-2502-29322F6301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28600"/>
          <a:ext cx="85725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123810" progId="Paint.Picture">
                  <p:embed/>
                </p:oleObj>
              </mc:Choice>
              <mc:Fallback>
                <p:oleObj name="Bitmap Image" r:id="rId6" imgW="857143" imgH="112381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85725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5" name="Rectangle 5">
            <a:extLst>
              <a:ext uri="{FF2B5EF4-FFF2-40B4-BE49-F238E27FC236}">
                <a16:creationId xmlns:a16="http://schemas.microsoft.com/office/drawing/2014/main" id="{C1880186-96D9-EECB-479A-277AD3E3A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7086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Strontium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Sr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38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87.62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769.0 °C (1042.15 °K, 1416.2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1384.0 °C (1657.15 °K, 2523.2 °F) </a:t>
            </a:r>
            <a:endParaRPr lang="en-US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91580EE-FF4F-FE09-99E8-A8B01714A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2227" name="Picture 3">
            <a:hlinkClick r:id="rId4"/>
            <a:extLst>
              <a:ext uri="{FF2B5EF4-FFF2-40B4-BE49-F238E27FC236}">
                <a16:creationId xmlns:a16="http://schemas.microsoft.com/office/drawing/2014/main" id="{C13CB7B7-FB95-2E6F-9B7A-C45D1F229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2228" name="Object 4">
            <a:extLst>
              <a:ext uri="{FF2B5EF4-FFF2-40B4-BE49-F238E27FC236}">
                <a16:creationId xmlns:a16="http://schemas.microsoft.com/office/drawing/2014/main" id="{BA7698D0-F9BF-AE34-AD36-B6963D005D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095528" progId="Paint.Picture">
                  <p:embed/>
                </p:oleObj>
              </mc:Choice>
              <mc:Fallback>
                <p:oleObj name="Bitmap Image" r:id="rId6" imgW="847843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9" name="Rectangle 5">
            <a:extLst>
              <a:ext uri="{FF2B5EF4-FFF2-40B4-BE49-F238E27FC236}">
                <a16:creationId xmlns:a16="http://schemas.microsoft.com/office/drawing/2014/main" id="{345415D8-F58B-93D4-A01E-C39612341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057400"/>
            <a:ext cx="7010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Yttrium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39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88.90585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1523.0 °C (1796.15 °K, 2773.4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3337.0 °C (3610.15 °K, 6038.6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CD4F17E-017B-D9B7-2836-9A8062201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3251" name="Picture 3">
            <a:hlinkClick r:id="rId4"/>
            <a:extLst>
              <a:ext uri="{FF2B5EF4-FFF2-40B4-BE49-F238E27FC236}">
                <a16:creationId xmlns:a16="http://schemas.microsoft.com/office/drawing/2014/main" id="{0B9F0682-7DD5-1E3C-D1FC-BF1117D2D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3252" name="Object 4">
            <a:extLst>
              <a:ext uri="{FF2B5EF4-FFF2-40B4-BE49-F238E27FC236}">
                <a16:creationId xmlns:a16="http://schemas.microsoft.com/office/drawing/2014/main" id="{EC1F1F3B-FD30-9898-C3CB-9C2D36C735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104762" progId="Paint.Picture">
                  <p:embed/>
                </p:oleObj>
              </mc:Choice>
              <mc:Fallback>
                <p:oleObj name="Bitmap Image" r:id="rId6" imgW="857143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Rectangle 5">
            <a:extLst>
              <a:ext uri="{FF2B5EF4-FFF2-40B4-BE49-F238E27FC236}">
                <a16:creationId xmlns:a16="http://schemas.microsoft.com/office/drawing/2014/main" id="{EF484D7A-4553-1F49-4D3C-F05642A11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057400"/>
            <a:ext cx="7010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Zirconium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Zr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40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91.224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1852.0 °C (2125.15 °K, 3365.6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4377.0 °C (4650.15 °K, 7910.6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1FC19B0-EC38-F35D-E427-FF77202B6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4275" name="Picture 3">
            <a:hlinkClick r:id="rId4"/>
            <a:extLst>
              <a:ext uri="{FF2B5EF4-FFF2-40B4-BE49-F238E27FC236}">
                <a16:creationId xmlns:a16="http://schemas.microsoft.com/office/drawing/2014/main" id="{31C5D808-83B5-B02D-7DA5-2B17DFA91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4276" name="Object 4">
            <a:extLst>
              <a:ext uri="{FF2B5EF4-FFF2-40B4-BE49-F238E27FC236}">
                <a16:creationId xmlns:a16="http://schemas.microsoft.com/office/drawing/2014/main" id="{3170FBEB-81F0-8B42-94EC-160ABFAB92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076475" progId="Paint.Picture">
                  <p:embed/>
                </p:oleObj>
              </mc:Choice>
              <mc:Fallback>
                <p:oleObj name="Bitmap Image" r:id="rId6" imgW="847843" imgH="107647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7" name="Rectangle 5">
            <a:extLst>
              <a:ext uri="{FF2B5EF4-FFF2-40B4-BE49-F238E27FC236}">
                <a16:creationId xmlns:a16="http://schemas.microsoft.com/office/drawing/2014/main" id="{7664C480-38EE-5D41-0C73-F8C0A8A00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133600"/>
            <a:ext cx="6934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Niobium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Nb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41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92.90638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2468.0 °C (2741.15 °K, 4474.4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4927.0 °C (5200.15 °K, 8900.6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B12ACF2-4370-878E-25A4-309247D2D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5299" name="Picture 3">
            <a:hlinkClick r:id="rId4"/>
            <a:extLst>
              <a:ext uri="{FF2B5EF4-FFF2-40B4-BE49-F238E27FC236}">
                <a16:creationId xmlns:a16="http://schemas.microsoft.com/office/drawing/2014/main" id="{775AF2DC-E38E-DF15-8CB1-B8B6B1FCD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5300" name="Object 4">
            <a:extLst>
              <a:ext uri="{FF2B5EF4-FFF2-40B4-BE49-F238E27FC236}">
                <a16:creationId xmlns:a16="http://schemas.microsoft.com/office/drawing/2014/main" id="{4BC51CC2-351A-81CD-A7F5-592FE25D1B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123810" progId="Paint.Picture">
                  <p:embed/>
                </p:oleObj>
              </mc:Choice>
              <mc:Fallback>
                <p:oleObj name="Bitmap Image" r:id="rId6" imgW="857143" imgH="112381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Rectangle 5">
            <a:extLst>
              <a:ext uri="{FF2B5EF4-FFF2-40B4-BE49-F238E27FC236}">
                <a16:creationId xmlns:a16="http://schemas.microsoft.com/office/drawing/2014/main" id="{DCA7A947-B3EA-7CE4-D47D-49C24D790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286000"/>
            <a:ext cx="6934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Molybdenum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Mo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42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95.94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2617.0 °C (2890.15 °K, 4742.6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4612.0 °C (4885.15 °K, 8333.6 °F) </a:t>
            </a:r>
            <a:endParaRPr lang="en-US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B1428CB-4445-CC60-1B52-931E2C939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6323" name="Picture 3">
            <a:hlinkClick r:id="rId4"/>
            <a:extLst>
              <a:ext uri="{FF2B5EF4-FFF2-40B4-BE49-F238E27FC236}">
                <a16:creationId xmlns:a16="http://schemas.microsoft.com/office/drawing/2014/main" id="{96328BC9-E0D5-F690-A58A-48DD8F880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6324" name="Object 4">
            <a:extLst>
              <a:ext uri="{FF2B5EF4-FFF2-40B4-BE49-F238E27FC236}">
                <a16:creationId xmlns:a16="http://schemas.microsoft.com/office/drawing/2014/main" id="{470EEF98-8DCA-BC4A-1F30-860C0F9DAC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114581" progId="Paint.Picture">
                  <p:embed/>
                </p:oleObj>
              </mc:Choice>
              <mc:Fallback>
                <p:oleObj name="Bitmap Image" r:id="rId6" imgW="857143" imgH="1114581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5" name="Rectangle 5">
            <a:extLst>
              <a:ext uri="{FF2B5EF4-FFF2-40B4-BE49-F238E27FC236}">
                <a16:creationId xmlns:a16="http://schemas.microsoft.com/office/drawing/2014/main" id="{BF160444-12B2-A176-9853-0219F1254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0"/>
            <a:ext cx="7315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Technetium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Tc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43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(98.0)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2200.0 °C (2473.15 °K, 3992.0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4877.0 °C (5150.15 °K, 8810.6 °F) </a:t>
            </a:r>
            <a:endParaRPr lang="en-US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ED70C52-14AA-90B7-B90A-5C06643E6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7347" name="Picture 3">
            <a:hlinkClick r:id="rId4"/>
            <a:extLst>
              <a:ext uri="{FF2B5EF4-FFF2-40B4-BE49-F238E27FC236}">
                <a16:creationId xmlns:a16="http://schemas.microsoft.com/office/drawing/2014/main" id="{C571508E-7F6A-251F-8466-5B8269C83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7348" name="Object 4">
            <a:extLst>
              <a:ext uri="{FF2B5EF4-FFF2-40B4-BE49-F238E27FC236}">
                <a16:creationId xmlns:a16="http://schemas.microsoft.com/office/drawing/2014/main" id="{DECFA115-5F01-3D2E-FE7A-295A32EFF5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114581" progId="Paint.Picture">
                  <p:embed/>
                </p:oleObj>
              </mc:Choice>
              <mc:Fallback>
                <p:oleObj name="Bitmap Image" r:id="rId6" imgW="847843" imgH="1114581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Rectangle 5">
            <a:extLst>
              <a:ext uri="{FF2B5EF4-FFF2-40B4-BE49-F238E27FC236}">
                <a16:creationId xmlns:a16="http://schemas.microsoft.com/office/drawing/2014/main" id="{674BD034-7AE2-02A4-C41B-DBDBDA467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0"/>
            <a:ext cx="7086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Ruthenium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Ru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44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101.07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2250.0 °C (2523.15 °K, 4082.0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3900.0 °C (4173.15 °K, 7052.0 °F) </a:t>
            </a:r>
            <a:endParaRPr lang="en-US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36816B8-078C-42B3-D544-60BECBA52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8371" name="Picture 3">
            <a:hlinkClick r:id="rId4"/>
            <a:extLst>
              <a:ext uri="{FF2B5EF4-FFF2-40B4-BE49-F238E27FC236}">
                <a16:creationId xmlns:a16="http://schemas.microsoft.com/office/drawing/2014/main" id="{D2947EBA-793A-8D4E-1D6B-9636252F9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8372" name="Object 4">
            <a:extLst>
              <a:ext uri="{FF2B5EF4-FFF2-40B4-BE49-F238E27FC236}">
                <a16:creationId xmlns:a16="http://schemas.microsoft.com/office/drawing/2014/main" id="{31962C6B-DAEC-C74A-21A7-06C99CAD3A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104762" progId="Paint.Picture">
                  <p:embed/>
                </p:oleObj>
              </mc:Choice>
              <mc:Fallback>
                <p:oleObj name="Bitmap Image" r:id="rId6" imgW="857143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Rectangle 5">
            <a:extLst>
              <a:ext uri="{FF2B5EF4-FFF2-40B4-BE49-F238E27FC236}">
                <a16:creationId xmlns:a16="http://schemas.microsoft.com/office/drawing/2014/main" id="{76735EB4-0158-0E7D-6D1C-E0AC19B91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2098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Rhodium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Rh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45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102.9055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1966.0 °C (2239.15 °K, 3570.8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3727.0 °C (4000.15 °K, 6740.6 °F) </a:t>
            </a:r>
            <a:endParaRPr lang="en-US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3CCDA88-36F9-43A1-5493-C4EF3D808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9395" name="Picture 3">
            <a:hlinkClick r:id="rId4"/>
            <a:extLst>
              <a:ext uri="{FF2B5EF4-FFF2-40B4-BE49-F238E27FC236}">
                <a16:creationId xmlns:a16="http://schemas.microsoft.com/office/drawing/2014/main" id="{90439701-482F-18AC-ED47-822DDBE4E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396" name="Object 4">
            <a:extLst>
              <a:ext uri="{FF2B5EF4-FFF2-40B4-BE49-F238E27FC236}">
                <a16:creationId xmlns:a16="http://schemas.microsoft.com/office/drawing/2014/main" id="{7FD26DB0-1214-CF8F-77D8-69C266F990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667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66896" imgH="1104762" progId="Paint.Picture">
                  <p:embed/>
                </p:oleObj>
              </mc:Choice>
              <mc:Fallback>
                <p:oleObj name="Bitmap Image" r:id="rId6" imgW="866896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6677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7" name="Rectangle 5">
            <a:extLst>
              <a:ext uri="{FF2B5EF4-FFF2-40B4-BE49-F238E27FC236}">
                <a16:creationId xmlns:a16="http://schemas.microsoft.com/office/drawing/2014/main" id="{C0733DE1-46C2-99B8-EFAF-5BFE14C55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7086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Palladium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Pd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46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106.42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1552.0 °C (1825.15 °K, 2825.6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2927.0 °C (3200.15 °K, 5300.6 °F) </a:t>
            </a:r>
            <a:endParaRPr lang="en-US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75FD7DF-DBD0-C53D-87D5-25D784B58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0419" name="Picture 3">
            <a:hlinkClick r:id="rId4"/>
            <a:extLst>
              <a:ext uri="{FF2B5EF4-FFF2-40B4-BE49-F238E27FC236}">
                <a16:creationId xmlns:a16="http://schemas.microsoft.com/office/drawing/2014/main" id="{60EABAB9-790B-7B16-D628-0223A6FB1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0420" name="Object 4">
            <a:extLst>
              <a:ext uri="{FF2B5EF4-FFF2-40B4-BE49-F238E27FC236}">
                <a16:creationId xmlns:a16="http://schemas.microsoft.com/office/drawing/2014/main" id="{7263ECBD-35F7-185F-EC6A-44B4532104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104762" progId="Paint.Picture">
                  <p:embed/>
                </p:oleObj>
              </mc:Choice>
              <mc:Fallback>
                <p:oleObj name="Bitmap Image" r:id="rId6" imgW="857143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Rectangle 5">
            <a:extLst>
              <a:ext uri="{FF2B5EF4-FFF2-40B4-BE49-F238E27FC236}">
                <a16:creationId xmlns:a16="http://schemas.microsoft.com/office/drawing/2014/main" id="{3EB6B01F-C407-334D-3A43-C6A344A2F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7391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Silver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47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107.8682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961.93 °C (1235.08 °K, 1763.474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2212.0 °C (2485.15 °K, 4013.6 °F) 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>
            <a:extLst>
              <a:ext uri="{FF2B5EF4-FFF2-40B4-BE49-F238E27FC236}">
                <a16:creationId xmlns:a16="http://schemas.microsoft.com/office/drawing/2014/main" id="{2F57E4F5-FE50-8B46-FFE3-1D3D5C588A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28600"/>
          <a:ext cx="8477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47843" imgH="1076475" progId="Paint.Picture">
                  <p:embed/>
                </p:oleObj>
              </mc:Choice>
              <mc:Fallback>
                <p:oleObj name="Bitmap Image" r:id="rId3" imgW="847843" imgH="1076475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84772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AutoShape 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DA6585D4-21A3-0C29-BA56-0D3707E5C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148" name="Picture 4">
            <a:hlinkClick r:id="rId6"/>
            <a:extLst>
              <a:ext uri="{FF2B5EF4-FFF2-40B4-BE49-F238E27FC236}">
                <a16:creationId xmlns:a16="http://schemas.microsoft.com/office/drawing/2014/main" id="{26E838ED-0217-E3C5-2A97-1C932D1F9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>
            <a:extLst>
              <a:ext uri="{FF2B5EF4-FFF2-40B4-BE49-F238E27FC236}">
                <a16:creationId xmlns:a16="http://schemas.microsoft.com/office/drawing/2014/main" id="{E5CA66C6-B61C-5F80-EE23-98A68656D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133600"/>
            <a:ext cx="7162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Lithium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6.941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180.54 °C (453.69 °K, 356.972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1347.0 °C (1620.15 °K, 2456.6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092E54F-465E-B2B0-B921-807B4EE2C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1443" name="Picture 3">
            <a:hlinkClick r:id="rId4"/>
            <a:extLst>
              <a:ext uri="{FF2B5EF4-FFF2-40B4-BE49-F238E27FC236}">
                <a16:creationId xmlns:a16="http://schemas.microsoft.com/office/drawing/2014/main" id="{016A6B2E-53C3-6C6E-7138-C96DD20AF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1444" name="Object 4">
            <a:extLst>
              <a:ext uri="{FF2B5EF4-FFF2-40B4-BE49-F238E27FC236}">
                <a16:creationId xmlns:a16="http://schemas.microsoft.com/office/drawing/2014/main" id="{1A7D68E0-0611-6289-838B-E12D43B99D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28600"/>
          <a:ext cx="8382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104762" progId="Paint.Picture">
                  <p:embed/>
                </p:oleObj>
              </mc:Choice>
              <mc:Fallback>
                <p:oleObj name="Bitmap Image" r:id="rId6" imgW="838095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8382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5" name="Rectangle 5">
            <a:extLst>
              <a:ext uri="{FF2B5EF4-FFF2-40B4-BE49-F238E27FC236}">
                <a16:creationId xmlns:a16="http://schemas.microsoft.com/office/drawing/2014/main" id="{87DC31D3-F5A6-52FD-9ACE-7412C2811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0"/>
            <a:ext cx="6858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Cadmium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Cd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48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112.411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320.9 °C (594.05 °K, 609.62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765.0 °C (1038.15 °K, 1409.0 °F) </a:t>
            </a:r>
            <a:endParaRPr lang="en-US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1C543A6-05F2-A282-4178-24C124996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2467" name="Picture 3">
            <a:hlinkClick r:id="rId4"/>
            <a:extLst>
              <a:ext uri="{FF2B5EF4-FFF2-40B4-BE49-F238E27FC236}">
                <a16:creationId xmlns:a16="http://schemas.microsoft.com/office/drawing/2014/main" id="{359F482A-B8E0-178F-4E6D-DBC0E92A3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2468" name="Object 4">
            <a:extLst>
              <a:ext uri="{FF2B5EF4-FFF2-40B4-BE49-F238E27FC236}">
                <a16:creationId xmlns:a16="http://schemas.microsoft.com/office/drawing/2014/main" id="{AEEFD0B4-33D2-1100-9307-F69EACFEC6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6677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66896" imgH="1123810" progId="Paint.Picture">
                  <p:embed/>
                </p:oleObj>
              </mc:Choice>
              <mc:Fallback>
                <p:oleObj name="Bitmap Image" r:id="rId6" imgW="866896" imgH="112381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66775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9" name="Rectangle 5">
            <a:extLst>
              <a:ext uri="{FF2B5EF4-FFF2-40B4-BE49-F238E27FC236}">
                <a16:creationId xmlns:a16="http://schemas.microsoft.com/office/drawing/2014/main" id="{480FFB35-4005-A5A6-EB67-079B5A6B0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286000"/>
            <a:ext cx="7010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Indium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49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114.818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156.61 °C (429.76 °K, 313.898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2000.0 °C (2273.15 °K, 3632.0 °F) </a:t>
            </a:r>
            <a:endParaRPr lang="en-US" alt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AFF4134-4326-CAB5-7A33-85F2257EE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3491" name="Picture 3">
            <a:hlinkClick r:id="rId4"/>
            <a:extLst>
              <a:ext uri="{FF2B5EF4-FFF2-40B4-BE49-F238E27FC236}">
                <a16:creationId xmlns:a16="http://schemas.microsoft.com/office/drawing/2014/main" id="{CE1DEEF0-5C4A-682D-187F-73ECCA900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3492" name="Object 4">
            <a:extLst>
              <a:ext uri="{FF2B5EF4-FFF2-40B4-BE49-F238E27FC236}">
                <a16:creationId xmlns:a16="http://schemas.microsoft.com/office/drawing/2014/main" id="{DC0C1D12-744C-7DE1-E4F5-E6CB4F54D8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104762" progId="Paint.Picture">
                  <p:embed/>
                </p:oleObj>
              </mc:Choice>
              <mc:Fallback>
                <p:oleObj name="Bitmap Image" r:id="rId6" imgW="847843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3" name="Rectangle 5">
            <a:extLst>
              <a:ext uri="{FF2B5EF4-FFF2-40B4-BE49-F238E27FC236}">
                <a16:creationId xmlns:a16="http://schemas.microsoft.com/office/drawing/2014/main" id="{1175C62C-29B9-93E5-CA02-36EF94BF5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7239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118.71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231.9 °C (505.05 °K, 449.41998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2270.0 °C (2543.15 °K, 4118.0 °F) </a:t>
            </a:r>
            <a:endParaRPr lang="en-US" alt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9EC992C-2D0D-BF92-5BF2-252C68528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4515" name="Picture 3">
            <a:hlinkClick r:id="rId4"/>
            <a:extLst>
              <a:ext uri="{FF2B5EF4-FFF2-40B4-BE49-F238E27FC236}">
                <a16:creationId xmlns:a16="http://schemas.microsoft.com/office/drawing/2014/main" id="{962BA140-2FFE-304C-2C17-136345418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4516" name="Object 4">
            <a:extLst>
              <a:ext uri="{FF2B5EF4-FFF2-40B4-BE49-F238E27FC236}">
                <a16:creationId xmlns:a16="http://schemas.microsoft.com/office/drawing/2014/main" id="{18520D0A-64DD-3357-BBEF-F3358719FA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095528" progId="Paint.Picture">
                  <p:embed/>
                </p:oleObj>
              </mc:Choice>
              <mc:Fallback>
                <p:oleObj name="Bitmap Image" r:id="rId6" imgW="847843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7" name="Rectangle 5">
            <a:extLst>
              <a:ext uri="{FF2B5EF4-FFF2-40B4-BE49-F238E27FC236}">
                <a16:creationId xmlns:a16="http://schemas.microsoft.com/office/drawing/2014/main" id="{9B7FACAC-65DF-9D97-27AA-9F4B93A79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7010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Antimony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Sb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51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121.76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630.0 °C (903.15 °K, 1166.0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1750.0 °C (2023.15 °K, 3182.0 °F) </a:t>
            </a:r>
            <a:endParaRPr lang="en-US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811DA0E-0127-4E02-2C1B-BA6FDC72B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5539" name="Picture 3">
            <a:hlinkClick r:id="rId4"/>
            <a:extLst>
              <a:ext uri="{FF2B5EF4-FFF2-40B4-BE49-F238E27FC236}">
                <a16:creationId xmlns:a16="http://schemas.microsoft.com/office/drawing/2014/main" id="{66F34E73-F784-013E-1DE9-3E224E623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5540" name="Object 4">
            <a:extLst>
              <a:ext uri="{FF2B5EF4-FFF2-40B4-BE49-F238E27FC236}">
                <a16:creationId xmlns:a16="http://schemas.microsoft.com/office/drawing/2014/main" id="{41E2B2BE-B77F-DA85-7D24-4D14CBD58B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104762" progId="Paint.Picture">
                  <p:embed/>
                </p:oleObj>
              </mc:Choice>
              <mc:Fallback>
                <p:oleObj name="Bitmap Image" r:id="rId6" imgW="857143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1" name="Rectangle 5">
            <a:extLst>
              <a:ext uri="{FF2B5EF4-FFF2-40B4-BE49-F238E27FC236}">
                <a16:creationId xmlns:a16="http://schemas.microsoft.com/office/drawing/2014/main" id="{44EA49F6-9251-0C25-95ED-99C9A5163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133600"/>
            <a:ext cx="6934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Tellurium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52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127.6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449.5 °C (722.65 °K, 841.1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989.8 °C (1262.95 °K, 1813.64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271E5A5-1CF9-ADD4-4281-9D84EAC0E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6563" name="Picture 3">
            <a:hlinkClick r:id="rId4"/>
            <a:extLst>
              <a:ext uri="{FF2B5EF4-FFF2-40B4-BE49-F238E27FC236}">
                <a16:creationId xmlns:a16="http://schemas.microsoft.com/office/drawing/2014/main" id="{B6856F7B-3B81-0887-D0DE-3F4FB9C27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564" name="Object 4">
            <a:extLst>
              <a:ext uri="{FF2B5EF4-FFF2-40B4-BE49-F238E27FC236}">
                <a16:creationId xmlns:a16="http://schemas.microsoft.com/office/drawing/2014/main" id="{6277DD9C-B63F-F5B5-CC6C-E2999C4669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104762" progId="Paint.Picture">
                  <p:embed/>
                </p:oleObj>
              </mc:Choice>
              <mc:Fallback>
                <p:oleObj name="Bitmap Image" r:id="rId6" imgW="838095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5" name="Rectangle 5">
            <a:extLst>
              <a:ext uri="{FF2B5EF4-FFF2-40B4-BE49-F238E27FC236}">
                <a16:creationId xmlns:a16="http://schemas.microsoft.com/office/drawing/2014/main" id="{70E4736B-CCEA-137A-F039-FC8328190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286000"/>
            <a:ext cx="6705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Iodine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53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126.90447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113.5 °C (386.65 °K, 236.3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184.0 °C (457.15 °K, 363.2 °F) </a:t>
            </a:r>
            <a:endParaRPr lang="en-US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6026D64-3441-ED69-68F3-F048E1343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7587" name="Picture 3">
            <a:hlinkClick r:id="rId4"/>
            <a:extLst>
              <a:ext uri="{FF2B5EF4-FFF2-40B4-BE49-F238E27FC236}">
                <a16:creationId xmlns:a16="http://schemas.microsoft.com/office/drawing/2014/main" id="{B1ABD138-34B5-CD3A-19B8-2FBEB40F9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7588" name="Object 4">
            <a:extLst>
              <a:ext uri="{FF2B5EF4-FFF2-40B4-BE49-F238E27FC236}">
                <a16:creationId xmlns:a16="http://schemas.microsoft.com/office/drawing/2014/main" id="{E070A718-2661-075D-EAD0-A971242033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9" name="Rectangle 5">
            <a:extLst>
              <a:ext uri="{FF2B5EF4-FFF2-40B4-BE49-F238E27FC236}">
                <a16:creationId xmlns:a16="http://schemas.microsoft.com/office/drawing/2014/main" id="{2B9CDA2C-2E39-5DB7-4013-861D49ACC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86000"/>
            <a:ext cx="7010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Xenon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Xe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54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131.29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-111.9 °C (161.25 °K, -169.42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-108.1 °C (165.05 °K, -162.58 °F) </a:t>
            </a:r>
            <a:endParaRPr lang="en-US" alt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282947C-C43F-B79D-546E-1BAFAC5D8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8611" name="Picture 3">
            <a:hlinkClick r:id="rId4"/>
            <a:extLst>
              <a:ext uri="{FF2B5EF4-FFF2-40B4-BE49-F238E27FC236}">
                <a16:creationId xmlns:a16="http://schemas.microsoft.com/office/drawing/2014/main" id="{F8E299EB-947A-C404-F4CE-6D2813B58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8612" name="Object 4">
            <a:extLst>
              <a:ext uri="{FF2B5EF4-FFF2-40B4-BE49-F238E27FC236}">
                <a16:creationId xmlns:a16="http://schemas.microsoft.com/office/drawing/2014/main" id="{101405D0-C70E-A31A-FE15-08C437BCEB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104762" progId="Paint.Picture">
                  <p:embed/>
                </p:oleObj>
              </mc:Choice>
              <mc:Fallback>
                <p:oleObj name="Bitmap Image" r:id="rId6" imgW="838095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3" name="Rectangle 5">
            <a:extLst>
              <a:ext uri="{FF2B5EF4-FFF2-40B4-BE49-F238E27FC236}">
                <a16:creationId xmlns:a16="http://schemas.microsoft.com/office/drawing/2014/main" id="{D151187A-BD05-3B4B-B978-90F84CACB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0"/>
            <a:ext cx="7315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Cesium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Cs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55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132.90546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28.5 °C (301.65 °K, 83.3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678.4 °C (951.55005 °K, 1253.12 °F) </a:t>
            </a:r>
            <a:endParaRPr lang="en-US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D4DEF42-1BE6-12C8-12B4-20C911694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9635" name="Picture 3">
            <a:hlinkClick r:id="rId4"/>
            <a:extLst>
              <a:ext uri="{FF2B5EF4-FFF2-40B4-BE49-F238E27FC236}">
                <a16:creationId xmlns:a16="http://schemas.microsoft.com/office/drawing/2014/main" id="{DAD001B3-1914-BF7F-2C74-CC2D94E3C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9636" name="Object 4">
            <a:extLst>
              <a:ext uri="{FF2B5EF4-FFF2-40B4-BE49-F238E27FC236}">
                <a16:creationId xmlns:a16="http://schemas.microsoft.com/office/drawing/2014/main" id="{65B3F1F9-C6CA-8101-943D-830F9636CC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104762" progId="Paint.Picture">
                  <p:embed/>
                </p:oleObj>
              </mc:Choice>
              <mc:Fallback>
                <p:oleObj name="Bitmap Image" r:id="rId6" imgW="857143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7" name="Rectangle 5">
            <a:extLst>
              <a:ext uri="{FF2B5EF4-FFF2-40B4-BE49-F238E27FC236}">
                <a16:creationId xmlns:a16="http://schemas.microsoft.com/office/drawing/2014/main" id="{F6E71C1D-C8BB-477A-7A7D-87A4ACD5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6934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Barium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Ba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56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137.327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725.0 °C (998.15 °K, 1337.0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1140.0 °C (1413.15 °K, 2084.0 °F) </a:t>
            </a:r>
            <a:endParaRPr lang="en-US" alt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752E20A-09CB-6090-877D-37DBAA3F7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0659" name="Picture 3">
            <a:hlinkClick r:id="rId4"/>
            <a:extLst>
              <a:ext uri="{FF2B5EF4-FFF2-40B4-BE49-F238E27FC236}">
                <a16:creationId xmlns:a16="http://schemas.microsoft.com/office/drawing/2014/main" id="{4F092B69-D6CA-444A-20B9-0B223D07E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0660" name="Object 4">
            <a:extLst>
              <a:ext uri="{FF2B5EF4-FFF2-40B4-BE49-F238E27FC236}">
                <a16:creationId xmlns:a16="http://schemas.microsoft.com/office/drawing/2014/main" id="{3B3AA26E-41B0-EC2B-7E11-04302BC55C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104762" progId="Paint.Picture">
                  <p:embed/>
                </p:oleObj>
              </mc:Choice>
              <mc:Fallback>
                <p:oleObj name="Bitmap Image" r:id="rId6" imgW="838095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1" name="Rectangle 5">
            <a:extLst>
              <a:ext uri="{FF2B5EF4-FFF2-40B4-BE49-F238E27FC236}">
                <a16:creationId xmlns:a16="http://schemas.microsoft.com/office/drawing/2014/main" id="{8B4A3AED-6D8E-0EB0-1E41-77D79F7E1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133600"/>
            <a:ext cx="7010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Lanthanum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57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138.9055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920.0 °C (1193.15 °K, 1688.0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3469.0 °C (3742.15 °K, 6276.2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>
            <a:extLst>
              <a:ext uri="{FF2B5EF4-FFF2-40B4-BE49-F238E27FC236}">
                <a16:creationId xmlns:a16="http://schemas.microsoft.com/office/drawing/2014/main" id="{E7CD7383-7392-8638-7AA0-4D7C0566B8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228600"/>
          <a:ext cx="838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38095" imgH="1095528" progId="Paint.Picture">
                  <p:embed/>
                </p:oleObj>
              </mc:Choice>
              <mc:Fallback>
                <p:oleObj name="Bitmap Image" r:id="rId3" imgW="838095" imgH="1095528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382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AutoShape 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198D632-B707-AF73-2324-ED4071DC3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172" name="Picture 4">
            <a:hlinkClick r:id="rId6"/>
            <a:extLst>
              <a:ext uri="{FF2B5EF4-FFF2-40B4-BE49-F238E27FC236}">
                <a16:creationId xmlns:a16="http://schemas.microsoft.com/office/drawing/2014/main" id="{55B6FB0B-5A87-04C9-52B8-6DA6992CC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Rectangle 5">
            <a:extLst>
              <a:ext uri="{FF2B5EF4-FFF2-40B4-BE49-F238E27FC236}">
                <a16:creationId xmlns:a16="http://schemas.microsoft.com/office/drawing/2014/main" id="{9B5F7A1A-A5D4-EB0A-DF3C-8E9CAF0C3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133600"/>
            <a:ext cx="7239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Beryllium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9.012182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1278.0 °C (1551.15 °K, 2332.4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2970.0 °C (3243.15 °K, 5378.0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6DF7DB3-4ECD-DC14-E296-A6189061B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1683" name="Picture 3">
            <a:hlinkClick r:id="rId4"/>
            <a:extLst>
              <a:ext uri="{FF2B5EF4-FFF2-40B4-BE49-F238E27FC236}">
                <a16:creationId xmlns:a16="http://schemas.microsoft.com/office/drawing/2014/main" id="{85B4187B-430A-F070-F5AB-584878976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1684" name="Object 4">
            <a:extLst>
              <a:ext uri="{FF2B5EF4-FFF2-40B4-BE49-F238E27FC236}">
                <a16:creationId xmlns:a16="http://schemas.microsoft.com/office/drawing/2014/main" id="{029CCDF3-430C-FE1B-3B5E-C8385666B4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228600"/>
          <a:ext cx="84772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095528" progId="Paint.Picture">
                  <p:embed/>
                </p:oleObj>
              </mc:Choice>
              <mc:Fallback>
                <p:oleObj name="Bitmap Image" r:id="rId6" imgW="847843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4772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Rectangle 5">
            <a:extLst>
              <a:ext uri="{FF2B5EF4-FFF2-40B4-BE49-F238E27FC236}">
                <a16:creationId xmlns:a16="http://schemas.microsoft.com/office/drawing/2014/main" id="{7DD4F73E-7D66-3BBA-9B5E-42D125ACB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7391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Cerium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58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140.116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795.0 °C (1068.15 °K, 1463.0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3257.0 °C (3530.15 °K, 5894.6 °F) </a:t>
            </a:r>
            <a:endParaRPr lang="en-US" alt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375E2B5-6255-049C-A708-C1AE3B9B1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2707" name="Picture 3">
            <a:hlinkClick r:id="rId4"/>
            <a:extLst>
              <a:ext uri="{FF2B5EF4-FFF2-40B4-BE49-F238E27FC236}">
                <a16:creationId xmlns:a16="http://schemas.microsoft.com/office/drawing/2014/main" id="{022FDD5F-88D0-0256-2072-BDFB5C036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2708" name="Object 4">
            <a:extLst>
              <a:ext uri="{FF2B5EF4-FFF2-40B4-BE49-F238E27FC236}">
                <a16:creationId xmlns:a16="http://schemas.microsoft.com/office/drawing/2014/main" id="{C8218093-43BC-A229-5964-42E66EB913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9" name="Rectangle 5">
            <a:extLst>
              <a:ext uri="{FF2B5EF4-FFF2-40B4-BE49-F238E27FC236}">
                <a16:creationId xmlns:a16="http://schemas.microsoft.com/office/drawing/2014/main" id="{CAAA7E08-711E-75EE-0E74-1A8D11E3B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133600"/>
            <a:ext cx="7162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Praseodymium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Pr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59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140.90765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935.0 °C (1208.15 °K, 1715.0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3127.0 °C (3400.15 °K, 5660.6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484F1B8-8FB3-7157-A4A3-8855C8DD1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3731" name="Picture 3">
            <a:hlinkClick r:id="rId4"/>
            <a:extLst>
              <a:ext uri="{FF2B5EF4-FFF2-40B4-BE49-F238E27FC236}">
                <a16:creationId xmlns:a16="http://schemas.microsoft.com/office/drawing/2014/main" id="{1A56CECB-083B-A214-EA70-A67E1FCFE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3732" name="Object 4">
            <a:extLst>
              <a:ext uri="{FF2B5EF4-FFF2-40B4-BE49-F238E27FC236}">
                <a16:creationId xmlns:a16="http://schemas.microsoft.com/office/drawing/2014/main" id="{6702CC82-4825-84E3-F965-23D4317851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95528" progId="Paint.Picture">
                  <p:embed/>
                </p:oleObj>
              </mc:Choice>
              <mc:Fallback>
                <p:oleObj name="Bitmap Image" r:id="rId6" imgW="838095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3" name="Rectangle 5">
            <a:extLst>
              <a:ext uri="{FF2B5EF4-FFF2-40B4-BE49-F238E27FC236}">
                <a16:creationId xmlns:a16="http://schemas.microsoft.com/office/drawing/2014/main" id="{C2EFCDA8-C0D1-D04E-1E0E-55EC1B511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Neodymium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Nd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60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144.24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1010.0 °C (1283.15 °K, 1850.0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3127.0 °C (3400.15 °K, 5660.6 °F) </a:t>
            </a:r>
            <a:endParaRPr lang="en-US" alt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465F715-BC20-BE5C-286C-FD77D1818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4755" name="Picture 3">
            <a:hlinkClick r:id="rId4"/>
            <a:extLst>
              <a:ext uri="{FF2B5EF4-FFF2-40B4-BE49-F238E27FC236}">
                <a16:creationId xmlns:a16="http://schemas.microsoft.com/office/drawing/2014/main" id="{DCF03265-292D-AD8B-5587-70AFC19C5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4756" name="Object 4">
            <a:extLst>
              <a:ext uri="{FF2B5EF4-FFF2-40B4-BE49-F238E27FC236}">
                <a16:creationId xmlns:a16="http://schemas.microsoft.com/office/drawing/2014/main" id="{644CB72E-802D-F0D6-7627-6576860DE0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95528" progId="Paint.Picture">
                  <p:embed/>
                </p:oleObj>
              </mc:Choice>
              <mc:Fallback>
                <p:oleObj name="Bitmap Image" r:id="rId6" imgW="838095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7" name="Rectangle 5">
            <a:extLst>
              <a:ext uri="{FF2B5EF4-FFF2-40B4-BE49-F238E27FC236}">
                <a16:creationId xmlns:a16="http://schemas.microsoft.com/office/drawing/2014/main" id="{BA97CB6C-0C6D-3721-463B-1508EFCFF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09800"/>
            <a:ext cx="4572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Promethium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61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(145.0)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endParaRPr lang="en-US" alt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E7F2D31-C612-04CA-C595-BA94706FD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5779" name="Picture 3">
            <a:hlinkClick r:id="rId4"/>
            <a:extLst>
              <a:ext uri="{FF2B5EF4-FFF2-40B4-BE49-F238E27FC236}">
                <a16:creationId xmlns:a16="http://schemas.microsoft.com/office/drawing/2014/main" id="{73546112-DEB8-937A-A1C2-77203AED6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5780" name="Object 4">
            <a:extLst>
              <a:ext uri="{FF2B5EF4-FFF2-40B4-BE49-F238E27FC236}">
                <a16:creationId xmlns:a16="http://schemas.microsoft.com/office/drawing/2014/main" id="{102038E7-6879-7322-D8D8-C087096D9F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95528" progId="Paint.Picture">
                  <p:embed/>
                </p:oleObj>
              </mc:Choice>
              <mc:Fallback>
                <p:oleObj name="Bitmap Image" r:id="rId6" imgW="838095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1" name="Rectangle 5">
            <a:extLst>
              <a:ext uri="{FF2B5EF4-FFF2-40B4-BE49-F238E27FC236}">
                <a16:creationId xmlns:a16="http://schemas.microsoft.com/office/drawing/2014/main" id="{4E97B7E9-F1E4-D82A-4C80-01799A4E7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860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Samarium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Sm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62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150.36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1072.0 °C (1345.15 °K, 1961.6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1900.0 °C (2173.15 °K, 3452.0 °F) </a:t>
            </a:r>
            <a:endParaRPr lang="en-US" alt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2DF460A-2B38-0DB3-6F44-E55F501F0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6803" name="Picture 3">
            <a:hlinkClick r:id="rId4"/>
            <a:extLst>
              <a:ext uri="{FF2B5EF4-FFF2-40B4-BE49-F238E27FC236}">
                <a16:creationId xmlns:a16="http://schemas.microsoft.com/office/drawing/2014/main" id="{89813580-DEA8-815C-48E5-975F1059D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6804" name="Object 4">
            <a:extLst>
              <a:ext uri="{FF2B5EF4-FFF2-40B4-BE49-F238E27FC236}">
                <a16:creationId xmlns:a16="http://schemas.microsoft.com/office/drawing/2014/main" id="{8179572A-67E7-F7DA-0111-F808FF5744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95528" progId="Paint.Picture">
                  <p:embed/>
                </p:oleObj>
              </mc:Choice>
              <mc:Fallback>
                <p:oleObj name="Bitmap Image" r:id="rId6" imgW="838095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5" name="Rectangle 5">
            <a:extLst>
              <a:ext uri="{FF2B5EF4-FFF2-40B4-BE49-F238E27FC236}">
                <a16:creationId xmlns:a16="http://schemas.microsoft.com/office/drawing/2014/main" id="{ED55EFC0-237B-B92D-0650-55CD6DC1D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057400"/>
            <a:ext cx="6934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Europium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63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151.964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822.0 °C (1095.15 °K, 1511.6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1597.0 °C (1870.15 °K, 2906.6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8503AC3-482A-7963-0DCB-A16F2D246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7827" name="Picture 3">
            <a:hlinkClick r:id="rId4"/>
            <a:extLst>
              <a:ext uri="{FF2B5EF4-FFF2-40B4-BE49-F238E27FC236}">
                <a16:creationId xmlns:a16="http://schemas.microsoft.com/office/drawing/2014/main" id="{14093A2A-8DC7-3583-6AED-1A97A8FC7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7828" name="Object 4">
            <a:extLst>
              <a:ext uri="{FF2B5EF4-FFF2-40B4-BE49-F238E27FC236}">
                <a16:creationId xmlns:a16="http://schemas.microsoft.com/office/drawing/2014/main" id="{0E0DC980-30AA-B793-AD70-536D7A6393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104762" progId="Paint.Picture">
                  <p:embed/>
                </p:oleObj>
              </mc:Choice>
              <mc:Fallback>
                <p:oleObj name="Bitmap Image" r:id="rId6" imgW="838095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9" name="Rectangle 5">
            <a:extLst>
              <a:ext uri="{FF2B5EF4-FFF2-40B4-BE49-F238E27FC236}">
                <a16:creationId xmlns:a16="http://schemas.microsoft.com/office/drawing/2014/main" id="{B320D462-E2ED-6DB1-636B-2121C7EC0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0"/>
            <a:ext cx="7010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Gadolinium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Gd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64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157.25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1311.0 °C (1584.15 °K, 2391.8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3233.0 °C (3506.15 °K, 5851.4 °F) </a:t>
            </a:r>
            <a:endParaRPr lang="en-US" alt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513D567-EDD6-0F3B-FDF6-DB0D62B19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8851" name="Picture 3">
            <a:hlinkClick r:id="rId4"/>
            <a:extLst>
              <a:ext uri="{FF2B5EF4-FFF2-40B4-BE49-F238E27FC236}">
                <a16:creationId xmlns:a16="http://schemas.microsoft.com/office/drawing/2014/main" id="{89214F28-017D-C2C6-0F2D-727367717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8852" name="Object 4">
            <a:extLst>
              <a:ext uri="{FF2B5EF4-FFF2-40B4-BE49-F238E27FC236}">
                <a16:creationId xmlns:a16="http://schemas.microsoft.com/office/drawing/2014/main" id="{0498A4B2-4191-036C-0BE7-336AD3F6B1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095528" progId="Paint.Picture">
                  <p:embed/>
                </p:oleObj>
              </mc:Choice>
              <mc:Fallback>
                <p:oleObj name="Bitmap Image" r:id="rId6" imgW="847843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3" name="Rectangle 5">
            <a:extLst>
              <a:ext uri="{FF2B5EF4-FFF2-40B4-BE49-F238E27FC236}">
                <a16:creationId xmlns:a16="http://schemas.microsoft.com/office/drawing/2014/main" id="{E9A39D88-57E0-A904-17E4-8E05E9149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7010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Terbium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Tb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65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158.92534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1360.0 °C (1633.15 °K, 2480.0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3041.0 °C (3314.15 °K, 5505.8 °F) </a:t>
            </a:r>
            <a:endParaRPr lang="en-US" alt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848A79B-E656-A2FC-8047-E7EBECDE5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9875" name="Picture 3">
            <a:hlinkClick r:id="rId4"/>
            <a:extLst>
              <a:ext uri="{FF2B5EF4-FFF2-40B4-BE49-F238E27FC236}">
                <a16:creationId xmlns:a16="http://schemas.microsoft.com/office/drawing/2014/main" id="{86D1E79B-18CB-9D20-56F5-CF38046B9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9876" name="Object 4">
            <a:extLst>
              <a:ext uri="{FF2B5EF4-FFF2-40B4-BE49-F238E27FC236}">
                <a16:creationId xmlns:a16="http://schemas.microsoft.com/office/drawing/2014/main" id="{534A8275-3864-46EE-9D0B-52868FA524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7" name="Rectangle 5">
            <a:extLst>
              <a:ext uri="{FF2B5EF4-FFF2-40B4-BE49-F238E27FC236}">
                <a16:creationId xmlns:a16="http://schemas.microsoft.com/office/drawing/2014/main" id="{22F4CD83-C323-B535-67A5-6FB4899DC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Dysprosium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Dy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66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162.5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1412.0 °C (1685.15 °K, 2573.6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2562.0 °C (2835.15 °K, 4643.6 °F) </a:t>
            </a:r>
            <a:endParaRPr lang="en-US" alt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2BAB56D-C93B-C48F-A243-0965BB6AE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0899" name="Picture 3">
            <a:hlinkClick r:id="rId4"/>
            <a:extLst>
              <a:ext uri="{FF2B5EF4-FFF2-40B4-BE49-F238E27FC236}">
                <a16:creationId xmlns:a16="http://schemas.microsoft.com/office/drawing/2014/main" id="{E6068EC4-7325-93A8-14F9-BE0DC01C1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0900" name="Object 4">
            <a:extLst>
              <a:ext uri="{FF2B5EF4-FFF2-40B4-BE49-F238E27FC236}">
                <a16:creationId xmlns:a16="http://schemas.microsoft.com/office/drawing/2014/main" id="{6AFB85FF-897F-4CE0-AB7F-47C75AE513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104762" progId="Paint.Picture">
                  <p:embed/>
                </p:oleObj>
              </mc:Choice>
              <mc:Fallback>
                <p:oleObj name="Bitmap Image" r:id="rId6" imgW="838095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1" name="Rectangle 5">
            <a:extLst>
              <a:ext uri="{FF2B5EF4-FFF2-40B4-BE49-F238E27FC236}">
                <a16:creationId xmlns:a16="http://schemas.microsoft.com/office/drawing/2014/main" id="{A545021A-E9CB-C98E-35A5-38A79BBFC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7086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Holmium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Ho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67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164.93031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1470.0 °C (1743.15 °K, 2678.0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2720.0 °C (2993.15 °K, 4928.0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>
            <a:extLst>
              <a:ext uri="{FF2B5EF4-FFF2-40B4-BE49-F238E27FC236}">
                <a16:creationId xmlns:a16="http://schemas.microsoft.com/office/drawing/2014/main" id="{BD47443A-7E24-03D9-A6FD-C5B3A53D93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47843" imgH="1085714" progId="Paint.Picture">
                  <p:embed/>
                </p:oleObj>
              </mc:Choice>
              <mc:Fallback>
                <p:oleObj name="Bitmap Image" r:id="rId3" imgW="847843" imgH="1085714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AutoShape 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4E43718B-8CD7-E14B-703C-B7DB9548F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196" name="Picture 4">
            <a:hlinkClick r:id="rId6"/>
            <a:extLst>
              <a:ext uri="{FF2B5EF4-FFF2-40B4-BE49-F238E27FC236}">
                <a16:creationId xmlns:a16="http://schemas.microsoft.com/office/drawing/2014/main" id="{71C4E283-2206-4B57-96B1-E0AC27917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Rectangle 5">
            <a:extLst>
              <a:ext uri="{FF2B5EF4-FFF2-40B4-BE49-F238E27FC236}">
                <a16:creationId xmlns:a16="http://schemas.microsoft.com/office/drawing/2014/main" id="{E70824BF-C141-095A-093E-99E2E5707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286000"/>
            <a:ext cx="7315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Boron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10.811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2300.0 °C (2573.15 °K, 4172.0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2550.0 °C (2823.15 °K, 4622.0 °F) </a:t>
            </a:r>
            <a:endParaRPr lang="en-US" alt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60894B9-9F52-2099-0FC2-D3DAA6FCA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1923" name="Picture 3">
            <a:hlinkClick r:id="rId4"/>
            <a:extLst>
              <a:ext uri="{FF2B5EF4-FFF2-40B4-BE49-F238E27FC236}">
                <a16:creationId xmlns:a16="http://schemas.microsoft.com/office/drawing/2014/main" id="{4F806A53-2B12-C576-502B-8CF2D1C83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1924" name="Object 4">
            <a:extLst>
              <a:ext uri="{FF2B5EF4-FFF2-40B4-BE49-F238E27FC236}">
                <a16:creationId xmlns:a16="http://schemas.microsoft.com/office/drawing/2014/main" id="{2AABC1FE-ABFF-E9B4-8724-F7C7DEBF2F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5" name="Rectangle 5">
            <a:extLst>
              <a:ext uri="{FF2B5EF4-FFF2-40B4-BE49-F238E27FC236}">
                <a16:creationId xmlns:a16="http://schemas.microsoft.com/office/drawing/2014/main" id="{2DAAD528-EEE0-8C1C-4A6C-BE1453027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Erbium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Er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68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167.26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1522.0 °C (1795.15 °K, 2771.6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2510.0 °C (2783.15 °K, 4550.0 °F) </a:t>
            </a:r>
            <a:endParaRPr lang="en-US" alt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2CCC3D6-8F9C-FBBC-0C05-0A498211B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2947" name="Picture 3">
            <a:hlinkClick r:id="rId4"/>
            <a:extLst>
              <a:ext uri="{FF2B5EF4-FFF2-40B4-BE49-F238E27FC236}">
                <a16:creationId xmlns:a16="http://schemas.microsoft.com/office/drawing/2014/main" id="{18DE9938-3519-49E9-619E-0CD81A7E4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2948" name="Object 4">
            <a:extLst>
              <a:ext uri="{FF2B5EF4-FFF2-40B4-BE49-F238E27FC236}">
                <a16:creationId xmlns:a16="http://schemas.microsoft.com/office/drawing/2014/main" id="{2E5E7A34-EDDC-FADD-375D-6006FE4E03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104762" progId="Paint.Picture">
                  <p:embed/>
                </p:oleObj>
              </mc:Choice>
              <mc:Fallback>
                <p:oleObj name="Bitmap Image" r:id="rId6" imgW="847843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9" name="Rectangle 5">
            <a:extLst>
              <a:ext uri="{FF2B5EF4-FFF2-40B4-BE49-F238E27FC236}">
                <a16:creationId xmlns:a16="http://schemas.microsoft.com/office/drawing/2014/main" id="{0A2C4021-D144-1023-A915-7EE0E9821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7315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Thulium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69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168.9342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1545.0 °C (1818.15 °K, 2813.0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1727.0 °C (2000.15 °K, 3140.6 °F) </a:t>
            </a:r>
            <a:endParaRPr lang="en-US" alt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147ADB0-D68E-BE25-A37C-035699398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3971" name="Picture 3">
            <a:hlinkClick r:id="rId4"/>
            <a:extLst>
              <a:ext uri="{FF2B5EF4-FFF2-40B4-BE49-F238E27FC236}">
                <a16:creationId xmlns:a16="http://schemas.microsoft.com/office/drawing/2014/main" id="{BF345C81-FC55-B708-CC26-54DAF2E30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3972" name="Object 4">
            <a:extLst>
              <a:ext uri="{FF2B5EF4-FFF2-40B4-BE49-F238E27FC236}">
                <a16:creationId xmlns:a16="http://schemas.microsoft.com/office/drawing/2014/main" id="{D6C62C4A-9BFB-0E7F-A6C7-59919EC747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28600"/>
          <a:ext cx="838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66667" progId="Paint.Picture">
                  <p:embed/>
                </p:oleObj>
              </mc:Choice>
              <mc:Fallback>
                <p:oleObj name="Bitmap Image" r:id="rId6" imgW="838095" imgH="106666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838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3" name="Rectangle 5">
            <a:extLst>
              <a:ext uri="{FF2B5EF4-FFF2-40B4-BE49-F238E27FC236}">
                <a16:creationId xmlns:a16="http://schemas.microsoft.com/office/drawing/2014/main" id="{D1B88812-C158-B1A7-3F86-0CA564EB4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7010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Ytterbium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Yb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70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173.04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824.0 °C (1097.15 °K, 1515.2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1466.0 °C (1739.15 °K, 2670.8 °F) </a:t>
            </a:r>
            <a:endParaRPr lang="en-US" alt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1C70623-8EE4-0A14-BE97-C4718F507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4995" name="Picture 3">
            <a:hlinkClick r:id="rId4"/>
            <a:extLst>
              <a:ext uri="{FF2B5EF4-FFF2-40B4-BE49-F238E27FC236}">
                <a16:creationId xmlns:a16="http://schemas.microsoft.com/office/drawing/2014/main" id="{9DE58018-8090-9ED0-F4DD-83637EC92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4996" name="Object 4">
            <a:extLst>
              <a:ext uri="{FF2B5EF4-FFF2-40B4-BE49-F238E27FC236}">
                <a16:creationId xmlns:a16="http://schemas.microsoft.com/office/drawing/2014/main" id="{C4F7FD0B-9408-6A8E-D346-226E5DE820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085714" progId="Paint.Picture">
                  <p:embed/>
                </p:oleObj>
              </mc:Choice>
              <mc:Fallback>
                <p:oleObj name="Bitmap Image" r:id="rId6" imgW="847843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7" name="Rectangle 5">
            <a:extLst>
              <a:ext uri="{FF2B5EF4-FFF2-40B4-BE49-F238E27FC236}">
                <a16:creationId xmlns:a16="http://schemas.microsoft.com/office/drawing/2014/main" id="{70FA5269-1F71-69C6-3414-8E178BD85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7391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Lutetium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Lu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71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174.967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1656.0 °C (1929.15 °K, 3012.8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3315.0 °C (3588.15 °K, 5999.0 °F) </a:t>
            </a:r>
            <a:endParaRPr lang="en-US" alt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F123198-9742-E6A6-D773-C71C10A20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6019" name="Picture 3">
            <a:hlinkClick r:id="rId4"/>
            <a:extLst>
              <a:ext uri="{FF2B5EF4-FFF2-40B4-BE49-F238E27FC236}">
                <a16:creationId xmlns:a16="http://schemas.microsoft.com/office/drawing/2014/main" id="{50897DF9-285F-0545-6AAA-A018C0BB9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6020" name="Object 4">
            <a:extLst>
              <a:ext uri="{FF2B5EF4-FFF2-40B4-BE49-F238E27FC236}">
                <a16:creationId xmlns:a16="http://schemas.microsoft.com/office/drawing/2014/main" id="{2FD7D093-5261-9142-4BB5-C6D93C1F5F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104762" progId="Paint.Picture">
                  <p:embed/>
                </p:oleObj>
              </mc:Choice>
              <mc:Fallback>
                <p:oleObj name="Bitmap Image" r:id="rId6" imgW="838095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1" name="Rectangle 5">
            <a:extLst>
              <a:ext uri="{FF2B5EF4-FFF2-40B4-BE49-F238E27FC236}">
                <a16:creationId xmlns:a16="http://schemas.microsoft.com/office/drawing/2014/main" id="{3A551CAA-9A55-18C1-8483-BBF4814A8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860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Hafnium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Hf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72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178.49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2150.0 °C (2423.15 °K, 3902.0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5400.0 °C (5673.15 °K, 9752.0 °F) </a:t>
            </a:r>
            <a:endParaRPr lang="en-US" alt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BEA5EBD-BA28-CC64-32AB-519759232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7043" name="Picture 3">
            <a:hlinkClick r:id="rId4"/>
            <a:extLst>
              <a:ext uri="{FF2B5EF4-FFF2-40B4-BE49-F238E27FC236}">
                <a16:creationId xmlns:a16="http://schemas.microsoft.com/office/drawing/2014/main" id="{7367C216-67A8-1F5F-2637-3A1A927C2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7044" name="Object 4">
            <a:extLst>
              <a:ext uri="{FF2B5EF4-FFF2-40B4-BE49-F238E27FC236}">
                <a16:creationId xmlns:a16="http://schemas.microsoft.com/office/drawing/2014/main" id="{ED47E731-03A0-ADDE-9753-74107276C2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66667" progId="Paint.Picture">
                  <p:embed/>
                </p:oleObj>
              </mc:Choice>
              <mc:Fallback>
                <p:oleObj name="Bitmap Image" r:id="rId6" imgW="838095" imgH="106666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5" name="Rectangle 5">
            <a:extLst>
              <a:ext uri="{FF2B5EF4-FFF2-40B4-BE49-F238E27FC236}">
                <a16:creationId xmlns:a16="http://schemas.microsoft.com/office/drawing/2014/main" id="{A53CB71D-6B98-D76C-86BF-32BB4C5A1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Tantalum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73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180.9479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2996.0 °C (3269.15 °K, 5424.8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5425.0 °C (5698.15 °K, 9797.0 °F) </a:t>
            </a:r>
            <a:endParaRPr lang="en-US" alt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F58C90A-5023-0389-C9AC-1CC0BC17E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8067" name="Picture 3">
            <a:hlinkClick r:id="rId4"/>
            <a:extLst>
              <a:ext uri="{FF2B5EF4-FFF2-40B4-BE49-F238E27FC236}">
                <a16:creationId xmlns:a16="http://schemas.microsoft.com/office/drawing/2014/main" id="{AA250391-A6E8-82D7-427B-2A55FF322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8068" name="Object 4">
            <a:extLst>
              <a:ext uri="{FF2B5EF4-FFF2-40B4-BE49-F238E27FC236}">
                <a16:creationId xmlns:a16="http://schemas.microsoft.com/office/drawing/2014/main" id="{B044AD27-7717-F217-2002-CE583DCE03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114581" progId="Paint.Picture">
                  <p:embed/>
                </p:oleObj>
              </mc:Choice>
              <mc:Fallback>
                <p:oleObj name="Bitmap Image" r:id="rId6" imgW="847843" imgH="1114581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69" name="Rectangle 5">
            <a:extLst>
              <a:ext uri="{FF2B5EF4-FFF2-40B4-BE49-F238E27FC236}">
                <a16:creationId xmlns:a16="http://schemas.microsoft.com/office/drawing/2014/main" id="{739782B0-D1ED-5F45-49FC-4FA9576AF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133600"/>
            <a:ext cx="7162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Tungsten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W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74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183.84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3410.0 °C (3683.15 °K, 6170.0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5660.0 °C (5933.15 °K, 10220.0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9E514A0-F820-F89D-6805-88B4823CF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9091" name="Picture 3">
            <a:hlinkClick r:id="rId4"/>
            <a:extLst>
              <a:ext uri="{FF2B5EF4-FFF2-40B4-BE49-F238E27FC236}">
                <a16:creationId xmlns:a16="http://schemas.microsoft.com/office/drawing/2014/main" id="{AC15018B-78A1-5CD8-4A1E-99716A430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9092" name="Object 4">
            <a:extLst>
              <a:ext uri="{FF2B5EF4-FFF2-40B4-BE49-F238E27FC236}">
                <a16:creationId xmlns:a16="http://schemas.microsoft.com/office/drawing/2014/main" id="{EFCA9DA5-B3B4-E9E6-8215-1F3AD56973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104762" progId="Paint.Picture">
                  <p:embed/>
                </p:oleObj>
              </mc:Choice>
              <mc:Fallback>
                <p:oleObj name="Bitmap Image" r:id="rId6" imgW="857143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3" name="Rectangle 5">
            <a:extLst>
              <a:ext uri="{FF2B5EF4-FFF2-40B4-BE49-F238E27FC236}">
                <a16:creationId xmlns:a16="http://schemas.microsoft.com/office/drawing/2014/main" id="{1845F685-AD22-7B77-D568-133C280E6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7315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Rhenium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Re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75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186.207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3180.0 °C (3453.15 °K, 5756.0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5627.0 °C (5900.15 °K, 10160.6 °F) </a:t>
            </a:r>
            <a:endParaRPr lang="en-US" alt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D862C0D-05B3-0B1E-B69D-80E6B29A8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90115" name="Picture 3">
            <a:hlinkClick r:id="rId4"/>
            <a:extLst>
              <a:ext uri="{FF2B5EF4-FFF2-40B4-BE49-F238E27FC236}">
                <a16:creationId xmlns:a16="http://schemas.microsoft.com/office/drawing/2014/main" id="{2BEC33D8-58F5-6ECA-1CFC-FCCE1F36A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0116" name="Object 4">
            <a:extLst>
              <a:ext uri="{FF2B5EF4-FFF2-40B4-BE49-F238E27FC236}">
                <a16:creationId xmlns:a16="http://schemas.microsoft.com/office/drawing/2014/main" id="{630A257F-F1C3-1B4C-DE12-C6D0A7F8C8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7" name="Rectangle 5">
            <a:extLst>
              <a:ext uri="{FF2B5EF4-FFF2-40B4-BE49-F238E27FC236}">
                <a16:creationId xmlns:a16="http://schemas.microsoft.com/office/drawing/2014/main" id="{D437821E-5E76-A9B6-C534-33F356701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0"/>
            <a:ext cx="7010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Osmium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Os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76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190.23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3045.0 °C (3318.15 °K, 5513.0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5027.0 °C (5300.15 °K, 9080.6 °F) </a:t>
            </a:r>
            <a:endParaRPr lang="en-US" alt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ACF32DD-1C05-4EEC-9D86-204559C30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91139" name="Picture 3">
            <a:hlinkClick r:id="rId4"/>
            <a:extLst>
              <a:ext uri="{FF2B5EF4-FFF2-40B4-BE49-F238E27FC236}">
                <a16:creationId xmlns:a16="http://schemas.microsoft.com/office/drawing/2014/main" id="{9861729B-2E2F-2D03-293B-A0665F6B0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1140" name="Object 4">
            <a:extLst>
              <a:ext uri="{FF2B5EF4-FFF2-40B4-BE49-F238E27FC236}">
                <a16:creationId xmlns:a16="http://schemas.microsoft.com/office/drawing/2014/main" id="{E4248AA4-535F-5050-BF5B-A96A50B476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104762" progId="Paint.Picture">
                  <p:embed/>
                </p:oleObj>
              </mc:Choice>
              <mc:Fallback>
                <p:oleObj name="Bitmap Image" r:id="rId6" imgW="857143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1" name="Rectangle 5">
            <a:extLst>
              <a:ext uri="{FF2B5EF4-FFF2-40B4-BE49-F238E27FC236}">
                <a16:creationId xmlns:a16="http://schemas.microsoft.com/office/drawing/2014/main" id="{F98D0613-6DE2-496C-5CE1-522490BAD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Iridium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Ir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77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192.217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2410.0 °C (2683.15 °K, 4370.0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4527.0 °C (4800.15 °K, 8180.6 °F) </a:t>
            </a: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>
            <a:extLst>
              <a:ext uri="{FF2B5EF4-FFF2-40B4-BE49-F238E27FC236}">
                <a16:creationId xmlns:a16="http://schemas.microsoft.com/office/drawing/2014/main" id="{7720FBF8-AE83-D695-0019-42BE9E96E8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47843" imgH="1095528" progId="Paint.Picture">
                  <p:embed/>
                </p:oleObj>
              </mc:Choice>
              <mc:Fallback>
                <p:oleObj name="Bitmap Image" r:id="rId3" imgW="847843" imgH="1095528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AutoShape 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60B9643-A515-7048-2E25-446E63B28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9220" name="Picture 4">
            <a:hlinkClick r:id="rId6"/>
            <a:extLst>
              <a:ext uri="{FF2B5EF4-FFF2-40B4-BE49-F238E27FC236}">
                <a16:creationId xmlns:a16="http://schemas.microsoft.com/office/drawing/2014/main" id="{73DE5F37-BA2F-C9FC-F8C6-D7F8AFA62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Rectangle 5">
            <a:extLst>
              <a:ext uri="{FF2B5EF4-FFF2-40B4-BE49-F238E27FC236}">
                <a16:creationId xmlns:a16="http://schemas.microsoft.com/office/drawing/2014/main" id="{7E984DB8-FC37-7602-F3A0-7C0CD995D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286000"/>
            <a:ext cx="7239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Carbon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12.0107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3500.0 °C (3773.15 °K, 6332.0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4827.0 °C (5100.15 °K, 8720.6 °F) </a:t>
            </a:r>
            <a:endParaRPr lang="en-US" alt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93E7B6B-B1A3-8EA5-78B0-55369A4C5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92163" name="Picture 3">
            <a:hlinkClick r:id="rId4"/>
            <a:extLst>
              <a:ext uri="{FF2B5EF4-FFF2-40B4-BE49-F238E27FC236}">
                <a16:creationId xmlns:a16="http://schemas.microsoft.com/office/drawing/2014/main" id="{52704C74-7122-3E81-EF02-8BCA72317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2164" name="Object 4">
            <a:extLst>
              <a:ext uri="{FF2B5EF4-FFF2-40B4-BE49-F238E27FC236}">
                <a16:creationId xmlns:a16="http://schemas.microsoft.com/office/drawing/2014/main" id="{FF563FA6-9B31-F9AE-7D69-F2F494A725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085714" progId="Paint.Picture">
                  <p:embed/>
                </p:oleObj>
              </mc:Choice>
              <mc:Fallback>
                <p:oleObj name="Bitmap Image" r:id="rId6" imgW="847843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5" name="Rectangle 5">
            <a:extLst>
              <a:ext uri="{FF2B5EF4-FFF2-40B4-BE49-F238E27FC236}">
                <a16:creationId xmlns:a16="http://schemas.microsoft.com/office/drawing/2014/main" id="{BCACAE78-7D22-3C15-0E86-0AB0AF0A3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286000"/>
            <a:ext cx="7086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Platinum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Pt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78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195.078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1772.0 °C (2045.15 °K, 3221.6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3827.0 °C (4100.15 °K, 6920.6 °F) </a:t>
            </a:r>
            <a:endParaRPr lang="en-US" alt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C35E254-A024-C646-81FB-5BF6AFEEE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93187" name="Picture 3">
            <a:hlinkClick r:id="rId4"/>
            <a:extLst>
              <a:ext uri="{FF2B5EF4-FFF2-40B4-BE49-F238E27FC236}">
                <a16:creationId xmlns:a16="http://schemas.microsoft.com/office/drawing/2014/main" id="{8786D4AF-926B-8D72-2794-604B39CAA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3188" name="Object 4">
            <a:extLst>
              <a:ext uri="{FF2B5EF4-FFF2-40B4-BE49-F238E27FC236}">
                <a16:creationId xmlns:a16="http://schemas.microsoft.com/office/drawing/2014/main" id="{A49EDA22-106A-9B8B-F385-98EDFDF4ED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9" name="Rectangle 5">
            <a:extLst>
              <a:ext uri="{FF2B5EF4-FFF2-40B4-BE49-F238E27FC236}">
                <a16:creationId xmlns:a16="http://schemas.microsoft.com/office/drawing/2014/main" id="{017B5B67-8B7C-AED0-407B-151A72A59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86000"/>
            <a:ext cx="8001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Gold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79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196.96655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1064.43 °C (1337.5801 °K, 1947.9741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2807.0 °C (3080.15 °K, 5084.6 °F) </a:t>
            </a:r>
            <a:endParaRPr lang="en-US" alt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EDDC1D8-73FB-60AB-3B8B-7059232A6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94211" name="Picture 3">
            <a:hlinkClick r:id="rId4"/>
            <a:extLst>
              <a:ext uri="{FF2B5EF4-FFF2-40B4-BE49-F238E27FC236}">
                <a16:creationId xmlns:a16="http://schemas.microsoft.com/office/drawing/2014/main" id="{9E8A4E13-E748-A349-8A29-32EBF7614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4212" name="Object 4">
            <a:extLst>
              <a:ext uri="{FF2B5EF4-FFF2-40B4-BE49-F238E27FC236}">
                <a16:creationId xmlns:a16="http://schemas.microsoft.com/office/drawing/2014/main" id="{D67B7B81-37ED-7041-1461-C523F3A6E3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123810" progId="Paint.Picture">
                  <p:embed/>
                </p:oleObj>
              </mc:Choice>
              <mc:Fallback>
                <p:oleObj name="Bitmap Image" r:id="rId6" imgW="838095" imgH="112381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3" name="Rectangle 5">
            <a:extLst>
              <a:ext uri="{FF2B5EF4-FFF2-40B4-BE49-F238E27FC236}">
                <a16:creationId xmlns:a16="http://schemas.microsoft.com/office/drawing/2014/main" id="{217A8FAD-C5E0-ABF9-A446-9D8E56553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6934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Mercury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Hg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80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200.59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-38.87 °C (234.28 °K, -37.966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356.58 °C (629.73 °K, 673.844 °F) </a:t>
            </a:r>
            <a:endParaRPr lang="en-US" alt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789C425-4C0A-5B5E-636A-D0FA5C947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95235" name="Picture 3">
            <a:hlinkClick r:id="rId4"/>
            <a:extLst>
              <a:ext uri="{FF2B5EF4-FFF2-40B4-BE49-F238E27FC236}">
                <a16:creationId xmlns:a16="http://schemas.microsoft.com/office/drawing/2014/main" id="{05D4A243-58E4-5AA9-DBB0-998D32C8C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5236" name="Object 4">
            <a:extLst>
              <a:ext uri="{FF2B5EF4-FFF2-40B4-BE49-F238E27FC236}">
                <a16:creationId xmlns:a16="http://schemas.microsoft.com/office/drawing/2014/main" id="{B5ECCF42-C8B9-D8B9-A439-8B6DE788A1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95528" progId="Paint.Picture">
                  <p:embed/>
                </p:oleObj>
              </mc:Choice>
              <mc:Fallback>
                <p:oleObj name="Bitmap Image" r:id="rId6" imgW="838095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7" name="Rectangle 5">
            <a:extLst>
              <a:ext uri="{FF2B5EF4-FFF2-40B4-BE49-F238E27FC236}">
                <a16:creationId xmlns:a16="http://schemas.microsoft.com/office/drawing/2014/main" id="{AAE62B33-06C1-A1FA-5521-9404B6D65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286000"/>
            <a:ext cx="7086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Thallium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Tl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81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204.3833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303.5 °C (576.65 °K, 578.3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1457.0 °C (1730.15 °K, 2654.6 °F) </a:t>
            </a:r>
            <a:endParaRPr lang="en-US" alt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590E87D-791D-EDEA-F5E1-B5F164F17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96259" name="Picture 3">
            <a:hlinkClick r:id="rId4"/>
            <a:extLst>
              <a:ext uri="{FF2B5EF4-FFF2-40B4-BE49-F238E27FC236}">
                <a16:creationId xmlns:a16="http://schemas.microsoft.com/office/drawing/2014/main" id="{76FAE944-3A56-F74E-6D36-C5CF3EEB1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6260" name="Object 4">
            <a:extLst>
              <a:ext uri="{FF2B5EF4-FFF2-40B4-BE49-F238E27FC236}">
                <a16:creationId xmlns:a16="http://schemas.microsoft.com/office/drawing/2014/main" id="{31FFCFD0-570A-E796-4370-D42E4A0A80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1" name="Rectangle 5">
            <a:extLst>
              <a:ext uri="{FF2B5EF4-FFF2-40B4-BE49-F238E27FC236}">
                <a16:creationId xmlns:a16="http://schemas.microsoft.com/office/drawing/2014/main" id="{D1565762-EDE6-7E1E-BFA4-774D1C714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2860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Lead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Pb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82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207.2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327.5 °C (600.65 °K, 621.5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1740.0 °C (2013.15 °K, 3164.0 °F) </a:t>
            </a:r>
            <a:endParaRPr lang="en-US" alt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8656F18-D3BD-F22B-53BC-5B6005478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97283" name="Picture 3">
            <a:hlinkClick r:id="rId4"/>
            <a:extLst>
              <a:ext uri="{FF2B5EF4-FFF2-40B4-BE49-F238E27FC236}">
                <a16:creationId xmlns:a16="http://schemas.microsoft.com/office/drawing/2014/main" id="{7829190B-8ED0-C81C-00DB-04997BA78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7284" name="Object 4">
            <a:extLst>
              <a:ext uri="{FF2B5EF4-FFF2-40B4-BE49-F238E27FC236}">
                <a16:creationId xmlns:a16="http://schemas.microsoft.com/office/drawing/2014/main" id="{9CDA98C0-27E6-D92F-51F5-9EF05E4D02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076475" progId="Paint.Picture">
                  <p:embed/>
                </p:oleObj>
              </mc:Choice>
              <mc:Fallback>
                <p:oleObj name="Bitmap Image" r:id="rId6" imgW="847843" imgH="107647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5" name="Rectangle 5">
            <a:extLst>
              <a:ext uri="{FF2B5EF4-FFF2-40B4-BE49-F238E27FC236}">
                <a16:creationId xmlns:a16="http://schemas.microsoft.com/office/drawing/2014/main" id="{C2FF6D81-BD3E-65C5-4925-92591E7AC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0"/>
            <a:ext cx="7467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Bismuth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Bi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83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208.98038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271.3 °C (544.45 °K, 520.33997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1560.0 °C (1833.15 °K, 2840.0 °F) </a:t>
            </a:r>
            <a:endParaRPr lang="en-US" alt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A9CC10F-B5A8-4FC4-1101-3BD8B0815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98307" name="Picture 3">
            <a:hlinkClick r:id="rId4"/>
            <a:extLst>
              <a:ext uri="{FF2B5EF4-FFF2-40B4-BE49-F238E27FC236}">
                <a16:creationId xmlns:a16="http://schemas.microsoft.com/office/drawing/2014/main" id="{6DBD6BEF-52BD-9487-F05B-6DB0C0878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8308" name="Object 4">
            <a:extLst>
              <a:ext uri="{FF2B5EF4-FFF2-40B4-BE49-F238E27FC236}">
                <a16:creationId xmlns:a16="http://schemas.microsoft.com/office/drawing/2014/main" id="{420499EA-9BB6-227B-5E37-77FC950E46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286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28791" imgH="1104762" progId="Paint.Picture">
                  <p:embed/>
                </p:oleObj>
              </mc:Choice>
              <mc:Fallback>
                <p:oleObj name="Bitmap Image" r:id="rId6" imgW="828791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2867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9" name="Rectangle 5">
            <a:extLst>
              <a:ext uri="{FF2B5EF4-FFF2-40B4-BE49-F238E27FC236}">
                <a16:creationId xmlns:a16="http://schemas.microsoft.com/office/drawing/2014/main" id="{EB802F3B-75BC-20AF-5863-C10408A8A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057400"/>
            <a:ext cx="6934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Polonium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Po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84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(209.0)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254.0 °C (527.15 °K, 489.2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962.0 °C (1235.15 °K, 1763.6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5AFD609-4557-3FF8-6FC0-5312E8F99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99331" name="Picture 3">
            <a:hlinkClick r:id="rId4"/>
            <a:extLst>
              <a:ext uri="{FF2B5EF4-FFF2-40B4-BE49-F238E27FC236}">
                <a16:creationId xmlns:a16="http://schemas.microsoft.com/office/drawing/2014/main" id="{3561E80E-1DAE-8A54-B5DD-7C2664E77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9332" name="Object 4">
            <a:extLst>
              <a:ext uri="{FF2B5EF4-FFF2-40B4-BE49-F238E27FC236}">
                <a16:creationId xmlns:a16="http://schemas.microsoft.com/office/drawing/2014/main" id="{D79089BF-51F3-6294-56C4-8990FB035C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3" name="Rectangle 5">
            <a:extLst>
              <a:ext uri="{FF2B5EF4-FFF2-40B4-BE49-F238E27FC236}">
                <a16:creationId xmlns:a16="http://schemas.microsoft.com/office/drawing/2014/main" id="{3016FFE8-0F58-0CD5-2EC2-59B59E3B2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133600"/>
            <a:ext cx="6629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Astatine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85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(210.0)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302.0 °C (575.15 °K, 575.6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337.0 °C (610.15 °K, 638.6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6F12F0C-DB93-278C-434A-860159559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0355" name="Picture 3">
            <a:hlinkClick r:id="rId4"/>
            <a:extLst>
              <a:ext uri="{FF2B5EF4-FFF2-40B4-BE49-F238E27FC236}">
                <a16:creationId xmlns:a16="http://schemas.microsoft.com/office/drawing/2014/main" id="{293AE7DB-5237-EBFE-EE2E-AF23D72DA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0356" name="Object 4">
            <a:extLst>
              <a:ext uri="{FF2B5EF4-FFF2-40B4-BE49-F238E27FC236}">
                <a16:creationId xmlns:a16="http://schemas.microsoft.com/office/drawing/2014/main" id="{31D9BB59-3DD4-B724-02F8-D637A48D08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076475" progId="Paint.Picture">
                  <p:embed/>
                </p:oleObj>
              </mc:Choice>
              <mc:Fallback>
                <p:oleObj name="Bitmap Image" r:id="rId6" imgW="847843" imgH="107647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7" name="Rectangle 5">
            <a:extLst>
              <a:ext uri="{FF2B5EF4-FFF2-40B4-BE49-F238E27FC236}">
                <a16:creationId xmlns:a16="http://schemas.microsoft.com/office/drawing/2014/main" id="{B8BCF38A-187B-CE81-8BFA-10E840DBF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057400"/>
            <a:ext cx="6705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Radon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Rn</a:t>
            </a:r>
          </a:p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86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(222.0)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-71.0 °C (202.15 °K, -95.8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-61.8 °C (211.35 °K, -79.24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D5E2E77-F4CE-AC11-F89F-62A6D8B02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1379" name="Picture 3">
            <a:hlinkClick r:id="rId4"/>
            <a:extLst>
              <a:ext uri="{FF2B5EF4-FFF2-40B4-BE49-F238E27FC236}">
                <a16:creationId xmlns:a16="http://schemas.microsoft.com/office/drawing/2014/main" id="{1E2E4209-7F4F-D65A-BBF6-1D3230825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1380" name="Object 4">
            <a:extLst>
              <a:ext uri="{FF2B5EF4-FFF2-40B4-BE49-F238E27FC236}">
                <a16:creationId xmlns:a16="http://schemas.microsoft.com/office/drawing/2014/main" id="{160F6366-CA6C-929A-CA05-AE561DA437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191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19048" imgH="1076475" progId="Paint.Picture">
                  <p:embed/>
                </p:oleObj>
              </mc:Choice>
              <mc:Fallback>
                <p:oleObj name="Bitmap Image" r:id="rId6" imgW="819048" imgH="107647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1915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1" name="Rectangle 5">
            <a:extLst>
              <a:ext uri="{FF2B5EF4-FFF2-40B4-BE49-F238E27FC236}">
                <a16:creationId xmlns:a16="http://schemas.microsoft.com/office/drawing/2014/main" id="{0DE7C81E-5F10-AF40-A9B8-6BC4365D5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6934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Francium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Fr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87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(223.0)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27.0 °C (300.15 °K, 80.6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677.0 °C (950.15 °K, 1250.6 °F) 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>
            <a:extLst>
              <a:ext uri="{FF2B5EF4-FFF2-40B4-BE49-F238E27FC236}">
                <a16:creationId xmlns:a16="http://schemas.microsoft.com/office/drawing/2014/main" id="{015EEDE3-3151-B23D-17C5-6CB29454AE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57143" imgH="1095528" progId="Paint.Picture">
                  <p:embed/>
                </p:oleObj>
              </mc:Choice>
              <mc:Fallback>
                <p:oleObj name="Bitmap Image" r:id="rId3" imgW="857143" imgH="1095528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AutoShape 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E390FBEB-F5CF-4C50-0597-15FC520B1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244" name="Picture 4">
            <a:hlinkClick r:id="rId6"/>
            <a:extLst>
              <a:ext uri="{FF2B5EF4-FFF2-40B4-BE49-F238E27FC236}">
                <a16:creationId xmlns:a16="http://schemas.microsoft.com/office/drawing/2014/main" id="{13247A06-943C-A1A9-E58D-158956CDB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Rectangle 5">
            <a:extLst>
              <a:ext uri="{FF2B5EF4-FFF2-40B4-BE49-F238E27FC236}">
                <a16:creationId xmlns:a16="http://schemas.microsoft.com/office/drawing/2014/main" id="{6D6BA31A-AE7C-0027-36A7-F0BA8BCB5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0"/>
            <a:ext cx="8153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Nitrogen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14.00674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-209.9 °C (63.250008 °K, -345.81998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-195.8 °C (77.35 °K, -320.44 °F) </a:t>
            </a:r>
            <a:endParaRPr lang="en-US" altLang="en-US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1EB8798-8AFC-845C-B927-FC66A5038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2403" name="Picture 3">
            <a:hlinkClick r:id="rId4"/>
            <a:extLst>
              <a:ext uri="{FF2B5EF4-FFF2-40B4-BE49-F238E27FC236}">
                <a16:creationId xmlns:a16="http://schemas.microsoft.com/office/drawing/2014/main" id="{CF6190F9-FCEE-BC55-6FE0-0211A6CA5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2404" name="Object 4">
            <a:extLst>
              <a:ext uri="{FF2B5EF4-FFF2-40B4-BE49-F238E27FC236}">
                <a16:creationId xmlns:a16="http://schemas.microsoft.com/office/drawing/2014/main" id="{891C9CAD-27F2-486F-B16C-FB92C31096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477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47843" imgH="1085714" progId="Paint.Picture">
                  <p:embed/>
                </p:oleObj>
              </mc:Choice>
              <mc:Fallback>
                <p:oleObj name="Bitmap Image" r:id="rId6" imgW="847843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477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5" name="Rectangle 5">
            <a:extLst>
              <a:ext uri="{FF2B5EF4-FFF2-40B4-BE49-F238E27FC236}">
                <a16:creationId xmlns:a16="http://schemas.microsoft.com/office/drawing/2014/main" id="{98DA786D-9110-AE8E-9122-4832541D2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Radium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88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(226.0)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700.0 °C (973.15 °K, 1292.0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1737.0 °C (2010.15 °K, 3158.6 °F) </a:t>
            </a:r>
            <a:endParaRPr lang="en-US" alt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3DB2534-CB9A-8D83-4DF1-A2F9C2DEA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3427" name="Picture 3">
            <a:hlinkClick r:id="rId4"/>
            <a:extLst>
              <a:ext uri="{FF2B5EF4-FFF2-40B4-BE49-F238E27FC236}">
                <a16:creationId xmlns:a16="http://schemas.microsoft.com/office/drawing/2014/main" id="{DF51C76C-F26D-9C27-07CA-74ED98372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3428" name="Object 4">
            <a:extLst>
              <a:ext uri="{FF2B5EF4-FFF2-40B4-BE49-F238E27FC236}">
                <a16:creationId xmlns:a16="http://schemas.microsoft.com/office/drawing/2014/main" id="{DC6898C0-B140-71BB-1F91-52D3AEE69A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76475" progId="Paint.Picture">
                  <p:embed/>
                </p:oleObj>
              </mc:Choice>
              <mc:Fallback>
                <p:oleObj name="Bitmap Image" r:id="rId6" imgW="838095" imgH="107647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29" name="Rectangle 5">
            <a:extLst>
              <a:ext uri="{FF2B5EF4-FFF2-40B4-BE49-F238E27FC236}">
                <a16:creationId xmlns:a16="http://schemas.microsoft.com/office/drawing/2014/main" id="{DD5C74A9-4D55-3E7C-179E-DE0FCCDF2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7086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Actinium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89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(227.0)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1050.0 °C (1323.15 °K, 1922.0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3200.0 °C (3473.15 °K, 5792.0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349F42D-4BA8-3996-90C9-FFDF5C148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4451" name="Picture 3">
            <a:hlinkClick r:id="rId4"/>
            <a:extLst>
              <a:ext uri="{FF2B5EF4-FFF2-40B4-BE49-F238E27FC236}">
                <a16:creationId xmlns:a16="http://schemas.microsoft.com/office/drawing/2014/main" id="{BF0DB5A8-6E9C-66B2-774B-0B8BEBD5B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4452" name="Object 4">
            <a:extLst>
              <a:ext uri="{FF2B5EF4-FFF2-40B4-BE49-F238E27FC236}">
                <a16:creationId xmlns:a16="http://schemas.microsoft.com/office/drawing/2014/main" id="{996C1473-FD37-51C1-7FAA-625151AD96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3" name="Rectangle 5">
            <a:extLst>
              <a:ext uri="{FF2B5EF4-FFF2-40B4-BE49-F238E27FC236}">
                <a16:creationId xmlns:a16="http://schemas.microsoft.com/office/drawing/2014/main" id="{C4F4AEAA-E87B-AD9E-185D-844ED0D9A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133600"/>
            <a:ext cx="7086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Thorium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Th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90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232.0381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1750.0 °C (2023.15 °K, 3182.0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4790.0 °C (5063.15 °K, 8654.0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A300363-C4DC-78A2-568D-D42FE500C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5475" name="Picture 3">
            <a:hlinkClick r:id="rId4"/>
            <a:extLst>
              <a:ext uri="{FF2B5EF4-FFF2-40B4-BE49-F238E27FC236}">
                <a16:creationId xmlns:a16="http://schemas.microsoft.com/office/drawing/2014/main" id="{BF39EB3E-BCB6-77AD-FB0F-B2EA2C8ED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5476" name="Object 4">
            <a:extLst>
              <a:ext uri="{FF2B5EF4-FFF2-40B4-BE49-F238E27FC236}">
                <a16:creationId xmlns:a16="http://schemas.microsoft.com/office/drawing/2014/main" id="{41425E2D-CA5D-C019-BD67-B950E8F1CE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5725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57143" imgH="1114581" progId="Paint.Picture">
                  <p:embed/>
                </p:oleObj>
              </mc:Choice>
              <mc:Fallback>
                <p:oleObj name="Bitmap Image" r:id="rId6" imgW="857143" imgH="1114581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5725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7" name="Rectangle 5">
            <a:extLst>
              <a:ext uri="{FF2B5EF4-FFF2-40B4-BE49-F238E27FC236}">
                <a16:creationId xmlns:a16="http://schemas.microsoft.com/office/drawing/2014/main" id="{F89E4100-D50A-E793-3FFF-CF5C675BD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133600"/>
            <a:ext cx="7086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Protactinium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91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231.03587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1600.0 °C (1873.15 °K, 2912.0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C9EF6CE-A667-A6BC-E575-76CDFF2B4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6499" name="Picture 3">
            <a:hlinkClick r:id="rId4"/>
            <a:extLst>
              <a:ext uri="{FF2B5EF4-FFF2-40B4-BE49-F238E27FC236}">
                <a16:creationId xmlns:a16="http://schemas.microsoft.com/office/drawing/2014/main" id="{37BD038E-F032-99BC-2068-C9AF13C61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6500" name="Object 4">
            <a:extLst>
              <a:ext uri="{FF2B5EF4-FFF2-40B4-BE49-F238E27FC236}">
                <a16:creationId xmlns:a16="http://schemas.microsoft.com/office/drawing/2014/main" id="{2830A7D4-7E15-61F7-B260-905B6CAFDF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85714" progId="Paint.Picture">
                  <p:embed/>
                </p:oleObj>
              </mc:Choice>
              <mc:Fallback>
                <p:oleObj name="Bitmap Image" r:id="rId6" imgW="838095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1" name="Rectangle 5">
            <a:extLst>
              <a:ext uri="{FF2B5EF4-FFF2-40B4-BE49-F238E27FC236}">
                <a16:creationId xmlns:a16="http://schemas.microsoft.com/office/drawing/2014/main" id="{B372D278-117C-4D04-EFC3-D072F72C5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239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Uranium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92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238.0289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1132.0 °C (1405.15 °K, 2069.6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3818.0 °C (4091.15 °K, 6904.4 °F) </a:t>
            </a:r>
            <a:endParaRPr lang="en-US" alt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DF50EB8-C1C3-74E3-26C3-86FD84302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7523" name="Picture 3">
            <a:hlinkClick r:id="rId4"/>
            <a:extLst>
              <a:ext uri="{FF2B5EF4-FFF2-40B4-BE49-F238E27FC236}">
                <a16:creationId xmlns:a16="http://schemas.microsoft.com/office/drawing/2014/main" id="{DFFC832E-C2B9-FBF9-08DA-B57D7515A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7524" name="Object 4">
            <a:extLst>
              <a:ext uri="{FF2B5EF4-FFF2-40B4-BE49-F238E27FC236}">
                <a16:creationId xmlns:a16="http://schemas.microsoft.com/office/drawing/2014/main" id="{11B70D3E-0F0B-4C03-9758-3126FC76EB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95528" progId="Paint.Picture">
                  <p:embed/>
                </p:oleObj>
              </mc:Choice>
              <mc:Fallback>
                <p:oleObj name="Bitmap Image" r:id="rId6" imgW="838095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5" name="Rectangle 5">
            <a:extLst>
              <a:ext uri="{FF2B5EF4-FFF2-40B4-BE49-F238E27FC236}">
                <a16:creationId xmlns:a16="http://schemas.microsoft.com/office/drawing/2014/main" id="{61F1FB0C-B777-32C9-DC81-A6ECBFC32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Neptunium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Np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93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(237.0)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640.0 °C (913.15 °K, 1184.0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3902.0 °C (4175.15 °K, 7055.6 °F) </a:t>
            </a:r>
            <a:endParaRPr lang="en-US" altLang="en-US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654CDBF-E64B-57E0-8AA1-22CFA0357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8547" name="Picture 3">
            <a:hlinkClick r:id="rId4"/>
            <a:extLst>
              <a:ext uri="{FF2B5EF4-FFF2-40B4-BE49-F238E27FC236}">
                <a16:creationId xmlns:a16="http://schemas.microsoft.com/office/drawing/2014/main" id="{F0FE1A22-9399-39CC-1C69-7B336F421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8548" name="Object 4">
            <a:extLst>
              <a:ext uri="{FF2B5EF4-FFF2-40B4-BE49-F238E27FC236}">
                <a16:creationId xmlns:a16="http://schemas.microsoft.com/office/drawing/2014/main" id="{68635C37-2849-BFF3-C3AA-39588DE788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286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28791" imgH="1104762" progId="Paint.Picture">
                  <p:embed/>
                </p:oleObj>
              </mc:Choice>
              <mc:Fallback>
                <p:oleObj name="Bitmap Image" r:id="rId6" imgW="828791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2867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49" name="Rectangle 5">
            <a:extLst>
              <a:ext uri="{FF2B5EF4-FFF2-40B4-BE49-F238E27FC236}">
                <a16:creationId xmlns:a16="http://schemas.microsoft.com/office/drawing/2014/main" id="{A46E1B87-6347-704E-A96A-C6DBD6287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Plutonium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Pu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94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(244.0)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639.5 °C (912.65 °K, 1183.1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3235.0 °C (3508.15 °K, 5855.0 °F) </a:t>
            </a:r>
            <a:endParaRPr lang="en-US" alt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E56D556-65C8-CD3E-78A7-046C11D18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9571" name="Picture 3">
            <a:hlinkClick r:id="rId4"/>
            <a:extLst>
              <a:ext uri="{FF2B5EF4-FFF2-40B4-BE49-F238E27FC236}">
                <a16:creationId xmlns:a16="http://schemas.microsoft.com/office/drawing/2014/main" id="{9E923EF9-DA25-11E5-342A-874BF76F3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9572" name="Object 4">
            <a:extLst>
              <a:ext uri="{FF2B5EF4-FFF2-40B4-BE49-F238E27FC236}">
                <a16:creationId xmlns:a16="http://schemas.microsoft.com/office/drawing/2014/main" id="{C3004BEF-7965-3982-603F-AD8FCDD46D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382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38095" imgH="1076475" progId="Paint.Picture">
                  <p:embed/>
                </p:oleObj>
              </mc:Choice>
              <mc:Fallback>
                <p:oleObj name="Bitmap Image" r:id="rId6" imgW="838095" imgH="107647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382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3" name="Rectangle 5">
            <a:extLst>
              <a:ext uri="{FF2B5EF4-FFF2-40B4-BE49-F238E27FC236}">
                <a16:creationId xmlns:a16="http://schemas.microsoft.com/office/drawing/2014/main" id="{2642B978-0845-A0C8-36F0-E8103D497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Americium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95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(243.0)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994.0 °C (1267.15 °K, 1821.2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2607.0 °C (2880.15 °K, 4724.6 °F) </a:t>
            </a:r>
            <a:endParaRPr lang="en-US" altLang="en-US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357877E-C6FB-3D87-E417-E9BDF7414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10595" name="Picture 3">
            <a:hlinkClick r:id="rId4"/>
            <a:extLst>
              <a:ext uri="{FF2B5EF4-FFF2-40B4-BE49-F238E27FC236}">
                <a16:creationId xmlns:a16="http://schemas.microsoft.com/office/drawing/2014/main" id="{DC2BCEDC-1CB0-C11F-48FC-27DCEB872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0596" name="Object 4">
            <a:extLst>
              <a:ext uri="{FF2B5EF4-FFF2-40B4-BE49-F238E27FC236}">
                <a16:creationId xmlns:a16="http://schemas.microsoft.com/office/drawing/2014/main" id="{81AC5A7E-478C-64C9-B106-DB70BC85FB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286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28791" imgH="1104762" progId="Paint.Picture">
                  <p:embed/>
                </p:oleObj>
              </mc:Choice>
              <mc:Fallback>
                <p:oleObj name="Bitmap Image" r:id="rId6" imgW="828791" imgH="11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2867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7" name="Rectangle 5">
            <a:extLst>
              <a:ext uri="{FF2B5EF4-FFF2-40B4-BE49-F238E27FC236}">
                <a16:creationId xmlns:a16="http://schemas.microsoft.com/office/drawing/2014/main" id="{45DBC96E-CDBE-5829-A40A-729E7E74A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7010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Curium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Cm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96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(247.0)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1340.0 °C (1613.15 °K, 2444.0 °F)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endParaRPr lang="en-US" alt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4CCFF77-40FD-11F7-5C9D-530930B7D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457200" cy="533400"/>
          </a:xfrm>
          <a:prstGeom prst="actionButtonHome">
            <a:avLst/>
          </a:pr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11619" name="Picture 3">
            <a:hlinkClick r:id="rId4"/>
            <a:extLst>
              <a:ext uri="{FF2B5EF4-FFF2-40B4-BE49-F238E27FC236}">
                <a16:creationId xmlns:a16="http://schemas.microsoft.com/office/drawing/2014/main" id="{EAB9C7C5-C1C2-5F16-17DC-E71938362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6937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1620" name="Object 4">
            <a:extLst>
              <a:ext uri="{FF2B5EF4-FFF2-40B4-BE49-F238E27FC236}">
                <a16:creationId xmlns:a16="http://schemas.microsoft.com/office/drawing/2014/main" id="{DF7A3939-52D3-67C2-FDC2-13959F88C2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8286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828791" imgH="1095528" progId="Paint.Picture">
                  <p:embed/>
                </p:oleObj>
              </mc:Choice>
              <mc:Fallback>
                <p:oleObj name="Bitmap Image" r:id="rId6" imgW="828791" imgH="109552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2867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1" name="Rectangle 5">
            <a:extLst>
              <a:ext uri="{FF2B5EF4-FFF2-40B4-BE49-F238E27FC236}">
                <a16:creationId xmlns:a16="http://schemas.microsoft.com/office/drawing/2014/main" id="{4991A133-96B2-20F0-7F1B-2C982D130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86000"/>
            <a:ext cx="4648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Berkelium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Bk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97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(247.0) amu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808080"/>
    </a:dk1>
    <a:lt1>
      <a:srgbClr val="FFFFFF"/>
    </a:lt1>
    <a:dk2>
      <a:srgbClr val="000000"/>
    </a:dk2>
    <a:lt2>
      <a:srgbClr val="000000"/>
    </a:lt2>
    <a:accent1>
      <a:srgbClr val="00CC99"/>
    </a:accent1>
    <a:accent2>
      <a:srgbClr val="3333CC"/>
    </a:accent2>
    <a:accent3>
      <a:srgbClr val="AAAAAA"/>
    </a:accent3>
    <a:accent4>
      <a:srgbClr val="DADADA"/>
    </a:accent4>
    <a:accent5>
      <a:srgbClr val="AAE2CA"/>
    </a:accent5>
    <a:accent6>
      <a:srgbClr val="2D2DB9"/>
    </a:accent6>
    <a:hlink>
      <a:srgbClr val="CC66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000000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AAAA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808080"/>
    </a:dk1>
    <a:lt1>
      <a:srgbClr val="FFFFFF"/>
    </a:lt1>
    <a:dk2>
      <a:srgbClr val="000000"/>
    </a:dk2>
    <a:lt2>
      <a:srgbClr val="000000"/>
    </a:lt2>
    <a:accent1>
      <a:srgbClr val="00CC99"/>
    </a:accent1>
    <a:accent2>
      <a:srgbClr val="3333CC"/>
    </a:accent2>
    <a:accent3>
      <a:srgbClr val="AAAAAA"/>
    </a:accent3>
    <a:accent4>
      <a:srgbClr val="DADADA"/>
    </a:accent4>
    <a:accent5>
      <a:srgbClr val="AAE2CA"/>
    </a:accent5>
    <a:accent6>
      <a:srgbClr val="2D2DB9"/>
    </a:accent6>
    <a:hlink>
      <a:srgbClr val="CC66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5491</Words>
  <Application>Microsoft Office PowerPoint</Application>
  <PresentationFormat>On-screen Show (4:3)</PresentationFormat>
  <Paragraphs>243</Paragraphs>
  <Slides>113</Slides>
  <Notes>113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113</vt:i4>
      </vt:variant>
    </vt:vector>
  </HeadingPairs>
  <TitlesOfParts>
    <vt:vector size="117" baseType="lpstr">
      <vt:lpstr>Times New Roman</vt:lpstr>
      <vt:lpstr>Arial</vt:lpstr>
      <vt:lpstr>Default Design</vt:lpstr>
      <vt:lpstr>Bitmap Image</vt:lpstr>
      <vt:lpstr>Periodic Table of the Elements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Periodic Table of the Elements</vt:lpstr>
      <vt:lpstr>PowerPoint Presentation</vt:lpstr>
    </vt:vector>
  </TitlesOfParts>
  <Company>...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Table of the Elements</dc:title>
  <dc:creator>...</dc:creator>
  <cp:lastModifiedBy>Nayan GRIFFITHS</cp:lastModifiedBy>
  <cp:revision>174</cp:revision>
  <dcterms:created xsi:type="dcterms:W3CDTF">2002-04-07T18:35:15Z</dcterms:created>
  <dcterms:modified xsi:type="dcterms:W3CDTF">2023-05-23T22:04:52Z</dcterms:modified>
</cp:coreProperties>
</file>