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
  </p:notesMasterIdLst>
  <p:sldIdLst>
    <p:sldId id="256" r:id="rId2"/>
    <p:sldId id="259" r:id="rId3"/>
    <p:sldId id="260" r:id="rId4"/>
    <p:sldId id="261" r:id="rId5"/>
    <p:sldId id="258" r:id="rId6"/>
    <p:sldId id="262"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5" d="100"/>
          <a:sy n="95" d="100"/>
        </p:scale>
        <p:origin x="66" y="4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0BD7755-FF30-9A63-AEE5-CD74F67FFAB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7411" name="Rectangle 3">
            <a:extLst>
              <a:ext uri="{FF2B5EF4-FFF2-40B4-BE49-F238E27FC236}">
                <a16:creationId xmlns:a16="http://schemas.microsoft.com/office/drawing/2014/main" id="{30998E09-97B4-698C-E6C3-9ED9BE03F399}"/>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7412" name="Rectangle 4">
            <a:extLst>
              <a:ext uri="{FF2B5EF4-FFF2-40B4-BE49-F238E27FC236}">
                <a16:creationId xmlns:a16="http://schemas.microsoft.com/office/drawing/2014/main" id="{3B842365-F568-197F-3CE7-DD8DB1B8E472}"/>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a:extLst>
              <a:ext uri="{FF2B5EF4-FFF2-40B4-BE49-F238E27FC236}">
                <a16:creationId xmlns:a16="http://schemas.microsoft.com/office/drawing/2014/main" id="{210B1B43-8E59-B0A3-D6F9-32E97D2B2FB7}"/>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414" name="Rectangle 6">
            <a:extLst>
              <a:ext uri="{FF2B5EF4-FFF2-40B4-BE49-F238E27FC236}">
                <a16:creationId xmlns:a16="http://schemas.microsoft.com/office/drawing/2014/main" id="{25F2D18C-4271-080A-5CA0-39A1D026DCC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7415" name="Rectangle 7">
            <a:extLst>
              <a:ext uri="{FF2B5EF4-FFF2-40B4-BE49-F238E27FC236}">
                <a16:creationId xmlns:a16="http://schemas.microsoft.com/office/drawing/2014/main" id="{42980708-CFEF-9D49-B2CB-CE0FE47811EE}"/>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707825-02D8-4086-A12D-5682C00A88E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ACDD51A-2667-7FD7-84E5-AFF96ACC37B7}"/>
              </a:ext>
            </a:extLst>
          </p:cNvPr>
          <p:cNvSpPr>
            <a:spLocks noGrp="1" noChangeArrowheads="1"/>
          </p:cNvSpPr>
          <p:nvPr>
            <p:ph type="sldNum" sz="quarter" idx="5"/>
          </p:nvPr>
        </p:nvSpPr>
        <p:spPr>
          <a:ln/>
        </p:spPr>
        <p:txBody>
          <a:bodyPr/>
          <a:lstStyle/>
          <a:p>
            <a:fld id="{55736B3C-FF4A-461F-BC24-46634773BB43}" type="slidenum">
              <a:rPr lang="en-GB" altLang="en-US"/>
              <a:pPr/>
              <a:t>1</a:t>
            </a:fld>
            <a:endParaRPr lang="en-GB" altLang="en-US"/>
          </a:p>
        </p:txBody>
      </p:sp>
      <p:sp>
        <p:nvSpPr>
          <p:cNvPr id="18434" name="Rectangle 2">
            <a:extLst>
              <a:ext uri="{FF2B5EF4-FFF2-40B4-BE49-F238E27FC236}">
                <a16:creationId xmlns:a16="http://schemas.microsoft.com/office/drawing/2014/main" id="{03E9394D-35DA-DDA8-6009-D042423529DA}"/>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FE9F1E66-21E5-9BF3-9453-A9A57BB7FC6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36A7EC3-0241-49FC-9862-EABC1683C7E6}"/>
              </a:ext>
            </a:extLst>
          </p:cNvPr>
          <p:cNvSpPr>
            <a:spLocks noGrp="1" noChangeArrowheads="1"/>
          </p:cNvSpPr>
          <p:nvPr>
            <p:ph type="sldNum" sz="quarter" idx="5"/>
          </p:nvPr>
        </p:nvSpPr>
        <p:spPr>
          <a:ln/>
        </p:spPr>
        <p:txBody>
          <a:bodyPr/>
          <a:lstStyle/>
          <a:p>
            <a:fld id="{236F4250-EAC0-4983-92F6-4CE090CD27FF}" type="slidenum">
              <a:rPr lang="en-GB" altLang="en-US"/>
              <a:pPr/>
              <a:t>2</a:t>
            </a:fld>
            <a:endParaRPr lang="en-GB" altLang="en-US"/>
          </a:p>
        </p:txBody>
      </p:sp>
      <p:sp>
        <p:nvSpPr>
          <p:cNvPr id="19458" name="Rectangle 2">
            <a:extLst>
              <a:ext uri="{FF2B5EF4-FFF2-40B4-BE49-F238E27FC236}">
                <a16:creationId xmlns:a16="http://schemas.microsoft.com/office/drawing/2014/main" id="{5EF41FD4-F402-EDB8-0269-1D23C8A0082D}"/>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AD527F72-E0A5-6438-8BD7-F3B98E04B4BF}"/>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A43F2C-66E7-0B34-DDF8-D3D35E25CC73}"/>
              </a:ext>
            </a:extLst>
          </p:cNvPr>
          <p:cNvSpPr>
            <a:spLocks noGrp="1" noChangeArrowheads="1"/>
          </p:cNvSpPr>
          <p:nvPr>
            <p:ph type="sldNum" sz="quarter" idx="5"/>
          </p:nvPr>
        </p:nvSpPr>
        <p:spPr>
          <a:ln/>
        </p:spPr>
        <p:txBody>
          <a:bodyPr/>
          <a:lstStyle/>
          <a:p>
            <a:fld id="{39A9C262-8C46-43A0-AE7D-010147AD8C5F}" type="slidenum">
              <a:rPr lang="en-GB" altLang="en-US"/>
              <a:pPr/>
              <a:t>3</a:t>
            </a:fld>
            <a:endParaRPr lang="en-GB" altLang="en-US"/>
          </a:p>
        </p:txBody>
      </p:sp>
      <p:sp>
        <p:nvSpPr>
          <p:cNvPr id="20482" name="Rectangle 2">
            <a:extLst>
              <a:ext uri="{FF2B5EF4-FFF2-40B4-BE49-F238E27FC236}">
                <a16:creationId xmlns:a16="http://schemas.microsoft.com/office/drawing/2014/main" id="{68FF1A9B-578C-8FE2-BC2B-FF5E40281260}"/>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3767414A-FE70-7A90-43EB-E43CD0503C6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D020BC8-A41D-21AC-299D-F4EC966A8AB7}"/>
              </a:ext>
            </a:extLst>
          </p:cNvPr>
          <p:cNvSpPr>
            <a:spLocks noGrp="1" noChangeArrowheads="1"/>
          </p:cNvSpPr>
          <p:nvPr>
            <p:ph type="sldNum" sz="quarter" idx="5"/>
          </p:nvPr>
        </p:nvSpPr>
        <p:spPr>
          <a:ln/>
        </p:spPr>
        <p:txBody>
          <a:bodyPr/>
          <a:lstStyle/>
          <a:p>
            <a:fld id="{68A2467D-42F2-4BBC-A6E7-24059A362A50}" type="slidenum">
              <a:rPr lang="en-GB" altLang="en-US"/>
              <a:pPr/>
              <a:t>4</a:t>
            </a:fld>
            <a:endParaRPr lang="en-GB" altLang="en-US"/>
          </a:p>
        </p:txBody>
      </p:sp>
      <p:sp>
        <p:nvSpPr>
          <p:cNvPr id="21506" name="Rectangle 2">
            <a:extLst>
              <a:ext uri="{FF2B5EF4-FFF2-40B4-BE49-F238E27FC236}">
                <a16:creationId xmlns:a16="http://schemas.microsoft.com/office/drawing/2014/main" id="{3C445865-9472-D407-DCC6-65B4E18E48AB}"/>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753DAF0B-4942-DE06-2150-732CFAE789F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82EAD5-0C7C-8C3E-F263-70B368FD1248}"/>
              </a:ext>
            </a:extLst>
          </p:cNvPr>
          <p:cNvSpPr>
            <a:spLocks noGrp="1" noChangeArrowheads="1"/>
          </p:cNvSpPr>
          <p:nvPr>
            <p:ph type="sldNum" sz="quarter" idx="5"/>
          </p:nvPr>
        </p:nvSpPr>
        <p:spPr>
          <a:ln/>
        </p:spPr>
        <p:txBody>
          <a:bodyPr/>
          <a:lstStyle/>
          <a:p>
            <a:fld id="{88AB1924-98BE-4E8F-BC67-58490D014C1C}" type="slidenum">
              <a:rPr lang="en-GB" altLang="en-US"/>
              <a:pPr/>
              <a:t>5</a:t>
            </a:fld>
            <a:endParaRPr lang="en-GB" altLang="en-US"/>
          </a:p>
        </p:txBody>
      </p:sp>
      <p:sp>
        <p:nvSpPr>
          <p:cNvPr id="22530" name="Rectangle 2">
            <a:extLst>
              <a:ext uri="{FF2B5EF4-FFF2-40B4-BE49-F238E27FC236}">
                <a16:creationId xmlns:a16="http://schemas.microsoft.com/office/drawing/2014/main" id="{A5C82B48-FD5C-F36C-756D-F9F8489082D6}"/>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65833B31-545A-7F46-8424-2DFFE7727053}"/>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406801A-B566-B06F-04F2-1CE5C903B0B7}"/>
              </a:ext>
            </a:extLst>
          </p:cNvPr>
          <p:cNvSpPr>
            <a:spLocks noGrp="1" noChangeArrowheads="1"/>
          </p:cNvSpPr>
          <p:nvPr>
            <p:ph type="sldNum" sz="quarter" idx="5"/>
          </p:nvPr>
        </p:nvSpPr>
        <p:spPr>
          <a:ln/>
        </p:spPr>
        <p:txBody>
          <a:bodyPr/>
          <a:lstStyle/>
          <a:p>
            <a:fld id="{C687DD0E-87D5-4E73-BE3C-367A335E0F9E}" type="slidenum">
              <a:rPr lang="en-GB" altLang="en-US"/>
              <a:pPr/>
              <a:t>6</a:t>
            </a:fld>
            <a:endParaRPr lang="en-GB" altLang="en-US"/>
          </a:p>
        </p:txBody>
      </p:sp>
      <p:sp>
        <p:nvSpPr>
          <p:cNvPr id="24578" name="Rectangle 2">
            <a:extLst>
              <a:ext uri="{FF2B5EF4-FFF2-40B4-BE49-F238E27FC236}">
                <a16:creationId xmlns:a16="http://schemas.microsoft.com/office/drawing/2014/main" id="{892B53A4-6BC0-5E68-5437-C9D2750DB69E}"/>
              </a:ext>
            </a:extLst>
          </p:cNvPr>
          <p:cNvSpPr>
            <a:spLocks noRot="1" noChangeArrowheads="1" noTextEdit="1"/>
          </p:cNvSpPr>
          <p:nvPr>
            <p:ph type="sldImg"/>
          </p:nvPr>
        </p:nvSpPr>
        <p:spPr>
          <a:xfrm>
            <a:off x="1144588" y="685800"/>
            <a:ext cx="4572000" cy="3429000"/>
          </a:xfrm>
          <a:ln/>
        </p:spPr>
      </p:sp>
      <p:sp>
        <p:nvSpPr>
          <p:cNvPr id="24579" name="Rectangle 3">
            <a:extLst>
              <a:ext uri="{FF2B5EF4-FFF2-40B4-BE49-F238E27FC236}">
                <a16:creationId xmlns:a16="http://schemas.microsoft.com/office/drawing/2014/main" id="{987409A1-CBDA-A185-372C-2F8338B1F982}"/>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02EE3FE-38F6-B98F-F0D7-02284F629128}"/>
              </a:ext>
            </a:extLst>
          </p:cNvPr>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GB" altLang="en-US"/>
          </a:p>
        </p:txBody>
      </p:sp>
      <p:pic>
        <p:nvPicPr>
          <p:cNvPr id="8195" name="Picture 3">
            <a:extLst>
              <a:ext uri="{FF2B5EF4-FFF2-40B4-BE49-F238E27FC236}">
                <a16:creationId xmlns:a16="http://schemas.microsoft.com/office/drawing/2014/main" id="{37CE770B-AC62-6E8E-905F-3619172D51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extLst>
            <a:ext uri="{909E8E84-426E-40DD-AFC4-6F175D3DCCD1}">
              <a14:hiddenFill xmlns:a14="http://schemas.microsoft.com/office/drawing/2010/main">
                <a:solidFill>
                  <a:srgbClr val="FFFFFF"/>
                </a:solidFill>
              </a14:hiddenFill>
            </a:ext>
          </a:extLst>
        </p:spPr>
      </p:pic>
      <p:sp>
        <p:nvSpPr>
          <p:cNvPr id="8196" name="Rectangle 4">
            <a:extLst>
              <a:ext uri="{FF2B5EF4-FFF2-40B4-BE49-F238E27FC236}">
                <a16:creationId xmlns:a16="http://schemas.microsoft.com/office/drawing/2014/main" id="{85CBE163-0564-23C7-D277-1CC232389B90}"/>
              </a:ext>
            </a:extLst>
          </p:cNvPr>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en-GB" altLang="en-US"/>
          </a:p>
        </p:txBody>
      </p:sp>
      <p:pic>
        <p:nvPicPr>
          <p:cNvPr id="8197" name="Picture 5">
            <a:extLst>
              <a:ext uri="{FF2B5EF4-FFF2-40B4-BE49-F238E27FC236}">
                <a16:creationId xmlns:a16="http://schemas.microsoft.com/office/drawing/2014/main" id="{0B4267B7-6558-7268-C24B-DA9713B274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8198" name="Rectangle 6">
            <a:extLst>
              <a:ext uri="{FF2B5EF4-FFF2-40B4-BE49-F238E27FC236}">
                <a16:creationId xmlns:a16="http://schemas.microsoft.com/office/drawing/2014/main" id="{8042656B-F449-8430-A291-C3E94D848347}"/>
              </a:ext>
            </a:extLst>
          </p:cNvPr>
          <p:cNvSpPr>
            <a:spLocks noGrp="1" noChangeArrowheads="1"/>
          </p:cNvSpPr>
          <p:nvPr>
            <p:ph type="ctrTitle"/>
          </p:nvPr>
        </p:nvSpPr>
        <p:spPr>
          <a:xfrm>
            <a:off x="914400" y="2057400"/>
            <a:ext cx="7721600" cy="1143000"/>
          </a:xfrm>
        </p:spPr>
        <p:txBody>
          <a:bodyPr/>
          <a:lstStyle>
            <a:lvl1pPr>
              <a:defRPr/>
            </a:lvl1pPr>
          </a:lstStyle>
          <a:p>
            <a:pPr lvl="0"/>
            <a:r>
              <a:rPr lang="en-US" altLang="en-US" noProof="0"/>
              <a:t>Click to edit Master title style</a:t>
            </a:r>
          </a:p>
        </p:txBody>
      </p:sp>
      <p:sp>
        <p:nvSpPr>
          <p:cNvPr id="8199" name="Rectangle 7">
            <a:extLst>
              <a:ext uri="{FF2B5EF4-FFF2-40B4-BE49-F238E27FC236}">
                <a16:creationId xmlns:a16="http://schemas.microsoft.com/office/drawing/2014/main" id="{86DA751C-D185-BB4F-8D61-75B56FBE2A1A}"/>
              </a:ext>
            </a:extLst>
          </p:cNvPr>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altLang="en-US" noProof="0"/>
              <a:t>Click to edit Master subtitle style</a:t>
            </a:r>
          </a:p>
        </p:txBody>
      </p:sp>
      <p:sp>
        <p:nvSpPr>
          <p:cNvPr id="8200" name="Rectangle 8">
            <a:extLst>
              <a:ext uri="{FF2B5EF4-FFF2-40B4-BE49-F238E27FC236}">
                <a16:creationId xmlns:a16="http://schemas.microsoft.com/office/drawing/2014/main" id="{A83DBD96-617E-117F-560E-79E6AE863CB2}"/>
              </a:ext>
            </a:extLst>
          </p:cNvPr>
          <p:cNvSpPr>
            <a:spLocks noGrp="1" noChangeArrowheads="1"/>
          </p:cNvSpPr>
          <p:nvPr>
            <p:ph type="dt" sz="quarter" idx="2"/>
          </p:nvPr>
        </p:nvSpPr>
        <p:spPr>
          <a:xfrm>
            <a:off x="1084263" y="6096000"/>
            <a:ext cx="1905000" cy="457200"/>
          </a:xfrm>
        </p:spPr>
        <p:txBody>
          <a:bodyPr/>
          <a:lstStyle>
            <a:lvl1pPr>
              <a:defRPr/>
            </a:lvl1pPr>
          </a:lstStyle>
          <a:p>
            <a:endParaRPr lang="en-US" altLang="en-US"/>
          </a:p>
        </p:txBody>
      </p:sp>
      <p:sp>
        <p:nvSpPr>
          <p:cNvPr id="8201" name="Rectangle 9">
            <a:extLst>
              <a:ext uri="{FF2B5EF4-FFF2-40B4-BE49-F238E27FC236}">
                <a16:creationId xmlns:a16="http://schemas.microsoft.com/office/drawing/2014/main" id="{EAE906C6-E934-880D-85D6-BE46362AC258}"/>
              </a:ext>
            </a:extLst>
          </p:cNvPr>
          <p:cNvSpPr>
            <a:spLocks noGrp="1" noChangeArrowheads="1"/>
          </p:cNvSpPr>
          <p:nvPr>
            <p:ph type="ftr" sz="quarter" idx="3"/>
          </p:nvPr>
        </p:nvSpPr>
        <p:spPr>
          <a:xfrm>
            <a:off x="3522663" y="6096000"/>
            <a:ext cx="2895600" cy="457200"/>
          </a:xfrm>
        </p:spPr>
        <p:txBody>
          <a:bodyPr/>
          <a:lstStyle>
            <a:lvl1pPr>
              <a:defRPr/>
            </a:lvl1pPr>
          </a:lstStyle>
          <a:p>
            <a:endParaRPr lang="en-US" altLang="en-US"/>
          </a:p>
        </p:txBody>
      </p:sp>
      <p:sp>
        <p:nvSpPr>
          <p:cNvPr id="8202" name="Rectangle 10">
            <a:extLst>
              <a:ext uri="{FF2B5EF4-FFF2-40B4-BE49-F238E27FC236}">
                <a16:creationId xmlns:a16="http://schemas.microsoft.com/office/drawing/2014/main" id="{71C8B7D3-5214-E19F-2C9C-BF53AF41582E}"/>
              </a:ext>
            </a:extLst>
          </p:cNvPr>
          <p:cNvSpPr>
            <a:spLocks noGrp="1" noChangeArrowheads="1"/>
          </p:cNvSpPr>
          <p:nvPr>
            <p:ph type="sldNum" sz="quarter" idx="4"/>
          </p:nvPr>
        </p:nvSpPr>
        <p:spPr>
          <a:xfrm>
            <a:off x="6951663" y="6096000"/>
            <a:ext cx="1905000" cy="457200"/>
          </a:xfrm>
        </p:spPr>
        <p:txBody>
          <a:bodyPr/>
          <a:lstStyle>
            <a:lvl1pPr>
              <a:defRPr/>
            </a:lvl1pPr>
          </a:lstStyle>
          <a:p>
            <a:fld id="{772A350F-CDC8-43AD-BC7E-FBFFC4D477E7}"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DF1B6-E83F-0ADA-C667-3756C62003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B0F877D-4757-DDF6-6C65-AA3D3FE1AA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F1993-B045-FA9F-7D56-0F885F5539B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31DFCD9-6BF6-2FE7-BCD0-64DBD5A1733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1AE72F3-7B7F-284C-EC63-F94F8EB3A9BE}"/>
              </a:ext>
            </a:extLst>
          </p:cNvPr>
          <p:cNvSpPr>
            <a:spLocks noGrp="1"/>
          </p:cNvSpPr>
          <p:nvPr>
            <p:ph type="sldNum" sz="quarter" idx="12"/>
          </p:nvPr>
        </p:nvSpPr>
        <p:spPr/>
        <p:txBody>
          <a:bodyPr/>
          <a:lstStyle>
            <a:lvl1pPr>
              <a:defRPr/>
            </a:lvl1pPr>
          </a:lstStyle>
          <a:p>
            <a:fld id="{A3C3F466-A9A0-493A-9021-7D26A38DC8A2}" type="slidenum">
              <a:rPr lang="en-US" altLang="en-US"/>
              <a:pPr/>
              <a:t>‹#›</a:t>
            </a:fld>
            <a:endParaRPr lang="en-US" altLang="en-US"/>
          </a:p>
        </p:txBody>
      </p:sp>
    </p:spTree>
    <p:extLst>
      <p:ext uri="{BB962C8B-B14F-4D97-AF65-F5344CB8AC3E}">
        <p14:creationId xmlns:p14="http://schemas.microsoft.com/office/powerpoint/2010/main" val="2753791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10ABB4-58A8-F762-3863-2C3FB610AD33}"/>
              </a:ext>
            </a:extLst>
          </p:cNvPr>
          <p:cNvSpPr>
            <a:spLocks noGrp="1"/>
          </p:cNvSpPr>
          <p:nvPr>
            <p:ph type="title" orient="vert"/>
          </p:nvPr>
        </p:nvSpPr>
        <p:spPr>
          <a:xfrm>
            <a:off x="6781800" y="381000"/>
            <a:ext cx="19050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865B49F-E4A5-A159-D46C-1851FA5E5739}"/>
              </a:ext>
            </a:extLst>
          </p:cNvPr>
          <p:cNvSpPr>
            <a:spLocks noGrp="1"/>
          </p:cNvSpPr>
          <p:nvPr>
            <p:ph type="body" orient="vert" idx="1"/>
          </p:nvPr>
        </p:nvSpPr>
        <p:spPr>
          <a:xfrm>
            <a:off x="1066800" y="381000"/>
            <a:ext cx="5562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F2AA4-224E-9350-2881-3CF8705BBF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5B8AB2-7270-4C97-18EF-1892207F060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815560-DDD9-D597-EA1B-C6B80982D4D6}"/>
              </a:ext>
            </a:extLst>
          </p:cNvPr>
          <p:cNvSpPr>
            <a:spLocks noGrp="1"/>
          </p:cNvSpPr>
          <p:nvPr>
            <p:ph type="sldNum" sz="quarter" idx="12"/>
          </p:nvPr>
        </p:nvSpPr>
        <p:spPr/>
        <p:txBody>
          <a:bodyPr/>
          <a:lstStyle>
            <a:lvl1pPr>
              <a:defRPr/>
            </a:lvl1pPr>
          </a:lstStyle>
          <a:p>
            <a:fld id="{8885EC7A-F3B2-4010-910A-60E5A8672ACB}" type="slidenum">
              <a:rPr lang="en-US" altLang="en-US"/>
              <a:pPr/>
              <a:t>‹#›</a:t>
            </a:fld>
            <a:endParaRPr lang="en-US" altLang="en-US"/>
          </a:p>
        </p:txBody>
      </p:sp>
    </p:spTree>
    <p:extLst>
      <p:ext uri="{BB962C8B-B14F-4D97-AF65-F5344CB8AC3E}">
        <p14:creationId xmlns:p14="http://schemas.microsoft.com/office/powerpoint/2010/main" val="3891378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6B2AF-0CE0-63EF-FE2A-F77ABCEEF024}"/>
              </a:ext>
            </a:extLst>
          </p:cNvPr>
          <p:cNvSpPr>
            <a:spLocks noGrp="1"/>
          </p:cNvSpPr>
          <p:nvPr>
            <p:ph type="title"/>
          </p:nvPr>
        </p:nvSpPr>
        <p:spPr>
          <a:xfrm>
            <a:off x="1066800" y="381000"/>
            <a:ext cx="7620000" cy="1143000"/>
          </a:xfrm>
        </p:spPr>
        <p:txBody>
          <a:bodyPr/>
          <a:lstStyle/>
          <a:p>
            <a:r>
              <a:rPr lang="en-US"/>
              <a:t>Click to edit Master title style</a:t>
            </a:r>
            <a:endParaRPr lang="en-GB"/>
          </a:p>
        </p:txBody>
      </p:sp>
      <p:sp>
        <p:nvSpPr>
          <p:cNvPr id="3" name="Table Placeholder 2">
            <a:extLst>
              <a:ext uri="{FF2B5EF4-FFF2-40B4-BE49-F238E27FC236}">
                <a16:creationId xmlns:a16="http://schemas.microsoft.com/office/drawing/2014/main" id="{9C5D0903-C8F1-AC6E-FCCC-85B586F551B6}"/>
              </a:ext>
            </a:extLst>
          </p:cNvPr>
          <p:cNvSpPr>
            <a:spLocks noGrp="1"/>
          </p:cNvSpPr>
          <p:nvPr>
            <p:ph type="tbl" idx="1"/>
          </p:nvPr>
        </p:nvSpPr>
        <p:spPr>
          <a:xfrm>
            <a:off x="1066800" y="1752600"/>
            <a:ext cx="7620000" cy="4114800"/>
          </a:xfrm>
        </p:spPr>
        <p:txBody>
          <a:bodyPr/>
          <a:lstStyle/>
          <a:p>
            <a:endParaRPr lang="en-GB"/>
          </a:p>
        </p:txBody>
      </p:sp>
      <p:sp>
        <p:nvSpPr>
          <p:cNvPr id="4" name="Date Placeholder 3">
            <a:extLst>
              <a:ext uri="{FF2B5EF4-FFF2-40B4-BE49-F238E27FC236}">
                <a16:creationId xmlns:a16="http://schemas.microsoft.com/office/drawing/2014/main" id="{B6ADCDDE-2CC7-8B8E-8552-0F614F4C2723}"/>
              </a:ext>
            </a:extLst>
          </p:cNvPr>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0F18E69-F41E-0E82-E969-09BDCBFEB239}"/>
              </a:ext>
            </a:extLst>
          </p:cNvPr>
          <p:cNvSpPr>
            <a:spLocks noGrp="1"/>
          </p:cNvSpPr>
          <p:nvPr>
            <p:ph type="ftr" sz="quarter" idx="11"/>
          </p:nvPr>
        </p:nvSpPr>
        <p:spPr>
          <a:xfrm>
            <a:off x="3452813" y="6107113"/>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B4F978E-31EE-160C-91A7-AF7E10A8357C}"/>
              </a:ext>
            </a:extLst>
          </p:cNvPr>
          <p:cNvSpPr>
            <a:spLocks noGrp="1"/>
          </p:cNvSpPr>
          <p:nvPr>
            <p:ph type="sldNum" sz="quarter" idx="12"/>
          </p:nvPr>
        </p:nvSpPr>
        <p:spPr>
          <a:xfrm>
            <a:off x="6881813" y="6107113"/>
            <a:ext cx="1905000" cy="457200"/>
          </a:xfrm>
        </p:spPr>
        <p:txBody>
          <a:bodyPr/>
          <a:lstStyle>
            <a:lvl1pPr>
              <a:defRPr/>
            </a:lvl1pPr>
          </a:lstStyle>
          <a:p>
            <a:fld id="{0A680CF1-9AE2-4959-B010-E70A7A354C71}" type="slidenum">
              <a:rPr lang="en-US" altLang="en-US"/>
              <a:pPr/>
              <a:t>‹#›</a:t>
            </a:fld>
            <a:endParaRPr lang="en-US" altLang="en-US"/>
          </a:p>
        </p:txBody>
      </p:sp>
    </p:spTree>
    <p:extLst>
      <p:ext uri="{BB962C8B-B14F-4D97-AF65-F5344CB8AC3E}">
        <p14:creationId xmlns:p14="http://schemas.microsoft.com/office/powerpoint/2010/main" val="1874291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0AD2E-BD30-9FCF-9BFC-9E1FB00FC2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A5C7DC-06D9-0B90-DBCB-2DCF8E1ABE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BDD268-62FD-DB63-4D64-689D39491CE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86FD18C-EB88-10F5-D26E-E2E9A5C7869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433DEB0-8434-1B87-5448-FB7AE77802BC}"/>
              </a:ext>
            </a:extLst>
          </p:cNvPr>
          <p:cNvSpPr>
            <a:spLocks noGrp="1"/>
          </p:cNvSpPr>
          <p:nvPr>
            <p:ph type="sldNum" sz="quarter" idx="12"/>
          </p:nvPr>
        </p:nvSpPr>
        <p:spPr/>
        <p:txBody>
          <a:bodyPr/>
          <a:lstStyle>
            <a:lvl1pPr>
              <a:defRPr/>
            </a:lvl1pPr>
          </a:lstStyle>
          <a:p>
            <a:fld id="{3160A09E-03E9-4CC3-90DF-C64E3006C8DA}" type="slidenum">
              <a:rPr lang="en-US" altLang="en-US"/>
              <a:pPr/>
              <a:t>‹#›</a:t>
            </a:fld>
            <a:endParaRPr lang="en-US" altLang="en-US"/>
          </a:p>
        </p:txBody>
      </p:sp>
    </p:spTree>
    <p:extLst>
      <p:ext uri="{BB962C8B-B14F-4D97-AF65-F5344CB8AC3E}">
        <p14:creationId xmlns:p14="http://schemas.microsoft.com/office/powerpoint/2010/main" val="423370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A9F1D-8FBC-0FCE-DE8D-D42E23F7299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16F9F6-1A09-F94E-0F62-94339081580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435690E-C1B2-B155-A888-AB23E042A6A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9CDF2DA-6EDC-3B09-C3A2-7E725B53EB7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72AD08C-6FFC-2015-DFF1-1BA647D0042D}"/>
              </a:ext>
            </a:extLst>
          </p:cNvPr>
          <p:cNvSpPr>
            <a:spLocks noGrp="1"/>
          </p:cNvSpPr>
          <p:nvPr>
            <p:ph type="sldNum" sz="quarter" idx="12"/>
          </p:nvPr>
        </p:nvSpPr>
        <p:spPr/>
        <p:txBody>
          <a:bodyPr/>
          <a:lstStyle>
            <a:lvl1pPr>
              <a:defRPr/>
            </a:lvl1pPr>
          </a:lstStyle>
          <a:p>
            <a:fld id="{FBF11E0E-1493-4B38-96EE-3D80032D8247}" type="slidenum">
              <a:rPr lang="en-US" altLang="en-US"/>
              <a:pPr/>
              <a:t>‹#›</a:t>
            </a:fld>
            <a:endParaRPr lang="en-US" altLang="en-US"/>
          </a:p>
        </p:txBody>
      </p:sp>
    </p:spTree>
    <p:extLst>
      <p:ext uri="{BB962C8B-B14F-4D97-AF65-F5344CB8AC3E}">
        <p14:creationId xmlns:p14="http://schemas.microsoft.com/office/powerpoint/2010/main" val="416322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94FF3-4850-A3B2-04ED-246E761770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9287F2-7291-20D2-DC5D-97323EC8EE3C}"/>
              </a:ext>
            </a:extLst>
          </p:cNvPr>
          <p:cNvSpPr>
            <a:spLocks noGrp="1"/>
          </p:cNvSpPr>
          <p:nvPr>
            <p:ph sz="half" idx="1"/>
          </p:nvPr>
        </p:nvSpPr>
        <p:spPr>
          <a:xfrm>
            <a:off x="1066800" y="1752600"/>
            <a:ext cx="3733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ADAC3F-E118-3B36-4A90-6C1CE630EF1B}"/>
              </a:ext>
            </a:extLst>
          </p:cNvPr>
          <p:cNvSpPr>
            <a:spLocks noGrp="1"/>
          </p:cNvSpPr>
          <p:nvPr>
            <p:ph sz="half" idx="2"/>
          </p:nvPr>
        </p:nvSpPr>
        <p:spPr>
          <a:xfrm>
            <a:off x="4953000" y="1752600"/>
            <a:ext cx="3733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D47849-0417-40CF-95EF-A55B84BFB3D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79EF8A0-5BC3-E9B6-8FCC-773F1DE9AE5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17F7A74-783F-FDF9-6EC5-86DE1B2EC4F3}"/>
              </a:ext>
            </a:extLst>
          </p:cNvPr>
          <p:cNvSpPr>
            <a:spLocks noGrp="1"/>
          </p:cNvSpPr>
          <p:nvPr>
            <p:ph type="sldNum" sz="quarter" idx="12"/>
          </p:nvPr>
        </p:nvSpPr>
        <p:spPr/>
        <p:txBody>
          <a:bodyPr/>
          <a:lstStyle>
            <a:lvl1pPr>
              <a:defRPr/>
            </a:lvl1pPr>
          </a:lstStyle>
          <a:p>
            <a:fld id="{977D2DC4-2D01-4210-8432-D6F508C90A08}" type="slidenum">
              <a:rPr lang="en-US" altLang="en-US"/>
              <a:pPr/>
              <a:t>‹#›</a:t>
            </a:fld>
            <a:endParaRPr lang="en-US" altLang="en-US"/>
          </a:p>
        </p:txBody>
      </p:sp>
    </p:spTree>
    <p:extLst>
      <p:ext uri="{BB962C8B-B14F-4D97-AF65-F5344CB8AC3E}">
        <p14:creationId xmlns:p14="http://schemas.microsoft.com/office/powerpoint/2010/main" val="341464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2F5A4-70D0-0C40-73DC-584EB20A668C}"/>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544F81-83EE-22DC-8D4B-7CE01E5D4E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039684-71BC-E7A9-2273-8777F4BB04F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2F6DE8-8209-A441-1406-CAD450878A7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AACF7CD-0293-8519-2249-9E9017F4974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842810-955B-9310-219D-F8A0C1666B0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53E14998-4BD8-D6F9-8E06-85F41C904E4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61DDB4BC-7070-65FA-4FD3-B40D88B2F291}"/>
              </a:ext>
            </a:extLst>
          </p:cNvPr>
          <p:cNvSpPr>
            <a:spLocks noGrp="1"/>
          </p:cNvSpPr>
          <p:nvPr>
            <p:ph type="sldNum" sz="quarter" idx="12"/>
          </p:nvPr>
        </p:nvSpPr>
        <p:spPr/>
        <p:txBody>
          <a:bodyPr/>
          <a:lstStyle>
            <a:lvl1pPr>
              <a:defRPr/>
            </a:lvl1pPr>
          </a:lstStyle>
          <a:p>
            <a:fld id="{F9C1865C-B6DB-4368-B621-D79E3B44DB1A}" type="slidenum">
              <a:rPr lang="en-US" altLang="en-US"/>
              <a:pPr/>
              <a:t>‹#›</a:t>
            </a:fld>
            <a:endParaRPr lang="en-US" altLang="en-US"/>
          </a:p>
        </p:txBody>
      </p:sp>
    </p:spTree>
    <p:extLst>
      <p:ext uri="{BB962C8B-B14F-4D97-AF65-F5344CB8AC3E}">
        <p14:creationId xmlns:p14="http://schemas.microsoft.com/office/powerpoint/2010/main" val="365375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47D7B-B71A-B0CB-591B-769ACB528E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58CD78A-D213-A010-D69D-A4DAE67BB7B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C8DB8DC-7998-FD0D-0242-BAB9C2511AD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EB7D7A5F-C6F1-B718-6DF5-FB0956D813F5}"/>
              </a:ext>
            </a:extLst>
          </p:cNvPr>
          <p:cNvSpPr>
            <a:spLocks noGrp="1"/>
          </p:cNvSpPr>
          <p:nvPr>
            <p:ph type="sldNum" sz="quarter" idx="12"/>
          </p:nvPr>
        </p:nvSpPr>
        <p:spPr/>
        <p:txBody>
          <a:bodyPr/>
          <a:lstStyle>
            <a:lvl1pPr>
              <a:defRPr/>
            </a:lvl1pPr>
          </a:lstStyle>
          <a:p>
            <a:fld id="{E9F2A019-7752-4813-A79E-C252B457A6F0}" type="slidenum">
              <a:rPr lang="en-US" altLang="en-US"/>
              <a:pPr/>
              <a:t>‹#›</a:t>
            </a:fld>
            <a:endParaRPr lang="en-US" altLang="en-US"/>
          </a:p>
        </p:txBody>
      </p:sp>
    </p:spTree>
    <p:extLst>
      <p:ext uri="{BB962C8B-B14F-4D97-AF65-F5344CB8AC3E}">
        <p14:creationId xmlns:p14="http://schemas.microsoft.com/office/powerpoint/2010/main" val="68920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0ECB15-5829-0F86-9A18-AE833E9F2AD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CA831CD-1D0C-6F5C-194A-4B3DF70D105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A8EFBC9-A977-C8FF-D62A-7EF8AD866C44}"/>
              </a:ext>
            </a:extLst>
          </p:cNvPr>
          <p:cNvSpPr>
            <a:spLocks noGrp="1"/>
          </p:cNvSpPr>
          <p:nvPr>
            <p:ph type="sldNum" sz="quarter" idx="12"/>
          </p:nvPr>
        </p:nvSpPr>
        <p:spPr/>
        <p:txBody>
          <a:bodyPr/>
          <a:lstStyle>
            <a:lvl1pPr>
              <a:defRPr/>
            </a:lvl1pPr>
          </a:lstStyle>
          <a:p>
            <a:fld id="{B04BB436-4836-466E-B482-10800E8A3DE8}" type="slidenum">
              <a:rPr lang="en-US" altLang="en-US"/>
              <a:pPr/>
              <a:t>‹#›</a:t>
            </a:fld>
            <a:endParaRPr lang="en-US" altLang="en-US"/>
          </a:p>
        </p:txBody>
      </p:sp>
    </p:spTree>
    <p:extLst>
      <p:ext uri="{BB962C8B-B14F-4D97-AF65-F5344CB8AC3E}">
        <p14:creationId xmlns:p14="http://schemas.microsoft.com/office/powerpoint/2010/main" val="194952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E9FF3-3108-36BB-25A0-B74063C37AD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B46286-FAAB-F7BC-869E-90B05566C07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B624B5-5EFA-569A-3CF8-F2E7E92D28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45095-BFAD-F918-5AD3-C4E0F5A8EA4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741905C-9D06-C6D0-CD81-44821E86F1D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37A313F-F547-4C54-CC89-6C0A0E88E894}"/>
              </a:ext>
            </a:extLst>
          </p:cNvPr>
          <p:cNvSpPr>
            <a:spLocks noGrp="1"/>
          </p:cNvSpPr>
          <p:nvPr>
            <p:ph type="sldNum" sz="quarter" idx="12"/>
          </p:nvPr>
        </p:nvSpPr>
        <p:spPr/>
        <p:txBody>
          <a:bodyPr/>
          <a:lstStyle>
            <a:lvl1pPr>
              <a:defRPr/>
            </a:lvl1pPr>
          </a:lstStyle>
          <a:p>
            <a:fld id="{3C7CF8FD-85F1-43C4-AB23-C9415CAFF9F5}" type="slidenum">
              <a:rPr lang="en-US" altLang="en-US"/>
              <a:pPr/>
              <a:t>‹#›</a:t>
            </a:fld>
            <a:endParaRPr lang="en-US" altLang="en-US"/>
          </a:p>
        </p:txBody>
      </p:sp>
    </p:spTree>
    <p:extLst>
      <p:ext uri="{BB962C8B-B14F-4D97-AF65-F5344CB8AC3E}">
        <p14:creationId xmlns:p14="http://schemas.microsoft.com/office/powerpoint/2010/main" val="1222769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34EB1-A498-0FED-D3E7-EAA185298E3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FA1000F-27CA-A602-46FB-A68177A0663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8E19B5-B284-C317-F034-A5252211D31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E4A73B-C001-5572-71CD-9BB751FF493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46E78F-7267-FA88-5C66-3EA6C4A28B4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AB7B475-5BB6-1036-0E22-8F7E0C771653}"/>
              </a:ext>
            </a:extLst>
          </p:cNvPr>
          <p:cNvSpPr>
            <a:spLocks noGrp="1"/>
          </p:cNvSpPr>
          <p:nvPr>
            <p:ph type="sldNum" sz="quarter" idx="12"/>
          </p:nvPr>
        </p:nvSpPr>
        <p:spPr/>
        <p:txBody>
          <a:bodyPr/>
          <a:lstStyle>
            <a:lvl1pPr>
              <a:defRPr/>
            </a:lvl1pPr>
          </a:lstStyle>
          <a:p>
            <a:fld id="{D19DE2A9-B4B0-4C67-A6E5-0064F17A2227}" type="slidenum">
              <a:rPr lang="en-US" altLang="en-US"/>
              <a:pPr/>
              <a:t>‹#›</a:t>
            </a:fld>
            <a:endParaRPr lang="en-US" altLang="en-US"/>
          </a:p>
        </p:txBody>
      </p:sp>
    </p:spTree>
    <p:extLst>
      <p:ext uri="{BB962C8B-B14F-4D97-AF65-F5344CB8AC3E}">
        <p14:creationId xmlns:p14="http://schemas.microsoft.com/office/powerpoint/2010/main" val="399239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A6F9B7C-0E71-7D9C-E725-C7FA02A7FF06}"/>
              </a:ext>
            </a:extLst>
          </p:cNvPr>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ctr"/>
            <a:endParaRPr kumimoji="1" lang="en-GB" altLang="en-US"/>
          </a:p>
        </p:txBody>
      </p:sp>
      <p:sp>
        <p:nvSpPr>
          <p:cNvPr id="7171" name="Line 3">
            <a:extLst>
              <a:ext uri="{FF2B5EF4-FFF2-40B4-BE49-F238E27FC236}">
                <a16:creationId xmlns:a16="http://schemas.microsoft.com/office/drawing/2014/main" id="{5A82D0C4-981C-AC35-3BA6-E679612BD22F}"/>
              </a:ext>
            </a:extLst>
          </p:cNvPr>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pic>
        <p:nvPicPr>
          <p:cNvPr id="7172" name="Picture 4">
            <a:extLst>
              <a:ext uri="{FF2B5EF4-FFF2-40B4-BE49-F238E27FC236}">
                <a16:creationId xmlns:a16="http://schemas.microsoft.com/office/drawing/2014/main" id="{A77FFE7F-26CA-EDED-53E2-9BAA08B16E1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a:extLst>
              <a:ext uri="{FF2B5EF4-FFF2-40B4-BE49-F238E27FC236}">
                <a16:creationId xmlns:a16="http://schemas.microsoft.com/office/drawing/2014/main" id="{DE3D978F-C172-E8D9-C53B-DF13652D58D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7174" name="Rectangle 6">
            <a:extLst>
              <a:ext uri="{FF2B5EF4-FFF2-40B4-BE49-F238E27FC236}">
                <a16:creationId xmlns:a16="http://schemas.microsoft.com/office/drawing/2014/main" id="{E070F6E8-2204-4510-4C14-9D1EC2662D69}"/>
              </a:ext>
            </a:extLst>
          </p:cNvPr>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5" name="Rectangle 7">
            <a:extLst>
              <a:ext uri="{FF2B5EF4-FFF2-40B4-BE49-F238E27FC236}">
                <a16:creationId xmlns:a16="http://schemas.microsoft.com/office/drawing/2014/main" id="{0B858834-BEC6-B0A0-3062-B35D100062A3}"/>
              </a:ext>
            </a:extLst>
          </p:cNvPr>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76" name="Rectangle 8">
            <a:extLst>
              <a:ext uri="{FF2B5EF4-FFF2-40B4-BE49-F238E27FC236}">
                <a16:creationId xmlns:a16="http://schemas.microsoft.com/office/drawing/2014/main" id="{F40AD002-5E95-DDEE-4E1E-8CC6480CF677}"/>
              </a:ext>
            </a:extLst>
          </p:cNvPr>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7177" name="Rectangle 9">
            <a:extLst>
              <a:ext uri="{FF2B5EF4-FFF2-40B4-BE49-F238E27FC236}">
                <a16:creationId xmlns:a16="http://schemas.microsoft.com/office/drawing/2014/main" id="{1F4981B8-D43E-0E5E-E733-982FB40A7360}"/>
              </a:ext>
            </a:extLst>
          </p:cNvPr>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7178" name="Rectangle 10">
            <a:extLst>
              <a:ext uri="{FF2B5EF4-FFF2-40B4-BE49-F238E27FC236}">
                <a16:creationId xmlns:a16="http://schemas.microsoft.com/office/drawing/2014/main" id="{282543FC-9731-A68A-F143-B42CBF502334}"/>
              </a:ext>
            </a:extLst>
          </p:cNvPr>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606739E-2828-44DD-BA20-9FF28081FA2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2A34ABC-3C21-8FAE-DD24-9C2877275ED1}"/>
              </a:ext>
            </a:extLst>
          </p:cNvPr>
          <p:cNvSpPr>
            <a:spLocks noGrp="1" noChangeArrowheads="1"/>
          </p:cNvSpPr>
          <p:nvPr>
            <p:ph type="title"/>
          </p:nvPr>
        </p:nvSpPr>
        <p:spPr/>
        <p:txBody>
          <a:bodyPr/>
          <a:lstStyle/>
          <a:p>
            <a:r>
              <a:rPr lang="en-US" altLang="en-US"/>
              <a:t>THE PERIODIC TABLE</a:t>
            </a:r>
          </a:p>
        </p:txBody>
      </p:sp>
      <p:sp>
        <p:nvSpPr>
          <p:cNvPr id="2051" name="Rectangle 3">
            <a:extLst>
              <a:ext uri="{FF2B5EF4-FFF2-40B4-BE49-F238E27FC236}">
                <a16:creationId xmlns:a16="http://schemas.microsoft.com/office/drawing/2014/main" id="{63F152EA-78CA-F43A-71DB-4AB6ADC81FFE}"/>
              </a:ext>
            </a:extLst>
          </p:cNvPr>
          <p:cNvSpPr>
            <a:spLocks noGrp="1" noChangeArrowheads="1"/>
          </p:cNvSpPr>
          <p:nvPr>
            <p:ph type="body" idx="1"/>
          </p:nvPr>
        </p:nvSpPr>
        <p:spPr/>
        <p:txBody>
          <a:bodyPr/>
          <a:lstStyle/>
          <a:p>
            <a:r>
              <a:rPr lang="en-US" altLang="en-US"/>
              <a:t>In 1869 the Russian chemist Dmitri Mendeleev and the German chemist J. Lothar Meyer, working independently, found that when the elements were arranged in order of atomic weight they could place them in horizontal rows (one under another), so that the elements in each vertical column had similar properties.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C79C0ED-C4A6-51A8-B473-3F42F7751CDD}"/>
              </a:ext>
            </a:extLst>
          </p:cNvPr>
          <p:cNvSpPr>
            <a:spLocks noGrp="1" noChangeArrowheads="1"/>
          </p:cNvSpPr>
          <p:nvPr>
            <p:ph type="title"/>
          </p:nvPr>
        </p:nvSpPr>
        <p:spPr/>
        <p:txBody>
          <a:bodyPr/>
          <a:lstStyle/>
          <a:p>
            <a:r>
              <a:rPr lang="en-US" altLang="en-US"/>
              <a:t>THE PERIODIC TABLE</a:t>
            </a:r>
          </a:p>
        </p:txBody>
      </p:sp>
      <p:sp>
        <p:nvSpPr>
          <p:cNvPr id="12291" name="Rectangle 3">
            <a:extLst>
              <a:ext uri="{FF2B5EF4-FFF2-40B4-BE49-F238E27FC236}">
                <a16:creationId xmlns:a16="http://schemas.microsoft.com/office/drawing/2014/main" id="{1D697889-842C-91D5-3C95-61A8D29AB4B7}"/>
              </a:ext>
            </a:extLst>
          </p:cNvPr>
          <p:cNvSpPr>
            <a:spLocks noGrp="1" noChangeArrowheads="1"/>
          </p:cNvSpPr>
          <p:nvPr>
            <p:ph type="body" idx="1"/>
          </p:nvPr>
        </p:nvSpPr>
        <p:spPr/>
        <p:txBody>
          <a:bodyPr/>
          <a:lstStyle/>
          <a:p>
            <a:r>
              <a:rPr lang="en-US" altLang="en-US"/>
              <a:t>This tabular arrangement of the elements in rows and columns, highlighting the regular repetition of properties of the elements is called a  periodic table.</a:t>
            </a: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1131714-1E46-AB72-EB36-8B039A6637B1}"/>
              </a:ext>
            </a:extLst>
          </p:cNvPr>
          <p:cNvSpPr>
            <a:spLocks noGrp="1" noChangeArrowheads="1"/>
          </p:cNvSpPr>
          <p:nvPr>
            <p:ph type="title"/>
          </p:nvPr>
        </p:nvSpPr>
        <p:spPr/>
        <p:txBody>
          <a:bodyPr/>
          <a:lstStyle/>
          <a:p>
            <a:r>
              <a:rPr lang="en-US" altLang="en-US"/>
              <a:t>THE PERIODIC TABLE</a:t>
            </a:r>
          </a:p>
        </p:txBody>
      </p:sp>
      <p:sp>
        <p:nvSpPr>
          <p:cNvPr id="14339" name="Rectangle 3">
            <a:extLst>
              <a:ext uri="{FF2B5EF4-FFF2-40B4-BE49-F238E27FC236}">
                <a16:creationId xmlns:a16="http://schemas.microsoft.com/office/drawing/2014/main" id="{03FBF0B7-6DB6-AFDC-1B97-321EF67233BD}"/>
              </a:ext>
            </a:extLst>
          </p:cNvPr>
          <p:cNvSpPr>
            <a:spLocks noGrp="1" noChangeArrowheads="1"/>
          </p:cNvSpPr>
          <p:nvPr>
            <p:ph type="body" idx="1"/>
          </p:nvPr>
        </p:nvSpPr>
        <p:spPr/>
        <p:txBody>
          <a:bodyPr/>
          <a:lstStyle/>
          <a:p>
            <a:r>
              <a:rPr lang="en-US" altLang="en-US"/>
              <a:t>It was shown in the early part of last century (1900s) that the elements are characterized by their atomic numbers, rather than their atomic weights.  The modern periodic table lists the atomic number, atomic symbol, and atomic weight of each element.</a:t>
            </a:r>
            <a:r>
              <a:rPr lang="en-US" altLang="en-US" sz="2000"/>
              <a:t> </a:t>
            </a: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a:extLst>
              <a:ext uri="{FF2B5EF4-FFF2-40B4-BE49-F238E27FC236}">
                <a16:creationId xmlns:a16="http://schemas.microsoft.com/office/drawing/2014/main" id="{129421BB-89DA-D994-4343-1CD562DAB8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81000"/>
            <a:ext cx="7639050" cy="609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3A339F4-5276-C49E-A0E6-AAB8DF95CC66}"/>
              </a:ext>
            </a:extLst>
          </p:cNvPr>
          <p:cNvSpPr>
            <a:spLocks noGrp="1" noChangeArrowheads="1"/>
          </p:cNvSpPr>
          <p:nvPr>
            <p:ph type="title"/>
          </p:nvPr>
        </p:nvSpPr>
        <p:spPr/>
        <p:txBody>
          <a:bodyPr/>
          <a:lstStyle/>
          <a:p>
            <a:r>
              <a:rPr lang="en-US" altLang="en-US"/>
              <a:t>THE PERIODIC TABLE</a:t>
            </a:r>
          </a:p>
        </p:txBody>
      </p:sp>
      <p:graphicFrame>
        <p:nvGraphicFramePr>
          <p:cNvPr id="10278" name="Group 38">
            <a:extLst>
              <a:ext uri="{FF2B5EF4-FFF2-40B4-BE49-F238E27FC236}">
                <a16:creationId xmlns:a16="http://schemas.microsoft.com/office/drawing/2014/main" id="{2CEDA772-CBB8-CD69-5B88-28FC766C043F}"/>
              </a:ext>
            </a:extLst>
          </p:cNvPr>
          <p:cNvGraphicFramePr>
            <a:graphicFrameLocks noGrp="1"/>
          </p:cNvGraphicFramePr>
          <p:nvPr>
            <p:ph type="tbl" idx="1"/>
          </p:nvPr>
        </p:nvGraphicFramePr>
        <p:xfrm>
          <a:off x="1066800" y="2133600"/>
          <a:ext cx="7620000" cy="4024313"/>
        </p:xfrm>
        <a:graphic>
          <a:graphicData uri="http://schemas.openxmlformats.org/drawingml/2006/table">
            <a:tbl>
              <a:tblPr/>
              <a:tblGrid>
                <a:gridCol w="2540000">
                  <a:extLst>
                    <a:ext uri="{9D8B030D-6E8A-4147-A177-3AD203B41FA5}">
                      <a16:colId xmlns:a16="http://schemas.microsoft.com/office/drawing/2014/main" val="3914523737"/>
                    </a:ext>
                  </a:extLst>
                </a:gridCol>
                <a:gridCol w="2540000">
                  <a:extLst>
                    <a:ext uri="{9D8B030D-6E8A-4147-A177-3AD203B41FA5}">
                      <a16:colId xmlns:a16="http://schemas.microsoft.com/office/drawing/2014/main" val="724758487"/>
                    </a:ext>
                  </a:extLst>
                </a:gridCol>
                <a:gridCol w="2540000">
                  <a:extLst>
                    <a:ext uri="{9D8B030D-6E8A-4147-A177-3AD203B41FA5}">
                      <a16:colId xmlns:a16="http://schemas.microsoft.com/office/drawing/2014/main" val="3065812021"/>
                    </a:ext>
                  </a:extLst>
                </a:gridCol>
              </a:tblGrid>
              <a:tr h="8223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NONMETALS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Times New Roman" panose="02020603050405020304" pitchFamily="18" charset="0"/>
                        </a:rPr>
                        <a:t>METALLOIDS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8905542"/>
                  </a:ext>
                </a:extLst>
              </a:tr>
              <a:tr h="82391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A substance or mixture that has a characteristic luster or shine, is generally a good conductor of heat &amp; electricity, &amp; is malleable &amp; ductile.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An element that does not exhibit the characteristics of a metal; they are generally solids or gases and are usually hard, brittle substances.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An element having both metallic and nonmetallic properties.  They are usually good semiconductors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48056801"/>
                  </a:ext>
                </a:extLst>
              </a:tr>
              <a:tr h="822325">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Except for mercury, the metallic elements are solids at room temperature (~20</a:t>
                      </a:r>
                      <a:r>
                        <a:rPr kumimoji="0" lang="en-US" altLang="en-US"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t>
                      </a:r>
                      <a:r>
                        <a:rPr kumimoji="0" lang="en-US" altLang="en-US" sz="1800" b="0" i="0" u="none" strike="noStrike" cap="none" normalizeH="0" baseline="0">
                          <a:ln>
                            <a:noFill/>
                          </a:ln>
                          <a:solidFill>
                            <a:schemeClr val="tx1"/>
                          </a:solidFill>
                          <a:effectLst/>
                          <a:latin typeface="Times New Roman" panose="02020603050405020304" pitchFamily="18" charset="0"/>
                        </a:rPr>
                        <a:t> 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0" i="0" u="none" strike="noStrike" cap="none" normalizeH="0" baseline="0">
                          <a:ln>
                            <a:noFill/>
                          </a:ln>
                          <a:solidFill>
                            <a:schemeClr val="tx1"/>
                          </a:solidFill>
                          <a:effectLst/>
                          <a:latin typeface="Times New Roman" panose="02020603050405020304" pitchFamily="18" charset="0"/>
                        </a:rPr>
                        <a:t>Bromine is the only liquid nonmetal.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fontAlgn="base">
                        <a:spcBef>
                          <a:spcPct val="20000"/>
                        </a:spcBef>
                        <a:spcAft>
                          <a:spcPct val="0"/>
                        </a:spcAft>
                        <a:defRPr>
                          <a:solidFill>
                            <a:schemeClr val="tx1"/>
                          </a:solidFill>
                          <a:latin typeface="Times New Roman" panose="02020603050405020304" pitchFamily="18" charset="0"/>
                        </a:defRPr>
                      </a:lvl6pPr>
                      <a:lvl7pPr fontAlgn="base">
                        <a:spcBef>
                          <a:spcPct val="20000"/>
                        </a:spcBef>
                        <a:spcAft>
                          <a:spcPct val="0"/>
                        </a:spcAft>
                        <a:defRPr>
                          <a:solidFill>
                            <a:schemeClr val="tx1"/>
                          </a:solidFill>
                          <a:latin typeface="Times New Roman" panose="02020603050405020304" pitchFamily="18" charset="0"/>
                        </a:defRPr>
                      </a:lvl7pPr>
                      <a:lvl8pPr fontAlgn="base">
                        <a:spcBef>
                          <a:spcPct val="20000"/>
                        </a:spcBef>
                        <a:spcAft>
                          <a:spcPct val="0"/>
                        </a:spcAft>
                        <a:defRPr>
                          <a:solidFill>
                            <a:schemeClr val="tx1"/>
                          </a:solidFill>
                          <a:latin typeface="Times New Roman" panose="02020603050405020304" pitchFamily="18" charset="0"/>
                        </a:defRPr>
                      </a:lvl8pPr>
                      <a:lvl9pPr fontAlgn="base">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8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496186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A965B2BA-8EA2-AB0E-8567-3B3AD2096B5B}"/>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a:latin typeface="Arial" panose="020B0604020202020204" pitchFamily="34" charset="0"/>
                <a:cs typeface="Arial" panose="020B0604020202020204" pitchFamily="34" charset="0"/>
              </a:rPr>
              <a:t>This powerpoint was kindly donated to </a:t>
            </a:r>
            <a:r>
              <a:rPr lang="en-GB" altLang="en-US">
                <a:latin typeface="Arial" panose="020B0604020202020204" pitchFamily="34" charset="0"/>
                <a:cs typeface="Arial" panose="020B0604020202020204" pitchFamily="34" charset="0"/>
                <a:hlinkClick r:id="rId3"/>
              </a:rPr>
              <a:t>www.worldofteaching.com</a:t>
            </a:r>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hlinkClick r:id="rId3"/>
              </a:rPr>
              <a:t>http://www.worldofteaching.com</a:t>
            </a:r>
            <a:r>
              <a:rPr lang="en-GB" altLang="en-US">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93</TotalTime>
  <Words>294</Words>
  <Application>Microsoft Office PowerPoint</Application>
  <PresentationFormat>On-screen Show (4:3)</PresentationFormat>
  <Paragraphs>27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Times New Roman</vt:lpstr>
      <vt:lpstr>Arial</vt:lpstr>
      <vt:lpstr>Notebook</vt:lpstr>
      <vt:lpstr>THE PERIODIC TABLE</vt:lpstr>
      <vt:lpstr>THE PERIODIC TABLE</vt:lpstr>
      <vt:lpstr>THE PERIODIC TABLE</vt:lpstr>
      <vt:lpstr>PowerPoint Presentation</vt:lpstr>
      <vt:lpstr>THE PERIODIC TABLE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PERIODIC TABLE</dc:title>
  <dc:creator>Jennie Wackerla</dc:creator>
  <cp:lastModifiedBy>Nayan GRIFFITHS</cp:lastModifiedBy>
  <cp:revision>9</cp:revision>
  <dcterms:created xsi:type="dcterms:W3CDTF">2001-08-02T20:29:58Z</dcterms:created>
  <dcterms:modified xsi:type="dcterms:W3CDTF">2023-05-23T22:04:33Z</dcterms:modified>
</cp:coreProperties>
</file>