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295F05D-DEC6-9394-6480-80C07611D5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625AD43-2D12-9CEF-D519-2DED766A52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BBD92398-D333-B5F6-FF49-EE0E7B7ACB6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146EAF96-9629-B999-63DB-E67254A9EC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B3869C1C-FEEF-8363-29E5-2501317B74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AE038FA2-11A6-5399-62E6-9668E40C31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B6C5DA-5C1A-45CE-B4B2-8D931A2595D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2C2D2F-BDEC-3DAE-A52F-8DAF6384D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A3F17-A792-4D75-A11F-69BC6FE2CBA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AD2DED6-8F53-641E-BE79-0FDA38890E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4FEDAEC-4CA4-35F2-9680-82748F3DC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9C1D6C-3FBF-E92A-BF4F-ED13A046E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25CF3-E76D-4BEC-B2E9-F39705EEB9F2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E4280B8-D556-5815-C26A-8573303147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4EE7FCA-7C3F-D59B-FF38-F459E0DDA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8B1D63-67FB-427F-F6CB-778CD5FB87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49F7A-A7C7-47C5-AC7F-6536772FC83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9D9C386-73C5-BAEB-A235-D6FEFA9A19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A47A1A1-1D2C-5655-10CB-A8214615C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C35C44-2C03-7B41-E281-B172E1B603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EA635-5863-4168-A158-57A5F027C92C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5A7F68A-ED6D-319F-6484-465B22CAAC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629064B-7EE3-8F46-AFB1-AFAEC0D24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A6FF58-D9FC-BDB3-EA03-FC9DE9C4F2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A79B7-6D73-4F9A-B04E-337D86C07F2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DB50B7E-E91F-FC6B-DFF7-25588AB572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559B225-DFBD-3BA6-9C6D-AF46E110C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141FEF-A3AC-DFF1-894E-49D9067FD7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A7060-F4CE-4C62-B1E2-F63C697FA0E5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41E5E0E-2540-C05F-2FA4-786CA31226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05690E8-F6BA-55E8-65A9-A6236D62C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462077-464C-7F84-08E7-143FA3685A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E8E89-C267-49E1-8747-E359E8FDB761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A661C05D-770D-000A-B897-4ED1DC4674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300FF5C-5BA7-4014-D7E4-330AA075A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A6AE04-9E00-1AC3-C3D5-7D6758EFB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378D8-8ECC-424F-9F45-ECC2F5D84D5A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897CEF0-5F70-5308-64EC-53B13A9A16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232CEA1-2BE2-8BCF-5FF6-3AA0FC64B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323CDE-6775-932C-F0BD-33AFCDB42D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A24E6-DC5F-49FD-8F3A-05BC06D221D9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0F83AFA-6574-62F0-8E5A-E4D88DE35C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65EEFC4-8F37-59D3-B5F5-CF7CAA6E3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958B6B-3AB0-FF6C-9EE4-19C90AB90D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2E825-CBFD-435E-9C60-233B39F301E8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5A781A1-8418-D645-CD59-C161C1C22E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5B8EB4C-72EA-1961-14F1-C23DBDE82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883FF6-85A9-8115-D032-AD5EE0CAAF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25094-40ED-4EEE-8336-1455FF828E95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4631D6E-2DF3-E463-C3FC-23CD3DD278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439D82D-F83C-696B-3280-265621F90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1C6697-949B-3F22-16D5-4EEF8E5F8A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F684F-F9A9-48A4-A629-1A93023CF9E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D606ADA-BBDD-2CF5-D936-C8C49B372F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398BF67-E92D-F346-9FA8-B86942DBF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6ADF66-27A3-4DEF-B2DF-538F12AC31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D8927-A03E-4ADD-9706-5FE0098B227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4C11FEF-93B6-DFC7-5BCE-66771313B2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707041A-6492-6FCD-E26F-CEC5C79B2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4B4999-0710-A411-9C40-55B3562ADD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3764D-61BE-4574-A44B-3DF368B01E7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E4E008C-FE42-024D-16E3-2FB7BBED30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EB83DB3-566D-417F-43CC-FD41251C5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811E3D-C17D-038A-9EAC-DC3B0EEFAA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4967A-9CB8-4C8D-873C-07BCB4167D8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E59609C-8802-CF5F-5F93-CF42B8B80A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9441E90-42FB-3A84-E293-BA20758F4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624097-9076-81EC-47A8-5E98351B4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D7B2B-94F9-42C0-8220-386BDA8582D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46405F7-6A33-21AA-66B5-4DD3803AAF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DF3DFD9-5BE9-0ECB-7B21-4F4686F4E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B8F376-5E92-2802-850D-6B354B7FB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B5A33-0CE3-41B2-B757-55F103CE626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A055965-9CC1-9E4D-D82A-52E50390F9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85B2704-2FCD-6D58-5E22-2229412FB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395706-EA2E-C8AA-B2A8-8320AE51E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A4C44-3779-414F-BCFD-7D9C3836295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C66D34A-32A1-6BA9-ABC1-194371964A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12EE717-D033-7BA3-6E8D-451BB1A82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5F3A65-6118-4BB3-C583-696EC73A2E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B9494-E351-4F38-8EB0-1FF17123353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943E67A-1320-5F91-8D14-A9FB679D39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9CDB17F-D3F6-D750-A250-5734B5CA1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CAB2D6F2-A34E-E1E3-EC69-EDDEAD551F29}"/>
              </a:ext>
            </a:extLst>
          </p:cNvPr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123" name="Group 3">
              <a:extLst>
                <a:ext uri="{FF2B5EF4-FFF2-40B4-BE49-F238E27FC236}">
                  <a16:creationId xmlns:a16="http://schemas.microsoft.com/office/drawing/2014/main" id="{3CBE9805-38D5-CC45-D7AB-846ABF0CD16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5124" name="Freeform 4">
                <a:extLst>
                  <a:ext uri="{FF2B5EF4-FFF2-40B4-BE49-F238E27FC236}">
                    <a16:creationId xmlns:a16="http://schemas.microsoft.com/office/drawing/2014/main" id="{94FFE46E-B6F4-EF29-4555-7ECEE468BE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5" name="Freeform 5">
                <a:extLst>
                  <a:ext uri="{FF2B5EF4-FFF2-40B4-BE49-F238E27FC236}">
                    <a16:creationId xmlns:a16="http://schemas.microsoft.com/office/drawing/2014/main" id="{56FB074E-B7CD-E2E7-20D8-EEA3E18B75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6" name="Freeform 6">
                <a:extLst>
                  <a:ext uri="{FF2B5EF4-FFF2-40B4-BE49-F238E27FC236}">
                    <a16:creationId xmlns:a16="http://schemas.microsoft.com/office/drawing/2014/main" id="{9605EBA9-BED4-2E77-CB92-18970A1E8D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7" name="Freeform 7">
                <a:extLst>
                  <a:ext uri="{FF2B5EF4-FFF2-40B4-BE49-F238E27FC236}">
                    <a16:creationId xmlns:a16="http://schemas.microsoft.com/office/drawing/2014/main" id="{46D9B355-DB19-180F-616C-AD660308C23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8" name="Freeform 8">
                <a:extLst>
                  <a:ext uri="{FF2B5EF4-FFF2-40B4-BE49-F238E27FC236}">
                    <a16:creationId xmlns:a16="http://schemas.microsoft.com/office/drawing/2014/main" id="{304A4CE0-AA8E-4B72-F614-F72507B15A4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9" name="Freeform 9">
                <a:extLst>
                  <a:ext uri="{FF2B5EF4-FFF2-40B4-BE49-F238E27FC236}">
                    <a16:creationId xmlns:a16="http://schemas.microsoft.com/office/drawing/2014/main" id="{7E877223-1F0D-10EB-E3DD-037E574F50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0" name="Freeform 10">
                <a:extLst>
                  <a:ext uri="{FF2B5EF4-FFF2-40B4-BE49-F238E27FC236}">
                    <a16:creationId xmlns:a16="http://schemas.microsoft.com/office/drawing/2014/main" id="{43802021-7276-ECED-8B95-82DEDE88491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1" name="Freeform 11">
                <a:extLst>
                  <a:ext uri="{FF2B5EF4-FFF2-40B4-BE49-F238E27FC236}">
                    <a16:creationId xmlns:a16="http://schemas.microsoft.com/office/drawing/2014/main" id="{530696C2-73B8-E5DA-1924-5F58DBBDAB0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2" name="Freeform 12">
                <a:extLst>
                  <a:ext uri="{FF2B5EF4-FFF2-40B4-BE49-F238E27FC236}">
                    <a16:creationId xmlns:a16="http://schemas.microsoft.com/office/drawing/2014/main" id="{0A0729D6-1602-4BC1-9287-830A608B3BA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442715EB-6632-9A9C-F10A-0EEC34C38B6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52283BDF-E829-40B2-E3C3-5F1A1C085C6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0B0DD655-67F3-153C-8B5B-8B0E701802A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16825CEE-F620-E29D-5264-4DF68977214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0A3D1146-7248-257C-2DB2-D9CF71F00DC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8" name="Freeform 18">
                <a:extLst>
                  <a:ext uri="{FF2B5EF4-FFF2-40B4-BE49-F238E27FC236}">
                    <a16:creationId xmlns:a16="http://schemas.microsoft.com/office/drawing/2014/main" id="{8C81D47E-4B35-AB9F-FE58-D66D7CC50D3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9" name="Freeform 19">
                <a:extLst>
                  <a:ext uri="{FF2B5EF4-FFF2-40B4-BE49-F238E27FC236}">
                    <a16:creationId xmlns:a16="http://schemas.microsoft.com/office/drawing/2014/main" id="{44435FC1-B6F8-730A-6817-907E63D2FB4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0" name="Freeform 20">
                <a:extLst>
                  <a:ext uri="{FF2B5EF4-FFF2-40B4-BE49-F238E27FC236}">
                    <a16:creationId xmlns:a16="http://schemas.microsoft.com/office/drawing/2014/main" id="{F67A2F28-F9FD-4A4C-1A4E-21E51EFB84A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1" name="Freeform 21">
                <a:extLst>
                  <a:ext uri="{FF2B5EF4-FFF2-40B4-BE49-F238E27FC236}">
                    <a16:creationId xmlns:a16="http://schemas.microsoft.com/office/drawing/2014/main" id="{AC9E91D8-BFCB-BD71-B293-306C79DD848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2" name="Freeform 22">
                <a:extLst>
                  <a:ext uri="{FF2B5EF4-FFF2-40B4-BE49-F238E27FC236}">
                    <a16:creationId xmlns:a16="http://schemas.microsoft.com/office/drawing/2014/main" id="{4ECCAEFA-3AD8-96F5-89E9-8FF0994EDDF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3" name="Freeform 23">
                <a:extLst>
                  <a:ext uri="{FF2B5EF4-FFF2-40B4-BE49-F238E27FC236}">
                    <a16:creationId xmlns:a16="http://schemas.microsoft.com/office/drawing/2014/main" id="{63F2DA60-1705-EA7D-306B-354A178F57F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4" name="Freeform 24">
                <a:extLst>
                  <a:ext uri="{FF2B5EF4-FFF2-40B4-BE49-F238E27FC236}">
                    <a16:creationId xmlns:a16="http://schemas.microsoft.com/office/drawing/2014/main" id="{CF4F0F56-B6F6-D2B5-8AA4-A4EFCA6F173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5" name="Freeform 25">
                <a:extLst>
                  <a:ext uri="{FF2B5EF4-FFF2-40B4-BE49-F238E27FC236}">
                    <a16:creationId xmlns:a16="http://schemas.microsoft.com/office/drawing/2014/main" id="{A35CDA4D-7C8B-3EBC-BAFF-A3910AAE83A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6" name="Freeform 26">
                <a:extLst>
                  <a:ext uri="{FF2B5EF4-FFF2-40B4-BE49-F238E27FC236}">
                    <a16:creationId xmlns:a16="http://schemas.microsoft.com/office/drawing/2014/main" id="{1BFEA9B7-7317-34CD-E500-E8ED7D4E19D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7" name="Freeform 27">
                <a:extLst>
                  <a:ext uri="{FF2B5EF4-FFF2-40B4-BE49-F238E27FC236}">
                    <a16:creationId xmlns:a16="http://schemas.microsoft.com/office/drawing/2014/main" id="{6E3E6BAA-C004-6BA1-A426-DDAE8AD5916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8" name="Freeform 28">
                <a:extLst>
                  <a:ext uri="{FF2B5EF4-FFF2-40B4-BE49-F238E27FC236}">
                    <a16:creationId xmlns:a16="http://schemas.microsoft.com/office/drawing/2014/main" id="{F15CDAB6-6A54-D9C3-9A41-52B63560A2F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9" name="Freeform 29">
                <a:extLst>
                  <a:ext uri="{FF2B5EF4-FFF2-40B4-BE49-F238E27FC236}">
                    <a16:creationId xmlns:a16="http://schemas.microsoft.com/office/drawing/2014/main" id="{0DBF74EE-1CD9-E0D4-0D59-FB2E8C4DDD9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0" name="Freeform 30">
                <a:extLst>
                  <a:ext uri="{FF2B5EF4-FFF2-40B4-BE49-F238E27FC236}">
                    <a16:creationId xmlns:a16="http://schemas.microsoft.com/office/drawing/2014/main" id="{48469921-8DCF-8F74-1FB9-45D9360786C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1" name="Freeform 31">
                <a:extLst>
                  <a:ext uri="{FF2B5EF4-FFF2-40B4-BE49-F238E27FC236}">
                    <a16:creationId xmlns:a16="http://schemas.microsoft.com/office/drawing/2014/main" id="{43628F41-12C4-65F0-7D68-F830E545AC5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2" name="Freeform 32">
                <a:extLst>
                  <a:ext uri="{FF2B5EF4-FFF2-40B4-BE49-F238E27FC236}">
                    <a16:creationId xmlns:a16="http://schemas.microsoft.com/office/drawing/2014/main" id="{BE93E710-0FAB-0B74-2CB6-F143CAB2EE1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3" name="Freeform 33">
                <a:extLst>
                  <a:ext uri="{FF2B5EF4-FFF2-40B4-BE49-F238E27FC236}">
                    <a16:creationId xmlns:a16="http://schemas.microsoft.com/office/drawing/2014/main" id="{44B93019-3ECA-95F1-0A20-49FF5B432D0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4" name="Freeform 34">
                <a:extLst>
                  <a:ext uri="{FF2B5EF4-FFF2-40B4-BE49-F238E27FC236}">
                    <a16:creationId xmlns:a16="http://schemas.microsoft.com/office/drawing/2014/main" id="{ACB2A253-73D4-71B3-1D14-FA1CB8C403C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5" name="Freeform 35">
                <a:extLst>
                  <a:ext uri="{FF2B5EF4-FFF2-40B4-BE49-F238E27FC236}">
                    <a16:creationId xmlns:a16="http://schemas.microsoft.com/office/drawing/2014/main" id="{468F4927-ADEB-5F74-2E7A-B6CF854048A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6" name="Freeform 36">
                <a:extLst>
                  <a:ext uri="{FF2B5EF4-FFF2-40B4-BE49-F238E27FC236}">
                    <a16:creationId xmlns:a16="http://schemas.microsoft.com/office/drawing/2014/main" id="{DBAD3581-485A-218E-2E51-7BF004DC196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7" name="Freeform 37">
                <a:extLst>
                  <a:ext uri="{FF2B5EF4-FFF2-40B4-BE49-F238E27FC236}">
                    <a16:creationId xmlns:a16="http://schemas.microsoft.com/office/drawing/2014/main" id="{F7F94DA7-249A-7195-417B-1F39B160BB5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8" name="Freeform 38">
                <a:extLst>
                  <a:ext uri="{FF2B5EF4-FFF2-40B4-BE49-F238E27FC236}">
                    <a16:creationId xmlns:a16="http://schemas.microsoft.com/office/drawing/2014/main" id="{93887C55-D905-CF6D-A2D2-37FAC872F6D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9" name="Freeform 39">
                <a:extLst>
                  <a:ext uri="{FF2B5EF4-FFF2-40B4-BE49-F238E27FC236}">
                    <a16:creationId xmlns:a16="http://schemas.microsoft.com/office/drawing/2014/main" id="{6295EA1F-8BB1-20E2-A89F-38F25557098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0" name="Freeform 40">
                <a:extLst>
                  <a:ext uri="{FF2B5EF4-FFF2-40B4-BE49-F238E27FC236}">
                    <a16:creationId xmlns:a16="http://schemas.microsoft.com/office/drawing/2014/main" id="{C330AD3C-CA47-1FA5-CCD5-8B64F85DD7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1" name="Freeform 41">
                <a:extLst>
                  <a:ext uri="{FF2B5EF4-FFF2-40B4-BE49-F238E27FC236}">
                    <a16:creationId xmlns:a16="http://schemas.microsoft.com/office/drawing/2014/main" id="{FCB3045C-AB70-A620-9502-3EF600B9AE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2" name="Freeform 42">
                <a:extLst>
                  <a:ext uri="{FF2B5EF4-FFF2-40B4-BE49-F238E27FC236}">
                    <a16:creationId xmlns:a16="http://schemas.microsoft.com/office/drawing/2014/main" id="{616818F7-F838-CEC3-466A-7F62B491079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3" name="Freeform 43">
                <a:extLst>
                  <a:ext uri="{FF2B5EF4-FFF2-40B4-BE49-F238E27FC236}">
                    <a16:creationId xmlns:a16="http://schemas.microsoft.com/office/drawing/2014/main" id="{EEF92C2A-928F-92AF-22E5-D81D9CEB3C6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4" name="Freeform 44">
                <a:extLst>
                  <a:ext uri="{FF2B5EF4-FFF2-40B4-BE49-F238E27FC236}">
                    <a16:creationId xmlns:a16="http://schemas.microsoft.com/office/drawing/2014/main" id="{907E584D-8633-A0C8-9EEE-03D11C7CAE0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5" name="Freeform 45">
                <a:extLst>
                  <a:ext uri="{FF2B5EF4-FFF2-40B4-BE49-F238E27FC236}">
                    <a16:creationId xmlns:a16="http://schemas.microsoft.com/office/drawing/2014/main" id="{DC0C1B67-DD10-5A72-99F9-E6BC8EDE32B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6" name="Freeform 46">
                <a:extLst>
                  <a:ext uri="{FF2B5EF4-FFF2-40B4-BE49-F238E27FC236}">
                    <a16:creationId xmlns:a16="http://schemas.microsoft.com/office/drawing/2014/main" id="{30C86CC0-8FFA-5D24-7333-3D8BB4616E6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7" name="Freeform 47">
                <a:extLst>
                  <a:ext uri="{FF2B5EF4-FFF2-40B4-BE49-F238E27FC236}">
                    <a16:creationId xmlns:a16="http://schemas.microsoft.com/office/drawing/2014/main" id="{D5CB5C77-8677-54E7-1726-38F2A5E7A5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8" name="Freeform 48">
                <a:extLst>
                  <a:ext uri="{FF2B5EF4-FFF2-40B4-BE49-F238E27FC236}">
                    <a16:creationId xmlns:a16="http://schemas.microsoft.com/office/drawing/2014/main" id="{75D0F4A3-B034-EC63-81AC-7B255DC41EC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9" name="Freeform 49">
                <a:extLst>
                  <a:ext uri="{FF2B5EF4-FFF2-40B4-BE49-F238E27FC236}">
                    <a16:creationId xmlns:a16="http://schemas.microsoft.com/office/drawing/2014/main" id="{66CB32C1-4D40-AF15-1690-B4347BB91EF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0" name="Freeform 50">
                <a:extLst>
                  <a:ext uri="{FF2B5EF4-FFF2-40B4-BE49-F238E27FC236}">
                    <a16:creationId xmlns:a16="http://schemas.microsoft.com/office/drawing/2014/main" id="{058DDB1A-6564-973D-CB83-E73D404455C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1" name="Freeform 51">
                <a:extLst>
                  <a:ext uri="{FF2B5EF4-FFF2-40B4-BE49-F238E27FC236}">
                    <a16:creationId xmlns:a16="http://schemas.microsoft.com/office/drawing/2014/main" id="{AE77BEFF-ACCD-D583-398C-E39C6050396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2" name="Freeform 52">
                <a:extLst>
                  <a:ext uri="{FF2B5EF4-FFF2-40B4-BE49-F238E27FC236}">
                    <a16:creationId xmlns:a16="http://schemas.microsoft.com/office/drawing/2014/main" id="{36CC152C-5375-D2CB-5EEB-1F828B964D3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3" name="Freeform 53">
                <a:extLst>
                  <a:ext uri="{FF2B5EF4-FFF2-40B4-BE49-F238E27FC236}">
                    <a16:creationId xmlns:a16="http://schemas.microsoft.com/office/drawing/2014/main" id="{A010D086-CCF7-F651-D9DC-7C397A6763E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4" name="Freeform 54">
                <a:extLst>
                  <a:ext uri="{FF2B5EF4-FFF2-40B4-BE49-F238E27FC236}">
                    <a16:creationId xmlns:a16="http://schemas.microsoft.com/office/drawing/2014/main" id="{2CFBC3E1-DEC8-4824-60B0-D2682DAFA9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5" name="Freeform 55">
                <a:extLst>
                  <a:ext uri="{FF2B5EF4-FFF2-40B4-BE49-F238E27FC236}">
                    <a16:creationId xmlns:a16="http://schemas.microsoft.com/office/drawing/2014/main" id="{7FBF7646-C154-D431-5AF5-FCD82021983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6" name="Freeform 56">
                <a:extLst>
                  <a:ext uri="{FF2B5EF4-FFF2-40B4-BE49-F238E27FC236}">
                    <a16:creationId xmlns:a16="http://schemas.microsoft.com/office/drawing/2014/main" id="{54B47586-7A33-36B5-1A91-C50E4DE03E8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7" name="Freeform 57">
                <a:extLst>
                  <a:ext uri="{FF2B5EF4-FFF2-40B4-BE49-F238E27FC236}">
                    <a16:creationId xmlns:a16="http://schemas.microsoft.com/office/drawing/2014/main" id="{1ED93736-8CF2-6364-5AFB-EF3DBDD9D3F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8" name="Freeform 58">
                <a:extLst>
                  <a:ext uri="{FF2B5EF4-FFF2-40B4-BE49-F238E27FC236}">
                    <a16:creationId xmlns:a16="http://schemas.microsoft.com/office/drawing/2014/main" id="{BBB6955E-9890-B679-15B0-221515B3D83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9" name="Freeform 59">
                <a:extLst>
                  <a:ext uri="{FF2B5EF4-FFF2-40B4-BE49-F238E27FC236}">
                    <a16:creationId xmlns:a16="http://schemas.microsoft.com/office/drawing/2014/main" id="{98648336-A22B-F153-D793-63ED20CD59E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0" name="Freeform 60">
                <a:extLst>
                  <a:ext uri="{FF2B5EF4-FFF2-40B4-BE49-F238E27FC236}">
                    <a16:creationId xmlns:a16="http://schemas.microsoft.com/office/drawing/2014/main" id="{EE48A78A-6E57-E5CA-AED0-FD87EF2B858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1" name="Freeform 61">
                <a:extLst>
                  <a:ext uri="{FF2B5EF4-FFF2-40B4-BE49-F238E27FC236}">
                    <a16:creationId xmlns:a16="http://schemas.microsoft.com/office/drawing/2014/main" id="{472576F4-414E-7A0B-75DB-BBD18640EE5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2" name="Freeform 62">
                <a:extLst>
                  <a:ext uri="{FF2B5EF4-FFF2-40B4-BE49-F238E27FC236}">
                    <a16:creationId xmlns:a16="http://schemas.microsoft.com/office/drawing/2014/main" id="{5D6C1D18-73E8-C1FA-5D2E-4AF64D44529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3" name="Freeform 63">
                <a:extLst>
                  <a:ext uri="{FF2B5EF4-FFF2-40B4-BE49-F238E27FC236}">
                    <a16:creationId xmlns:a16="http://schemas.microsoft.com/office/drawing/2014/main" id="{7555D105-7D77-9263-33F8-2A862FC5B6C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4" name="Freeform 64">
                <a:extLst>
                  <a:ext uri="{FF2B5EF4-FFF2-40B4-BE49-F238E27FC236}">
                    <a16:creationId xmlns:a16="http://schemas.microsoft.com/office/drawing/2014/main" id="{BE24BC21-FC66-2F79-C728-E1ABBF32FFD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5" name="Freeform 65">
                <a:extLst>
                  <a:ext uri="{FF2B5EF4-FFF2-40B4-BE49-F238E27FC236}">
                    <a16:creationId xmlns:a16="http://schemas.microsoft.com/office/drawing/2014/main" id="{6442C314-A7E0-A05C-1367-3C8BC4B2BE3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6" name="Freeform 66">
                <a:extLst>
                  <a:ext uri="{FF2B5EF4-FFF2-40B4-BE49-F238E27FC236}">
                    <a16:creationId xmlns:a16="http://schemas.microsoft.com/office/drawing/2014/main" id="{BE7139F0-63EB-3D74-CE5C-D249161D13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7" name="Freeform 67">
                <a:extLst>
                  <a:ext uri="{FF2B5EF4-FFF2-40B4-BE49-F238E27FC236}">
                    <a16:creationId xmlns:a16="http://schemas.microsoft.com/office/drawing/2014/main" id="{BA77C424-ECB1-E1DD-A871-6177DB4C225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8" name="Freeform 68">
                <a:extLst>
                  <a:ext uri="{FF2B5EF4-FFF2-40B4-BE49-F238E27FC236}">
                    <a16:creationId xmlns:a16="http://schemas.microsoft.com/office/drawing/2014/main" id="{758F576B-3DD2-5122-59AF-7813C5112C5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9" name="Freeform 69">
                <a:extLst>
                  <a:ext uri="{FF2B5EF4-FFF2-40B4-BE49-F238E27FC236}">
                    <a16:creationId xmlns:a16="http://schemas.microsoft.com/office/drawing/2014/main" id="{EAC39647-E0E2-74A9-D366-32062CD8750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0" name="Freeform 70">
                <a:extLst>
                  <a:ext uri="{FF2B5EF4-FFF2-40B4-BE49-F238E27FC236}">
                    <a16:creationId xmlns:a16="http://schemas.microsoft.com/office/drawing/2014/main" id="{0E83E777-B911-A0EE-DE2B-68820C4DC73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1" name="Freeform 71">
                <a:extLst>
                  <a:ext uri="{FF2B5EF4-FFF2-40B4-BE49-F238E27FC236}">
                    <a16:creationId xmlns:a16="http://schemas.microsoft.com/office/drawing/2014/main" id="{E00115EB-5D63-7EBB-5ED9-35B3DBE8CCB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2" name="Freeform 72">
                <a:extLst>
                  <a:ext uri="{FF2B5EF4-FFF2-40B4-BE49-F238E27FC236}">
                    <a16:creationId xmlns:a16="http://schemas.microsoft.com/office/drawing/2014/main" id="{8C3D8F4F-85D3-D866-EE61-08ABBBC0DAA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3" name="Freeform 73">
                <a:extLst>
                  <a:ext uri="{FF2B5EF4-FFF2-40B4-BE49-F238E27FC236}">
                    <a16:creationId xmlns:a16="http://schemas.microsoft.com/office/drawing/2014/main" id="{53FC09AA-8631-FA45-2E86-646C263DEAD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4" name="Freeform 74">
                <a:extLst>
                  <a:ext uri="{FF2B5EF4-FFF2-40B4-BE49-F238E27FC236}">
                    <a16:creationId xmlns:a16="http://schemas.microsoft.com/office/drawing/2014/main" id="{20CA0576-B685-A30F-AFC9-E6F314C27F6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5" name="Freeform 75">
                <a:extLst>
                  <a:ext uri="{FF2B5EF4-FFF2-40B4-BE49-F238E27FC236}">
                    <a16:creationId xmlns:a16="http://schemas.microsoft.com/office/drawing/2014/main" id="{F53915F7-6C89-791E-1CBA-44EB40AD0E3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6" name="Freeform 76">
                <a:extLst>
                  <a:ext uri="{FF2B5EF4-FFF2-40B4-BE49-F238E27FC236}">
                    <a16:creationId xmlns:a16="http://schemas.microsoft.com/office/drawing/2014/main" id="{4E0A433D-0B54-9D1E-2EB0-1147239B3D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7" name="Freeform 77">
                <a:extLst>
                  <a:ext uri="{FF2B5EF4-FFF2-40B4-BE49-F238E27FC236}">
                    <a16:creationId xmlns:a16="http://schemas.microsoft.com/office/drawing/2014/main" id="{E38107DB-0925-F2CB-FD77-ACCB112539C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8" name="Freeform 78">
                <a:extLst>
                  <a:ext uri="{FF2B5EF4-FFF2-40B4-BE49-F238E27FC236}">
                    <a16:creationId xmlns:a16="http://schemas.microsoft.com/office/drawing/2014/main" id="{165D9350-D15D-A010-5598-6BFD86C068C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9" name="Freeform 79">
                <a:extLst>
                  <a:ext uri="{FF2B5EF4-FFF2-40B4-BE49-F238E27FC236}">
                    <a16:creationId xmlns:a16="http://schemas.microsoft.com/office/drawing/2014/main" id="{D2B8FA68-C166-2684-73E7-9E08F37CC7A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0" name="Freeform 80">
                <a:extLst>
                  <a:ext uri="{FF2B5EF4-FFF2-40B4-BE49-F238E27FC236}">
                    <a16:creationId xmlns:a16="http://schemas.microsoft.com/office/drawing/2014/main" id="{534F2800-2E93-CB25-B771-6EFA259DC4C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1" name="Freeform 81">
                <a:extLst>
                  <a:ext uri="{FF2B5EF4-FFF2-40B4-BE49-F238E27FC236}">
                    <a16:creationId xmlns:a16="http://schemas.microsoft.com/office/drawing/2014/main" id="{162B4373-82E3-0CE1-AAB1-0A4E438C24E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2" name="Freeform 82">
                <a:extLst>
                  <a:ext uri="{FF2B5EF4-FFF2-40B4-BE49-F238E27FC236}">
                    <a16:creationId xmlns:a16="http://schemas.microsoft.com/office/drawing/2014/main" id="{665F1B6C-BD1A-9B4B-4A7F-59D7E6CA49B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3" name="Freeform 83">
                <a:extLst>
                  <a:ext uri="{FF2B5EF4-FFF2-40B4-BE49-F238E27FC236}">
                    <a16:creationId xmlns:a16="http://schemas.microsoft.com/office/drawing/2014/main" id="{AA1BF065-C08B-ABCA-958E-185C6622035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4" name="Freeform 84">
                <a:extLst>
                  <a:ext uri="{FF2B5EF4-FFF2-40B4-BE49-F238E27FC236}">
                    <a16:creationId xmlns:a16="http://schemas.microsoft.com/office/drawing/2014/main" id="{4E8E6932-6C84-EC4C-9C1F-D6E1AFD1EF8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205" name="Group 85">
              <a:extLst>
                <a:ext uri="{FF2B5EF4-FFF2-40B4-BE49-F238E27FC236}">
                  <a16:creationId xmlns:a16="http://schemas.microsoft.com/office/drawing/2014/main" id="{BB6FDA4C-9A87-5FDE-C1A2-C83FCCF9DB1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5206" name="Freeform 86">
                <a:extLst>
                  <a:ext uri="{FF2B5EF4-FFF2-40B4-BE49-F238E27FC236}">
                    <a16:creationId xmlns:a16="http://schemas.microsoft.com/office/drawing/2014/main" id="{D702C3F5-A6C2-8FE7-DD55-31F98380A9B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5207" name="Group 87">
                <a:extLst>
                  <a:ext uri="{FF2B5EF4-FFF2-40B4-BE49-F238E27FC236}">
                    <a16:creationId xmlns:a16="http://schemas.microsoft.com/office/drawing/2014/main" id="{AA08CC7D-5124-3E98-52FE-781FD7BD6E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5208" name="AutoShape 88">
                  <a:extLst>
                    <a:ext uri="{FF2B5EF4-FFF2-40B4-BE49-F238E27FC236}">
                      <a16:creationId xmlns:a16="http://schemas.microsoft.com/office/drawing/2014/main" id="{E1D25B43-C864-8DB8-FC55-F8C97B4EF3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09" name="Rectangle 89">
                  <a:extLst>
                    <a:ext uri="{FF2B5EF4-FFF2-40B4-BE49-F238E27FC236}">
                      <a16:creationId xmlns:a16="http://schemas.microsoft.com/office/drawing/2014/main" id="{9B6D6F6F-56B5-3BFE-6213-582BEDF14C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5210" name="Group 90">
                <a:extLst>
                  <a:ext uri="{FF2B5EF4-FFF2-40B4-BE49-F238E27FC236}">
                    <a16:creationId xmlns:a16="http://schemas.microsoft.com/office/drawing/2014/main" id="{1F23C85C-657E-03D6-4B55-6195392051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5211" name="AutoShape 91">
                  <a:extLst>
                    <a:ext uri="{FF2B5EF4-FFF2-40B4-BE49-F238E27FC236}">
                      <a16:creationId xmlns:a16="http://schemas.microsoft.com/office/drawing/2014/main" id="{23BBC958-6AD4-0ED0-67DC-8561C619BA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12" name="Rectangle 92">
                  <a:extLst>
                    <a:ext uri="{FF2B5EF4-FFF2-40B4-BE49-F238E27FC236}">
                      <a16:creationId xmlns:a16="http://schemas.microsoft.com/office/drawing/2014/main" id="{DB2E2537-3B3E-7468-0303-A7985A1DB0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5213" name="Group 93">
                <a:extLst>
                  <a:ext uri="{FF2B5EF4-FFF2-40B4-BE49-F238E27FC236}">
                    <a16:creationId xmlns:a16="http://schemas.microsoft.com/office/drawing/2014/main" id="{8CAAFD23-C310-DFC3-4F91-E895C27388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5214" name="Freeform 94">
                  <a:extLst>
                    <a:ext uri="{FF2B5EF4-FFF2-40B4-BE49-F238E27FC236}">
                      <a16:creationId xmlns:a16="http://schemas.microsoft.com/office/drawing/2014/main" id="{232BE685-AFE3-BDFD-8785-588369D1F8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>
                    <a:gd name="T0" fmla="*/ 17 w 866"/>
                    <a:gd name="T1" fmla="*/ 180 h 795"/>
                    <a:gd name="T2" fmla="*/ 284 w 866"/>
                    <a:gd name="T3" fmla="*/ 720 h 795"/>
                    <a:gd name="T4" fmla="*/ 380 w 866"/>
                    <a:gd name="T5" fmla="*/ 687 h 795"/>
                    <a:gd name="T6" fmla="*/ 647 w 866"/>
                    <a:gd name="T7" fmla="*/ 249 h 795"/>
                    <a:gd name="T8" fmla="*/ 716 w 866"/>
                    <a:gd name="T9" fmla="*/ 138 h 795"/>
                    <a:gd name="T10" fmla="*/ 182 w 866"/>
                    <a:gd name="T11" fmla="*/ 0 h 795"/>
                    <a:gd name="T12" fmla="*/ 17 w 866"/>
                    <a:gd name="T13" fmla="*/ 180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mpd="sng">
                      <a:solidFill>
                        <a:schemeClr val="fol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15" name="Freeform 95">
                  <a:extLst>
                    <a:ext uri="{FF2B5EF4-FFF2-40B4-BE49-F238E27FC236}">
                      <a16:creationId xmlns:a16="http://schemas.microsoft.com/office/drawing/2014/main" id="{79429416-A133-1A36-0380-C3A6793735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8" y="985"/>
                  <a:ext cx="642" cy="1919"/>
                </a:xfrm>
                <a:custGeom>
                  <a:avLst/>
                  <a:gdLst>
                    <a:gd name="T0" fmla="*/ 209 w 642"/>
                    <a:gd name="T1" fmla="*/ 42 h 1919"/>
                    <a:gd name="T2" fmla="*/ 1 w 642"/>
                    <a:gd name="T3" fmla="*/ 551 h 1919"/>
                    <a:gd name="T4" fmla="*/ 218 w 642"/>
                    <a:gd name="T5" fmla="*/ 1319 h 1919"/>
                    <a:gd name="T6" fmla="*/ 518 w 642"/>
                    <a:gd name="T7" fmla="*/ 1845 h 1919"/>
                    <a:gd name="T8" fmla="*/ 551 w 642"/>
                    <a:gd name="T9" fmla="*/ 1761 h 1919"/>
                    <a:gd name="T10" fmla="*/ 259 w 642"/>
                    <a:gd name="T11" fmla="*/ 1060 h 1919"/>
                    <a:gd name="T12" fmla="*/ 218 w 642"/>
                    <a:gd name="T13" fmla="*/ 559 h 1919"/>
                    <a:gd name="T14" fmla="*/ 343 w 642"/>
                    <a:gd name="T15" fmla="*/ 192 h 1919"/>
                    <a:gd name="T16" fmla="*/ 476 w 642"/>
                    <a:gd name="T17" fmla="*/ 117 h 1919"/>
                    <a:gd name="T18" fmla="*/ 635 w 642"/>
                    <a:gd name="T19" fmla="*/ 58 h 1919"/>
                    <a:gd name="T20" fmla="*/ 518 w 642"/>
                    <a:gd name="T21" fmla="*/ 8 h 1919"/>
                    <a:gd name="T22" fmla="*/ 326 w 642"/>
                    <a:gd name="T23" fmla="*/ 8 h 1919"/>
                    <a:gd name="T24" fmla="*/ 209 w 642"/>
                    <a:gd name="T25" fmla="*/ 42 h 19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16" name="Freeform 96">
                  <a:extLst>
                    <a:ext uri="{FF2B5EF4-FFF2-40B4-BE49-F238E27FC236}">
                      <a16:creationId xmlns:a16="http://schemas.microsoft.com/office/drawing/2014/main" id="{F584C8A6-1B53-C815-4089-89A90E64EE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6" y="940"/>
                  <a:ext cx="2411" cy="630"/>
                </a:xfrm>
                <a:custGeom>
                  <a:avLst/>
                  <a:gdLst>
                    <a:gd name="T0" fmla="*/ 11 w 2411"/>
                    <a:gd name="T1" fmla="*/ 117 h 630"/>
                    <a:gd name="T2" fmla="*/ 250 w 2411"/>
                    <a:gd name="T3" fmla="*/ 10 h 630"/>
                    <a:gd name="T4" fmla="*/ 765 w 2411"/>
                    <a:gd name="T5" fmla="*/ 58 h 630"/>
                    <a:gd name="T6" fmla="*/ 1574 w 2411"/>
                    <a:gd name="T7" fmla="*/ 256 h 630"/>
                    <a:gd name="T8" fmla="*/ 2162 w 2411"/>
                    <a:gd name="T9" fmla="*/ 470 h 630"/>
                    <a:gd name="T10" fmla="*/ 2359 w 2411"/>
                    <a:gd name="T11" fmla="*/ 586 h 630"/>
                    <a:gd name="T12" fmla="*/ 2307 w 2411"/>
                    <a:gd name="T13" fmla="*/ 601 h 630"/>
                    <a:gd name="T14" fmla="*/ 1741 w 2411"/>
                    <a:gd name="T15" fmla="*/ 415 h 630"/>
                    <a:gd name="T16" fmla="*/ 874 w 2411"/>
                    <a:gd name="T17" fmla="*/ 212 h 630"/>
                    <a:gd name="T18" fmla="*/ 382 w 2411"/>
                    <a:gd name="T19" fmla="*/ 179 h 630"/>
                    <a:gd name="T20" fmla="*/ 198 w 2411"/>
                    <a:gd name="T21" fmla="*/ 270 h 630"/>
                    <a:gd name="T22" fmla="*/ 31 w 2411"/>
                    <a:gd name="T23" fmla="*/ 187 h 630"/>
                    <a:gd name="T24" fmla="*/ 11 w 2411"/>
                    <a:gd name="T25" fmla="*/ 117 h 6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17" name="Freeform 97">
                  <a:extLst>
                    <a:ext uri="{FF2B5EF4-FFF2-40B4-BE49-F238E27FC236}">
                      <a16:creationId xmlns:a16="http://schemas.microsoft.com/office/drawing/2014/main" id="{49183EAD-0CA7-A734-868E-B45930E5F3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9" y="1637"/>
                  <a:ext cx="1547" cy="1502"/>
                </a:xfrm>
                <a:custGeom>
                  <a:avLst/>
                  <a:gdLst>
                    <a:gd name="T0" fmla="*/ 54 w 1547"/>
                    <a:gd name="T1" fmla="*/ 275 h 1502"/>
                    <a:gd name="T2" fmla="*/ 388 w 1547"/>
                    <a:gd name="T3" fmla="*/ 33 h 1502"/>
                    <a:gd name="T4" fmla="*/ 1323 w 1547"/>
                    <a:gd name="T5" fmla="*/ 74 h 1502"/>
                    <a:gd name="T6" fmla="*/ 1448 w 1547"/>
                    <a:gd name="T7" fmla="*/ 149 h 1502"/>
                    <a:gd name="T8" fmla="*/ 730 w 1547"/>
                    <a:gd name="T9" fmla="*/ 108 h 1502"/>
                    <a:gd name="T10" fmla="*/ 305 w 1547"/>
                    <a:gd name="T11" fmla="*/ 216 h 1502"/>
                    <a:gd name="T12" fmla="*/ 146 w 1547"/>
                    <a:gd name="T13" fmla="*/ 525 h 1502"/>
                    <a:gd name="T14" fmla="*/ 246 w 1547"/>
                    <a:gd name="T15" fmla="*/ 1126 h 1502"/>
                    <a:gd name="T16" fmla="*/ 338 w 1547"/>
                    <a:gd name="T17" fmla="*/ 1435 h 1502"/>
                    <a:gd name="T18" fmla="*/ 280 w 1547"/>
                    <a:gd name="T19" fmla="*/ 1435 h 1502"/>
                    <a:gd name="T20" fmla="*/ 121 w 1547"/>
                    <a:gd name="T21" fmla="*/ 1034 h 1502"/>
                    <a:gd name="T22" fmla="*/ 38 w 1547"/>
                    <a:gd name="T23" fmla="*/ 617 h 1502"/>
                    <a:gd name="T24" fmla="*/ 54 w 1547"/>
                    <a:gd name="T25" fmla="*/ 275 h 15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18" name="Freeform 98">
                  <a:extLst>
                    <a:ext uri="{FF2B5EF4-FFF2-40B4-BE49-F238E27FC236}">
                      <a16:creationId xmlns:a16="http://schemas.microsoft.com/office/drawing/2014/main" id="{78789967-22B3-4028-E39D-8954DF1382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3" y="1453"/>
                  <a:ext cx="921" cy="912"/>
                </a:xfrm>
                <a:custGeom>
                  <a:avLst/>
                  <a:gdLst>
                    <a:gd name="T0" fmla="*/ 14 w 921"/>
                    <a:gd name="T1" fmla="*/ 164 h 912"/>
                    <a:gd name="T2" fmla="*/ 216 w 921"/>
                    <a:gd name="T3" fmla="*/ 33 h 912"/>
                    <a:gd name="T4" fmla="*/ 871 w 921"/>
                    <a:gd name="T5" fmla="*/ 217 h 912"/>
                    <a:gd name="T6" fmla="*/ 613 w 921"/>
                    <a:gd name="T7" fmla="*/ 258 h 912"/>
                    <a:gd name="T8" fmla="*/ 396 w 921"/>
                    <a:gd name="T9" fmla="*/ 400 h 912"/>
                    <a:gd name="T10" fmla="*/ 287 w 921"/>
                    <a:gd name="T11" fmla="*/ 576 h 912"/>
                    <a:gd name="T12" fmla="*/ 262 w 921"/>
                    <a:gd name="T13" fmla="*/ 843 h 912"/>
                    <a:gd name="T14" fmla="*/ 14 w 921"/>
                    <a:gd name="T15" fmla="*/ 164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5219" name="Rectangle 99">
            <a:extLst>
              <a:ext uri="{FF2B5EF4-FFF2-40B4-BE49-F238E27FC236}">
                <a16:creationId xmlns:a16="http://schemas.microsoft.com/office/drawing/2014/main" id="{4DB5EB4A-B672-117C-7FBF-3E28BC24D76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220" name="Rectangle 100">
            <a:extLst>
              <a:ext uri="{FF2B5EF4-FFF2-40B4-BE49-F238E27FC236}">
                <a16:creationId xmlns:a16="http://schemas.microsoft.com/office/drawing/2014/main" id="{69ABF27E-73C6-45B2-881F-1B9541F6BD8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221" name="Rectangle 101">
            <a:extLst>
              <a:ext uri="{FF2B5EF4-FFF2-40B4-BE49-F238E27FC236}">
                <a16:creationId xmlns:a16="http://schemas.microsoft.com/office/drawing/2014/main" id="{D758ED3A-0EBB-98F8-A881-50CE9F32CC4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222" name="Rectangle 102">
            <a:extLst>
              <a:ext uri="{FF2B5EF4-FFF2-40B4-BE49-F238E27FC236}">
                <a16:creationId xmlns:a16="http://schemas.microsoft.com/office/drawing/2014/main" id="{D7BAE44F-A320-6E50-C87B-7A3E2811FE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223" name="Rectangle 103">
            <a:extLst>
              <a:ext uri="{FF2B5EF4-FFF2-40B4-BE49-F238E27FC236}">
                <a16:creationId xmlns:a16="http://schemas.microsoft.com/office/drawing/2014/main" id="{C6E8E04B-3B37-AB42-0A81-BC5AE16B03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62A128-3DFF-46EE-BAD8-F33F692C32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824A-0851-92A6-3803-B17CAF378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97F6D-3EE4-21E3-2834-AEF0C4EA9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6A1B5-1A96-24BE-C19D-3D06AECE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844C3-134B-543D-FEFE-DFE7BDDD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388C8-2BF2-8F87-3377-705323BB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86C0-3B44-4D64-B4DB-208816EC7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48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715562-3028-AAA4-60B4-BCB3F5D40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2838D-DDFB-66CC-7901-3BE79DE86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11204-A065-13F8-2C11-107A31C3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BFDD6-599B-8DCA-DC84-A3025EF78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F814D-4842-4BF2-BDA9-570A2331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D5317-194D-4C16-A5B5-740B30A540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972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5B9FC-4260-AEAF-237B-D7AA8562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66A091DB-D33A-162D-2B68-25DC97F420E5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DABD3-0F38-CCFB-644C-8862BF6F6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27BAB-7386-3B04-3068-D032026B1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5B84D-4C1A-0691-0F06-9F7FF1EC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F81A3-527E-C62A-D98E-F41EFF993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970475-CED1-4C1D-9FB2-B0722DBE1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8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1D8CC-0852-4190-3F74-CD3D262F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3EFF-F122-A3F1-1707-6EF638FBC38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D1845777-AAE0-904D-777C-B3CF53084C67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3F675-66FC-9A15-99CC-B0262580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0B424-45F3-9F8E-799A-9F5034B23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3A52E-E406-2BCA-C62E-48668C31F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1AC0C4-3868-4878-BE5D-B5821F6615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30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48102-2A15-E3D7-76B1-E7AB1834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78E64-CC05-C3A1-8388-0D87A5730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0F1ED-012E-A69D-93D8-5158A4D8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EB050-303E-1948-D4CA-38FDA737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AF33C-2D28-FA3C-675A-E9412444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A1608-9AB6-458F-BEED-86EDAF808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78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A7EB-D8DD-B3F3-A9BC-479F7D5B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1232F-47BB-59E4-C6EA-3ED6CEF3D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A0CA7-B83D-6D55-EDF3-4A3CE7FE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84ACA-55BA-AC04-B1E2-99129FED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715E6-E81F-FD6F-4D8A-68114DD9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04B1C-3A0A-4D5C-BCE8-6F269FC9F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73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2F800-D314-2397-994A-78A6C7BB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1720-3030-A2BA-39E6-0882622A3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55C7-AD98-8A26-5AFE-01C0DB470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0CB74-D5F6-E9E9-4EFA-F0F1828C7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4FB46-C0DB-2993-C34D-B558A85C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2FCAD-9859-9B97-DF48-D512EF50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A7C3A-EB7E-4BBB-8BB1-B3852FAEF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4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6CB9-293B-40B7-68B6-DF6B4E6B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E2F17-B21B-DF12-60E8-295A91A6F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1B712-9A5F-DDA3-D48F-703F23C66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AFEFF-0BD4-FECB-4A22-78125C48C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36E7AE-57FC-F5F9-E890-F5487F8F2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9FF547-BC9A-4666-63EC-8ACB62D39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ECB23F-CD17-2B83-6457-494C95FA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9F12A-8606-E54F-C50F-31640FEE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87497-5494-4ACA-ABF7-6EBBF93CAD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77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6525-D30F-3958-8D57-7B5FC41DE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B46CD-1F25-0A29-637A-7815F044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DB748-D1C2-5FBB-E758-CEE2F2B4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08E1E-D03A-5BAF-4FB6-147A85B70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CC84B-9230-4931-8BDF-9152350BC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6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37A47-6D58-9E58-D1C1-41118DE1C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50CDF-837D-7388-E4A2-36D5198D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0641C-6BF0-A4F3-D711-AA05E8E9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97854-9476-442B-9FB3-42B1EC338C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75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F012-72EF-CDC4-FE54-D0BDE315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1A48E-7B05-19C9-0727-B7B23FCB7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C6F37-D6AC-874F-7299-B1B92A763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CE8A9-6BAA-E486-BA2D-46760E07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21E42-5CDD-D8C8-2802-6999968C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C7136-7F94-10AF-3D5D-A7A64BA5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3A1F1-4744-41B6-9F4D-6E93026A04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64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97D6-93B0-206A-B667-B1CB0729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C0F1A-2D65-B930-7454-ABC5788E4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B97F3-835F-A907-735E-D642D0BE5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3E614-5B15-2539-2135-59506528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79FF3-DB06-3609-2053-1462BB15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F2344-D650-941F-B6B9-7903B401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7A545-F306-4584-9415-52CAFEDBD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79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4017B4BF-0B84-D17D-AEEE-8CEB6778DE60}"/>
              </a:ext>
            </a:extLst>
          </p:cNvPr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205607F7-78D0-26D2-80F8-9E43A79F87D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4100" name="Freeform 4">
                <a:extLst>
                  <a:ext uri="{FF2B5EF4-FFF2-40B4-BE49-F238E27FC236}">
                    <a16:creationId xmlns:a16="http://schemas.microsoft.com/office/drawing/2014/main" id="{89CB6583-65C0-F5B1-D173-A1CAA014DA2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" name="Freeform 5">
                <a:extLst>
                  <a:ext uri="{FF2B5EF4-FFF2-40B4-BE49-F238E27FC236}">
                    <a16:creationId xmlns:a16="http://schemas.microsoft.com/office/drawing/2014/main" id="{DCB74C5C-66B2-BB6D-D66A-93D90698624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6AA576EF-8348-7358-F35B-A5960A5D278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E0A7711A-8E88-AD00-770C-FC0045DE00A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1DB91525-6BA6-58B1-2B42-EAAFD7DCBD4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F2216B06-2FE0-1CF5-0FBC-7D9F7B1FEA0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8E905D62-9639-650B-24E4-5538CA32ED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1B54175D-4CAD-555A-A7C8-0508DF7E03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5192DC92-FDDC-8AE8-E0D6-B5EFCEA67AE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2F4B82AB-E4E5-A568-9AC0-B8F88A8F38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2DD1C5B6-A948-B511-D588-3B735AEF98C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F367FAE4-E913-E4C9-407F-E7F7B9E037F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3F75C827-0203-2FC8-9AA7-BFAE40F9DC0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3396C082-1230-0D5A-A955-A3D72BEE069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71A4499C-FABF-AFF3-7CF6-6811694E6A8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1E4CBFB0-967F-03DC-7F5C-D4FC178CE5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E271D859-3593-A254-5968-40EB5CDF98F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0B735297-9996-A2A1-A6AB-BADF3024C5F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8" name="Freeform 22">
                <a:extLst>
                  <a:ext uri="{FF2B5EF4-FFF2-40B4-BE49-F238E27FC236}">
                    <a16:creationId xmlns:a16="http://schemas.microsoft.com/office/drawing/2014/main" id="{23AFD3CD-BFD2-F630-B642-97670E1D810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9" name="Freeform 23">
                <a:extLst>
                  <a:ext uri="{FF2B5EF4-FFF2-40B4-BE49-F238E27FC236}">
                    <a16:creationId xmlns:a16="http://schemas.microsoft.com/office/drawing/2014/main" id="{4DA95A3D-A05D-ED63-1DD9-EB41AB12F5B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0" name="Freeform 24">
                <a:extLst>
                  <a:ext uri="{FF2B5EF4-FFF2-40B4-BE49-F238E27FC236}">
                    <a16:creationId xmlns:a16="http://schemas.microsoft.com/office/drawing/2014/main" id="{050AA7A8-3F8B-C837-A3A7-5FBD3A7B560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1" name="Freeform 25">
                <a:extLst>
                  <a:ext uri="{FF2B5EF4-FFF2-40B4-BE49-F238E27FC236}">
                    <a16:creationId xmlns:a16="http://schemas.microsoft.com/office/drawing/2014/main" id="{E3E99843-4F42-9448-F8A9-DA863367DF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A7F6E737-6396-365C-5D7B-72906BA7443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242BC50D-A573-A6CC-F2E5-B318B69174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F21E8310-EC27-99AB-036B-405FBE340DC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CE2C96CB-FD20-ED97-638D-19866DA7F10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6" name="Freeform 30">
                <a:extLst>
                  <a:ext uri="{FF2B5EF4-FFF2-40B4-BE49-F238E27FC236}">
                    <a16:creationId xmlns:a16="http://schemas.microsoft.com/office/drawing/2014/main" id="{55F832CA-E844-008B-C30D-D47A553B439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7" name="Freeform 31">
                <a:extLst>
                  <a:ext uri="{FF2B5EF4-FFF2-40B4-BE49-F238E27FC236}">
                    <a16:creationId xmlns:a16="http://schemas.microsoft.com/office/drawing/2014/main" id="{6E8016CC-6B28-73F9-4229-0C63831B9D1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8" name="Freeform 32">
                <a:extLst>
                  <a:ext uri="{FF2B5EF4-FFF2-40B4-BE49-F238E27FC236}">
                    <a16:creationId xmlns:a16="http://schemas.microsoft.com/office/drawing/2014/main" id="{A51C62D1-6DD0-9510-1237-02A58615604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9" name="Freeform 33">
                <a:extLst>
                  <a:ext uri="{FF2B5EF4-FFF2-40B4-BE49-F238E27FC236}">
                    <a16:creationId xmlns:a16="http://schemas.microsoft.com/office/drawing/2014/main" id="{9542747C-23BB-66AC-B8ED-BC85AEA8068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0" name="Freeform 34">
                <a:extLst>
                  <a:ext uri="{FF2B5EF4-FFF2-40B4-BE49-F238E27FC236}">
                    <a16:creationId xmlns:a16="http://schemas.microsoft.com/office/drawing/2014/main" id="{4739B7A4-78CE-64E0-F7C8-150A2B97B31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1" name="Freeform 35">
                <a:extLst>
                  <a:ext uri="{FF2B5EF4-FFF2-40B4-BE49-F238E27FC236}">
                    <a16:creationId xmlns:a16="http://schemas.microsoft.com/office/drawing/2014/main" id="{078E4F6A-A983-631D-3718-E83D9767AB3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2" name="Freeform 36">
                <a:extLst>
                  <a:ext uri="{FF2B5EF4-FFF2-40B4-BE49-F238E27FC236}">
                    <a16:creationId xmlns:a16="http://schemas.microsoft.com/office/drawing/2014/main" id="{842A7BAE-CDA4-1DA6-6026-AB719F98414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F392F755-4D6F-3D6C-3DDC-DAD1CAD561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F01BA1C1-47D2-D493-A6D5-E73DD893A90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31067A16-6C51-7B8B-9A92-BB937F1FF32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3BB1469F-E51B-27C2-9B6F-45B15519B33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E3DA3934-8E2A-DABC-726B-1AF1FAC09A7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36600914-E213-48AF-46F2-373C71D01BD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9" name="Freeform 43">
                <a:extLst>
                  <a:ext uri="{FF2B5EF4-FFF2-40B4-BE49-F238E27FC236}">
                    <a16:creationId xmlns:a16="http://schemas.microsoft.com/office/drawing/2014/main" id="{F5745AF9-511A-05B1-FF74-3D8A197A02E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0" name="Freeform 44">
                <a:extLst>
                  <a:ext uri="{FF2B5EF4-FFF2-40B4-BE49-F238E27FC236}">
                    <a16:creationId xmlns:a16="http://schemas.microsoft.com/office/drawing/2014/main" id="{B1B76AEC-AE42-33DA-DAB6-2D9ADA1FC94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1" name="Freeform 45">
                <a:extLst>
                  <a:ext uri="{FF2B5EF4-FFF2-40B4-BE49-F238E27FC236}">
                    <a16:creationId xmlns:a16="http://schemas.microsoft.com/office/drawing/2014/main" id="{B8678E14-F889-C50C-046E-E79842D9DD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2" name="Freeform 46">
                <a:extLst>
                  <a:ext uri="{FF2B5EF4-FFF2-40B4-BE49-F238E27FC236}">
                    <a16:creationId xmlns:a16="http://schemas.microsoft.com/office/drawing/2014/main" id="{2BEC87ED-B640-82C2-CCB3-127A1FD7744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3" name="Freeform 47">
                <a:extLst>
                  <a:ext uri="{FF2B5EF4-FFF2-40B4-BE49-F238E27FC236}">
                    <a16:creationId xmlns:a16="http://schemas.microsoft.com/office/drawing/2014/main" id="{6634FEE0-1D60-F2FE-36B8-6C84A50EF75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4" name="Freeform 48">
                <a:extLst>
                  <a:ext uri="{FF2B5EF4-FFF2-40B4-BE49-F238E27FC236}">
                    <a16:creationId xmlns:a16="http://schemas.microsoft.com/office/drawing/2014/main" id="{0A7DE566-2DAC-5410-6B16-925C642A863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5" name="Freeform 49">
                <a:extLst>
                  <a:ext uri="{FF2B5EF4-FFF2-40B4-BE49-F238E27FC236}">
                    <a16:creationId xmlns:a16="http://schemas.microsoft.com/office/drawing/2014/main" id="{22D8DD65-F3E7-AD3F-7A9D-87CC2874E9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6" name="Freeform 50">
                <a:extLst>
                  <a:ext uri="{FF2B5EF4-FFF2-40B4-BE49-F238E27FC236}">
                    <a16:creationId xmlns:a16="http://schemas.microsoft.com/office/drawing/2014/main" id="{DEF3016D-4FA5-53AD-98D8-3B38FECE25D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7" name="Freeform 51">
                <a:extLst>
                  <a:ext uri="{FF2B5EF4-FFF2-40B4-BE49-F238E27FC236}">
                    <a16:creationId xmlns:a16="http://schemas.microsoft.com/office/drawing/2014/main" id="{910027C1-A9B9-8BA5-4181-553F8DD90D6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8" name="Freeform 52">
                <a:extLst>
                  <a:ext uri="{FF2B5EF4-FFF2-40B4-BE49-F238E27FC236}">
                    <a16:creationId xmlns:a16="http://schemas.microsoft.com/office/drawing/2014/main" id="{BAE3847B-9AFA-0946-A2E3-EA436947B3A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9" name="Freeform 53">
                <a:extLst>
                  <a:ext uri="{FF2B5EF4-FFF2-40B4-BE49-F238E27FC236}">
                    <a16:creationId xmlns:a16="http://schemas.microsoft.com/office/drawing/2014/main" id="{97B371C8-D5B5-04AC-D117-9385DF2C76C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0" name="Freeform 54">
                <a:extLst>
                  <a:ext uri="{FF2B5EF4-FFF2-40B4-BE49-F238E27FC236}">
                    <a16:creationId xmlns:a16="http://schemas.microsoft.com/office/drawing/2014/main" id="{07DB5AE9-4B22-C511-3850-C47FF248FC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1" name="Freeform 55">
                <a:extLst>
                  <a:ext uri="{FF2B5EF4-FFF2-40B4-BE49-F238E27FC236}">
                    <a16:creationId xmlns:a16="http://schemas.microsoft.com/office/drawing/2014/main" id="{8B554889-3B9E-7257-FD6F-1C74518F721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2" name="Freeform 56">
                <a:extLst>
                  <a:ext uri="{FF2B5EF4-FFF2-40B4-BE49-F238E27FC236}">
                    <a16:creationId xmlns:a16="http://schemas.microsoft.com/office/drawing/2014/main" id="{6B8863FC-BFAE-8EBB-8C03-7DFB112095A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3" name="Freeform 57">
                <a:extLst>
                  <a:ext uri="{FF2B5EF4-FFF2-40B4-BE49-F238E27FC236}">
                    <a16:creationId xmlns:a16="http://schemas.microsoft.com/office/drawing/2014/main" id="{08694AA2-4BB7-95C2-D69C-3CBBD344F81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4" name="Freeform 58">
                <a:extLst>
                  <a:ext uri="{FF2B5EF4-FFF2-40B4-BE49-F238E27FC236}">
                    <a16:creationId xmlns:a16="http://schemas.microsoft.com/office/drawing/2014/main" id="{A1DBE8B0-7951-E6B0-E9D6-3A72F550AE2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5" name="Freeform 59">
                <a:extLst>
                  <a:ext uri="{FF2B5EF4-FFF2-40B4-BE49-F238E27FC236}">
                    <a16:creationId xmlns:a16="http://schemas.microsoft.com/office/drawing/2014/main" id="{F55AB6D5-096C-9BE2-672B-B3E394BC4C3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6" name="Freeform 60">
                <a:extLst>
                  <a:ext uri="{FF2B5EF4-FFF2-40B4-BE49-F238E27FC236}">
                    <a16:creationId xmlns:a16="http://schemas.microsoft.com/office/drawing/2014/main" id="{8B23BE2B-BCB7-F077-CD0A-C6B88BC6FD5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7" name="Freeform 61">
                <a:extLst>
                  <a:ext uri="{FF2B5EF4-FFF2-40B4-BE49-F238E27FC236}">
                    <a16:creationId xmlns:a16="http://schemas.microsoft.com/office/drawing/2014/main" id="{104BDB31-0761-CA25-2D65-90E635DF2FE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8" name="Freeform 62">
                <a:extLst>
                  <a:ext uri="{FF2B5EF4-FFF2-40B4-BE49-F238E27FC236}">
                    <a16:creationId xmlns:a16="http://schemas.microsoft.com/office/drawing/2014/main" id="{C01F90F6-2B6B-06A5-9675-E5035F6E073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9" name="Freeform 63">
                <a:extLst>
                  <a:ext uri="{FF2B5EF4-FFF2-40B4-BE49-F238E27FC236}">
                    <a16:creationId xmlns:a16="http://schemas.microsoft.com/office/drawing/2014/main" id="{3987C777-C7A9-EA46-B123-44C47745E56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0" name="Freeform 64">
                <a:extLst>
                  <a:ext uri="{FF2B5EF4-FFF2-40B4-BE49-F238E27FC236}">
                    <a16:creationId xmlns:a16="http://schemas.microsoft.com/office/drawing/2014/main" id="{3B9B7F3E-23C7-3AED-26A2-916A2DDE9B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1" name="Freeform 65">
                <a:extLst>
                  <a:ext uri="{FF2B5EF4-FFF2-40B4-BE49-F238E27FC236}">
                    <a16:creationId xmlns:a16="http://schemas.microsoft.com/office/drawing/2014/main" id="{818331A8-1DE7-DCA0-C6C9-F0F5A4B9409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2" name="Freeform 66">
                <a:extLst>
                  <a:ext uri="{FF2B5EF4-FFF2-40B4-BE49-F238E27FC236}">
                    <a16:creationId xmlns:a16="http://schemas.microsoft.com/office/drawing/2014/main" id="{ECB447BB-F67F-1427-3730-30FE437D727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3" name="Freeform 67">
                <a:extLst>
                  <a:ext uri="{FF2B5EF4-FFF2-40B4-BE49-F238E27FC236}">
                    <a16:creationId xmlns:a16="http://schemas.microsoft.com/office/drawing/2014/main" id="{38048388-0FD9-A5BD-E653-374EB97EA9B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4" name="Freeform 68">
                <a:extLst>
                  <a:ext uri="{FF2B5EF4-FFF2-40B4-BE49-F238E27FC236}">
                    <a16:creationId xmlns:a16="http://schemas.microsoft.com/office/drawing/2014/main" id="{0CF4155A-BC2C-3403-A490-C102DFEC7F5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5" name="Freeform 69">
                <a:extLst>
                  <a:ext uri="{FF2B5EF4-FFF2-40B4-BE49-F238E27FC236}">
                    <a16:creationId xmlns:a16="http://schemas.microsoft.com/office/drawing/2014/main" id="{4978F77C-99AA-B3AE-4A74-A1581B89C35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6" name="Freeform 70">
                <a:extLst>
                  <a:ext uri="{FF2B5EF4-FFF2-40B4-BE49-F238E27FC236}">
                    <a16:creationId xmlns:a16="http://schemas.microsoft.com/office/drawing/2014/main" id="{E508FCC2-F152-4E56-EB64-EE818D2BFE5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7" name="Freeform 71">
                <a:extLst>
                  <a:ext uri="{FF2B5EF4-FFF2-40B4-BE49-F238E27FC236}">
                    <a16:creationId xmlns:a16="http://schemas.microsoft.com/office/drawing/2014/main" id="{5A766A94-0587-31B3-557F-8780F61E69C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8" name="Freeform 72">
                <a:extLst>
                  <a:ext uri="{FF2B5EF4-FFF2-40B4-BE49-F238E27FC236}">
                    <a16:creationId xmlns:a16="http://schemas.microsoft.com/office/drawing/2014/main" id="{C661A682-A55D-04AA-9408-2C153483F18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9" name="Freeform 73">
                <a:extLst>
                  <a:ext uri="{FF2B5EF4-FFF2-40B4-BE49-F238E27FC236}">
                    <a16:creationId xmlns:a16="http://schemas.microsoft.com/office/drawing/2014/main" id="{8C49CEF1-76CC-94F0-C2D6-65FDABE0304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0" name="Freeform 74">
                <a:extLst>
                  <a:ext uri="{FF2B5EF4-FFF2-40B4-BE49-F238E27FC236}">
                    <a16:creationId xmlns:a16="http://schemas.microsoft.com/office/drawing/2014/main" id="{2ACB5E99-75F5-F73D-3654-E274B459BF2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1" name="Freeform 75">
                <a:extLst>
                  <a:ext uri="{FF2B5EF4-FFF2-40B4-BE49-F238E27FC236}">
                    <a16:creationId xmlns:a16="http://schemas.microsoft.com/office/drawing/2014/main" id="{EA25CBFB-922C-2A76-6316-F3A6C608BA2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2" name="Freeform 76">
                <a:extLst>
                  <a:ext uri="{FF2B5EF4-FFF2-40B4-BE49-F238E27FC236}">
                    <a16:creationId xmlns:a16="http://schemas.microsoft.com/office/drawing/2014/main" id="{3334CCAA-19C4-4C1D-F2EB-841F3F78EE6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3" name="Freeform 77">
                <a:extLst>
                  <a:ext uri="{FF2B5EF4-FFF2-40B4-BE49-F238E27FC236}">
                    <a16:creationId xmlns:a16="http://schemas.microsoft.com/office/drawing/2014/main" id="{336AF1B0-D388-9466-F1F9-2271626831A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4" name="Freeform 78">
                <a:extLst>
                  <a:ext uri="{FF2B5EF4-FFF2-40B4-BE49-F238E27FC236}">
                    <a16:creationId xmlns:a16="http://schemas.microsoft.com/office/drawing/2014/main" id="{5955FF52-4769-0256-4EAB-A8E7411D38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5" name="Freeform 79">
                <a:extLst>
                  <a:ext uri="{FF2B5EF4-FFF2-40B4-BE49-F238E27FC236}">
                    <a16:creationId xmlns:a16="http://schemas.microsoft.com/office/drawing/2014/main" id="{CA638249-929D-6758-ABBD-8A6971389D4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6" name="Freeform 80">
                <a:extLst>
                  <a:ext uri="{FF2B5EF4-FFF2-40B4-BE49-F238E27FC236}">
                    <a16:creationId xmlns:a16="http://schemas.microsoft.com/office/drawing/2014/main" id="{D6C0CA33-430B-63A1-63F2-F4ADBB63E12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7" name="Freeform 81">
                <a:extLst>
                  <a:ext uri="{FF2B5EF4-FFF2-40B4-BE49-F238E27FC236}">
                    <a16:creationId xmlns:a16="http://schemas.microsoft.com/office/drawing/2014/main" id="{C2DA05A6-4631-8C5B-1D57-19BACD8D51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8" name="Freeform 82">
                <a:extLst>
                  <a:ext uri="{FF2B5EF4-FFF2-40B4-BE49-F238E27FC236}">
                    <a16:creationId xmlns:a16="http://schemas.microsoft.com/office/drawing/2014/main" id="{437C2C5D-6DBE-4A9F-9B02-68FB22711A7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9" name="Freeform 83">
                <a:extLst>
                  <a:ext uri="{FF2B5EF4-FFF2-40B4-BE49-F238E27FC236}">
                    <a16:creationId xmlns:a16="http://schemas.microsoft.com/office/drawing/2014/main" id="{2413D8F7-FB17-C1A2-3A2D-E9A1CB328FC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80" name="Freeform 84">
                <a:extLst>
                  <a:ext uri="{FF2B5EF4-FFF2-40B4-BE49-F238E27FC236}">
                    <a16:creationId xmlns:a16="http://schemas.microsoft.com/office/drawing/2014/main" id="{6DBB1187-7F42-101D-4C5F-25808F09A73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81" name="Group 85">
              <a:extLst>
                <a:ext uri="{FF2B5EF4-FFF2-40B4-BE49-F238E27FC236}">
                  <a16:creationId xmlns:a16="http://schemas.microsoft.com/office/drawing/2014/main" id="{9629C202-8155-51C7-BC96-2300BF416B7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4182" name="AutoShape 86">
                <a:extLst>
                  <a:ext uri="{FF2B5EF4-FFF2-40B4-BE49-F238E27FC236}">
                    <a16:creationId xmlns:a16="http://schemas.microsoft.com/office/drawing/2014/main" id="{146B16A1-EB27-9032-EB17-FCD35967A6D0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83" name="Rectangle 87">
                <a:extLst>
                  <a:ext uri="{FF2B5EF4-FFF2-40B4-BE49-F238E27FC236}">
                    <a16:creationId xmlns:a16="http://schemas.microsoft.com/office/drawing/2014/main" id="{381A206B-4967-9221-76B7-FB1AE8707F26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84" name="Group 88">
              <a:extLst>
                <a:ext uri="{FF2B5EF4-FFF2-40B4-BE49-F238E27FC236}">
                  <a16:creationId xmlns:a16="http://schemas.microsoft.com/office/drawing/2014/main" id="{3A432DC3-E542-4E0F-354D-075ED6A7F94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4185" name="AutoShape 89">
                <a:extLst>
                  <a:ext uri="{FF2B5EF4-FFF2-40B4-BE49-F238E27FC236}">
                    <a16:creationId xmlns:a16="http://schemas.microsoft.com/office/drawing/2014/main" id="{57E567D9-3598-B69D-9552-E0A96D577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86" name="Rectangle 90">
                <a:extLst>
                  <a:ext uri="{FF2B5EF4-FFF2-40B4-BE49-F238E27FC236}">
                    <a16:creationId xmlns:a16="http://schemas.microsoft.com/office/drawing/2014/main" id="{5D310B15-932E-33FD-20B5-80F3C3E3D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187" name="Freeform 91">
              <a:extLst>
                <a:ext uri="{FF2B5EF4-FFF2-40B4-BE49-F238E27FC236}">
                  <a16:creationId xmlns:a16="http://schemas.microsoft.com/office/drawing/2014/main" id="{69A0C541-B5A2-170E-A7C8-F6955D88F90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>
                <a:gd name="T0" fmla="*/ 17 w 866"/>
                <a:gd name="T1" fmla="*/ 180 h 795"/>
                <a:gd name="T2" fmla="*/ 284 w 866"/>
                <a:gd name="T3" fmla="*/ 720 h 795"/>
                <a:gd name="T4" fmla="*/ 380 w 866"/>
                <a:gd name="T5" fmla="*/ 687 h 795"/>
                <a:gd name="T6" fmla="*/ 647 w 866"/>
                <a:gd name="T7" fmla="*/ 249 h 795"/>
                <a:gd name="T8" fmla="*/ 716 w 866"/>
                <a:gd name="T9" fmla="*/ 138 h 795"/>
                <a:gd name="T10" fmla="*/ 182 w 866"/>
                <a:gd name="T11" fmla="*/ 0 h 795"/>
                <a:gd name="T12" fmla="*/ 17 w 866"/>
                <a:gd name="T13" fmla="*/ 18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188" name="Group 92">
              <a:extLst>
                <a:ext uri="{FF2B5EF4-FFF2-40B4-BE49-F238E27FC236}">
                  <a16:creationId xmlns:a16="http://schemas.microsoft.com/office/drawing/2014/main" id="{7BC41B50-B5D7-73E1-6D9C-1ADD6FAD1E9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4189" name="Freeform 93">
                <a:extLst>
                  <a:ext uri="{FF2B5EF4-FFF2-40B4-BE49-F238E27FC236}">
                    <a16:creationId xmlns:a16="http://schemas.microsoft.com/office/drawing/2014/main" id="{BC562170-B47F-CFD4-C4D6-3F7721B84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mpd="sng">
                    <a:solidFill>
                      <a:schemeClr val="fol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0" name="Freeform 94">
                <a:extLst>
                  <a:ext uri="{FF2B5EF4-FFF2-40B4-BE49-F238E27FC236}">
                    <a16:creationId xmlns:a16="http://schemas.microsoft.com/office/drawing/2014/main" id="{74500A00-2D7E-B4BC-9595-9C8D002883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>
                  <a:gd name="T0" fmla="*/ 60 w 181"/>
                  <a:gd name="T1" fmla="*/ 12 h 533"/>
                  <a:gd name="T2" fmla="*/ 2 w 181"/>
                  <a:gd name="T3" fmla="*/ 153 h 533"/>
                  <a:gd name="T4" fmla="*/ 63 w 181"/>
                  <a:gd name="T5" fmla="*/ 366 h 533"/>
                  <a:gd name="T6" fmla="*/ 146 w 181"/>
                  <a:gd name="T7" fmla="*/ 512 h 533"/>
                  <a:gd name="T8" fmla="*/ 156 w 181"/>
                  <a:gd name="T9" fmla="*/ 489 h 533"/>
                  <a:gd name="T10" fmla="*/ 74 w 181"/>
                  <a:gd name="T11" fmla="*/ 294 h 533"/>
                  <a:gd name="T12" fmla="*/ 63 w 181"/>
                  <a:gd name="T13" fmla="*/ 155 h 533"/>
                  <a:gd name="T14" fmla="*/ 98 w 181"/>
                  <a:gd name="T15" fmla="*/ 53 h 533"/>
                  <a:gd name="T16" fmla="*/ 135 w 181"/>
                  <a:gd name="T17" fmla="*/ 32 h 533"/>
                  <a:gd name="T18" fmla="*/ 179 w 181"/>
                  <a:gd name="T19" fmla="*/ 16 h 533"/>
                  <a:gd name="T20" fmla="*/ 146 w 181"/>
                  <a:gd name="T21" fmla="*/ 2 h 533"/>
                  <a:gd name="T22" fmla="*/ 93 w 181"/>
                  <a:gd name="T23" fmla="*/ 2 h 533"/>
                  <a:gd name="T24" fmla="*/ 60 w 181"/>
                  <a:gd name="T25" fmla="*/ 12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1" name="Freeform 95">
                <a:extLst>
                  <a:ext uri="{FF2B5EF4-FFF2-40B4-BE49-F238E27FC236}">
                    <a16:creationId xmlns:a16="http://schemas.microsoft.com/office/drawing/2014/main" id="{8B37AB8D-C1EB-4D39-F413-D621E9BF4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>
                  <a:gd name="T0" fmla="*/ 10 w 666"/>
                  <a:gd name="T1" fmla="*/ 32 h 195"/>
                  <a:gd name="T2" fmla="*/ 72 w 666"/>
                  <a:gd name="T3" fmla="*/ 3 h 195"/>
                  <a:gd name="T4" fmla="*/ 214 w 666"/>
                  <a:gd name="T5" fmla="*/ 16 h 195"/>
                  <a:gd name="T6" fmla="*/ 440 w 666"/>
                  <a:gd name="T7" fmla="*/ 74 h 195"/>
                  <a:gd name="T8" fmla="*/ 604 w 666"/>
                  <a:gd name="T9" fmla="*/ 140 h 195"/>
                  <a:gd name="T10" fmla="*/ 653 w 666"/>
                  <a:gd name="T11" fmla="*/ 182 h 195"/>
                  <a:gd name="T12" fmla="*/ 638 w 666"/>
                  <a:gd name="T13" fmla="*/ 186 h 195"/>
                  <a:gd name="T14" fmla="*/ 483 w 666"/>
                  <a:gd name="T15" fmla="*/ 129 h 195"/>
                  <a:gd name="T16" fmla="*/ 244 w 666"/>
                  <a:gd name="T17" fmla="*/ 64 h 195"/>
                  <a:gd name="T18" fmla="*/ 107 w 666"/>
                  <a:gd name="T19" fmla="*/ 51 h 195"/>
                  <a:gd name="T20" fmla="*/ 55 w 666"/>
                  <a:gd name="T21" fmla="*/ 74 h 195"/>
                  <a:gd name="T22" fmla="*/ 10 w 666"/>
                  <a:gd name="T23" fmla="*/ 50 h 195"/>
                  <a:gd name="T24" fmla="*/ 10 w 666"/>
                  <a:gd name="T25" fmla="*/ 3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2" name="Freeform 96">
                <a:extLst>
                  <a:ext uri="{FF2B5EF4-FFF2-40B4-BE49-F238E27FC236}">
                    <a16:creationId xmlns:a16="http://schemas.microsoft.com/office/drawing/2014/main" id="{4541D8A1-AE74-6743-0632-94629BDFE5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>
                  <a:gd name="T0" fmla="*/ 54 w 1547"/>
                  <a:gd name="T1" fmla="*/ 275 h 1502"/>
                  <a:gd name="T2" fmla="*/ 388 w 1547"/>
                  <a:gd name="T3" fmla="*/ 33 h 1502"/>
                  <a:gd name="T4" fmla="*/ 1323 w 1547"/>
                  <a:gd name="T5" fmla="*/ 74 h 1502"/>
                  <a:gd name="T6" fmla="*/ 1448 w 1547"/>
                  <a:gd name="T7" fmla="*/ 149 h 1502"/>
                  <a:gd name="T8" fmla="*/ 730 w 1547"/>
                  <a:gd name="T9" fmla="*/ 108 h 1502"/>
                  <a:gd name="T10" fmla="*/ 305 w 1547"/>
                  <a:gd name="T11" fmla="*/ 216 h 1502"/>
                  <a:gd name="T12" fmla="*/ 146 w 1547"/>
                  <a:gd name="T13" fmla="*/ 525 h 1502"/>
                  <a:gd name="T14" fmla="*/ 246 w 1547"/>
                  <a:gd name="T15" fmla="*/ 1126 h 1502"/>
                  <a:gd name="T16" fmla="*/ 338 w 1547"/>
                  <a:gd name="T17" fmla="*/ 1435 h 1502"/>
                  <a:gd name="T18" fmla="*/ 280 w 1547"/>
                  <a:gd name="T19" fmla="*/ 1435 h 1502"/>
                  <a:gd name="T20" fmla="*/ 121 w 1547"/>
                  <a:gd name="T21" fmla="*/ 1034 h 1502"/>
                  <a:gd name="T22" fmla="*/ 38 w 1547"/>
                  <a:gd name="T23" fmla="*/ 617 h 1502"/>
                  <a:gd name="T24" fmla="*/ 54 w 1547"/>
                  <a:gd name="T25" fmla="*/ 275 h 1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3" name="Freeform 97">
                <a:extLst>
                  <a:ext uri="{FF2B5EF4-FFF2-40B4-BE49-F238E27FC236}">
                    <a16:creationId xmlns:a16="http://schemas.microsoft.com/office/drawing/2014/main" id="{FA0C036A-29E9-8488-1201-32E61203F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>
                  <a:gd name="T0" fmla="*/ 14 w 921"/>
                  <a:gd name="T1" fmla="*/ 164 h 912"/>
                  <a:gd name="T2" fmla="*/ 216 w 921"/>
                  <a:gd name="T3" fmla="*/ 33 h 912"/>
                  <a:gd name="T4" fmla="*/ 871 w 921"/>
                  <a:gd name="T5" fmla="*/ 217 h 912"/>
                  <a:gd name="T6" fmla="*/ 613 w 921"/>
                  <a:gd name="T7" fmla="*/ 258 h 912"/>
                  <a:gd name="T8" fmla="*/ 396 w 921"/>
                  <a:gd name="T9" fmla="*/ 400 h 912"/>
                  <a:gd name="T10" fmla="*/ 287 w 921"/>
                  <a:gd name="T11" fmla="*/ 576 h 912"/>
                  <a:gd name="T12" fmla="*/ 262 w 921"/>
                  <a:gd name="T13" fmla="*/ 843 h 912"/>
                  <a:gd name="T14" fmla="*/ 14 w 921"/>
                  <a:gd name="T15" fmla="*/ 16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4194" name="Rectangle 98">
            <a:extLst>
              <a:ext uri="{FF2B5EF4-FFF2-40B4-BE49-F238E27FC236}">
                <a16:creationId xmlns:a16="http://schemas.microsoft.com/office/drawing/2014/main" id="{B8618B44-ADB2-9D46-BE41-0CAE2F6D8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5" name="Rectangle 99">
            <a:extLst>
              <a:ext uri="{FF2B5EF4-FFF2-40B4-BE49-F238E27FC236}">
                <a16:creationId xmlns:a16="http://schemas.microsoft.com/office/drawing/2014/main" id="{E6B709C5-4ACE-7728-962C-E87B31B81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6" name="Rectangle 100">
            <a:extLst>
              <a:ext uri="{FF2B5EF4-FFF2-40B4-BE49-F238E27FC236}">
                <a16:creationId xmlns:a16="http://schemas.microsoft.com/office/drawing/2014/main" id="{8C9AFC43-82FE-9C72-A5C5-9F2C8BEC1A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97" name="Rectangle 101">
            <a:extLst>
              <a:ext uri="{FF2B5EF4-FFF2-40B4-BE49-F238E27FC236}">
                <a16:creationId xmlns:a16="http://schemas.microsoft.com/office/drawing/2014/main" id="{CD22A57F-ADED-C8C4-CF18-4A963692FD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98" name="Rectangle 102">
            <a:extLst>
              <a:ext uri="{FF2B5EF4-FFF2-40B4-BE49-F238E27FC236}">
                <a16:creationId xmlns:a16="http://schemas.microsoft.com/office/drawing/2014/main" id="{7F01A94C-8ED7-ECE2-DAE5-373BEAE971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C63F6C-9229-4328-AA64-24ADD9A015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gi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6.yimg.com/I/xenoline_1676_15283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66C8E76-5936-61FF-7AED-3B3010A6C4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Arial Black" panose="020B0A04020102020204" pitchFamily="34" charset="0"/>
              </a:rPr>
              <a:t>The Periodic Table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8C03F1C-2318-0B41-26DD-C86E9EDBF7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Chapter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62F5107-AA4C-11B4-E0B4-F78E1793A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Alkaline Earth Metals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3A3DE1-397D-C70A-2AED-2FB550E9B8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Second column on the periodic table. (Group 2)</a:t>
            </a:r>
          </a:p>
          <a:p>
            <a:r>
              <a:rPr lang="en-US" altLang="en-US" sz="2800"/>
              <a:t>Reactive metals that are always combined with nonmetals in nature.</a:t>
            </a:r>
          </a:p>
          <a:p>
            <a:r>
              <a:rPr lang="en-US" altLang="en-US" sz="2800"/>
              <a:t>Several of these elements are important mineral nutrients (such as Mg and Ca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32FE28BA-4EC8-20D2-AD21-8C9D77329E3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481263"/>
            <a:ext cx="3810000" cy="31146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E0CC6E8-D850-6D08-8FDE-6E201A40C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Transition Metals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04590FA-75EA-7E60-FC24-187CA7F10BF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743200" y="1981200"/>
            <a:ext cx="3810000" cy="4114800"/>
          </a:xfrm>
        </p:spPr>
        <p:txBody>
          <a:bodyPr/>
          <a:lstStyle/>
          <a:p>
            <a:r>
              <a:rPr lang="en-US" altLang="en-US" sz="2800"/>
              <a:t>Elements in groups 3-12</a:t>
            </a:r>
          </a:p>
          <a:p>
            <a:r>
              <a:rPr lang="en-US" altLang="en-US" sz="2800"/>
              <a:t>Less reactive harder metals</a:t>
            </a:r>
          </a:p>
          <a:p>
            <a:r>
              <a:rPr lang="en-US" altLang="en-US" sz="2800"/>
              <a:t>Includes metals used in jewelry and construction.</a:t>
            </a:r>
          </a:p>
          <a:p>
            <a:r>
              <a:rPr lang="en-US" altLang="en-US" sz="2800"/>
              <a:t>Metals used “as metal.”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049994F5-6736-0D9B-698D-A6D7BA579820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47875"/>
            <a:ext cx="1905000" cy="1990725"/>
          </a:xfrm>
        </p:spPr>
      </p:pic>
      <p:pic>
        <p:nvPicPr>
          <p:cNvPr id="14342" name="Picture 6">
            <a:extLst>
              <a:ext uri="{FF2B5EF4-FFF2-40B4-BE49-F238E27FC236}">
                <a16:creationId xmlns:a16="http://schemas.microsoft.com/office/drawing/2014/main" id="{FB3E29C6-4457-29AD-E1E7-A30EE40EA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>
            <a:extLst>
              <a:ext uri="{FF2B5EF4-FFF2-40B4-BE49-F238E27FC236}">
                <a16:creationId xmlns:a16="http://schemas.microsoft.com/office/drawing/2014/main" id="{891BABFD-B59C-698B-8A34-0249ED58F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839913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>
            <a:extLst>
              <a:ext uri="{FF2B5EF4-FFF2-40B4-BE49-F238E27FC236}">
                <a16:creationId xmlns:a16="http://schemas.microsoft.com/office/drawing/2014/main" id="{B8747D26-962B-9775-F407-C02CF211B7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14600"/>
            <a:ext cx="1557338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>
            <a:extLst>
              <a:ext uri="{FF2B5EF4-FFF2-40B4-BE49-F238E27FC236}">
                <a16:creationId xmlns:a16="http://schemas.microsoft.com/office/drawing/2014/main" id="{F0EC9935-BB54-6ED3-B074-53BBF3AE8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371600"/>
            <a:ext cx="2106613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88E6972-0417-75A0-5256-D9476C1EE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Boron Family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121C8B6-BD7A-BA88-D2EF-45D50AF8AD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Elements in group 13</a:t>
            </a:r>
          </a:p>
          <a:p>
            <a:r>
              <a:rPr lang="en-US" altLang="en-US" sz="2800"/>
              <a:t>Aluminum metal was once rare and expensive, not a “disposable metal.”</a:t>
            </a:r>
          </a:p>
          <a:p>
            <a:pPr>
              <a:buFontTx/>
              <a:buNone/>
            </a:pPr>
            <a:endParaRPr lang="en-US" altLang="en-US" sz="2800"/>
          </a:p>
          <a:p>
            <a:endParaRPr lang="en-US" altLang="en-US" sz="2800"/>
          </a:p>
        </p:txBody>
      </p:sp>
      <p:pic>
        <p:nvPicPr>
          <p:cNvPr id="15366" name="Picture 6">
            <a:extLst>
              <a:ext uri="{FF2B5EF4-FFF2-40B4-BE49-F238E27FC236}">
                <a16:creationId xmlns:a16="http://schemas.microsoft.com/office/drawing/2014/main" id="{DAD1C1D3-E2A9-A944-AF1E-3A6EA1D02B95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819400"/>
            <a:ext cx="3810000" cy="243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A1B51AE-5E25-8708-ADFE-F1AFF4D30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Carbon Family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9C144E5-7303-F43C-EA18-42CA877F3DD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19200"/>
            <a:ext cx="3810000" cy="4876800"/>
          </a:xfrm>
        </p:spPr>
        <p:txBody>
          <a:bodyPr/>
          <a:lstStyle/>
          <a:p>
            <a:r>
              <a:rPr lang="en-US" altLang="en-US" sz="2800"/>
              <a:t>Elements in group 14</a:t>
            </a:r>
          </a:p>
          <a:p>
            <a:r>
              <a:rPr lang="en-US" altLang="en-US" sz="2800"/>
              <a:t>Contains elements important to life and computers.</a:t>
            </a:r>
          </a:p>
          <a:p>
            <a:r>
              <a:rPr lang="en-US" altLang="en-US" sz="2800"/>
              <a:t>Carbon is the basis for an </a:t>
            </a:r>
            <a:r>
              <a:rPr lang="en-US" altLang="en-US" sz="2800" b="1"/>
              <a:t>entire branch</a:t>
            </a:r>
            <a:r>
              <a:rPr lang="en-US" altLang="en-US" sz="2800"/>
              <a:t> of chemistry.</a:t>
            </a:r>
          </a:p>
          <a:p>
            <a:r>
              <a:rPr lang="en-US" altLang="en-US" sz="2800"/>
              <a:t>Silicon and Germanium are important semiconductors.</a:t>
            </a:r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40057B99-DF5C-ACA6-B8FB-1E6B5C1157B4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63775"/>
            <a:ext cx="3810000" cy="3548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6B226B1-3B88-EF67-DC5D-700E79381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Nitrogen Family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C71F428-2A4D-4C54-90C1-B1248056FAD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Elements in group 15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Nitrogen makes up over  ¾ of the atmosphere.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Nitrogen and phosphorus are both important in living things.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Most of the world’s nitrogen is not available to living things.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red stuff on the tip of matches is phosphorus.</a:t>
            </a:r>
          </a:p>
        </p:txBody>
      </p:sp>
      <p:pic>
        <p:nvPicPr>
          <p:cNvPr id="18438" name="Picture 6">
            <a:extLst>
              <a:ext uri="{FF2B5EF4-FFF2-40B4-BE49-F238E27FC236}">
                <a16:creationId xmlns:a16="http://schemas.microsoft.com/office/drawing/2014/main" id="{3FE49145-F9FD-96EF-3670-1ECFDFF42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91000"/>
            <a:ext cx="1703388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9" name="Picture 7">
            <a:extLst>
              <a:ext uri="{FF2B5EF4-FFF2-40B4-BE49-F238E27FC236}">
                <a16:creationId xmlns:a16="http://schemas.microsoft.com/office/drawing/2014/main" id="{17792769-4969-F68E-3052-B2AA0EDFD400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0200"/>
            <a:ext cx="3810000" cy="2955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0" name="Picture 8">
            <a:extLst>
              <a:ext uri="{FF2B5EF4-FFF2-40B4-BE49-F238E27FC236}">
                <a16:creationId xmlns:a16="http://schemas.microsoft.com/office/drawing/2014/main" id="{EAA573E8-9B54-6F8C-4170-8F17845F2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8" y="4648200"/>
            <a:ext cx="920750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3C8D7D2-ACBF-C7E9-EBA1-C41CAE8DD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Oxygen Family or Chalcogens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053D3DC-2BDF-7DB2-FE89-6CAF89E205E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Elements in group 16</a:t>
            </a:r>
          </a:p>
          <a:p>
            <a:r>
              <a:rPr lang="en-US" altLang="en-US" sz="2800"/>
              <a:t>Oxygen is necessary for respiration.</a:t>
            </a:r>
          </a:p>
          <a:p>
            <a:r>
              <a:rPr lang="en-US" altLang="en-US" sz="2800"/>
              <a:t>Many things that stink, contain sulfur (rotten eggs, garlic, skunks,etc.) </a:t>
            </a:r>
          </a:p>
        </p:txBody>
      </p:sp>
      <p:pic>
        <p:nvPicPr>
          <p:cNvPr id="19463" name="Picture 7">
            <a:extLst>
              <a:ext uri="{FF2B5EF4-FFF2-40B4-BE49-F238E27FC236}">
                <a16:creationId xmlns:a16="http://schemas.microsoft.com/office/drawing/2014/main" id="{8B41F4CD-C8A4-807E-3368-655054DBE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48200"/>
            <a:ext cx="281940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>
            <a:extLst>
              <a:ext uri="{FF2B5EF4-FFF2-40B4-BE49-F238E27FC236}">
                <a16:creationId xmlns:a16="http://schemas.microsoft.com/office/drawing/2014/main" id="{09B73AB1-8735-9F9F-0A68-5AF80E5BB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1905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8" name="Picture 12">
            <a:extLst>
              <a:ext uri="{FF2B5EF4-FFF2-40B4-BE49-F238E27FC236}">
                <a16:creationId xmlns:a16="http://schemas.microsoft.com/office/drawing/2014/main" id="{6C7BD896-51CE-1946-AFCE-2F0136E8D70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752600"/>
            <a:ext cx="3200400" cy="254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F91AB9-42C7-2F42-B687-5C39EF714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Halogens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79CC352-31C3-E591-D1FE-EA3C3BC792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Elements in group 17</a:t>
            </a:r>
          </a:p>
          <a:p>
            <a:r>
              <a:rPr lang="en-US" altLang="en-US" sz="2800"/>
              <a:t>Very reactive, volatile, diatomic, nonmetals</a:t>
            </a:r>
          </a:p>
          <a:p>
            <a:r>
              <a:rPr lang="en-US" altLang="en-US" sz="2800"/>
              <a:t>Always found combined with other element in nature .</a:t>
            </a:r>
          </a:p>
          <a:p>
            <a:r>
              <a:rPr lang="en-US" altLang="en-US" sz="2800"/>
              <a:t>Used as disinfectants and to strengthen teeth.</a:t>
            </a:r>
          </a:p>
          <a:p>
            <a:endParaRPr lang="en-US" altLang="en-US" sz="2800"/>
          </a:p>
        </p:txBody>
      </p:sp>
      <p:pic>
        <p:nvPicPr>
          <p:cNvPr id="20486" name="Picture 6">
            <a:extLst>
              <a:ext uri="{FF2B5EF4-FFF2-40B4-BE49-F238E27FC236}">
                <a16:creationId xmlns:a16="http://schemas.microsoft.com/office/drawing/2014/main" id="{8CEF1859-4C0B-9ABA-2CFC-66D1A4DB3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33800"/>
            <a:ext cx="2490788" cy="255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>
            <a:extLst>
              <a:ext uri="{FF2B5EF4-FFF2-40B4-BE49-F238E27FC236}">
                <a16:creationId xmlns:a16="http://schemas.microsoft.com/office/drawing/2014/main" id="{1202FD59-9E68-B8E8-E9F1-FB793CABB4E7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219200"/>
            <a:ext cx="3810000" cy="2517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9" name="Picture 9">
            <a:extLst>
              <a:ext uri="{FF2B5EF4-FFF2-40B4-BE49-F238E27FC236}">
                <a16:creationId xmlns:a16="http://schemas.microsoft.com/office/drawing/2014/main" id="{4BDB47A4-222D-794A-A9E0-93A3061D4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F006EEF-CDC1-ACDD-AB3D-5D4CFDD8F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Noble Gases</a:t>
            </a:r>
          </a:p>
        </p:txBody>
      </p:sp>
      <p:pic>
        <p:nvPicPr>
          <p:cNvPr id="22538" name="Picture 10">
            <a:extLst>
              <a:ext uri="{FF2B5EF4-FFF2-40B4-BE49-F238E27FC236}">
                <a16:creationId xmlns:a16="http://schemas.microsoft.com/office/drawing/2014/main" id="{BF1169E5-4D7F-C41C-9E96-CA8C5039E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656013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232A97B-BB32-C1C0-D519-507811979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Noble Gases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672392C-3440-441E-25F5-CCFEE1C893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Elements in group 18</a:t>
            </a:r>
          </a:p>
          <a:p>
            <a:r>
              <a:rPr lang="en-US" altLang="en-US" sz="2800"/>
              <a:t>VERY unreactive, monatomic gases</a:t>
            </a:r>
          </a:p>
          <a:p>
            <a:r>
              <a:rPr lang="en-US" altLang="en-US" sz="2800"/>
              <a:t>Used in lighted “neon” signs</a:t>
            </a:r>
          </a:p>
          <a:p>
            <a:r>
              <a:rPr lang="en-US" altLang="en-US" sz="2800"/>
              <a:t>Used in blimps to fix the Hindenberg problem.</a:t>
            </a:r>
          </a:p>
          <a:p>
            <a:r>
              <a:rPr lang="en-US" altLang="en-US" sz="2800"/>
              <a:t>Have a full valence shell.</a:t>
            </a:r>
          </a:p>
        </p:txBody>
      </p:sp>
      <p:pic>
        <p:nvPicPr>
          <p:cNvPr id="23559" name="Picture 7">
            <a:hlinkClick r:id="rId3"/>
            <a:extLst>
              <a:ext uri="{FF2B5EF4-FFF2-40B4-BE49-F238E27FC236}">
                <a16:creationId xmlns:a16="http://schemas.microsoft.com/office/drawing/2014/main" id="{6FF1C335-CF91-5C22-7241-C868BA98A470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4138" y="1981200"/>
            <a:ext cx="2778125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5673AF4F-1AB0-AAB4-4302-948AF86A5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1CDEF8E-4B70-E72E-5322-4C4386EC4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is the Periodic Table important to me?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B6696F1-B445-4BC6-459A-DB2FE2B2912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The periodic table is the most useful tool to a chemist.</a:t>
            </a:r>
          </a:p>
          <a:p>
            <a:r>
              <a:rPr lang="en-US" altLang="en-US" sz="2800"/>
              <a:t>You get to use it on every test.</a:t>
            </a:r>
          </a:p>
          <a:p>
            <a:r>
              <a:rPr lang="en-US" altLang="en-US" sz="2800"/>
              <a:t>It organizes lots of information about all the known elements.</a:t>
            </a:r>
          </a:p>
          <a:p>
            <a:endParaRPr lang="en-US" altLang="en-US" sz="2800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03C157B4-7362-9CEA-113E-0714B2C129D7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36763"/>
            <a:ext cx="3810000" cy="40020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331A1F2-ED04-D468-B08F-68A3406C1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Pre-Periodic Table Chemistry 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DC7AAE8-1108-DB64-602A-D92F55E62E2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r>
              <a:rPr lang="en-US" altLang="en-US" sz="2800"/>
              <a:t>…was a mess!!!</a:t>
            </a:r>
          </a:p>
          <a:p>
            <a:r>
              <a:rPr lang="en-US" altLang="en-US" sz="2800"/>
              <a:t>No organization of elements.</a:t>
            </a:r>
          </a:p>
          <a:p>
            <a:r>
              <a:rPr lang="en-US" altLang="en-US" sz="2800"/>
              <a:t>Imagine going to a grocery store with no organization!!</a:t>
            </a:r>
          </a:p>
          <a:p>
            <a:r>
              <a:rPr lang="en-US" altLang="en-US" sz="2800"/>
              <a:t>Difficult to find information.</a:t>
            </a:r>
          </a:p>
          <a:p>
            <a:r>
              <a:rPr lang="en-US" altLang="en-US" sz="2800"/>
              <a:t>Chemistry didn’t make sense.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8801F8D5-FA26-3FE5-DC94-757515BC769B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9988" y="2438400"/>
            <a:ext cx="3478212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F2ABEE-4F58-EAEC-6A55-DEFDBACC8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Dmitri Mendeleev: Father of the Table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32C56F-FFEA-EE40-1F83-FD519E4784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b="1" u="sng"/>
              <a:t>HOW HIS WORKED…</a:t>
            </a:r>
            <a:endParaRPr lang="en-US" altLang="en-US" sz="2800"/>
          </a:p>
          <a:p>
            <a:r>
              <a:rPr lang="en-US" altLang="en-US" sz="2800"/>
              <a:t>Put elements in rows by increasing atomic weight.</a:t>
            </a:r>
          </a:p>
          <a:p>
            <a:r>
              <a:rPr lang="en-US" altLang="en-US" sz="2800"/>
              <a:t>Put elements in columns by the way they reacted.</a:t>
            </a:r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26E09C-383A-AD0F-B542-01C6FF7FD76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b="1" u="sng"/>
              <a:t>SOME PROBLEMS…</a:t>
            </a: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He left blank spaces for what he said were undiscovered elements.  (Turned out he was right!)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He broke the pattern of increasing atomic weight to keep similar reacting elements together.</a:t>
            </a: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7593D6D6-B774-2CD9-5A5A-10FF49461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95800"/>
            <a:ext cx="255905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D6E955-7552-50AD-C673-3E80F3F84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Current Periodic Table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5B361E5-AC7C-7E01-00A8-ECEFBC897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Mendeleev wasn’t too far off.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Now the elements are put in rows by increasing </a:t>
            </a:r>
            <a:r>
              <a:rPr lang="en-US" altLang="en-US" sz="5400" b="1" u="sng"/>
              <a:t>ATOMIC NUMBER!!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horizontal rows are called periods and are labeled from 1 to 7.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vertical columns are called groups are labeled from 1 to 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A49B17B-D41C-A6CA-793E-2B70E7C1B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Groups…Here’s Where the Periodic Table Gets Useful!!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9837F0A-1174-BF0D-A9CC-84380CF38E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4000" b="1">
                <a:cs typeface="Times New Roman" panose="02020603050405020304" pitchFamily="18" charset="0"/>
              </a:rPr>
              <a:t>Elements in the same group have similar chemical and physical properties!! </a:t>
            </a:r>
          </a:p>
          <a:p>
            <a:r>
              <a:rPr lang="en-US" altLang="en-US" sz="2000" b="1">
                <a:cs typeface="Times New Roman" panose="02020603050405020304" pitchFamily="18" charset="0"/>
              </a:rPr>
              <a:t>(Mendeleev did that on purpose.)</a:t>
            </a:r>
          </a:p>
          <a:p>
            <a:endParaRPr lang="en-US" altLang="en-US" sz="4000" b="1">
              <a:cs typeface="Times New Roman" panose="02020603050405020304" pitchFamily="18" charset="0"/>
            </a:endParaRP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E8A7C07-712D-26CE-C490-F23FD2BBB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Why??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 Narrow" panose="020B0606020202030204" pitchFamily="34" charset="0"/>
                <a:cs typeface="Times New Roman" panose="02020603050405020304" pitchFamily="18" charset="0"/>
              </a:rPr>
              <a:t>They have the same number of valence electrons.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 Narrow" panose="020B0606020202030204" pitchFamily="34" charset="0"/>
                <a:cs typeface="Times New Roman" panose="02020603050405020304" pitchFamily="18" charset="0"/>
              </a:rPr>
              <a:t>They will form the same kinds of ions.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8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800" b="1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CF4B725-4BD9-B7FB-29B9-033A30E79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Families on the Periodic Table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05CFD51-1CB4-D6A4-B270-F26441E7A92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419600" cy="4114800"/>
          </a:xfrm>
        </p:spPr>
        <p:txBody>
          <a:bodyPr/>
          <a:lstStyle/>
          <a:p>
            <a:r>
              <a:rPr lang="en-US" altLang="en-US" sz="2800"/>
              <a:t>Columns are also grouped into families.</a:t>
            </a:r>
          </a:p>
          <a:p>
            <a:r>
              <a:rPr lang="en-US" altLang="en-US" sz="2800"/>
              <a:t>Families may be one column, or several columns put together.</a:t>
            </a:r>
          </a:p>
          <a:p>
            <a:r>
              <a:rPr lang="en-US" altLang="en-US" sz="2800"/>
              <a:t>Families have names rather than numbers.  (Just like your family has a common last name.)</a:t>
            </a:r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A5C7C7E4-5025-85B8-E1B3-82151ABCF9BC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45113" y="1981200"/>
            <a:ext cx="2414587" cy="41148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61E2D8D-28CC-323C-F144-B56786352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Hydrogen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1A88BAD-1ECC-D998-2822-639E23A4012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/>
              <a:t>Hydrogen belongs to a family of its own.</a:t>
            </a:r>
          </a:p>
          <a:p>
            <a:r>
              <a:rPr lang="en-US" altLang="en-US" sz="2400"/>
              <a:t>Hydrogen is a diatomic, reactive gas.</a:t>
            </a:r>
          </a:p>
          <a:p>
            <a:r>
              <a:rPr lang="en-US" altLang="en-US" sz="2400"/>
              <a:t>Hydrogen was involved in the explosion of the Hindenberg.</a:t>
            </a:r>
          </a:p>
          <a:p>
            <a:r>
              <a:rPr lang="en-US" altLang="en-US" sz="2400"/>
              <a:t>Hydrogen is promising as an alternative fuel source for automobiles</a:t>
            </a:r>
          </a:p>
        </p:txBody>
      </p:sp>
      <p:pic>
        <p:nvPicPr>
          <p:cNvPr id="11288" name="Picture 24" descr="Hindenburg">
            <a:extLst>
              <a:ext uri="{FF2B5EF4-FFF2-40B4-BE49-F238E27FC236}">
                <a16:creationId xmlns:a16="http://schemas.microsoft.com/office/drawing/2014/main" id="{3C092193-F0EF-9186-7CD9-A31E96BD6F8A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05000"/>
            <a:ext cx="3810000" cy="2943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CECE87B-9685-2B26-1D83-80D21850F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Alkali Metals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F2D9E79-1D9C-53A2-1954-5BCF81551C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1</a:t>
            </a:r>
            <a:r>
              <a:rPr lang="en-US" altLang="en-US" sz="2800" baseline="30000"/>
              <a:t>st</a:t>
            </a:r>
            <a:r>
              <a:rPr lang="en-US" altLang="en-US" sz="2800"/>
              <a:t> column on the periodic table (Group 1) not including hydrogen. </a:t>
            </a:r>
          </a:p>
          <a:p>
            <a:r>
              <a:rPr lang="en-US" altLang="en-US" sz="2800"/>
              <a:t>Very reactive metals, always combined with something else in nature (like in salt).</a:t>
            </a:r>
          </a:p>
          <a:p>
            <a:r>
              <a:rPr lang="en-US" altLang="en-US" sz="2800"/>
              <a:t>Soft enough to cut with a butter knife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30516F7A-A141-A06B-D68F-127BEE8A7820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25688"/>
            <a:ext cx="3810000" cy="342423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Verne">
  <a:themeElements>
    <a:clrScheme name="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LaVern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Designs\LaVerne.pot</Template>
  <TotalTime>193</TotalTime>
  <Words>699</Words>
  <Application>Microsoft Office PowerPoint</Application>
  <PresentationFormat>On-screen Show (4:3)</PresentationFormat>
  <Paragraphs>107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Arial Narrow</vt:lpstr>
      <vt:lpstr>Arial Black</vt:lpstr>
      <vt:lpstr>Arial</vt:lpstr>
      <vt:lpstr>LaVerne</vt:lpstr>
      <vt:lpstr>The Periodic Table</vt:lpstr>
      <vt:lpstr>Why is the Periodic Table important to me?</vt:lpstr>
      <vt:lpstr>Pre-Periodic Table Chemistry …</vt:lpstr>
      <vt:lpstr>Dmitri Mendeleev: Father of the Table</vt:lpstr>
      <vt:lpstr>The Current Periodic Table</vt:lpstr>
      <vt:lpstr>Groups…Here’s Where the Periodic Table Gets Useful!!</vt:lpstr>
      <vt:lpstr>Families on the Periodic Table</vt:lpstr>
      <vt:lpstr>Hydrogen</vt:lpstr>
      <vt:lpstr>Alkali Metals</vt:lpstr>
      <vt:lpstr>Alkaline Earth Metals</vt:lpstr>
      <vt:lpstr>Transition Metals</vt:lpstr>
      <vt:lpstr>Boron Family</vt:lpstr>
      <vt:lpstr>Carbon Family</vt:lpstr>
      <vt:lpstr>Nitrogen Family</vt:lpstr>
      <vt:lpstr>Oxygen Family or Chalcogens</vt:lpstr>
      <vt:lpstr>Halogens</vt:lpstr>
      <vt:lpstr>The Noble Gases</vt:lpstr>
      <vt:lpstr>The Noble Gases</vt:lpstr>
      <vt:lpstr>PowerPoint Presentation</vt:lpstr>
    </vt:vector>
  </TitlesOfParts>
  <Company>Nebo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Inst</dc:creator>
  <cp:lastModifiedBy>Nayan GRIFFITHS</cp:lastModifiedBy>
  <cp:revision>6</cp:revision>
  <dcterms:created xsi:type="dcterms:W3CDTF">2002-02-14T01:52:15Z</dcterms:created>
  <dcterms:modified xsi:type="dcterms:W3CDTF">2023-05-23T22:04:15Z</dcterms:modified>
</cp:coreProperties>
</file>