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67" r:id="rId2"/>
    <p:sldId id="283" r:id="rId3"/>
    <p:sldId id="256" r:id="rId4"/>
    <p:sldId id="257" r:id="rId5"/>
    <p:sldId id="258" r:id="rId6"/>
    <p:sldId id="259" r:id="rId7"/>
    <p:sldId id="260" r:id="rId8"/>
    <p:sldId id="269" r:id="rId9"/>
    <p:sldId id="261" r:id="rId10"/>
    <p:sldId id="262" r:id="rId11"/>
    <p:sldId id="263" r:id="rId12"/>
    <p:sldId id="264" r:id="rId13"/>
    <p:sldId id="270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4" r:id="rId2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1861BA8-5375-3A2A-AD15-185C2324E5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8D854DE-3E59-A4A5-31EC-D69631CA81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49ACB50C-8E5B-CB94-53CD-81AB5152888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100D5B38-E8D1-2B78-18B9-C89F5FA8A9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0ADBF75-A1EF-FEFF-1344-E1EFB428E1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BD781724-0B59-DE45-5D57-35B3271E1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28A6AFE-8D27-4FCF-A5B1-55C9FC1668A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FFBB40-3547-3F70-07AC-DEFF0873A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48683-5089-4184-A66D-7590F8BCD35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F2BD05C-8E90-D233-A253-2A77CA47A1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CB30DA2-F490-5559-CA54-1DFE8BD7C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35D22F-E1F9-8723-596B-CDBD37B8F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FC3AF-4B9D-4BDB-A86B-80F9B9CD64D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FF641EB-086B-C7A4-742E-BCC7E05062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FB29737-3FE4-4534-6350-8D3BEE172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E24008-3A02-9A71-22B3-8D19EE0D0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58A66-BFB2-424A-AC38-319383D7C99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52816EC-B09A-E870-D63B-55D242E127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27C52A6-1EB4-FFA4-318F-1F631BFD5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E3C5A0-E34A-434F-5AF4-437C990DE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5E122-C8A0-420A-9C54-1E30B8C08D4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A8240BB-0ECD-4931-C56C-F81CA1DBFB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9977CF1-2B62-907E-70FF-362FE0674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E64621-81EC-9124-D5F4-8AA79CBA2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83DA2-6B4D-4B05-BFCD-CA80712C0BB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8ECD219-58C3-902B-F3FF-5E73DE3AA4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E269026-B5EC-8B0D-630C-E0B743DA4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755896-F9D7-8318-138B-FA2831A41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ED79C-F9F9-42AB-8D24-1BB2758AADC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7A25C4B4-5C78-5B72-6DA4-6475BB19CB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F0C5FA6-9B03-8840-C739-69E128030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2F3075-9085-1CA1-A4F4-FCF7C7488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804CC-DB78-429E-95EA-14333A3F030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B7823A0-0071-17D4-21E9-24B96FD1BD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610FCCB-E645-7BFE-BF59-D94FAF98F4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555AB8-9306-3343-43EA-746E0377A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CA2AA-5BC3-46C9-87BD-3A0D12D0074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1AE27B9-20E9-FDFF-D0E8-8B04D4CA96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E321EE9-5B98-9705-8A04-D327DB02B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5FEC59-D146-6411-3AC4-257D6AE2F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FFC9F-1C90-4DD7-8B28-EA14A84E5A6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CE8E1A7-FC93-22C3-5516-5E5A3C2C55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4F54680-B8FE-9863-C33A-EF2123EE3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641AF9-B647-8D75-27F9-DB8959C49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99658-6C25-45D3-A49B-162724C3424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E102583-79FD-779A-3F65-5A51E6752E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A12D485-46A2-9C6B-5ABF-D9F9BCA63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B4C439-A99E-A609-34AF-F9DB7E6F0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FCF75-8033-4F78-9CF1-A19864556E88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0C8FAB9-1A76-E520-73C4-CE42B9669D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9674AFD-EB68-E597-0FA6-9BE0953F0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5CFF61-B249-BFF6-4F85-370BEF0A0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A386A-FF47-461D-8118-6426B0A5DE1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4A2EB08-643A-705B-CD59-D61D13A509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1EEA317-D151-9500-2A89-D4463932C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C08BD7-5690-8D58-E75C-4DB1A6529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BAEAD-DBB4-44E1-B124-4F034EB8FCAB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4378B48-2A70-F29F-A7DA-8DF89E1282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295BED2-D784-827E-3E37-D74AD7A8E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BAEE25-2CD2-1239-6B72-36C6E839C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D05CD-3B2E-4CE3-9F61-5474A13C336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FDDBEEC-5959-386E-168B-77592C7BF8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AF7654E-1F38-B3A6-0B30-78F50FF16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00FE6C-BD40-00E5-89E4-9BF858A70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A7F86-9C8F-4E37-970D-5D6CA47631E4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44E38995-72EB-E530-5FEC-552007AAB5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29FDEF7-DFFE-94EE-B41A-CECCAD2C9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6B889B-5F02-090C-90F4-078027081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F2E9-876E-4DC2-A419-4FAF3E7E3DEE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FECA1CC-3ACA-09BF-2B43-EB7D22E480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6659677-D932-2090-8AD6-900A54D48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7C6AED-B2BA-B08F-ADA7-0E9A5D9C5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3A1A8-2565-4628-BA1F-838EF04EFB90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9E247E7-F84C-B449-AF14-9877374C00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539881C-CE46-C00D-62B5-F3F687951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55791B-CB72-6004-5158-A60C399C3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889AB-A756-4946-8465-E432394CD8E0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E4FD173-8548-540B-73F4-2C3D529BDC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7E9FA73-2617-E529-754E-787863AF2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62632D-2FDC-5A95-CC16-F12746EF9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02D51-C504-4F70-A5AA-27A508143E2C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1C02DB2-4E86-A166-351E-EC125634DA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D529003-1B64-69CD-1679-8F4E9115B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064318-A782-6E82-4C32-96CA82FBF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7DA72-C18F-46EE-BC18-98FD4C9DF6CF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8466C592-8969-AAB1-F479-0E0092133C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547CCBA-2CBF-703E-11F0-FA3185E56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81FE8F-BF02-34E0-91C4-250D55667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00645-6DF6-4A8D-9DEB-63703EE4CBCB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44FBC1BD-3524-B700-09FD-B30E7D5FB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D822D96-7C4C-5269-8D5F-65C86A41A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6361A6-3C34-8D66-E288-3C315E6E5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60D9C-98E6-41C2-9DA2-539980BA377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703B115-C484-2852-FC20-B8D145BB29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298D3F-4C4D-CE2A-0F5B-008EE7834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D8F4EB-7020-59FE-B8EF-4E015CAAD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1A7D7-B7DE-4712-9998-4CD3F35D2A2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6E269F1-4983-35F6-6511-6CE7B0929B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744BAB-230B-1641-35B5-7EADE9AD2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6F7522-5D6F-FA60-3A07-4A234802A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41EC1-E2AE-406C-A881-62D4510D9E2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F40DD42-6724-4D53-DFFD-EA2BD1978B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3D42D39-F6E9-6D67-591B-717F74A7B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33903E-7174-EA38-DCD6-944A9C287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0C0D1-06CF-464E-A9A2-5ED257F51D6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DE83E6F-EE99-05B5-C213-4943F58423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5BAF0FA-7657-0FAC-D04D-1B2B992E2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87492C-6E83-6834-CA9A-C52533A8C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A099F-02A8-4903-A6DA-ED7C707A801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1E66E8C-529B-CD2B-3E54-5BB1034BD6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FF1A2C9-A078-4C94-B8FF-8809EF6BC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FAD20C-9E43-43D8-624E-04523D122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002DB-6C22-4D8C-92D2-AB38FE8F625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8685727-8EE2-EF21-AD05-0C42C652C4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71F00CD-0B56-4FE6-B1FC-E272C37D0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B9C3D3-2B72-C445-9EC2-EEAD025D56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356FB-0698-401E-B2A7-1B83350F9F9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3AE24E4-CF3F-8790-6137-859F8B41F2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54E501D-A41F-1956-FFBC-B9CB7F403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3ABF-654C-0433-70C4-DA20DC926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05819-6C83-1D18-15E2-4EA5FE717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9BD9E-C55F-0366-E8D4-B4A5BC55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4CC51-D136-858B-FF73-7AAB0AF3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32FF9-79D3-D7A5-6419-47D25585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3FD54-77B3-4F96-8592-E8A171A1E0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871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0BC6-96BB-4630-3624-CD5C279D9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1EAB0-A0A5-DCF8-7AAA-C3C2D4F6B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EFFE-817B-03BC-05C3-67DD2CE2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E562F-11A6-8A08-060A-E16ED614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6C5B-BC2C-8D97-3FA7-DA700E99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A2C42-8954-463A-85E8-A9AC69ACBE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47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18206-FB21-EC33-0308-7B38A1F95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362BB-B52F-A266-E920-73AF4874F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FC6DF-CBE2-6FB4-D9A9-10AF6FAA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CCD69-8A66-C508-0D7C-3821CA37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6DA9-B623-88F6-6AC6-C469016D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91943-17A5-4042-93F7-E22E1C0ED8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57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4967-8DC8-48B5-7F52-16F82719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A837B-78A4-67BD-9FA4-6943BA52C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4D48C-EEAF-A330-8696-D0D319AA7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4D607-83CB-D27A-C359-1DB5238C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DECE-594E-99E9-5E93-DCB70697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084FA-C18A-423B-9D06-3E9A076748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0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3467-1602-EDA3-D22A-D785F52C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F77CA-4E73-CDA6-D666-2FFDFB0D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F018-1A70-416B-B3F4-057FFB56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3B3F-2B90-0A12-AE98-8E224D7F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DEC25-42B8-037E-9B1A-9070E68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4F57-F644-4169-9C50-61898F9FC7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2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F12F-3733-4E8B-BC69-50421D35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43FDD-76E0-9772-AD4C-124B70D91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AC024-534A-58CF-000A-A0C5BDB0E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902F7-1749-80B3-1699-9465A5A4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4662F-3D7C-ABC3-DE78-EA1CDB88A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15D2D-70D8-6DC0-78D4-3C289E73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8EC8D-A724-4A4A-90D4-3CA20EB58B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056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F57C9-3BDC-83DD-9C16-65658727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2B808-A83D-C0AD-8731-BFD465240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CC657-512F-B95A-EBAE-18B52F1AE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5BA8E-1E95-B5CD-0AD6-D76653267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5BB93-2939-8722-BD8A-E3E08E094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0EF7E-56DF-D0D6-F89C-D48FFBEE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1BA52-36DA-F3FD-6F2E-A46A89C0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BAE7C-3A9D-D8CB-FDD4-7EA099A9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3F21E-DBC8-45D5-B460-48A0FE1418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03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BACD-CA86-22FB-BABB-10187369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91C89-919D-9624-32F5-5B5D63F9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92DC6-B0D0-1E1E-7943-75FEF097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83FA2-F807-1308-472D-03637895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3A29F-FBE4-46D3-AA7D-317CC83895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8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6949C-6104-DE31-1571-47568E46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DA70F-FECA-4E64-5592-79B12147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2DEE8-BE4C-65E1-C51B-B3F95D18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D731-ED9A-4DE6-AE97-FD4469EB13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144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8ACF-74FB-97F8-992D-3365FD92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FF63-090E-B270-32FD-4EDF3042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E7202-9138-8A12-4C98-FF3874A11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014AA-392B-F571-FDF7-065BDF64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1E444-D3ED-3586-2C56-9977BE2B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D2DF6-1AAE-5A3D-B730-56918546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5384D-B993-40AA-B1D0-69A90A67A8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0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EF80-60EB-05E1-1E1C-B04988C9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D5B8B-3962-CE33-0B7B-E87BDE48E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97436-819B-8225-C1E2-42EA9E706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DCBF1-017B-8670-B768-515D6D76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7E18D-EA80-2AC5-C67D-7D1C19A5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A71F9-9FCC-EBAD-1590-4F1089C0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72B4F-7FFA-4F56-9292-020A78DF20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40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1099B8-BDA0-EF2D-43E4-B8F0D22DC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337295-9C06-F628-BC2A-6DA427557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2C86D5-18B9-FF1B-1B0D-D71B728ABD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9FD05E-1B37-49F6-42FD-124F17BB11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74CF10-FD22-551E-EE34-2EFAC420E8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850A79B-ABB0-4558-8EED-D53F53AC68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08DCE44-CCF7-2EB6-EEDE-89824FD0C6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Nuclear Reactions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3EE6AFE-9A09-C3C1-E0F8-E15433C95F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GB" altLang="en-US" sz="3200"/>
              <a:t>Alpha, Beta, and Gamma Decay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A1CABB9-E94B-3CCE-BC1F-BE74B70D6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Radioactive decay results in the emission of either: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935E6447-0443-2494-ADA2-BD0375D80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2667000"/>
            <a:ext cx="347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an alpha particle (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1D8C011F-1704-878B-0E52-89004DA44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3581400"/>
            <a:ext cx="308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a beta particle (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9915066-F5A9-1389-BB83-2D1FF0E1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4433888"/>
            <a:ext cx="317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or a gamma ray</a:t>
            </a:r>
            <a:r>
              <a:rPr lang="en-GB" altLang="en-US" sz="2800">
                <a:latin typeface="Symbol" panose="05050102010706020507" pitchFamily="18" charset="2"/>
              </a:rPr>
              <a:t>(g).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3378D8D8-6EC0-B5CD-D0E4-C4FD7E92A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365125"/>
            <a:ext cx="4692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Radioactive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autoUpdateAnimBg="0"/>
      <p:bldP spid="11270" grpId="0" autoUpdateAnimBg="0"/>
      <p:bldP spid="11271" grpId="0" autoUpdateAnimBg="0"/>
      <p:bldP spid="112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977EEEE-57A1-0C33-B50D-1E48F9D26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62088"/>
            <a:ext cx="8218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An alpha particle is identical to that of a helium nucleus.</a:t>
            </a:r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49A17866-6D00-1E2B-93F0-57DA76DE916F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209800"/>
            <a:ext cx="914400" cy="838200"/>
            <a:chOff x="2352" y="1104"/>
            <a:chExt cx="576" cy="528"/>
          </a:xfrm>
        </p:grpSpPr>
        <p:grpSp>
          <p:nvGrpSpPr>
            <p:cNvPr id="12293" name="Group 5">
              <a:extLst>
                <a:ext uri="{FF2B5EF4-FFF2-40B4-BE49-F238E27FC236}">
                  <a16:creationId xmlns:a16="http://schemas.microsoft.com/office/drawing/2014/main" id="{D44E3EBA-321C-9BD8-955C-F16E3171B7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248"/>
              <a:ext cx="288" cy="288"/>
              <a:chOff x="1824" y="1008"/>
              <a:chExt cx="576" cy="576"/>
            </a:xfrm>
          </p:grpSpPr>
          <p:sp>
            <p:nvSpPr>
              <p:cNvPr id="12294" name="Oval 6">
                <a:extLst>
                  <a:ext uri="{FF2B5EF4-FFF2-40B4-BE49-F238E27FC236}">
                    <a16:creationId xmlns:a16="http://schemas.microsoft.com/office/drawing/2014/main" id="{61BB4927-F5B3-1207-A637-46697BCB0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2295" name="Group 7">
                <a:extLst>
                  <a:ext uri="{FF2B5EF4-FFF2-40B4-BE49-F238E27FC236}">
                    <a16:creationId xmlns:a16="http://schemas.microsoft.com/office/drawing/2014/main" id="{646227CF-9C29-9F7B-8124-F248E5139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296" name="Line 8">
                  <a:extLst>
                    <a:ext uri="{FF2B5EF4-FFF2-40B4-BE49-F238E27FC236}">
                      <a16:creationId xmlns:a16="http://schemas.microsoft.com/office/drawing/2014/main" id="{81C82916-F549-A9C6-7B0B-F16FDFD52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2297" name="Line 9">
                  <a:extLst>
                    <a:ext uri="{FF2B5EF4-FFF2-40B4-BE49-F238E27FC236}">
                      <a16:creationId xmlns:a16="http://schemas.microsoft.com/office/drawing/2014/main" id="{4330F2FB-72F6-FF91-77C8-2F2F0DCA31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2298" name="Oval 10">
              <a:extLst>
                <a:ext uri="{FF2B5EF4-FFF2-40B4-BE49-F238E27FC236}">
                  <a16:creationId xmlns:a16="http://schemas.microsoft.com/office/drawing/2014/main" id="{92CDD97D-250D-2D13-78F4-20CAA27B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10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9" name="Oval 11">
              <a:extLst>
                <a:ext uri="{FF2B5EF4-FFF2-40B4-BE49-F238E27FC236}">
                  <a16:creationId xmlns:a16="http://schemas.microsoft.com/office/drawing/2014/main" id="{A4755A8F-5492-F265-F015-8103535BA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34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300" name="Group 12">
              <a:extLst>
                <a:ext uri="{FF2B5EF4-FFF2-40B4-BE49-F238E27FC236}">
                  <a16:creationId xmlns:a16="http://schemas.microsoft.com/office/drawing/2014/main" id="{084B3D27-1E0D-7EFC-470B-A6052E0403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248"/>
              <a:ext cx="288" cy="288"/>
              <a:chOff x="1824" y="1008"/>
              <a:chExt cx="576" cy="576"/>
            </a:xfrm>
          </p:grpSpPr>
          <p:sp>
            <p:nvSpPr>
              <p:cNvPr id="12301" name="Oval 13">
                <a:extLst>
                  <a:ext uri="{FF2B5EF4-FFF2-40B4-BE49-F238E27FC236}">
                    <a16:creationId xmlns:a16="http://schemas.microsoft.com/office/drawing/2014/main" id="{501DBF83-2DE5-3A88-9B14-8C725AD36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2302" name="Group 14">
                <a:extLst>
                  <a:ext uri="{FF2B5EF4-FFF2-40B4-BE49-F238E27FC236}">
                    <a16:creationId xmlns:a16="http://schemas.microsoft.com/office/drawing/2014/main" id="{2F8377E6-4501-82B1-FAB3-50A5413C91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303" name="Line 15">
                  <a:extLst>
                    <a:ext uri="{FF2B5EF4-FFF2-40B4-BE49-F238E27FC236}">
                      <a16:creationId xmlns:a16="http://schemas.microsoft.com/office/drawing/2014/main" id="{B09BB90D-5880-1608-1729-347BB9051D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2304" name="Line 16">
                  <a:extLst>
                    <a:ext uri="{FF2B5EF4-FFF2-40B4-BE49-F238E27FC236}">
                      <a16:creationId xmlns:a16="http://schemas.microsoft.com/office/drawing/2014/main" id="{5D3EDA86-680F-7403-A557-50E4B55146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2313" name="Text Box 25">
            <a:extLst>
              <a:ext uri="{FF2B5EF4-FFF2-40B4-BE49-F238E27FC236}">
                <a16:creationId xmlns:a16="http://schemas.microsoft.com/office/drawing/2014/main" id="{1E5D2AA5-611A-58B9-FF91-689A7FCC3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19488"/>
            <a:ext cx="607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It contains two protons and two neutrons.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DCC812FC-8683-C89B-96D1-1C855C32D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21272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313" grpId="0" autoUpdateAnimBg="0"/>
      <p:bldP spid="123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9" name="Group 27">
            <a:extLst>
              <a:ext uri="{FF2B5EF4-FFF2-40B4-BE49-F238E27FC236}">
                <a16:creationId xmlns:a16="http://schemas.microsoft.com/office/drawing/2014/main" id="{BC56F82A-BA8B-E12E-7BB3-F1E1A1222E18}"/>
              </a:ext>
            </a:extLst>
          </p:cNvPr>
          <p:cNvGrpSpPr>
            <a:grpSpLocks/>
          </p:cNvGrpSpPr>
          <p:nvPr/>
        </p:nvGrpSpPr>
        <p:grpSpPr bwMode="auto">
          <a:xfrm>
            <a:off x="989013" y="2362200"/>
            <a:ext cx="6472237" cy="1327150"/>
            <a:chOff x="623" y="1488"/>
            <a:chExt cx="4077" cy="836"/>
          </a:xfrm>
        </p:grpSpPr>
        <p:grpSp>
          <p:nvGrpSpPr>
            <p:cNvPr id="13338" name="Group 26">
              <a:extLst>
                <a:ext uri="{FF2B5EF4-FFF2-40B4-BE49-F238E27FC236}">
                  <a16:creationId xmlns:a16="http://schemas.microsoft.com/office/drawing/2014/main" id="{0F03BFAE-B978-D934-4DE6-9EA9DBA0B4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" y="1488"/>
              <a:ext cx="656" cy="836"/>
              <a:chOff x="623" y="1488"/>
              <a:chExt cx="656" cy="836"/>
            </a:xfrm>
          </p:grpSpPr>
          <p:sp>
            <p:nvSpPr>
              <p:cNvPr id="13315" name="Text Box 3">
                <a:extLst>
                  <a:ext uri="{FF2B5EF4-FFF2-40B4-BE49-F238E27FC236}">
                    <a16:creationId xmlns:a16="http://schemas.microsoft.com/office/drawing/2014/main" id="{3B354FD7-F9B4-5AD2-24D1-6A247434EC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3316" name="Text Box 4">
                <a:extLst>
                  <a:ext uri="{FF2B5EF4-FFF2-40B4-BE49-F238E27FC236}">
                    <a16:creationId xmlns:a16="http://schemas.microsoft.com/office/drawing/2014/main" id="{81D90730-50BC-B924-0490-8F64EC09E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3" y="1488"/>
                <a:ext cx="2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17" name="Text Box 5">
                <a:extLst>
                  <a:ext uri="{FF2B5EF4-FFF2-40B4-BE49-F238E27FC236}">
                    <a16:creationId xmlns:a16="http://schemas.microsoft.com/office/drawing/2014/main" id="{174A6CE7-08C4-4766-32B9-1BBD3BA43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9" y="1978"/>
                <a:ext cx="2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13324" name="Group 12">
              <a:extLst>
                <a:ext uri="{FF2B5EF4-FFF2-40B4-BE49-F238E27FC236}">
                  <a16:creationId xmlns:a16="http://schemas.microsoft.com/office/drawing/2014/main" id="{13DF8DF3-9764-B3D9-7238-FB07EC3A6C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1488"/>
              <a:ext cx="991" cy="836"/>
              <a:chOff x="1344" y="1488"/>
              <a:chExt cx="991" cy="836"/>
            </a:xfrm>
          </p:grpSpPr>
          <p:sp>
            <p:nvSpPr>
              <p:cNvPr id="13321" name="Text Box 9">
                <a:extLst>
                  <a:ext uri="{FF2B5EF4-FFF2-40B4-BE49-F238E27FC236}">
                    <a16:creationId xmlns:a16="http://schemas.microsoft.com/office/drawing/2014/main" id="{EAFAFC8A-E632-D936-0090-11ED23303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3322" name="Text Box 10">
                <a:extLst>
                  <a:ext uri="{FF2B5EF4-FFF2-40B4-BE49-F238E27FC236}">
                    <a16:creationId xmlns:a16="http://schemas.microsoft.com/office/drawing/2014/main" id="{0A91CFA1-0272-9FF1-DC13-E42A4AB1BC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60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 - 4</a:t>
                </a:r>
              </a:p>
            </p:txBody>
          </p:sp>
          <p:sp>
            <p:nvSpPr>
              <p:cNvPr id="13323" name="Text Box 11">
                <a:extLst>
                  <a:ext uri="{FF2B5EF4-FFF2-40B4-BE49-F238E27FC236}">
                    <a16:creationId xmlns:a16="http://schemas.microsoft.com/office/drawing/2014/main" id="{17B3B752-1254-B42F-35D3-410A4CFDD5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8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 - 2</a:t>
                </a:r>
              </a:p>
            </p:txBody>
          </p:sp>
        </p:grp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2E01E716-C785-7171-FDB3-ACC6359D4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8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Text Box 19">
              <a:extLst>
                <a:ext uri="{FF2B5EF4-FFF2-40B4-BE49-F238E27FC236}">
                  <a16:creationId xmlns:a16="http://schemas.microsoft.com/office/drawing/2014/main" id="{8EF79A8C-63E5-889F-A602-DD98A0A91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5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3332" name="Group 20">
              <a:extLst>
                <a:ext uri="{FF2B5EF4-FFF2-40B4-BE49-F238E27FC236}">
                  <a16:creationId xmlns:a16="http://schemas.microsoft.com/office/drawing/2014/main" id="{344FECDE-B75F-A329-DDAF-009BC18743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488"/>
              <a:ext cx="812" cy="836"/>
              <a:chOff x="4228" y="2572"/>
              <a:chExt cx="812" cy="836"/>
            </a:xfrm>
          </p:grpSpPr>
          <p:sp>
            <p:nvSpPr>
              <p:cNvPr id="13333" name="Text Box 21">
                <a:extLst>
                  <a:ext uri="{FF2B5EF4-FFF2-40B4-BE49-F238E27FC236}">
                    <a16:creationId xmlns:a16="http://schemas.microsoft.com/office/drawing/2014/main" id="{15FF291A-EC0A-DC40-85B2-9AA94C279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3334" name="Text Box 22">
                <a:extLst>
                  <a:ext uri="{FF2B5EF4-FFF2-40B4-BE49-F238E27FC236}">
                    <a16:creationId xmlns:a16="http://schemas.microsoft.com/office/drawing/2014/main" id="{FE6AC075-1D8C-9CF4-ECA7-7EEDB380A9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3335" name="Text Box 23">
                <a:extLst>
                  <a:ext uri="{FF2B5EF4-FFF2-40B4-BE49-F238E27FC236}">
                    <a16:creationId xmlns:a16="http://schemas.microsoft.com/office/drawing/2014/main" id="{8DE3696F-D7A5-DD81-2401-E0AB473B92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3337" name="Text Box 25">
            <a:extLst>
              <a:ext uri="{FF2B5EF4-FFF2-40B4-BE49-F238E27FC236}">
                <a16:creationId xmlns:a16="http://schemas.microsoft.com/office/drawing/2014/main" id="{7CE4D16F-C8D7-8861-96D0-2620BEBC9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10EB82A0-B89A-A1B1-4620-9AD54FE1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67288"/>
            <a:ext cx="216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unstable atom</a:t>
            </a:r>
          </a:p>
        </p:txBody>
      </p:sp>
      <p:sp>
        <p:nvSpPr>
          <p:cNvPr id="13341" name="Text Box 29">
            <a:extLst>
              <a:ext uri="{FF2B5EF4-FFF2-40B4-BE49-F238E27FC236}">
                <a16:creationId xmlns:a16="http://schemas.microsoft.com/office/drawing/2014/main" id="{10800615-18BD-AF18-EB15-A99BCCBCA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5653088"/>
            <a:ext cx="2628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more stable atom</a:t>
            </a:r>
          </a:p>
        </p:txBody>
      </p:sp>
      <p:sp>
        <p:nvSpPr>
          <p:cNvPr id="13342" name="Text Box 30">
            <a:extLst>
              <a:ext uri="{FF2B5EF4-FFF2-40B4-BE49-F238E27FC236}">
                <a16:creationId xmlns:a16="http://schemas.microsoft.com/office/drawing/2014/main" id="{719FA0B4-B43D-7D69-8F2A-62384A9EC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4967288"/>
            <a:ext cx="210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alpha particle</a:t>
            </a:r>
          </a:p>
        </p:txBody>
      </p:sp>
      <p:sp>
        <p:nvSpPr>
          <p:cNvPr id="13343" name="Line 31">
            <a:extLst>
              <a:ext uri="{FF2B5EF4-FFF2-40B4-BE49-F238E27FC236}">
                <a16:creationId xmlns:a16="http://schemas.microsoft.com/office/drawing/2014/main" id="{7961C2D3-6F12-D9C7-8499-4210DE2E1B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id="{73D8EEF0-B92E-0872-EFC7-AD0FC0EA0B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29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5" name="Line 33">
            <a:extLst>
              <a:ext uri="{FF2B5EF4-FFF2-40B4-BE49-F238E27FC236}">
                <a16:creationId xmlns:a16="http://schemas.microsoft.com/office/drawing/2014/main" id="{0D1C3C48-85FA-3FB6-FB03-31A3858F19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 autoUpdateAnimBg="0"/>
      <p:bldP spid="13340" grpId="0" autoUpdateAnimBg="0"/>
      <p:bldP spid="13341" grpId="0" autoUpdateAnimBg="0"/>
      <p:bldP spid="133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7">
            <a:extLst>
              <a:ext uri="{FF2B5EF4-FFF2-40B4-BE49-F238E27FC236}">
                <a16:creationId xmlns:a16="http://schemas.microsoft.com/office/drawing/2014/main" id="{6D2732EF-5C08-E29D-1A4C-A674C7944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0686" name="Group 206">
            <a:extLst>
              <a:ext uri="{FF2B5EF4-FFF2-40B4-BE49-F238E27FC236}">
                <a16:creationId xmlns:a16="http://schemas.microsoft.com/office/drawing/2014/main" id="{F1AFFD0D-B75C-4388-4207-AE83C34542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0588" name="Group 108">
              <a:extLst>
                <a:ext uri="{FF2B5EF4-FFF2-40B4-BE49-F238E27FC236}">
                  <a16:creationId xmlns:a16="http://schemas.microsoft.com/office/drawing/2014/main" id="{6AB36DC6-E05E-882A-EDB0-38E85718E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0527" name="Group 47">
                <a:extLst>
                  <a:ext uri="{FF2B5EF4-FFF2-40B4-BE49-F238E27FC236}">
                    <a16:creationId xmlns:a16="http://schemas.microsoft.com/office/drawing/2014/main" id="{9D084455-0FE9-54D8-EB7A-1046066921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0522" name="Group 42">
                  <a:extLst>
                    <a:ext uri="{FF2B5EF4-FFF2-40B4-BE49-F238E27FC236}">
                      <a16:creationId xmlns:a16="http://schemas.microsoft.com/office/drawing/2014/main" id="{6A38BFE9-376A-DB16-959F-04B569138C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04" name="Oval 24">
                    <a:extLst>
                      <a:ext uri="{FF2B5EF4-FFF2-40B4-BE49-F238E27FC236}">
                        <a16:creationId xmlns:a16="http://schemas.microsoft.com/office/drawing/2014/main" id="{6DD6E77E-2449-398A-EDF8-74A60F7B49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05" name="Oval 25">
                    <a:extLst>
                      <a:ext uri="{FF2B5EF4-FFF2-40B4-BE49-F238E27FC236}">
                        <a16:creationId xmlns:a16="http://schemas.microsoft.com/office/drawing/2014/main" id="{5D409377-5622-7F09-CFA0-59032C1673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06" name="Oval 26">
                    <a:extLst>
                      <a:ext uri="{FF2B5EF4-FFF2-40B4-BE49-F238E27FC236}">
                        <a16:creationId xmlns:a16="http://schemas.microsoft.com/office/drawing/2014/main" id="{AD3DB7B2-C176-4117-A552-66FBCBE913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0" name="Oval 30">
                    <a:extLst>
                      <a:ext uri="{FF2B5EF4-FFF2-40B4-BE49-F238E27FC236}">
                        <a16:creationId xmlns:a16="http://schemas.microsoft.com/office/drawing/2014/main" id="{1583E573-9CD6-B0DD-5A54-10A6BD989F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1" name="Oval 31">
                    <a:extLst>
                      <a:ext uri="{FF2B5EF4-FFF2-40B4-BE49-F238E27FC236}">
                        <a16:creationId xmlns:a16="http://schemas.microsoft.com/office/drawing/2014/main" id="{AB54F0FE-7B20-B72A-6C95-BB3A43EA1A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2" name="Oval 32">
                    <a:extLst>
                      <a:ext uri="{FF2B5EF4-FFF2-40B4-BE49-F238E27FC236}">
                        <a16:creationId xmlns:a16="http://schemas.microsoft.com/office/drawing/2014/main" id="{C8467590-6393-9FE7-C792-70DE5726BF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3" name="Oval 33">
                    <a:extLst>
                      <a:ext uri="{FF2B5EF4-FFF2-40B4-BE49-F238E27FC236}">
                        <a16:creationId xmlns:a16="http://schemas.microsoft.com/office/drawing/2014/main" id="{63195C97-4D09-40E2-52AB-4DF2E9490D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4" name="Oval 34">
                    <a:extLst>
                      <a:ext uri="{FF2B5EF4-FFF2-40B4-BE49-F238E27FC236}">
                        <a16:creationId xmlns:a16="http://schemas.microsoft.com/office/drawing/2014/main" id="{34422A94-C8A9-3F63-E02A-B3405762D1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5" name="Oval 35">
                    <a:extLst>
                      <a:ext uri="{FF2B5EF4-FFF2-40B4-BE49-F238E27FC236}">
                        <a16:creationId xmlns:a16="http://schemas.microsoft.com/office/drawing/2014/main" id="{F04040B3-5132-6747-7BF8-C5EBE91832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6" name="Oval 36">
                    <a:extLst>
                      <a:ext uri="{FF2B5EF4-FFF2-40B4-BE49-F238E27FC236}">
                        <a16:creationId xmlns:a16="http://schemas.microsoft.com/office/drawing/2014/main" id="{B7119549-90DF-11DB-AA8E-F873B71E66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7" name="Oval 37">
                    <a:extLst>
                      <a:ext uri="{FF2B5EF4-FFF2-40B4-BE49-F238E27FC236}">
                        <a16:creationId xmlns:a16="http://schemas.microsoft.com/office/drawing/2014/main" id="{101F6B58-8947-FD41-4963-7E2E974577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9" name="Oval 39">
                    <a:extLst>
                      <a:ext uri="{FF2B5EF4-FFF2-40B4-BE49-F238E27FC236}">
                        <a16:creationId xmlns:a16="http://schemas.microsoft.com/office/drawing/2014/main" id="{335B2E83-8463-93F3-CE2B-A0A5337D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20" name="Oval 40">
                    <a:extLst>
                      <a:ext uri="{FF2B5EF4-FFF2-40B4-BE49-F238E27FC236}">
                        <a16:creationId xmlns:a16="http://schemas.microsoft.com/office/drawing/2014/main" id="{10899C74-D763-6AD1-EFA3-F59D634114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21" name="Oval 41">
                    <a:extLst>
                      <a:ext uri="{FF2B5EF4-FFF2-40B4-BE49-F238E27FC236}">
                        <a16:creationId xmlns:a16="http://schemas.microsoft.com/office/drawing/2014/main" id="{FB1C6A2E-BFF0-861A-E1B1-A81A172929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23" name="Oval 43">
                  <a:extLst>
                    <a:ext uri="{FF2B5EF4-FFF2-40B4-BE49-F238E27FC236}">
                      <a16:creationId xmlns:a16="http://schemas.microsoft.com/office/drawing/2014/main" id="{E13C85CB-7DEF-530F-699C-62C97BA463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4" name="Oval 44">
                  <a:extLst>
                    <a:ext uri="{FF2B5EF4-FFF2-40B4-BE49-F238E27FC236}">
                      <a16:creationId xmlns:a16="http://schemas.microsoft.com/office/drawing/2014/main" id="{6C2CE7AB-4F0E-0418-6E7E-D42B95F50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5" name="Oval 45">
                  <a:extLst>
                    <a:ext uri="{FF2B5EF4-FFF2-40B4-BE49-F238E27FC236}">
                      <a16:creationId xmlns:a16="http://schemas.microsoft.com/office/drawing/2014/main" id="{78DE55A6-FBC7-8ED3-3AFC-1AEFA9705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6" name="Oval 46">
                  <a:extLst>
                    <a:ext uri="{FF2B5EF4-FFF2-40B4-BE49-F238E27FC236}">
                      <a16:creationId xmlns:a16="http://schemas.microsoft.com/office/drawing/2014/main" id="{B563B316-BA0E-5A06-BB46-4EE08905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28" name="Group 48">
                <a:extLst>
                  <a:ext uri="{FF2B5EF4-FFF2-40B4-BE49-F238E27FC236}">
                    <a16:creationId xmlns:a16="http://schemas.microsoft.com/office/drawing/2014/main" id="{9EE9AA6F-05B6-F825-B64F-B2CF636268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0529" name="Group 49">
                  <a:extLst>
                    <a:ext uri="{FF2B5EF4-FFF2-40B4-BE49-F238E27FC236}">
                      <a16:creationId xmlns:a16="http://schemas.microsoft.com/office/drawing/2014/main" id="{AA19A9A0-D3B4-D4A3-B747-C0B476728E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30" name="Oval 50">
                    <a:extLst>
                      <a:ext uri="{FF2B5EF4-FFF2-40B4-BE49-F238E27FC236}">
                        <a16:creationId xmlns:a16="http://schemas.microsoft.com/office/drawing/2014/main" id="{F32E50C7-9A84-D94E-8F7D-504BCBEBC9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1" name="Oval 51">
                    <a:extLst>
                      <a:ext uri="{FF2B5EF4-FFF2-40B4-BE49-F238E27FC236}">
                        <a16:creationId xmlns:a16="http://schemas.microsoft.com/office/drawing/2014/main" id="{C7323AC8-DD18-DA76-6DC9-8285365169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2" name="Oval 52">
                    <a:extLst>
                      <a:ext uri="{FF2B5EF4-FFF2-40B4-BE49-F238E27FC236}">
                        <a16:creationId xmlns:a16="http://schemas.microsoft.com/office/drawing/2014/main" id="{47DB5295-4058-9BB0-E000-E0045FFC17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3" name="Oval 53">
                    <a:extLst>
                      <a:ext uri="{FF2B5EF4-FFF2-40B4-BE49-F238E27FC236}">
                        <a16:creationId xmlns:a16="http://schemas.microsoft.com/office/drawing/2014/main" id="{BA4A2806-32B5-7F8F-3FF8-2CB3F3C00D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4" name="Oval 54">
                    <a:extLst>
                      <a:ext uri="{FF2B5EF4-FFF2-40B4-BE49-F238E27FC236}">
                        <a16:creationId xmlns:a16="http://schemas.microsoft.com/office/drawing/2014/main" id="{DFE48FE2-0F33-8CA0-F0FF-FADC2D8E85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5" name="Oval 55">
                    <a:extLst>
                      <a:ext uri="{FF2B5EF4-FFF2-40B4-BE49-F238E27FC236}">
                        <a16:creationId xmlns:a16="http://schemas.microsoft.com/office/drawing/2014/main" id="{D9D70FA3-5F7B-381D-B2C2-D9F6418DB31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6" name="Oval 56">
                    <a:extLst>
                      <a:ext uri="{FF2B5EF4-FFF2-40B4-BE49-F238E27FC236}">
                        <a16:creationId xmlns:a16="http://schemas.microsoft.com/office/drawing/2014/main" id="{06F5D873-A4F9-5970-13F9-BD154B8644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7" name="Oval 57">
                    <a:extLst>
                      <a:ext uri="{FF2B5EF4-FFF2-40B4-BE49-F238E27FC236}">
                        <a16:creationId xmlns:a16="http://schemas.microsoft.com/office/drawing/2014/main" id="{F45D4EBA-55F4-8CEE-B619-DF58DA9D92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8" name="Oval 58">
                    <a:extLst>
                      <a:ext uri="{FF2B5EF4-FFF2-40B4-BE49-F238E27FC236}">
                        <a16:creationId xmlns:a16="http://schemas.microsoft.com/office/drawing/2014/main" id="{807B16CC-7A6A-2023-BC97-D22C62D769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9" name="Oval 59">
                    <a:extLst>
                      <a:ext uri="{FF2B5EF4-FFF2-40B4-BE49-F238E27FC236}">
                        <a16:creationId xmlns:a16="http://schemas.microsoft.com/office/drawing/2014/main" id="{B0524A6B-6C39-F3E9-10AB-DC04AAD4EA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0" name="Oval 60">
                    <a:extLst>
                      <a:ext uri="{FF2B5EF4-FFF2-40B4-BE49-F238E27FC236}">
                        <a16:creationId xmlns:a16="http://schemas.microsoft.com/office/drawing/2014/main" id="{5B9143B9-0AD2-9345-40B9-ED750ABF04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1" name="Oval 61">
                    <a:extLst>
                      <a:ext uri="{FF2B5EF4-FFF2-40B4-BE49-F238E27FC236}">
                        <a16:creationId xmlns:a16="http://schemas.microsoft.com/office/drawing/2014/main" id="{26CA7BAD-E70F-A4ED-7DF5-FC84E8151F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2" name="Oval 62">
                    <a:extLst>
                      <a:ext uri="{FF2B5EF4-FFF2-40B4-BE49-F238E27FC236}">
                        <a16:creationId xmlns:a16="http://schemas.microsoft.com/office/drawing/2014/main" id="{8423D040-8F69-CE9A-C549-3850127C02F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3" name="Oval 63">
                    <a:extLst>
                      <a:ext uri="{FF2B5EF4-FFF2-40B4-BE49-F238E27FC236}">
                        <a16:creationId xmlns:a16="http://schemas.microsoft.com/office/drawing/2014/main" id="{21F536FB-8411-88F1-78AD-3B1B922577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44" name="Oval 64">
                  <a:extLst>
                    <a:ext uri="{FF2B5EF4-FFF2-40B4-BE49-F238E27FC236}">
                      <a16:creationId xmlns:a16="http://schemas.microsoft.com/office/drawing/2014/main" id="{754A7816-E225-9E9B-713E-CCA53A9F2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5" name="Oval 65">
                  <a:extLst>
                    <a:ext uri="{FF2B5EF4-FFF2-40B4-BE49-F238E27FC236}">
                      <a16:creationId xmlns:a16="http://schemas.microsoft.com/office/drawing/2014/main" id="{BA0EC1B8-285D-F0E3-52A4-71D1DBEF0E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6" name="Oval 66">
                  <a:extLst>
                    <a:ext uri="{FF2B5EF4-FFF2-40B4-BE49-F238E27FC236}">
                      <a16:creationId xmlns:a16="http://schemas.microsoft.com/office/drawing/2014/main" id="{C4D02567-AFDB-2B57-4614-B01B6CE74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7" name="Oval 67">
                  <a:extLst>
                    <a:ext uri="{FF2B5EF4-FFF2-40B4-BE49-F238E27FC236}">
                      <a16:creationId xmlns:a16="http://schemas.microsoft.com/office/drawing/2014/main" id="{67AB03D7-85D5-3236-B28D-98C7240717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48" name="Group 68">
                <a:extLst>
                  <a:ext uri="{FF2B5EF4-FFF2-40B4-BE49-F238E27FC236}">
                    <a16:creationId xmlns:a16="http://schemas.microsoft.com/office/drawing/2014/main" id="{C8722EEC-142C-9074-7FAB-F2481C6410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0549" name="Group 69">
                  <a:extLst>
                    <a:ext uri="{FF2B5EF4-FFF2-40B4-BE49-F238E27FC236}">
                      <a16:creationId xmlns:a16="http://schemas.microsoft.com/office/drawing/2014/main" id="{F538C375-0500-5E52-1A1E-05302976F3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50" name="Oval 70">
                    <a:extLst>
                      <a:ext uri="{FF2B5EF4-FFF2-40B4-BE49-F238E27FC236}">
                        <a16:creationId xmlns:a16="http://schemas.microsoft.com/office/drawing/2014/main" id="{6E527CAB-6118-A20B-EFF9-898D3D3B22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1" name="Oval 71">
                    <a:extLst>
                      <a:ext uri="{FF2B5EF4-FFF2-40B4-BE49-F238E27FC236}">
                        <a16:creationId xmlns:a16="http://schemas.microsoft.com/office/drawing/2014/main" id="{22B3FAEB-F891-57BB-AEAD-0B05188617B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2" name="Oval 72">
                    <a:extLst>
                      <a:ext uri="{FF2B5EF4-FFF2-40B4-BE49-F238E27FC236}">
                        <a16:creationId xmlns:a16="http://schemas.microsoft.com/office/drawing/2014/main" id="{A9E478FF-F312-7741-A29B-8ED1F18D8D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3" name="Oval 73">
                    <a:extLst>
                      <a:ext uri="{FF2B5EF4-FFF2-40B4-BE49-F238E27FC236}">
                        <a16:creationId xmlns:a16="http://schemas.microsoft.com/office/drawing/2014/main" id="{D7022440-8B08-AE2C-8E6B-513F9FD7FA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4" name="Oval 74">
                    <a:extLst>
                      <a:ext uri="{FF2B5EF4-FFF2-40B4-BE49-F238E27FC236}">
                        <a16:creationId xmlns:a16="http://schemas.microsoft.com/office/drawing/2014/main" id="{AF8CCED7-99AB-3F12-6396-D53CBA89EB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5" name="Oval 75">
                    <a:extLst>
                      <a:ext uri="{FF2B5EF4-FFF2-40B4-BE49-F238E27FC236}">
                        <a16:creationId xmlns:a16="http://schemas.microsoft.com/office/drawing/2014/main" id="{97DF5B7E-8417-96F5-B5CD-C97A8E0E5C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6" name="Oval 76">
                    <a:extLst>
                      <a:ext uri="{FF2B5EF4-FFF2-40B4-BE49-F238E27FC236}">
                        <a16:creationId xmlns:a16="http://schemas.microsoft.com/office/drawing/2014/main" id="{E58BFB43-0063-6CC8-0EB1-273F9D9B86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7" name="Oval 77">
                    <a:extLst>
                      <a:ext uri="{FF2B5EF4-FFF2-40B4-BE49-F238E27FC236}">
                        <a16:creationId xmlns:a16="http://schemas.microsoft.com/office/drawing/2014/main" id="{882D083B-2814-EE1F-68AD-4DA554F0B12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8" name="Oval 78">
                    <a:extLst>
                      <a:ext uri="{FF2B5EF4-FFF2-40B4-BE49-F238E27FC236}">
                        <a16:creationId xmlns:a16="http://schemas.microsoft.com/office/drawing/2014/main" id="{8AB80698-191C-97C2-D7D2-26D587C3A0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9" name="Oval 79">
                    <a:extLst>
                      <a:ext uri="{FF2B5EF4-FFF2-40B4-BE49-F238E27FC236}">
                        <a16:creationId xmlns:a16="http://schemas.microsoft.com/office/drawing/2014/main" id="{1C8C3CFF-6167-4441-EE67-604DADB164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0" name="Oval 80">
                    <a:extLst>
                      <a:ext uri="{FF2B5EF4-FFF2-40B4-BE49-F238E27FC236}">
                        <a16:creationId xmlns:a16="http://schemas.microsoft.com/office/drawing/2014/main" id="{791EEE73-7D9D-C169-340D-91D700F362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1" name="Oval 81">
                    <a:extLst>
                      <a:ext uri="{FF2B5EF4-FFF2-40B4-BE49-F238E27FC236}">
                        <a16:creationId xmlns:a16="http://schemas.microsoft.com/office/drawing/2014/main" id="{E94EEA32-570E-E397-30F7-C594E981CE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2" name="Oval 82">
                    <a:extLst>
                      <a:ext uri="{FF2B5EF4-FFF2-40B4-BE49-F238E27FC236}">
                        <a16:creationId xmlns:a16="http://schemas.microsoft.com/office/drawing/2014/main" id="{2C9F65FF-CE67-3404-4965-587364892C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3" name="Oval 83">
                    <a:extLst>
                      <a:ext uri="{FF2B5EF4-FFF2-40B4-BE49-F238E27FC236}">
                        <a16:creationId xmlns:a16="http://schemas.microsoft.com/office/drawing/2014/main" id="{20EA07EE-86A4-CE0A-69F0-2A0DB9D930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64" name="Oval 84">
                  <a:extLst>
                    <a:ext uri="{FF2B5EF4-FFF2-40B4-BE49-F238E27FC236}">
                      <a16:creationId xmlns:a16="http://schemas.microsoft.com/office/drawing/2014/main" id="{FA5E78FA-9D00-11D2-1B66-DE41B923D9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5" name="Oval 85">
                  <a:extLst>
                    <a:ext uri="{FF2B5EF4-FFF2-40B4-BE49-F238E27FC236}">
                      <a16:creationId xmlns:a16="http://schemas.microsoft.com/office/drawing/2014/main" id="{CA894C96-DB12-367F-C655-64CB399BD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6" name="Oval 86">
                  <a:extLst>
                    <a:ext uri="{FF2B5EF4-FFF2-40B4-BE49-F238E27FC236}">
                      <a16:creationId xmlns:a16="http://schemas.microsoft.com/office/drawing/2014/main" id="{D3802A0D-88F1-C42B-2F76-2F5A4518D5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7" name="Oval 87">
                  <a:extLst>
                    <a:ext uri="{FF2B5EF4-FFF2-40B4-BE49-F238E27FC236}">
                      <a16:creationId xmlns:a16="http://schemas.microsoft.com/office/drawing/2014/main" id="{EB438998-22A9-B02C-2A57-2EBBEBAD1A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68" name="Group 88">
                <a:extLst>
                  <a:ext uri="{FF2B5EF4-FFF2-40B4-BE49-F238E27FC236}">
                    <a16:creationId xmlns:a16="http://schemas.microsoft.com/office/drawing/2014/main" id="{46DA874E-D845-82BD-D95B-5C26D76C99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0569" name="Group 89">
                  <a:extLst>
                    <a:ext uri="{FF2B5EF4-FFF2-40B4-BE49-F238E27FC236}">
                      <a16:creationId xmlns:a16="http://schemas.microsoft.com/office/drawing/2014/main" id="{8D38CF01-18AF-4A2C-DEB0-809A16AC68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70" name="Oval 90">
                    <a:extLst>
                      <a:ext uri="{FF2B5EF4-FFF2-40B4-BE49-F238E27FC236}">
                        <a16:creationId xmlns:a16="http://schemas.microsoft.com/office/drawing/2014/main" id="{1A2C5639-8545-79DA-4B7A-2DE9FFDFB9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1" name="Oval 91">
                    <a:extLst>
                      <a:ext uri="{FF2B5EF4-FFF2-40B4-BE49-F238E27FC236}">
                        <a16:creationId xmlns:a16="http://schemas.microsoft.com/office/drawing/2014/main" id="{836C1887-E862-6004-E7A9-B32DD0F7C2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2" name="Oval 92">
                    <a:extLst>
                      <a:ext uri="{FF2B5EF4-FFF2-40B4-BE49-F238E27FC236}">
                        <a16:creationId xmlns:a16="http://schemas.microsoft.com/office/drawing/2014/main" id="{34B073E4-9158-CB79-E6E5-DEE8021C8A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3" name="Oval 93">
                    <a:extLst>
                      <a:ext uri="{FF2B5EF4-FFF2-40B4-BE49-F238E27FC236}">
                        <a16:creationId xmlns:a16="http://schemas.microsoft.com/office/drawing/2014/main" id="{296AA3CB-A67D-A385-D36F-1EE2B7428A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4" name="Oval 94">
                    <a:extLst>
                      <a:ext uri="{FF2B5EF4-FFF2-40B4-BE49-F238E27FC236}">
                        <a16:creationId xmlns:a16="http://schemas.microsoft.com/office/drawing/2014/main" id="{1CE83FA2-9786-6079-9DEB-E0C56BCB67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5" name="Oval 95">
                    <a:extLst>
                      <a:ext uri="{FF2B5EF4-FFF2-40B4-BE49-F238E27FC236}">
                        <a16:creationId xmlns:a16="http://schemas.microsoft.com/office/drawing/2014/main" id="{8C14506D-8D6C-8E48-843E-A74C79388AD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6" name="Oval 96">
                    <a:extLst>
                      <a:ext uri="{FF2B5EF4-FFF2-40B4-BE49-F238E27FC236}">
                        <a16:creationId xmlns:a16="http://schemas.microsoft.com/office/drawing/2014/main" id="{888EB2E1-D7B2-712E-411C-CE24533373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7" name="Oval 97">
                    <a:extLst>
                      <a:ext uri="{FF2B5EF4-FFF2-40B4-BE49-F238E27FC236}">
                        <a16:creationId xmlns:a16="http://schemas.microsoft.com/office/drawing/2014/main" id="{6BD6B486-7F6C-3BA0-E581-B4EF30D2BE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8" name="Oval 98">
                    <a:extLst>
                      <a:ext uri="{FF2B5EF4-FFF2-40B4-BE49-F238E27FC236}">
                        <a16:creationId xmlns:a16="http://schemas.microsoft.com/office/drawing/2014/main" id="{7E051694-F3AC-2A48-A8CA-62B9878C07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9" name="Oval 99">
                    <a:extLst>
                      <a:ext uri="{FF2B5EF4-FFF2-40B4-BE49-F238E27FC236}">
                        <a16:creationId xmlns:a16="http://schemas.microsoft.com/office/drawing/2014/main" id="{478F5B75-B30A-17E8-FD27-608ADF46D3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0" name="Oval 100">
                    <a:extLst>
                      <a:ext uri="{FF2B5EF4-FFF2-40B4-BE49-F238E27FC236}">
                        <a16:creationId xmlns:a16="http://schemas.microsoft.com/office/drawing/2014/main" id="{39B7196C-BB12-965E-1EB3-EB83C8627F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1" name="Oval 101">
                    <a:extLst>
                      <a:ext uri="{FF2B5EF4-FFF2-40B4-BE49-F238E27FC236}">
                        <a16:creationId xmlns:a16="http://schemas.microsoft.com/office/drawing/2014/main" id="{33BC8B87-08B7-276E-7B91-6431751F6A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2" name="Oval 102">
                    <a:extLst>
                      <a:ext uri="{FF2B5EF4-FFF2-40B4-BE49-F238E27FC236}">
                        <a16:creationId xmlns:a16="http://schemas.microsoft.com/office/drawing/2014/main" id="{894ACA14-F994-78B7-2265-D59827AEFE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3" name="Oval 103">
                    <a:extLst>
                      <a:ext uri="{FF2B5EF4-FFF2-40B4-BE49-F238E27FC236}">
                        <a16:creationId xmlns:a16="http://schemas.microsoft.com/office/drawing/2014/main" id="{5D62F880-FC75-D75E-E868-71345388F5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84" name="Oval 104">
                  <a:extLst>
                    <a:ext uri="{FF2B5EF4-FFF2-40B4-BE49-F238E27FC236}">
                      <a16:creationId xmlns:a16="http://schemas.microsoft.com/office/drawing/2014/main" id="{E609E016-3B12-0B27-4CD0-10EB76D857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5" name="Oval 105">
                  <a:extLst>
                    <a:ext uri="{FF2B5EF4-FFF2-40B4-BE49-F238E27FC236}">
                      <a16:creationId xmlns:a16="http://schemas.microsoft.com/office/drawing/2014/main" id="{D4EED45B-CCD6-81A6-0854-99008EEED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6" name="Oval 106">
                  <a:extLst>
                    <a:ext uri="{FF2B5EF4-FFF2-40B4-BE49-F238E27FC236}">
                      <a16:creationId xmlns:a16="http://schemas.microsoft.com/office/drawing/2014/main" id="{E1D1198F-A277-CA47-5EA8-4D98AD45C3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7" name="Oval 107">
                  <a:extLst>
                    <a:ext uri="{FF2B5EF4-FFF2-40B4-BE49-F238E27FC236}">
                      <a16:creationId xmlns:a16="http://schemas.microsoft.com/office/drawing/2014/main" id="{1500C7DD-9111-9966-4B81-BABA19919B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20677" name="Group 197">
              <a:extLst>
                <a:ext uri="{FF2B5EF4-FFF2-40B4-BE49-F238E27FC236}">
                  <a16:creationId xmlns:a16="http://schemas.microsoft.com/office/drawing/2014/main" id="{F13AD024-7BCC-F5B4-3C53-8C765F75E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084"/>
              <a:ext cx="1033" cy="836"/>
              <a:chOff x="576" y="768"/>
              <a:chExt cx="1033" cy="836"/>
            </a:xfrm>
          </p:grpSpPr>
          <p:sp>
            <p:nvSpPr>
              <p:cNvPr id="20665" name="Text Box 185">
                <a:extLst>
                  <a:ext uri="{FF2B5EF4-FFF2-40B4-BE49-F238E27FC236}">
                    <a16:creationId xmlns:a16="http://schemas.microsoft.com/office/drawing/2014/main" id="{BC6C4784-3448-92C9-ECE7-A8F2C69BB2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Ra</a:t>
                </a:r>
              </a:p>
            </p:txBody>
          </p:sp>
          <p:sp>
            <p:nvSpPr>
              <p:cNvPr id="20666" name="Text Box 186">
                <a:extLst>
                  <a:ext uri="{FF2B5EF4-FFF2-40B4-BE49-F238E27FC236}">
                    <a16:creationId xmlns:a16="http://schemas.microsoft.com/office/drawing/2014/main" id="{08CC07AC-DA8F-D427-86B3-9DCD013415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226</a:t>
                </a:r>
              </a:p>
            </p:txBody>
          </p:sp>
          <p:sp>
            <p:nvSpPr>
              <p:cNvPr id="20667" name="Text Box 187">
                <a:extLst>
                  <a:ext uri="{FF2B5EF4-FFF2-40B4-BE49-F238E27FC236}">
                    <a16:creationId xmlns:a16="http://schemas.microsoft.com/office/drawing/2014/main" id="{2A0AAAA5-9770-1451-3B93-6904EB4B77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88</a:t>
                </a:r>
              </a:p>
            </p:txBody>
          </p:sp>
        </p:grpSp>
      </p:grpSp>
      <p:grpSp>
        <p:nvGrpSpPr>
          <p:cNvPr id="20685" name="Group 205">
            <a:extLst>
              <a:ext uri="{FF2B5EF4-FFF2-40B4-BE49-F238E27FC236}">
                <a16:creationId xmlns:a16="http://schemas.microsoft.com/office/drawing/2014/main" id="{5AF0AFA0-4C17-5E46-53E6-93A7212B168E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263650"/>
            <a:ext cx="2209800" cy="5137150"/>
            <a:chOff x="3840" y="796"/>
            <a:chExt cx="1392" cy="3236"/>
          </a:xfrm>
        </p:grpSpPr>
        <p:grpSp>
          <p:nvGrpSpPr>
            <p:cNvPr id="20683" name="Group 203">
              <a:extLst>
                <a:ext uri="{FF2B5EF4-FFF2-40B4-BE49-F238E27FC236}">
                  <a16:creationId xmlns:a16="http://schemas.microsoft.com/office/drawing/2014/main" id="{190CAC6F-BB38-004D-FF8E-6476616684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796"/>
              <a:ext cx="1392" cy="1796"/>
              <a:chOff x="3840" y="796"/>
              <a:chExt cx="1392" cy="1796"/>
            </a:xfrm>
          </p:grpSpPr>
          <p:grpSp>
            <p:nvGrpSpPr>
              <p:cNvPr id="20649" name="Group 169">
                <a:extLst>
                  <a:ext uri="{FF2B5EF4-FFF2-40B4-BE49-F238E27FC236}">
                    <a16:creationId xmlns:a16="http://schemas.microsoft.com/office/drawing/2014/main" id="{CBC424EA-1A5E-A6D5-F5B2-93F02B35F8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0" y="1536"/>
                <a:ext cx="1392" cy="1056"/>
                <a:chOff x="3072" y="1296"/>
                <a:chExt cx="1392" cy="1056"/>
              </a:xfrm>
            </p:grpSpPr>
            <p:grpSp>
              <p:nvGrpSpPr>
                <p:cNvPr id="20589" name="Group 109">
                  <a:extLst>
                    <a:ext uri="{FF2B5EF4-FFF2-40B4-BE49-F238E27FC236}">
                      <a16:creationId xmlns:a16="http://schemas.microsoft.com/office/drawing/2014/main" id="{E9440A1E-2680-95E9-EEAE-086AE17BE7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72" y="1632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590" name="Group 110">
                    <a:extLst>
                      <a:ext uri="{FF2B5EF4-FFF2-40B4-BE49-F238E27FC236}">
                        <a16:creationId xmlns:a16="http://schemas.microsoft.com/office/drawing/2014/main" id="{CAFCC76C-80CB-3A5F-D3FE-813A1B0864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591" name="Oval 111">
                      <a:extLst>
                        <a:ext uri="{FF2B5EF4-FFF2-40B4-BE49-F238E27FC236}">
                          <a16:creationId xmlns:a16="http://schemas.microsoft.com/office/drawing/2014/main" id="{CE4FC55D-BA0B-A075-E0DA-0D0CD9A4983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2" name="Oval 112">
                      <a:extLst>
                        <a:ext uri="{FF2B5EF4-FFF2-40B4-BE49-F238E27FC236}">
                          <a16:creationId xmlns:a16="http://schemas.microsoft.com/office/drawing/2014/main" id="{71CC929C-7C09-77CE-32B6-B5CFFD2491C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3" name="Oval 113">
                      <a:extLst>
                        <a:ext uri="{FF2B5EF4-FFF2-40B4-BE49-F238E27FC236}">
                          <a16:creationId xmlns:a16="http://schemas.microsoft.com/office/drawing/2014/main" id="{846C6771-DF83-A3B2-9344-39CF8EB76E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4" name="Oval 114">
                      <a:extLst>
                        <a:ext uri="{FF2B5EF4-FFF2-40B4-BE49-F238E27FC236}">
                          <a16:creationId xmlns:a16="http://schemas.microsoft.com/office/drawing/2014/main" id="{F8BD9F6B-3BDC-E9EC-D0B0-9518C89F6A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5" name="Oval 115">
                      <a:extLst>
                        <a:ext uri="{FF2B5EF4-FFF2-40B4-BE49-F238E27FC236}">
                          <a16:creationId xmlns:a16="http://schemas.microsoft.com/office/drawing/2014/main" id="{F4F1C04F-1920-78B9-90A4-789E9648F9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6" name="Oval 116">
                      <a:extLst>
                        <a:ext uri="{FF2B5EF4-FFF2-40B4-BE49-F238E27FC236}">
                          <a16:creationId xmlns:a16="http://schemas.microsoft.com/office/drawing/2014/main" id="{A251EA9B-FD08-7ECA-AA4E-C740580CAE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7" name="Oval 117">
                      <a:extLst>
                        <a:ext uri="{FF2B5EF4-FFF2-40B4-BE49-F238E27FC236}">
                          <a16:creationId xmlns:a16="http://schemas.microsoft.com/office/drawing/2014/main" id="{43F89F6B-1543-4CE9-30C1-2E92B70629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8" name="Oval 118">
                      <a:extLst>
                        <a:ext uri="{FF2B5EF4-FFF2-40B4-BE49-F238E27FC236}">
                          <a16:creationId xmlns:a16="http://schemas.microsoft.com/office/drawing/2014/main" id="{89B2CB0B-FD24-15BE-A05A-B82FBADA8CC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9" name="Oval 119">
                      <a:extLst>
                        <a:ext uri="{FF2B5EF4-FFF2-40B4-BE49-F238E27FC236}">
                          <a16:creationId xmlns:a16="http://schemas.microsoft.com/office/drawing/2014/main" id="{A2BEE2AF-2FE1-0D24-387A-4C22EC2B54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0" name="Oval 120">
                      <a:extLst>
                        <a:ext uri="{FF2B5EF4-FFF2-40B4-BE49-F238E27FC236}">
                          <a16:creationId xmlns:a16="http://schemas.microsoft.com/office/drawing/2014/main" id="{62E1929E-8E18-CF88-B90A-6C79BABD86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1" name="Oval 121">
                      <a:extLst>
                        <a:ext uri="{FF2B5EF4-FFF2-40B4-BE49-F238E27FC236}">
                          <a16:creationId xmlns:a16="http://schemas.microsoft.com/office/drawing/2014/main" id="{9516C9BF-4E24-7ACE-0CC9-2EB4645FD8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2" name="Oval 122">
                      <a:extLst>
                        <a:ext uri="{FF2B5EF4-FFF2-40B4-BE49-F238E27FC236}">
                          <a16:creationId xmlns:a16="http://schemas.microsoft.com/office/drawing/2014/main" id="{12735F48-CF61-3848-EA4F-97F61864C8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3" name="Oval 123">
                      <a:extLst>
                        <a:ext uri="{FF2B5EF4-FFF2-40B4-BE49-F238E27FC236}">
                          <a16:creationId xmlns:a16="http://schemas.microsoft.com/office/drawing/2014/main" id="{09860072-DB5B-03FB-C013-76A7AD1101D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4" name="Oval 124">
                      <a:extLst>
                        <a:ext uri="{FF2B5EF4-FFF2-40B4-BE49-F238E27FC236}">
                          <a16:creationId xmlns:a16="http://schemas.microsoft.com/office/drawing/2014/main" id="{558A50F3-1612-4A07-93D1-777AA168A3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05" name="Oval 125">
                    <a:extLst>
                      <a:ext uri="{FF2B5EF4-FFF2-40B4-BE49-F238E27FC236}">
                        <a16:creationId xmlns:a16="http://schemas.microsoft.com/office/drawing/2014/main" id="{CE5AF4D6-D9E8-402A-4B67-FADD1D4724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6" name="Oval 126">
                    <a:extLst>
                      <a:ext uri="{FF2B5EF4-FFF2-40B4-BE49-F238E27FC236}">
                        <a16:creationId xmlns:a16="http://schemas.microsoft.com/office/drawing/2014/main" id="{6A9E5E37-D1AD-2854-227C-7776059F8A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7" name="Oval 127">
                    <a:extLst>
                      <a:ext uri="{FF2B5EF4-FFF2-40B4-BE49-F238E27FC236}">
                        <a16:creationId xmlns:a16="http://schemas.microsoft.com/office/drawing/2014/main" id="{131B7F95-859E-1061-6A90-9FB9F9A7AC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8" name="Oval 128">
                    <a:extLst>
                      <a:ext uri="{FF2B5EF4-FFF2-40B4-BE49-F238E27FC236}">
                        <a16:creationId xmlns:a16="http://schemas.microsoft.com/office/drawing/2014/main" id="{9DAA1BC1-6F1D-F949-2E44-841E7B8687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609" name="Group 129">
                  <a:extLst>
                    <a:ext uri="{FF2B5EF4-FFF2-40B4-BE49-F238E27FC236}">
                      <a16:creationId xmlns:a16="http://schemas.microsoft.com/office/drawing/2014/main" id="{08C26E6C-0500-D36C-4456-DF9C96F3DD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04" y="1584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10" name="Group 130">
                    <a:extLst>
                      <a:ext uri="{FF2B5EF4-FFF2-40B4-BE49-F238E27FC236}">
                        <a16:creationId xmlns:a16="http://schemas.microsoft.com/office/drawing/2014/main" id="{82EB23B2-12B5-C7D1-9D2F-636AF68A19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11" name="Oval 131">
                      <a:extLst>
                        <a:ext uri="{FF2B5EF4-FFF2-40B4-BE49-F238E27FC236}">
                          <a16:creationId xmlns:a16="http://schemas.microsoft.com/office/drawing/2014/main" id="{11D35B49-1CF0-0C3A-22F7-A767893C56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2" name="Oval 132">
                      <a:extLst>
                        <a:ext uri="{FF2B5EF4-FFF2-40B4-BE49-F238E27FC236}">
                          <a16:creationId xmlns:a16="http://schemas.microsoft.com/office/drawing/2014/main" id="{0BFD5949-7221-22F8-0DD4-D66D78CC98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3" name="Oval 133">
                      <a:extLst>
                        <a:ext uri="{FF2B5EF4-FFF2-40B4-BE49-F238E27FC236}">
                          <a16:creationId xmlns:a16="http://schemas.microsoft.com/office/drawing/2014/main" id="{1D5DEAC0-1FC0-0E51-2720-BB0345F770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4" name="Oval 134">
                      <a:extLst>
                        <a:ext uri="{FF2B5EF4-FFF2-40B4-BE49-F238E27FC236}">
                          <a16:creationId xmlns:a16="http://schemas.microsoft.com/office/drawing/2014/main" id="{6523A80E-674C-C55F-4834-86A89ADC6C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5" name="Oval 135">
                      <a:extLst>
                        <a:ext uri="{FF2B5EF4-FFF2-40B4-BE49-F238E27FC236}">
                          <a16:creationId xmlns:a16="http://schemas.microsoft.com/office/drawing/2014/main" id="{D1184F7A-38E8-8590-6C04-6E39A340D1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6" name="Oval 136">
                      <a:extLst>
                        <a:ext uri="{FF2B5EF4-FFF2-40B4-BE49-F238E27FC236}">
                          <a16:creationId xmlns:a16="http://schemas.microsoft.com/office/drawing/2014/main" id="{81CFB682-5FE1-17BC-9139-8C9F566CB2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7" name="Oval 137">
                      <a:extLst>
                        <a:ext uri="{FF2B5EF4-FFF2-40B4-BE49-F238E27FC236}">
                          <a16:creationId xmlns:a16="http://schemas.microsoft.com/office/drawing/2014/main" id="{41CEE6A1-2BC2-EB22-879F-6EEA7455E6E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8" name="Oval 138">
                      <a:extLst>
                        <a:ext uri="{FF2B5EF4-FFF2-40B4-BE49-F238E27FC236}">
                          <a16:creationId xmlns:a16="http://schemas.microsoft.com/office/drawing/2014/main" id="{1C454A65-139B-D2AE-50A0-3C5B71BF14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9" name="Oval 139">
                      <a:extLst>
                        <a:ext uri="{FF2B5EF4-FFF2-40B4-BE49-F238E27FC236}">
                          <a16:creationId xmlns:a16="http://schemas.microsoft.com/office/drawing/2014/main" id="{6E965A42-907C-2DBF-1EB5-0180B33895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0" name="Oval 140">
                      <a:extLst>
                        <a:ext uri="{FF2B5EF4-FFF2-40B4-BE49-F238E27FC236}">
                          <a16:creationId xmlns:a16="http://schemas.microsoft.com/office/drawing/2014/main" id="{46A6ED93-D781-B9B0-4052-E92EE9A9021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1" name="Oval 141">
                      <a:extLst>
                        <a:ext uri="{FF2B5EF4-FFF2-40B4-BE49-F238E27FC236}">
                          <a16:creationId xmlns:a16="http://schemas.microsoft.com/office/drawing/2014/main" id="{61185A9B-9BCC-4FFE-F4E7-F965A18F6E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2" name="Oval 142">
                      <a:extLst>
                        <a:ext uri="{FF2B5EF4-FFF2-40B4-BE49-F238E27FC236}">
                          <a16:creationId xmlns:a16="http://schemas.microsoft.com/office/drawing/2014/main" id="{34F1B5E5-EB2F-A28C-8079-2641112DBB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3" name="Oval 143">
                      <a:extLst>
                        <a:ext uri="{FF2B5EF4-FFF2-40B4-BE49-F238E27FC236}">
                          <a16:creationId xmlns:a16="http://schemas.microsoft.com/office/drawing/2014/main" id="{2BEC5A5C-4AF5-B21C-53D6-3AE92D7A03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4" name="Oval 144">
                      <a:extLst>
                        <a:ext uri="{FF2B5EF4-FFF2-40B4-BE49-F238E27FC236}">
                          <a16:creationId xmlns:a16="http://schemas.microsoft.com/office/drawing/2014/main" id="{8ED1A20D-1464-F0A3-0B1D-010C993A93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25" name="Oval 145">
                    <a:extLst>
                      <a:ext uri="{FF2B5EF4-FFF2-40B4-BE49-F238E27FC236}">
                        <a16:creationId xmlns:a16="http://schemas.microsoft.com/office/drawing/2014/main" id="{EA0736FF-5F31-F951-24ED-D5960B2230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6" name="Oval 146">
                    <a:extLst>
                      <a:ext uri="{FF2B5EF4-FFF2-40B4-BE49-F238E27FC236}">
                        <a16:creationId xmlns:a16="http://schemas.microsoft.com/office/drawing/2014/main" id="{86C824AA-2936-0AA3-B198-97C824E8E6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7" name="Oval 147">
                    <a:extLst>
                      <a:ext uri="{FF2B5EF4-FFF2-40B4-BE49-F238E27FC236}">
                        <a16:creationId xmlns:a16="http://schemas.microsoft.com/office/drawing/2014/main" id="{33B4912C-62B2-A06B-6CEC-54B1F7A08F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8" name="Oval 148">
                    <a:extLst>
                      <a:ext uri="{FF2B5EF4-FFF2-40B4-BE49-F238E27FC236}">
                        <a16:creationId xmlns:a16="http://schemas.microsoft.com/office/drawing/2014/main" id="{A36854C4-FDD4-230A-E0E7-4CADB72468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629" name="Group 149">
                  <a:extLst>
                    <a:ext uri="{FF2B5EF4-FFF2-40B4-BE49-F238E27FC236}">
                      <a16:creationId xmlns:a16="http://schemas.microsoft.com/office/drawing/2014/main" id="{55F356E8-3B8C-1E87-0360-70D7E8ADCB1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12" y="129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30" name="Group 150">
                    <a:extLst>
                      <a:ext uri="{FF2B5EF4-FFF2-40B4-BE49-F238E27FC236}">
                        <a16:creationId xmlns:a16="http://schemas.microsoft.com/office/drawing/2014/main" id="{DBA7ACD3-29CB-EC8D-DD25-2A5F96A106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31" name="Oval 151">
                      <a:extLst>
                        <a:ext uri="{FF2B5EF4-FFF2-40B4-BE49-F238E27FC236}">
                          <a16:creationId xmlns:a16="http://schemas.microsoft.com/office/drawing/2014/main" id="{BF2D2478-30F8-2B4E-82A3-07B9959267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2" name="Oval 152">
                      <a:extLst>
                        <a:ext uri="{FF2B5EF4-FFF2-40B4-BE49-F238E27FC236}">
                          <a16:creationId xmlns:a16="http://schemas.microsoft.com/office/drawing/2014/main" id="{D9FEB830-D1B8-17CE-1863-A9C000CACA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3" name="Oval 153">
                      <a:extLst>
                        <a:ext uri="{FF2B5EF4-FFF2-40B4-BE49-F238E27FC236}">
                          <a16:creationId xmlns:a16="http://schemas.microsoft.com/office/drawing/2014/main" id="{F7A09D7C-6412-0B10-6423-64013BAD77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4" name="Oval 154">
                      <a:extLst>
                        <a:ext uri="{FF2B5EF4-FFF2-40B4-BE49-F238E27FC236}">
                          <a16:creationId xmlns:a16="http://schemas.microsoft.com/office/drawing/2014/main" id="{5B082374-374F-8DD2-80AB-948040CA868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5" name="Oval 155">
                      <a:extLst>
                        <a:ext uri="{FF2B5EF4-FFF2-40B4-BE49-F238E27FC236}">
                          <a16:creationId xmlns:a16="http://schemas.microsoft.com/office/drawing/2014/main" id="{5DE1FF1F-0FF0-BD1E-2D82-407A5D1D85B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6" name="Oval 156">
                      <a:extLst>
                        <a:ext uri="{FF2B5EF4-FFF2-40B4-BE49-F238E27FC236}">
                          <a16:creationId xmlns:a16="http://schemas.microsoft.com/office/drawing/2014/main" id="{59A767C2-3B5D-2344-3FCB-DC00B51977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7" name="Oval 157">
                      <a:extLst>
                        <a:ext uri="{FF2B5EF4-FFF2-40B4-BE49-F238E27FC236}">
                          <a16:creationId xmlns:a16="http://schemas.microsoft.com/office/drawing/2014/main" id="{2F3CDA2E-4863-D809-C91E-AEF76BD3C69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8" name="Oval 158">
                      <a:extLst>
                        <a:ext uri="{FF2B5EF4-FFF2-40B4-BE49-F238E27FC236}">
                          <a16:creationId xmlns:a16="http://schemas.microsoft.com/office/drawing/2014/main" id="{E311AC2D-D918-D4A9-530C-3906EDD401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9" name="Oval 159">
                      <a:extLst>
                        <a:ext uri="{FF2B5EF4-FFF2-40B4-BE49-F238E27FC236}">
                          <a16:creationId xmlns:a16="http://schemas.microsoft.com/office/drawing/2014/main" id="{CF390B7D-CB2F-7F8C-BD1E-E28A9A5EE8A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0" name="Oval 160">
                      <a:extLst>
                        <a:ext uri="{FF2B5EF4-FFF2-40B4-BE49-F238E27FC236}">
                          <a16:creationId xmlns:a16="http://schemas.microsoft.com/office/drawing/2014/main" id="{4D1A1B15-16C1-B544-2EB3-9398816796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1" name="Oval 161">
                      <a:extLst>
                        <a:ext uri="{FF2B5EF4-FFF2-40B4-BE49-F238E27FC236}">
                          <a16:creationId xmlns:a16="http://schemas.microsoft.com/office/drawing/2014/main" id="{2700CD62-8360-89F7-FF39-39CDA24BBFA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2" name="Oval 162">
                      <a:extLst>
                        <a:ext uri="{FF2B5EF4-FFF2-40B4-BE49-F238E27FC236}">
                          <a16:creationId xmlns:a16="http://schemas.microsoft.com/office/drawing/2014/main" id="{F8F380A5-4C09-828B-1D49-91D6781F36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3" name="Oval 163">
                      <a:extLst>
                        <a:ext uri="{FF2B5EF4-FFF2-40B4-BE49-F238E27FC236}">
                          <a16:creationId xmlns:a16="http://schemas.microsoft.com/office/drawing/2014/main" id="{282FE96E-CCE1-CD61-D7F6-BC9B8DB5E4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4" name="Oval 164">
                      <a:extLst>
                        <a:ext uri="{FF2B5EF4-FFF2-40B4-BE49-F238E27FC236}">
                          <a16:creationId xmlns:a16="http://schemas.microsoft.com/office/drawing/2014/main" id="{FF5590C8-36DE-3322-B5B4-571DA1FE85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45" name="Oval 165">
                    <a:extLst>
                      <a:ext uri="{FF2B5EF4-FFF2-40B4-BE49-F238E27FC236}">
                        <a16:creationId xmlns:a16="http://schemas.microsoft.com/office/drawing/2014/main" id="{B1F4AF05-B7DF-E6D0-9937-668D5C5B62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6" name="Oval 166">
                    <a:extLst>
                      <a:ext uri="{FF2B5EF4-FFF2-40B4-BE49-F238E27FC236}">
                        <a16:creationId xmlns:a16="http://schemas.microsoft.com/office/drawing/2014/main" id="{C1513C88-D2B7-B3EA-7FF9-96839A8CAE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7" name="Oval 167">
                    <a:extLst>
                      <a:ext uri="{FF2B5EF4-FFF2-40B4-BE49-F238E27FC236}">
                        <a16:creationId xmlns:a16="http://schemas.microsoft.com/office/drawing/2014/main" id="{13F50B48-2B81-8F75-290A-A98D580FA8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8" name="Oval 168">
                    <a:extLst>
                      <a:ext uri="{FF2B5EF4-FFF2-40B4-BE49-F238E27FC236}">
                        <a16:creationId xmlns:a16="http://schemas.microsoft.com/office/drawing/2014/main" id="{5F711A81-1CA8-EB8E-8F95-087F3FA2C4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0678" name="Group 198">
                <a:extLst>
                  <a:ext uri="{FF2B5EF4-FFF2-40B4-BE49-F238E27FC236}">
                    <a16:creationId xmlns:a16="http://schemas.microsoft.com/office/drawing/2014/main" id="{F67405D8-8969-B915-29E7-B06F1E039C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1" y="796"/>
                <a:ext cx="1073" cy="836"/>
                <a:chOff x="2356" y="768"/>
                <a:chExt cx="1073" cy="836"/>
              </a:xfrm>
            </p:grpSpPr>
            <p:sp>
              <p:nvSpPr>
                <p:cNvPr id="20668" name="Text Box 188">
                  <a:extLst>
                    <a:ext uri="{FF2B5EF4-FFF2-40B4-BE49-F238E27FC236}">
                      <a16:creationId xmlns:a16="http://schemas.microsoft.com/office/drawing/2014/main" id="{88C70B34-12ED-C7BD-B445-407CF0DB62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Rn</a:t>
                  </a:r>
                </a:p>
              </p:txBody>
            </p:sp>
            <p:sp>
              <p:nvSpPr>
                <p:cNvPr id="20669" name="Text Box 189">
                  <a:extLst>
                    <a:ext uri="{FF2B5EF4-FFF2-40B4-BE49-F238E27FC236}">
                      <a16:creationId xmlns:a16="http://schemas.microsoft.com/office/drawing/2014/main" id="{DF918A49-F61C-0410-592B-BFFB3B5BE4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222</a:t>
                  </a:r>
                </a:p>
              </p:txBody>
            </p:sp>
            <p:sp>
              <p:nvSpPr>
                <p:cNvPr id="20670" name="Text Box 190">
                  <a:extLst>
                    <a:ext uri="{FF2B5EF4-FFF2-40B4-BE49-F238E27FC236}">
                      <a16:creationId xmlns:a16="http://schemas.microsoft.com/office/drawing/2014/main" id="{50BA8E15-90EB-B704-5C67-46656B5254B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86</a:t>
                  </a:r>
                </a:p>
              </p:txBody>
            </p:sp>
          </p:grpSp>
        </p:grpSp>
        <p:grpSp>
          <p:nvGrpSpPr>
            <p:cNvPr id="20684" name="Group 204">
              <a:extLst>
                <a:ext uri="{FF2B5EF4-FFF2-40B4-BE49-F238E27FC236}">
                  <a16:creationId xmlns:a16="http://schemas.microsoft.com/office/drawing/2014/main" id="{DBA424F1-3511-6FD4-A2E2-8A9D23CC0F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812"/>
              <a:ext cx="812" cy="1220"/>
              <a:chOff x="4128" y="2812"/>
              <a:chExt cx="812" cy="1220"/>
            </a:xfrm>
          </p:grpSpPr>
          <p:grpSp>
            <p:nvGrpSpPr>
              <p:cNvPr id="20663" name="Group 183">
                <a:extLst>
                  <a:ext uri="{FF2B5EF4-FFF2-40B4-BE49-F238E27FC236}">
                    <a16:creationId xmlns:a16="http://schemas.microsoft.com/office/drawing/2014/main" id="{2C54C2E3-1552-C50A-579D-E58BF13232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3504"/>
                <a:ext cx="576" cy="528"/>
                <a:chOff x="2640" y="1392"/>
                <a:chExt cx="576" cy="528"/>
              </a:xfrm>
            </p:grpSpPr>
            <p:sp>
              <p:nvSpPr>
                <p:cNvPr id="20652" name="Oval 172">
                  <a:extLst>
                    <a:ext uri="{FF2B5EF4-FFF2-40B4-BE49-F238E27FC236}">
                      <a16:creationId xmlns:a16="http://schemas.microsoft.com/office/drawing/2014/main" id="{133488B8-3FB6-B917-7C6A-7E0866247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6" name="Oval 176">
                  <a:extLst>
                    <a:ext uri="{FF2B5EF4-FFF2-40B4-BE49-F238E27FC236}">
                      <a16:creationId xmlns:a16="http://schemas.microsoft.com/office/drawing/2014/main" id="{F65993A9-46E1-FA71-7D36-932919B956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39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7" name="Oval 177">
                  <a:extLst>
                    <a:ext uri="{FF2B5EF4-FFF2-40B4-BE49-F238E27FC236}">
                      <a16:creationId xmlns:a16="http://schemas.microsoft.com/office/drawing/2014/main" id="{21D51E37-A7BB-8D02-0FAD-693C39D4C0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63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9" name="Oval 179">
                  <a:extLst>
                    <a:ext uri="{FF2B5EF4-FFF2-40B4-BE49-F238E27FC236}">
                      <a16:creationId xmlns:a16="http://schemas.microsoft.com/office/drawing/2014/main" id="{70FAA747-8842-EA8A-40AB-B112771394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673" name="Group 193">
                <a:extLst>
                  <a:ext uri="{FF2B5EF4-FFF2-40B4-BE49-F238E27FC236}">
                    <a16:creationId xmlns:a16="http://schemas.microsoft.com/office/drawing/2014/main" id="{E266A77F-2DDD-488F-B4F2-EFA36C56F1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28" y="2812"/>
                <a:ext cx="812" cy="836"/>
                <a:chOff x="4228" y="2572"/>
                <a:chExt cx="812" cy="836"/>
              </a:xfrm>
            </p:grpSpPr>
            <p:sp>
              <p:nvSpPr>
                <p:cNvPr id="20674" name="Text Box 194">
                  <a:extLst>
                    <a:ext uri="{FF2B5EF4-FFF2-40B4-BE49-F238E27FC236}">
                      <a16:creationId xmlns:a16="http://schemas.microsoft.com/office/drawing/2014/main" id="{3AD41B55-2082-AB62-0CB3-21CD7BC391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0675" name="Text Box 195">
                  <a:extLst>
                    <a:ext uri="{FF2B5EF4-FFF2-40B4-BE49-F238E27FC236}">
                      <a16:creationId xmlns:a16="http://schemas.microsoft.com/office/drawing/2014/main" id="{18EFE301-06B6-FC47-FF7A-E5A228F7B4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0676" name="Text Box 196">
                  <a:extLst>
                    <a:ext uri="{FF2B5EF4-FFF2-40B4-BE49-F238E27FC236}">
                      <a16:creationId xmlns:a16="http://schemas.microsoft.com/office/drawing/2014/main" id="{B360C8CE-C6AB-08C4-4D4D-45E4F882B0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20681" name="Group 201">
            <a:extLst>
              <a:ext uri="{FF2B5EF4-FFF2-40B4-BE49-F238E27FC236}">
                <a16:creationId xmlns:a16="http://schemas.microsoft.com/office/drawing/2014/main" id="{5E9303D2-F502-C1EA-A4B2-495BF20E74C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0679" name="Line 199">
              <a:extLst>
                <a:ext uri="{FF2B5EF4-FFF2-40B4-BE49-F238E27FC236}">
                  <a16:creationId xmlns:a16="http://schemas.microsoft.com/office/drawing/2014/main" id="{B520A443-391F-87DA-BD9A-B2C64ACA5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80" name="Line 200">
              <a:extLst>
                <a:ext uri="{FF2B5EF4-FFF2-40B4-BE49-F238E27FC236}">
                  <a16:creationId xmlns:a16="http://schemas.microsoft.com/office/drawing/2014/main" id="{F5C14BFC-E636-B113-69E1-5ACA024C2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75" name="Group 39">
            <a:extLst>
              <a:ext uri="{FF2B5EF4-FFF2-40B4-BE49-F238E27FC236}">
                <a16:creationId xmlns:a16="http://schemas.microsoft.com/office/drawing/2014/main" id="{FBC3519D-9B38-DD35-8749-043779237DF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676400"/>
            <a:ext cx="6705600" cy="1327150"/>
            <a:chOff x="576" y="960"/>
            <a:chExt cx="4224" cy="836"/>
          </a:xfrm>
        </p:grpSpPr>
        <p:grpSp>
          <p:nvGrpSpPr>
            <p:cNvPr id="14338" name="Group 2">
              <a:extLst>
                <a:ext uri="{FF2B5EF4-FFF2-40B4-BE49-F238E27FC236}">
                  <a16:creationId xmlns:a16="http://schemas.microsoft.com/office/drawing/2014/main" id="{805206F1-CA1F-84FA-CBA3-F794C7CCC6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960"/>
              <a:ext cx="703" cy="836"/>
              <a:chOff x="2256" y="1574"/>
              <a:chExt cx="703" cy="836"/>
            </a:xfrm>
          </p:grpSpPr>
          <p:sp>
            <p:nvSpPr>
              <p:cNvPr id="14339" name="Text Box 3">
                <a:extLst>
                  <a:ext uri="{FF2B5EF4-FFF2-40B4-BE49-F238E27FC236}">
                    <a16:creationId xmlns:a16="http://schemas.microsoft.com/office/drawing/2014/main" id="{5FCC262C-E07C-3D40-AC77-5D9EC4ABE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654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4340" name="Text Box 4">
                <a:extLst>
                  <a:ext uri="{FF2B5EF4-FFF2-40B4-BE49-F238E27FC236}">
                    <a16:creationId xmlns:a16="http://schemas.microsoft.com/office/drawing/2014/main" id="{175DF0C2-4EA9-ECA4-A4DC-FBA13995B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1574"/>
                <a:ext cx="2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4341" name="Text Box 5">
                <a:extLst>
                  <a:ext uri="{FF2B5EF4-FFF2-40B4-BE49-F238E27FC236}">
                    <a16:creationId xmlns:a16="http://schemas.microsoft.com/office/drawing/2014/main" id="{82C6D339-C263-BB3A-4E29-C390D7246E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064"/>
                <a:ext cx="2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14342" name="Group 6">
              <a:extLst>
                <a:ext uri="{FF2B5EF4-FFF2-40B4-BE49-F238E27FC236}">
                  <a16:creationId xmlns:a16="http://schemas.microsoft.com/office/drawing/2014/main" id="{EF8C3EE8-1671-48C9-8300-D59D54077E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960"/>
              <a:ext cx="991" cy="836"/>
              <a:chOff x="1344" y="1488"/>
              <a:chExt cx="991" cy="836"/>
            </a:xfrm>
          </p:grpSpPr>
          <p:sp>
            <p:nvSpPr>
              <p:cNvPr id="14343" name="Text Box 7">
                <a:extLst>
                  <a:ext uri="{FF2B5EF4-FFF2-40B4-BE49-F238E27FC236}">
                    <a16:creationId xmlns:a16="http://schemas.microsoft.com/office/drawing/2014/main" id="{46F9886F-E2B6-453C-B5E8-831A85A18D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4344" name="Text Box 8">
                <a:extLst>
                  <a:ext uri="{FF2B5EF4-FFF2-40B4-BE49-F238E27FC236}">
                    <a16:creationId xmlns:a16="http://schemas.microsoft.com/office/drawing/2014/main" id="{68B22DC3-F0AA-5FFF-C478-06D2F9FBF3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60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 - 4</a:t>
                </a:r>
              </a:p>
            </p:txBody>
          </p:sp>
          <p:sp>
            <p:nvSpPr>
              <p:cNvPr id="14345" name="Text Box 9">
                <a:extLst>
                  <a:ext uri="{FF2B5EF4-FFF2-40B4-BE49-F238E27FC236}">
                    <a16:creationId xmlns:a16="http://schemas.microsoft.com/office/drawing/2014/main" id="{1C7B709A-A2CF-30BA-9EC1-B569114C4F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8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 - 2</a:t>
                </a:r>
              </a:p>
            </p:txBody>
          </p:sp>
        </p:grpSp>
        <p:sp>
          <p:nvSpPr>
            <p:cNvPr id="14350" name="Line 14">
              <a:extLst>
                <a:ext uri="{FF2B5EF4-FFF2-40B4-BE49-F238E27FC236}">
                  <a16:creationId xmlns:a16="http://schemas.microsoft.com/office/drawing/2014/main" id="{F8DC1E0F-D770-00D0-56C3-487703F00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3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Text Box 15">
              <a:extLst>
                <a:ext uri="{FF2B5EF4-FFF2-40B4-BE49-F238E27FC236}">
                  <a16:creationId xmlns:a16="http://schemas.microsoft.com/office/drawing/2014/main" id="{D3536514-16A5-E12E-5877-8700C729F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05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4366" name="Group 30">
              <a:extLst>
                <a:ext uri="{FF2B5EF4-FFF2-40B4-BE49-F238E27FC236}">
                  <a16:creationId xmlns:a16="http://schemas.microsoft.com/office/drawing/2014/main" id="{25184E42-A9C3-2829-1A44-87FF61B93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8" y="960"/>
              <a:ext cx="812" cy="836"/>
              <a:chOff x="4228" y="2572"/>
              <a:chExt cx="812" cy="836"/>
            </a:xfrm>
          </p:grpSpPr>
          <p:sp>
            <p:nvSpPr>
              <p:cNvPr id="14367" name="Text Box 31">
                <a:extLst>
                  <a:ext uri="{FF2B5EF4-FFF2-40B4-BE49-F238E27FC236}">
                    <a16:creationId xmlns:a16="http://schemas.microsoft.com/office/drawing/2014/main" id="{D7F933C0-641F-842E-4E51-B0781F1AE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4368" name="Text Box 32">
                <a:extLst>
                  <a:ext uri="{FF2B5EF4-FFF2-40B4-BE49-F238E27FC236}">
                    <a16:creationId xmlns:a16="http://schemas.microsoft.com/office/drawing/2014/main" id="{9E1CCEFD-B148-5414-CA79-50BE385375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69" name="Text Box 33">
                <a:extLst>
                  <a:ext uri="{FF2B5EF4-FFF2-40B4-BE49-F238E27FC236}">
                    <a16:creationId xmlns:a16="http://schemas.microsoft.com/office/drawing/2014/main" id="{4D4AF256-09A6-7717-9027-D930BDC90E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14374" name="Group 38">
            <a:extLst>
              <a:ext uri="{FF2B5EF4-FFF2-40B4-BE49-F238E27FC236}">
                <a16:creationId xmlns:a16="http://schemas.microsoft.com/office/drawing/2014/main" id="{E1EDDB1B-0571-F0C8-4AD1-864F5539C24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67200"/>
            <a:ext cx="6927850" cy="1371600"/>
            <a:chOff x="432" y="2592"/>
            <a:chExt cx="4364" cy="864"/>
          </a:xfrm>
        </p:grpSpPr>
        <p:sp>
          <p:nvSpPr>
            <p:cNvPr id="14353" name="Text Box 17">
              <a:extLst>
                <a:ext uri="{FF2B5EF4-FFF2-40B4-BE49-F238E27FC236}">
                  <a16:creationId xmlns:a16="http://schemas.microsoft.com/office/drawing/2014/main" id="{B351DAB4-1209-16FE-91B1-32D604CCC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672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Ra</a:t>
              </a:r>
            </a:p>
          </p:txBody>
        </p:sp>
        <p:sp>
          <p:nvSpPr>
            <p:cNvPr id="14354" name="Text Box 18">
              <a:extLst>
                <a:ext uri="{FF2B5EF4-FFF2-40B4-BE49-F238E27FC236}">
                  <a16:creationId xmlns:a16="http://schemas.microsoft.com/office/drawing/2014/main" id="{C6999DDA-1A84-BB48-1CEC-BAD73E98B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9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226</a:t>
              </a:r>
            </a:p>
          </p:txBody>
        </p:sp>
        <p:sp>
          <p:nvSpPr>
            <p:cNvPr id="14355" name="Text Box 19">
              <a:extLst>
                <a:ext uri="{FF2B5EF4-FFF2-40B4-BE49-F238E27FC236}">
                  <a16:creationId xmlns:a16="http://schemas.microsoft.com/office/drawing/2014/main" id="{1B98F6D1-0850-255A-B8B5-69BF091C8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" y="308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88</a:t>
              </a:r>
            </a:p>
          </p:txBody>
        </p:sp>
        <p:sp>
          <p:nvSpPr>
            <p:cNvPr id="14357" name="Text Box 21">
              <a:extLst>
                <a:ext uri="{FF2B5EF4-FFF2-40B4-BE49-F238E27FC236}">
                  <a16:creationId xmlns:a16="http://schemas.microsoft.com/office/drawing/2014/main" id="{C6686A19-95B8-EA79-6DDF-F0A2460AE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" y="2672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14358" name="Text Box 22">
              <a:extLst>
                <a:ext uri="{FF2B5EF4-FFF2-40B4-BE49-F238E27FC236}">
                  <a16:creationId xmlns:a16="http://schemas.microsoft.com/office/drawing/2014/main" id="{DC68869C-A3E5-D784-D7A2-D0CF3F06E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2" y="259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222</a:t>
              </a:r>
            </a:p>
          </p:txBody>
        </p:sp>
        <p:sp>
          <p:nvSpPr>
            <p:cNvPr id="14359" name="Text Box 23">
              <a:extLst>
                <a:ext uri="{FF2B5EF4-FFF2-40B4-BE49-F238E27FC236}">
                  <a16:creationId xmlns:a16="http://schemas.microsoft.com/office/drawing/2014/main" id="{6D466FBD-BCCB-B735-3323-C42FED3E5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08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4364" name="Line 28">
              <a:extLst>
                <a:ext uri="{FF2B5EF4-FFF2-40B4-BE49-F238E27FC236}">
                  <a16:creationId xmlns:a16="http://schemas.microsoft.com/office/drawing/2014/main" id="{E5FD552F-3115-7B95-096F-DA3E5BD4F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7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5" name="Text Box 29">
              <a:extLst>
                <a:ext uri="{FF2B5EF4-FFF2-40B4-BE49-F238E27FC236}">
                  <a16:creationId xmlns:a16="http://schemas.microsoft.com/office/drawing/2014/main" id="{C3344F62-9F39-497C-AE53-63368CD02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688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4370" name="Group 34">
              <a:extLst>
                <a:ext uri="{FF2B5EF4-FFF2-40B4-BE49-F238E27FC236}">
                  <a16:creationId xmlns:a16="http://schemas.microsoft.com/office/drawing/2014/main" id="{7970E6D5-B0F7-8518-FC47-FB758AD160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2620"/>
              <a:ext cx="812" cy="836"/>
              <a:chOff x="4228" y="2572"/>
              <a:chExt cx="812" cy="836"/>
            </a:xfrm>
          </p:grpSpPr>
          <p:sp>
            <p:nvSpPr>
              <p:cNvPr id="14371" name="Text Box 35">
                <a:extLst>
                  <a:ext uri="{FF2B5EF4-FFF2-40B4-BE49-F238E27FC236}">
                    <a16:creationId xmlns:a16="http://schemas.microsoft.com/office/drawing/2014/main" id="{F151D25C-89B4-C119-9608-1F8C7BF45A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4372" name="Text Box 36">
                <a:extLst>
                  <a:ext uri="{FF2B5EF4-FFF2-40B4-BE49-F238E27FC236}">
                    <a16:creationId xmlns:a16="http://schemas.microsoft.com/office/drawing/2014/main" id="{87CE1ED4-8895-DFCA-B9AF-DBF2E2EAF6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73" name="Text Box 37">
                <a:extLst>
                  <a:ext uri="{FF2B5EF4-FFF2-40B4-BE49-F238E27FC236}">
                    <a16:creationId xmlns:a16="http://schemas.microsoft.com/office/drawing/2014/main" id="{A8EFB43B-9500-999A-9849-7F051ECFAA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4376" name="Text Box 40">
            <a:extLst>
              <a:ext uri="{FF2B5EF4-FFF2-40B4-BE49-F238E27FC236}">
                <a16:creationId xmlns:a16="http://schemas.microsoft.com/office/drawing/2014/main" id="{3E299FA8-777D-199E-4F80-109FE37EA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24" name="Group 64">
            <a:extLst>
              <a:ext uri="{FF2B5EF4-FFF2-40B4-BE49-F238E27FC236}">
                <a16:creationId xmlns:a16="http://schemas.microsoft.com/office/drawing/2014/main" id="{836486E6-240F-B7CF-6572-CA1FA37BDD1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083050"/>
            <a:ext cx="7086600" cy="1327150"/>
            <a:chOff x="576" y="2572"/>
            <a:chExt cx="4464" cy="836"/>
          </a:xfrm>
        </p:grpSpPr>
        <p:grpSp>
          <p:nvGrpSpPr>
            <p:cNvPr id="15412" name="Group 52">
              <a:extLst>
                <a:ext uri="{FF2B5EF4-FFF2-40B4-BE49-F238E27FC236}">
                  <a16:creationId xmlns:a16="http://schemas.microsoft.com/office/drawing/2014/main" id="{444BEA67-0BC9-EF03-3525-4A85AF954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572"/>
              <a:ext cx="4464" cy="836"/>
              <a:chOff x="576" y="2572"/>
              <a:chExt cx="4464" cy="836"/>
            </a:xfrm>
          </p:grpSpPr>
          <p:sp>
            <p:nvSpPr>
              <p:cNvPr id="15394" name="Text Box 34">
                <a:extLst>
                  <a:ext uri="{FF2B5EF4-FFF2-40B4-BE49-F238E27FC236}">
                    <a16:creationId xmlns:a16="http://schemas.microsoft.com/office/drawing/2014/main" id="{4997494F-9AC1-03F2-D8FC-40F58BFEB4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Rn</a:t>
                </a:r>
              </a:p>
            </p:txBody>
          </p:sp>
          <p:sp>
            <p:nvSpPr>
              <p:cNvPr id="15395" name="Text Box 35">
                <a:extLst>
                  <a:ext uri="{FF2B5EF4-FFF2-40B4-BE49-F238E27FC236}">
                    <a16:creationId xmlns:a16="http://schemas.microsoft.com/office/drawing/2014/main" id="{4AB0CF92-C19F-6399-88BA-40050C5691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222</a:t>
                </a:r>
              </a:p>
            </p:txBody>
          </p:sp>
          <p:sp>
            <p:nvSpPr>
              <p:cNvPr id="15396" name="Text Box 36">
                <a:extLst>
                  <a:ext uri="{FF2B5EF4-FFF2-40B4-BE49-F238E27FC236}">
                    <a16:creationId xmlns:a16="http://schemas.microsoft.com/office/drawing/2014/main" id="{4F13FF4D-0B4E-5247-C962-6F4A8B5AEC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86</a:t>
                </a:r>
              </a:p>
            </p:txBody>
          </p:sp>
          <p:grpSp>
            <p:nvGrpSpPr>
              <p:cNvPr id="15407" name="Group 47">
                <a:extLst>
                  <a:ext uri="{FF2B5EF4-FFF2-40B4-BE49-F238E27FC236}">
                    <a16:creationId xmlns:a16="http://schemas.microsoft.com/office/drawing/2014/main" id="{0477A7E6-9718-69C2-6BBB-81F922D5A2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15398" name="Text Box 38">
                  <a:extLst>
                    <a:ext uri="{FF2B5EF4-FFF2-40B4-BE49-F238E27FC236}">
                      <a16:creationId xmlns:a16="http://schemas.microsoft.com/office/drawing/2014/main" id="{713E1A03-FA7E-07D9-7076-7DEB589637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15399" name="Text Box 39">
                  <a:extLst>
                    <a:ext uri="{FF2B5EF4-FFF2-40B4-BE49-F238E27FC236}">
                      <a16:creationId xmlns:a16="http://schemas.microsoft.com/office/drawing/2014/main" id="{0FAAAEF0-BD3B-0DE7-4D55-6F65CB912A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5400" name="Text Box 40">
                  <a:extLst>
                    <a:ext uri="{FF2B5EF4-FFF2-40B4-BE49-F238E27FC236}">
                      <a16:creationId xmlns:a16="http://schemas.microsoft.com/office/drawing/2014/main" id="{71AE5E51-9220-9A9C-DC8A-C37A09D2DD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sp>
            <p:nvSpPr>
              <p:cNvPr id="15401" name="Line 41">
                <a:extLst>
                  <a:ext uri="{FF2B5EF4-FFF2-40B4-BE49-F238E27FC236}">
                    <a16:creationId xmlns:a16="http://schemas.microsoft.com/office/drawing/2014/main" id="{FFEF8E37-2E81-3BF4-606F-FF8775DE7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2" name="Text Box 42">
                <a:extLst>
                  <a:ext uri="{FF2B5EF4-FFF2-40B4-BE49-F238E27FC236}">
                    <a16:creationId xmlns:a16="http://schemas.microsoft.com/office/drawing/2014/main" id="{5461BA94-76CF-7136-B2D4-EC3427885E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5404" name="Text Box 44">
                <a:extLst>
                  <a:ext uri="{FF2B5EF4-FFF2-40B4-BE49-F238E27FC236}">
                    <a16:creationId xmlns:a16="http://schemas.microsoft.com/office/drawing/2014/main" id="{7E24BA01-77CF-0067-F275-6FB47C4EDD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52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Po</a:t>
                </a:r>
              </a:p>
            </p:txBody>
          </p:sp>
          <p:sp>
            <p:nvSpPr>
              <p:cNvPr id="15405" name="Text Box 45">
                <a:extLst>
                  <a:ext uri="{FF2B5EF4-FFF2-40B4-BE49-F238E27FC236}">
                    <a16:creationId xmlns:a16="http://schemas.microsoft.com/office/drawing/2014/main" id="{EE23D177-5DF1-C5FF-1475-3D3F68BF6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218</a:t>
                </a:r>
              </a:p>
            </p:txBody>
          </p:sp>
          <p:sp>
            <p:nvSpPr>
              <p:cNvPr id="15406" name="Text Box 46">
                <a:extLst>
                  <a:ext uri="{FF2B5EF4-FFF2-40B4-BE49-F238E27FC236}">
                    <a16:creationId xmlns:a16="http://schemas.microsoft.com/office/drawing/2014/main" id="{CBB6DBA9-9AFC-4123-B2E5-1AEA37F385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84</a:t>
                </a:r>
              </a:p>
            </p:txBody>
          </p:sp>
        </p:grpSp>
        <p:grpSp>
          <p:nvGrpSpPr>
            <p:cNvPr id="15413" name="Group 53">
              <a:extLst>
                <a:ext uri="{FF2B5EF4-FFF2-40B4-BE49-F238E27FC236}">
                  <a16:creationId xmlns:a16="http://schemas.microsoft.com/office/drawing/2014/main" id="{9E035AC4-ACE4-FFB3-2438-A38449FBC3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15414" name="Text Box 54">
                <a:extLst>
                  <a:ext uri="{FF2B5EF4-FFF2-40B4-BE49-F238E27FC236}">
                    <a16:creationId xmlns:a16="http://schemas.microsoft.com/office/drawing/2014/main" id="{6603C246-B7D0-5E21-4824-53EF907CA9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5415" name="Text Box 55">
                <a:extLst>
                  <a:ext uri="{FF2B5EF4-FFF2-40B4-BE49-F238E27FC236}">
                    <a16:creationId xmlns:a16="http://schemas.microsoft.com/office/drawing/2014/main" id="{7DBD1BDA-EA15-E542-922F-6EC363A09C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416" name="Text Box 56">
                <a:extLst>
                  <a:ext uri="{FF2B5EF4-FFF2-40B4-BE49-F238E27FC236}">
                    <a16:creationId xmlns:a16="http://schemas.microsoft.com/office/drawing/2014/main" id="{EB43033C-F24E-F2A3-DDBD-909B0821EC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15421" name="Group 61">
            <a:extLst>
              <a:ext uri="{FF2B5EF4-FFF2-40B4-BE49-F238E27FC236}">
                <a16:creationId xmlns:a16="http://schemas.microsoft.com/office/drawing/2014/main" id="{5C3FC476-9354-01CB-188E-9A522BA5513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720850"/>
            <a:ext cx="6781800" cy="1327150"/>
            <a:chOff x="576" y="912"/>
            <a:chExt cx="4272" cy="836"/>
          </a:xfrm>
        </p:grpSpPr>
        <p:sp>
          <p:nvSpPr>
            <p:cNvPr id="15376" name="Text Box 16">
              <a:extLst>
                <a:ext uri="{FF2B5EF4-FFF2-40B4-BE49-F238E27FC236}">
                  <a16:creationId xmlns:a16="http://schemas.microsoft.com/office/drawing/2014/main" id="{B104A603-9258-9AAF-3854-CF611E208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992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15377" name="Text Box 17">
              <a:extLst>
                <a:ext uri="{FF2B5EF4-FFF2-40B4-BE49-F238E27FC236}">
                  <a16:creationId xmlns:a16="http://schemas.microsoft.com/office/drawing/2014/main" id="{0F69DD40-262F-F06D-32E0-709F02EF7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91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222</a:t>
              </a:r>
            </a:p>
          </p:txBody>
        </p:sp>
        <p:sp>
          <p:nvSpPr>
            <p:cNvPr id="15378" name="Text Box 18">
              <a:extLst>
                <a:ext uri="{FF2B5EF4-FFF2-40B4-BE49-F238E27FC236}">
                  <a16:creationId xmlns:a16="http://schemas.microsoft.com/office/drawing/2014/main" id="{C8B0DF49-BF68-236A-4895-CF8836231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" y="140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5386" name="Line 26">
              <a:extLst>
                <a:ext uri="{FF2B5EF4-FFF2-40B4-BE49-F238E27FC236}">
                  <a16:creationId xmlns:a16="http://schemas.microsoft.com/office/drawing/2014/main" id="{7BF04305-08A1-E14A-7DD9-77CCFBEFB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7" name="Text Box 27">
              <a:extLst>
                <a:ext uri="{FF2B5EF4-FFF2-40B4-BE49-F238E27FC236}">
                  <a16:creationId xmlns:a16="http://schemas.microsoft.com/office/drawing/2014/main" id="{B8165926-21A1-DEBA-85BF-6D7E59113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008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5388" name="Group 28">
              <a:extLst>
                <a:ext uri="{FF2B5EF4-FFF2-40B4-BE49-F238E27FC236}">
                  <a16:creationId xmlns:a16="http://schemas.microsoft.com/office/drawing/2014/main" id="{A9932287-D555-4329-F83E-58E92273FE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912"/>
              <a:ext cx="991" cy="836"/>
              <a:chOff x="1344" y="1488"/>
              <a:chExt cx="991" cy="836"/>
            </a:xfrm>
          </p:grpSpPr>
          <p:sp>
            <p:nvSpPr>
              <p:cNvPr id="15389" name="Text Box 29">
                <a:extLst>
                  <a:ext uri="{FF2B5EF4-FFF2-40B4-BE49-F238E27FC236}">
                    <a16:creationId xmlns:a16="http://schemas.microsoft.com/office/drawing/2014/main" id="{1A458559-984D-B765-7339-CF7E9C11B5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5390" name="Text Box 30">
                <a:extLst>
                  <a:ext uri="{FF2B5EF4-FFF2-40B4-BE49-F238E27FC236}">
                    <a16:creationId xmlns:a16="http://schemas.microsoft.com/office/drawing/2014/main" id="{1214DE1D-3EF0-4657-4628-E6CC32E26A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5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</a:t>
                </a:r>
              </a:p>
            </p:txBody>
          </p:sp>
          <p:sp>
            <p:nvSpPr>
              <p:cNvPr id="15391" name="Text Box 31">
                <a:extLst>
                  <a:ext uri="{FF2B5EF4-FFF2-40B4-BE49-F238E27FC236}">
                    <a16:creationId xmlns:a16="http://schemas.microsoft.com/office/drawing/2014/main" id="{43DC644C-CDD4-7F7E-0A26-A6CF4C4C49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Z</a:t>
                </a:r>
              </a:p>
            </p:txBody>
          </p:sp>
        </p:grpSp>
        <p:grpSp>
          <p:nvGrpSpPr>
            <p:cNvPr id="15417" name="Group 57">
              <a:extLst>
                <a:ext uri="{FF2B5EF4-FFF2-40B4-BE49-F238E27FC236}">
                  <a16:creationId xmlns:a16="http://schemas.microsoft.com/office/drawing/2014/main" id="{6837BE7F-37E3-48E4-AC11-B963D99A61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6" y="912"/>
              <a:ext cx="812" cy="836"/>
              <a:chOff x="4228" y="2572"/>
              <a:chExt cx="812" cy="836"/>
            </a:xfrm>
          </p:grpSpPr>
          <p:sp>
            <p:nvSpPr>
              <p:cNvPr id="15418" name="Text Box 58">
                <a:extLst>
                  <a:ext uri="{FF2B5EF4-FFF2-40B4-BE49-F238E27FC236}">
                    <a16:creationId xmlns:a16="http://schemas.microsoft.com/office/drawing/2014/main" id="{7534EEE5-11D8-FB4F-06A3-C9BDA40CE6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5419" name="Text Box 59">
                <a:extLst>
                  <a:ext uri="{FF2B5EF4-FFF2-40B4-BE49-F238E27FC236}">
                    <a16:creationId xmlns:a16="http://schemas.microsoft.com/office/drawing/2014/main" id="{35B4AF81-E531-2881-2E65-0C17B123EA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420" name="Text Box 60">
                <a:extLst>
                  <a:ext uri="{FF2B5EF4-FFF2-40B4-BE49-F238E27FC236}">
                    <a16:creationId xmlns:a16="http://schemas.microsoft.com/office/drawing/2014/main" id="{DD9BC674-1B5D-099B-4F3A-606DFE55AB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5423" name="Text Box 63">
            <a:extLst>
              <a:ext uri="{FF2B5EF4-FFF2-40B4-BE49-F238E27FC236}">
                <a16:creationId xmlns:a16="http://schemas.microsoft.com/office/drawing/2014/main" id="{745B8257-7E91-680F-500D-B8C6D2D44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42" name="Group 38">
            <a:extLst>
              <a:ext uri="{FF2B5EF4-FFF2-40B4-BE49-F238E27FC236}">
                <a16:creationId xmlns:a16="http://schemas.microsoft.com/office/drawing/2014/main" id="{E4064DDF-3D33-D776-A01C-52D800C4D71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083050"/>
            <a:ext cx="7086600" cy="1327150"/>
            <a:chOff x="576" y="2572"/>
            <a:chExt cx="4464" cy="836"/>
          </a:xfrm>
        </p:grpSpPr>
        <p:grpSp>
          <p:nvGrpSpPr>
            <p:cNvPr id="21510" name="Group 6">
              <a:extLst>
                <a:ext uri="{FF2B5EF4-FFF2-40B4-BE49-F238E27FC236}">
                  <a16:creationId xmlns:a16="http://schemas.microsoft.com/office/drawing/2014/main" id="{97FAC524-ADE7-2DAE-6B22-36E5CB89C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1511" name="Text Box 7">
                <a:extLst>
                  <a:ext uri="{FF2B5EF4-FFF2-40B4-BE49-F238E27FC236}">
                    <a16:creationId xmlns:a16="http://schemas.microsoft.com/office/drawing/2014/main" id="{1ED60247-9F86-1559-51D6-84E1BB7CCF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1512" name="Text Box 8">
                <a:extLst>
                  <a:ext uri="{FF2B5EF4-FFF2-40B4-BE49-F238E27FC236}">
                    <a16:creationId xmlns:a16="http://schemas.microsoft.com/office/drawing/2014/main" id="{291DC235-B8DF-D148-F2A6-248AEF4E7A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1513" name="Text Box 9">
                <a:extLst>
                  <a:ext uri="{FF2B5EF4-FFF2-40B4-BE49-F238E27FC236}">
                    <a16:creationId xmlns:a16="http://schemas.microsoft.com/office/drawing/2014/main" id="{8DFB1017-6EEE-4F20-4578-C798A61DCA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1541" name="Group 37">
              <a:extLst>
                <a:ext uri="{FF2B5EF4-FFF2-40B4-BE49-F238E27FC236}">
                  <a16:creationId xmlns:a16="http://schemas.microsoft.com/office/drawing/2014/main" id="{B9640E98-3866-B3AC-0827-A2D7C3DE8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572"/>
              <a:ext cx="4464" cy="836"/>
              <a:chOff x="576" y="2572"/>
              <a:chExt cx="4464" cy="836"/>
            </a:xfrm>
          </p:grpSpPr>
          <p:sp>
            <p:nvSpPr>
              <p:cNvPr id="21507" name="Text Box 3">
                <a:extLst>
                  <a:ext uri="{FF2B5EF4-FFF2-40B4-BE49-F238E27FC236}">
                    <a16:creationId xmlns:a16="http://schemas.microsoft.com/office/drawing/2014/main" id="{57CC46E7-B202-B589-F9CC-2434E7415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U</a:t>
                </a:r>
              </a:p>
            </p:txBody>
          </p:sp>
          <p:sp>
            <p:nvSpPr>
              <p:cNvPr id="21508" name="Text Box 4">
                <a:extLst>
                  <a:ext uri="{FF2B5EF4-FFF2-40B4-BE49-F238E27FC236}">
                    <a16:creationId xmlns:a16="http://schemas.microsoft.com/office/drawing/2014/main" id="{2CA1FE6E-8D3A-1844-F22A-8E3E1275A6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234</a:t>
                </a:r>
              </a:p>
            </p:txBody>
          </p:sp>
          <p:sp>
            <p:nvSpPr>
              <p:cNvPr id="21509" name="Text Box 5">
                <a:extLst>
                  <a:ext uri="{FF2B5EF4-FFF2-40B4-BE49-F238E27FC236}">
                    <a16:creationId xmlns:a16="http://schemas.microsoft.com/office/drawing/2014/main" id="{3FDD8DE9-FEAD-5BF9-CDB7-646EAA626B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92</a:t>
                </a:r>
              </a:p>
            </p:txBody>
          </p:sp>
          <p:sp>
            <p:nvSpPr>
              <p:cNvPr id="21514" name="Line 10">
                <a:extLst>
                  <a:ext uri="{FF2B5EF4-FFF2-40B4-BE49-F238E27FC236}">
                    <a16:creationId xmlns:a16="http://schemas.microsoft.com/office/drawing/2014/main" id="{73674744-47C6-AD96-C463-CA79E337D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5" name="Text Box 11">
                <a:extLst>
                  <a:ext uri="{FF2B5EF4-FFF2-40B4-BE49-F238E27FC236}">
                    <a16:creationId xmlns:a16="http://schemas.microsoft.com/office/drawing/2014/main" id="{A47D7B56-18EA-0CB6-6E21-A7A7CA46F6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1516" name="Text Box 12">
                <a:extLst>
                  <a:ext uri="{FF2B5EF4-FFF2-40B4-BE49-F238E27FC236}">
                    <a16:creationId xmlns:a16="http://schemas.microsoft.com/office/drawing/2014/main" id="{404744C5-FD67-3879-052D-1769AD3E27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1517" name="Text Box 13">
                <a:extLst>
                  <a:ext uri="{FF2B5EF4-FFF2-40B4-BE49-F238E27FC236}">
                    <a16:creationId xmlns:a16="http://schemas.microsoft.com/office/drawing/2014/main" id="{E29A402D-6B5E-F986-25B6-175262D41D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230</a:t>
                </a:r>
              </a:p>
            </p:txBody>
          </p:sp>
          <p:sp>
            <p:nvSpPr>
              <p:cNvPr id="21518" name="Text Box 14">
                <a:extLst>
                  <a:ext uri="{FF2B5EF4-FFF2-40B4-BE49-F238E27FC236}">
                    <a16:creationId xmlns:a16="http://schemas.microsoft.com/office/drawing/2014/main" id="{5A98A7A8-1864-72F2-FDD4-28039C4C05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1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90</a:t>
                </a:r>
              </a:p>
            </p:txBody>
          </p:sp>
          <p:grpSp>
            <p:nvGrpSpPr>
              <p:cNvPr id="21519" name="Group 15">
                <a:extLst>
                  <a:ext uri="{FF2B5EF4-FFF2-40B4-BE49-F238E27FC236}">
                    <a16:creationId xmlns:a16="http://schemas.microsoft.com/office/drawing/2014/main" id="{4B69E81D-BA20-49A2-DED8-DADF7E9AE7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1520" name="Text Box 16">
                  <a:extLst>
                    <a:ext uri="{FF2B5EF4-FFF2-40B4-BE49-F238E27FC236}">
                      <a16:creationId xmlns:a16="http://schemas.microsoft.com/office/drawing/2014/main" id="{A4ADE96C-48D7-80A6-3D34-434C18E49D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1521" name="Text Box 17">
                  <a:extLst>
                    <a:ext uri="{FF2B5EF4-FFF2-40B4-BE49-F238E27FC236}">
                      <a16:creationId xmlns:a16="http://schemas.microsoft.com/office/drawing/2014/main" id="{68ACEE57-6518-EB08-EAA8-BF1E57E2A6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1522" name="Text Box 18">
                  <a:extLst>
                    <a:ext uri="{FF2B5EF4-FFF2-40B4-BE49-F238E27FC236}">
                      <a16:creationId xmlns:a16="http://schemas.microsoft.com/office/drawing/2014/main" id="{7531440D-ADEA-3A28-7D9B-A79D1E387B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21540" name="Group 36">
            <a:extLst>
              <a:ext uri="{FF2B5EF4-FFF2-40B4-BE49-F238E27FC236}">
                <a16:creationId xmlns:a16="http://schemas.microsoft.com/office/drawing/2014/main" id="{8965556B-30FE-4A50-86E2-934CF1179E4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720850"/>
            <a:ext cx="7010400" cy="1327150"/>
            <a:chOff x="576" y="1084"/>
            <a:chExt cx="4416" cy="836"/>
          </a:xfrm>
        </p:grpSpPr>
        <p:sp>
          <p:nvSpPr>
            <p:cNvPr id="21524" name="Text Box 20">
              <a:extLst>
                <a:ext uri="{FF2B5EF4-FFF2-40B4-BE49-F238E27FC236}">
                  <a16:creationId xmlns:a16="http://schemas.microsoft.com/office/drawing/2014/main" id="{A9378281-0859-C3CD-6B71-2BF832A3F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164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1525" name="Text Box 21">
              <a:extLst>
                <a:ext uri="{FF2B5EF4-FFF2-40B4-BE49-F238E27FC236}">
                  <a16:creationId xmlns:a16="http://schemas.microsoft.com/office/drawing/2014/main" id="{4BCD73C9-2E29-A0E3-AA49-4B2EB6F25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084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21526" name="Text Box 22">
              <a:extLst>
                <a:ext uri="{FF2B5EF4-FFF2-40B4-BE49-F238E27FC236}">
                  <a16:creationId xmlns:a16="http://schemas.microsoft.com/office/drawing/2014/main" id="{3AAC86A6-C417-19D9-87FB-7FBB980F0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" y="1574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1527" name="Line 23">
              <a:extLst>
                <a:ext uri="{FF2B5EF4-FFF2-40B4-BE49-F238E27FC236}">
                  <a16:creationId xmlns:a16="http://schemas.microsoft.com/office/drawing/2014/main" id="{9276DCC4-8A8E-7E26-62D8-601F93B46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8" name="Text Box 24">
              <a:extLst>
                <a:ext uri="{FF2B5EF4-FFF2-40B4-BE49-F238E27FC236}">
                  <a16:creationId xmlns:a16="http://schemas.microsoft.com/office/drawing/2014/main" id="{C6ADB06A-1592-1061-B718-C937B51DC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1529" name="Group 25">
              <a:extLst>
                <a:ext uri="{FF2B5EF4-FFF2-40B4-BE49-F238E27FC236}">
                  <a16:creationId xmlns:a16="http://schemas.microsoft.com/office/drawing/2014/main" id="{572F092C-B8C9-B8BA-5910-C721C6FAD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1177" cy="836"/>
              <a:chOff x="1344" y="1488"/>
              <a:chExt cx="1177" cy="836"/>
            </a:xfrm>
          </p:grpSpPr>
          <p:sp>
            <p:nvSpPr>
              <p:cNvPr id="21530" name="Text Box 26">
                <a:extLst>
                  <a:ext uri="{FF2B5EF4-FFF2-40B4-BE49-F238E27FC236}">
                    <a16:creationId xmlns:a16="http://schemas.microsoft.com/office/drawing/2014/main" id="{3A1CF61C-8187-3AC3-F629-0E7E363914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1531" name="Text Box 27">
                <a:extLst>
                  <a:ext uri="{FF2B5EF4-FFF2-40B4-BE49-F238E27FC236}">
                    <a16:creationId xmlns:a16="http://schemas.microsoft.com/office/drawing/2014/main" id="{357918B8-3D90-094B-4EE4-78B1A7A171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230   </a:t>
                </a:r>
              </a:p>
            </p:txBody>
          </p:sp>
          <p:sp>
            <p:nvSpPr>
              <p:cNvPr id="21532" name="Text Box 28">
                <a:extLst>
                  <a:ext uri="{FF2B5EF4-FFF2-40B4-BE49-F238E27FC236}">
                    <a16:creationId xmlns:a16="http://schemas.microsoft.com/office/drawing/2014/main" id="{06A53EB1-12B8-EEAC-2C70-9B98E9F08E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90</a:t>
                </a:r>
              </a:p>
            </p:txBody>
          </p:sp>
        </p:grpSp>
        <p:grpSp>
          <p:nvGrpSpPr>
            <p:cNvPr id="21533" name="Group 29">
              <a:extLst>
                <a:ext uri="{FF2B5EF4-FFF2-40B4-BE49-F238E27FC236}">
                  <a16:creationId xmlns:a16="http://schemas.microsoft.com/office/drawing/2014/main" id="{A6810A1A-63EE-2D76-DE86-55FCD7A8BC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1534" name="Text Box 30">
                <a:extLst>
                  <a:ext uri="{FF2B5EF4-FFF2-40B4-BE49-F238E27FC236}">
                    <a16:creationId xmlns:a16="http://schemas.microsoft.com/office/drawing/2014/main" id="{83F8E2B9-29CF-FAD5-6B9A-35F058A6CB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1535" name="Text Box 31">
                <a:extLst>
                  <a:ext uri="{FF2B5EF4-FFF2-40B4-BE49-F238E27FC236}">
                    <a16:creationId xmlns:a16="http://schemas.microsoft.com/office/drawing/2014/main" id="{954C8167-533E-045A-68BF-0781539691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1536" name="Text Box 32">
                <a:extLst>
                  <a:ext uri="{FF2B5EF4-FFF2-40B4-BE49-F238E27FC236}">
                    <a16:creationId xmlns:a16="http://schemas.microsoft.com/office/drawing/2014/main" id="{0701218A-DE0C-951C-E14D-45BDFF7FD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1538" name="Text Box 34">
            <a:extLst>
              <a:ext uri="{FF2B5EF4-FFF2-40B4-BE49-F238E27FC236}">
                <a16:creationId xmlns:a16="http://schemas.microsoft.com/office/drawing/2014/main" id="{FDA6FE08-2555-ADEB-A7C7-A7DFF8E6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69" name="Group 41">
            <a:extLst>
              <a:ext uri="{FF2B5EF4-FFF2-40B4-BE49-F238E27FC236}">
                <a16:creationId xmlns:a16="http://schemas.microsoft.com/office/drawing/2014/main" id="{FBCE3AD2-99C7-657F-C74B-6E19E1B21DA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20850"/>
            <a:ext cx="7239000" cy="1327150"/>
            <a:chOff x="432" y="1084"/>
            <a:chExt cx="4560" cy="836"/>
          </a:xfrm>
        </p:grpSpPr>
        <p:grpSp>
          <p:nvGrpSpPr>
            <p:cNvPr id="22563" name="Group 35">
              <a:extLst>
                <a:ext uri="{FF2B5EF4-FFF2-40B4-BE49-F238E27FC236}">
                  <a16:creationId xmlns:a16="http://schemas.microsoft.com/office/drawing/2014/main" id="{A39610D0-480A-9808-2D22-BD1D5E9B0A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084"/>
              <a:ext cx="1177" cy="836"/>
              <a:chOff x="432" y="1084"/>
              <a:chExt cx="1177" cy="836"/>
            </a:xfrm>
          </p:grpSpPr>
          <p:sp>
            <p:nvSpPr>
              <p:cNvPr id="22548" name="Text Box 20">
                <a:extLst>
                  <a:ext uri="{FF2B5EF4-FFF2-40B4-BE49-F238E27FC236}">
                    <a16:creationId xmlns:a16="http://schemas.microsoft.com/office/drawing/2014/main" id="{5F03F858-B4F2-1602-4F02-043E998C86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164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2549" name="Text Box 21">
                <a:extLst>
                  <a:ext uri="{FF2B5EF4-FFF2-40B4-BE49-F238E27FC236}">
                    <a16:creationId xmlns:a16="http://schemas.microsoft.com/office/drawing/2014/main" id="{CDD5DE42-6450-EFE5-5A54-1E4430D7F9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084"/>
                <a:ext cx="5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230</a:t>
                </a:r>
              </a:p>
            </p:txBody>
          </p:sp>
          <p:sp>
            <p:nvSpPr>
              <p:cNvPr id="22550" name="Text Box 22">
                <a:extLst>
                  <a:ext uri="{FF2B5EF4-FFF2-40B4-BE49-F238E27FC236}">
                    <a16:creationId xmlns:a16="http://schemas.microsoft.com/office/drawing/2014/main" id="{DDB59944-1EE2-6DED-42DA-A7292FD542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574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90</a:t>
                </a:r>
              </a:p>
            </p:txBody>
          </p:sp>
        </p:grpSp>
        <p:sp>
          <p:nvSpPr>
            <p:cNvPr id="22551" name="Line 23">
              <a:extLst>
                <a:ext uri="{FF2B5EF4-FFF2-40B4-BE49-F238E27FC236}">
                  <a16:creationId xmlns:a16="http://schemas.microsoft.com/office/drawing/2014/main" id="{417CC14A-3669-9D62-963F-671E9D666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Text Box 24">
              <a:extLst>
                <a:ext uri="{FF2B5EF4-FFF2-40B4-BE49-F238E27FC236}">
                  <a16:creationId xmlns:a16="http://schemas.microsoft.com/office/drawing/2014/main" id="{92FD065B-E6BE-D4E0-D2BA-17BDF7AC6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2553" name="Group 25">
              <a:extLst>
                <a:ext uri="{FF2B5EF4-FFF2-40B4-BE49-F238E27FC236}">
                  <a16:creationId xmlns:a16="http://schemas.microsoft.com/office/drawing/2014/main" id="{7E33EEA1-8663-0205-8E9A-07BBD98A7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991" cy="836"/>
              <a:chOff x="1344" y="1488"/>
              <a:chExt cx="991" cy="836"/>
            </a:xfrm>
          </p:grpSpPr>
          <p:sp>
            <p:nvSpPr>
              <p:cNvPr id="22554" name="Text Box 26">
                <a:extLst>
                  <a:ext uri="{FF2B5EF4-FFF2-40B4-BE49-F238E27FC236}">
                    <a16:creationId xmlns:a16="http://schemas.microsoft.com/office/drawing/2014/main" id="{BC4E91AE-B4B9-0B9B-93B7-5835F47AB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22555" name="Text Box 27">
                <a:extLst>
                  <a:ext uri="{FF2B5EF4-FFF2-40B4-BE49-F238E27FC236}">
                    <a16:creationId xmlns:a16="http://schemas.microsoft.com/office/drawing/2014/main" id="{BFE63AB0-A6ED-7840-041D-6559BD3A8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6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   </a:t>
                </a:r>
              </a:p>
            </p:txBody>
          </p:sp>
          <p:sp>
            <p:nvSpPr>
              <p:cNvPr id="22556" name="Text Box 28">
                <a:extLst>
                  <a:ext uri="{FF2B5EF4-FFF2-40B4-BE49-F238E27FC236}">
                    <a16:creationId xmlns:a16="http://schemas.microsoft.com/office/drawing/2014/main" id="{EE7FFBB0-BBBB-3899-AEF0-86F3FB7501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0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Z</a:t>
                </a:r>
              </a:p>
            </p:txBody>
          </p:sp>
        </p:grpSp>
        <p:grpSp>
          <p:nvGrpSpPr>
            <p:cNvPr id="22557" name="Group 29">
              <a:extLst>
                <a:ext uri="{FF2B5EF4-FFF2-40B4-BE49-F238E27FC236}">
                  <a16:creationId xmlns:a16="http://schemas.microsoft.com/office/drawing/2014/main" id="{FE200355-DEB0-3DB1-1347-9F561693B7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2558" name="Text Box 30">
                <a:extLst>
                  <a:ext uri="{FF2B5EF4-FFF2-40B4-BE49-F238E27FC236}">
                    <a16:creationId xmlns:a16="http://schemas.microsoft.com/office/drawing/2014/main" id="{E8A05C65-3635-CC74-A309-7A010DE92D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2559" name="Text Box 31">
                <a:extLst>
                  <a:ext uri="{FF2B5EF4-FFF2-40B4-BE49-F238E27FC236}">
                    <a16:creationId xmlns:a16="http://schemas.microsoft.com/office/drawing/2014/main" id="{12DAC57B-1927-5DAE-7DE5-7070F38CC2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2560" name="Text Box 32">
                <a:extLst>
                  <a:ext uri="{FF2B5EF4-FFF2-40B4-BE49-F238E27FC236}">
                    <a16:creationId xmlns:a16="http://schemas.microsoft.com/office/drawing/2014/main" id="{C60AD9E9-8C96-544D-9203-C9DF0A85A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2562" name="Text Box 34">
            <a:extLst>
              <a:ext uri="{FF2B5EF4-FFF2-40B4-BE49-F238E27FC236}">
                <a16:creationId xmlns:a16="http://schemas.microsoft.com/office/drawing/2014/main" id="{97BB65CA-7ED6-CBCE-3153-49BF65E2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2570" name="Group 42">
            <a:extLst>
              <a:ext uri="{FF2B5EF4-FFF2-40B4-BE49-F238E27FC236}">
                <a16:creationId xmlns:a16="http://schemas.microsoft.com/office/drawing/2014/main" id="{05833FB0-5FF5-70F9-54ED-CC5CEE3F253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083050"/>
            <a:ext cx="7315200" cy="1327150"/>
            <a:chOff x="432" y="2572"/>
            <a:chExt cx="4608" cy="836"/>
          </a:xfrm>
        </p:grpSpPr>
        <p:grpSp>
          <p:nvGrpSpPr>
            <p:cNvPr id="22530" name="Group 2">
              <a:extLst>
                <a:ext uri="{FF2B5EF4-FFF2-40B4-BE49-F238E27FC236}">
                  <a16:creationId xmlns:a16="http://schemas.microsoft.com/office/drawing/2014/main" id="{E91EF40A-03F9-E307-BD2F-EC91762151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id="{A8F7E33A-57B7-BDE7-8E3A-CDCB8E7F2A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2532" name="Text Box 4">
                <a:extLst>
                  <a:ext uri="{FF2B5EF4-FFF2-40B4-BE49-F238E27FC236}">
                    <a16:creationId xmlns:a16="http://schemas.microsoft.com/office/drawing/2014/main" id="{3C470EEC-DF56-04C1-41E5-B84CB8A8C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2533" name="Text Box 5">
                <a:extLst>
                  <a:ext uri="{FF2B5EF4-FFF2-40B4-BE49-F238E27FC236}">
                    <a16:creationId xmlns:a16="http://schemas.microsoft.com/office/drawing/2014/main" id="{C1D8AAEF-4AAA-EA97-E95A-7D2B3AEBA1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2568" name="Group 40">
              <a:extLst>
                <a:ext uri="{FF2B5EF4-FFF2-40B4-BE49-F238E27FC236}">
                  <a16:creationId xmlns:a16="http://schemas.microsoft.com/office/drawing/2014/main" id="{5F0D0D16-B732-B076-7263-58B912CBF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572"/>
              <a:ext cx="4608" cy="836"/>
              <a:chOff x="432" y="2572"/>
              <a:chExt cx="4608" cy="836"/>
            </a:xfrm>
          </p:grpSpPr>
          <p:sp>
            <p:nvSpPr>
              <p:cNvPr id="22538" name="Line 10">
                <a:extLst>
                  <a:ext uri="{FF2B5EF4-FFF2-40B4-BE49-F238E27FC236}">
                    <a16:creationId xmlns:a16="http://schemas.microsoft.com/office/drawing/2014/main" id="{7D72558D-0DA2-FA1D-409C-1F7ACF35A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39" name="Text Box 11">
                <a:extLst>
                  <a:ext uri="{FF2B5EF4-FFF2-40B4-BE49-F238E27FC236}">
                    <a16:creationId xmlns:a16="http://schemas.microsoft.com/office/drawing/2014/main" id="{5B18BCE6-767F-E193-D65E-7EE2E7AAB7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2540" name="Text Box 12">
                <a:extLst>
                  <a:ext uri="{FF2B5EF4-FFF2-40B4-BE49-F238E27FC236}">
                    <a16:creationId xmlns:a16="http://schemas.microsoft.com/office/drawing/2014/main" id="{5788A32F-46D0-281B-1500-459996F0A4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Ra</a:t>
                </a:r>
              </a:p>
            </p:txBody>
          </p:sp>
          <p:sp>
            <p:nvSpPr>
              <p:cNvPr id="22541" name="Text Box 13">
                <a:extLst>
                  <a:ext uri="{FF2B5EF4-FFF2-40B4-BE49-F238E27FC236}">
                    <a16:creationId xmlns:a16="http://schemas.microsoft.com/office/drawing/2014/main" id="{24754B6E-E4B8-1A53-5F79-35858B38B2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226</a:t>
                </a:r>
              </a:p>
            </p:txBody>
          </p:sp>
          <p:sp>
            <p:nvSpPr>
              <p:cNvPr id="22542" name="Text Box 14">
                <a:extLst>
                  <a:ext uri="{FF2B5EF4-FFF2-40B4-BE49-F238E27FC236}">
                    <a16:creationId xmlns:a16="http://schemas.microsoft.com/office/drawing/2014/main" id="{7D8BBBE9-A7E7-E14C-28E4-8224A9459B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88</a:t>
                </a:r>
              </a:p>
            </p:txBody>
          </p:sp>
          <p:grpSp>
            <p:nvGrpSpPr>
              <p:cNvPr id="22543" name="Group 15">
                <a:extLst>
                  <a:ext uri="{FF2B5EF4-FFF2-40B4-BE49-F238E27FC236}">
                    <a16:creationId xmlns:a16="http://schemas.microsoft.com/office/drawing/2014/main" id="{03517848-5D48-3284-BADB-EC05FB8C35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2544" name="Text Box 16">
                  <a:extLst>
                    <a:ext uri="{FF2B5EF4-FFF2-40B4-BE49-F238E27FC236}">
                      <a16:creationId xmlns:a16="http://schemas.microsoft.com/office/drawing/2014/main" id="{FA0CFD6D-9084-AF09-59CB-2E4B2295B7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2545" name="Text Box 17">
                  <a:extLst>
                    <a:ext uri="{FF2B5EF4-FFF2-40B4-BE49-F238E27FC236}">
                      <a16:creationId xmlns:a16="http://schemas.microsoft.com/office/drawing/2014/main" id="{A8615545-2657-C64E-0611-55EFCC3EAD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2546" name="Text Box 18">
                  <a:extLst>
                    <a:ext uri="{FF2B5EF4-FFF2-40B4-BE49-F238E27FC236}">
                      <a16:creationId xmlns:a16="http://schemas.microsoft.com/office/drawing/2014/main" id="{F822C34A-5DCA-6222-7371-73C4CDDBF1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22564" name="Group 36">
                <a:extLst>
                  <a:ext uri="{FF2B5EF4-FFF2-40B4-BE49-F238E27FC236}">
                    <a16:creationId xmlns:a16="http://schemas.microsoft.com/office/drawing/2014/main" id="{8D4BD3A2-D8E3-7FEF-D666-C9E1C25AF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572"/>
                <a:ext cx="1177" cy="836"/>
                <a:chOff x="432" y="1084"/>
                <a:chExt cx="1177" cy="836"/>
              </a:xfrm>
            </p:grpSpPr>
            <p:sp>
              <p:nvSpPr>
                <p:cNvPr id="22565" name="Text Box 37">
                  <a:extLst>
                    <a:ext uri="{FF2B5EF4-FFF2-40B4-BE49-F238E27FC236}">
                      <a16:creationId xmlns:a16="http://schemas.microsoft.com/office/drawing/2014/main" id="{56911352-06A2-45FE-BC01-2277CE3F7F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1164"/>
                  <a:ext cx="649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Th</a:t>
                  </a:r>
                </a:p>
              </p:txBody>
            </p:sp>
            <p:sp>
              <p:nvSpPr>
                <p:cNvPr id="22566" name="Text Box 38">
                  <a:extLst>
                    <a:ext uri="{FF2B5EF4-FFF2-40B4-BE49-F238E27FC236}">
                      <a16:creationId xmlns:a16="http://schemas.microsoft.com/office/drawing/2014/main" id="{3218E228-3D22-5328-14B6-A2BBF46CB3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1084"/>
                  <a:ext cx="59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  230</a:t>
                  </a:r>
                </a:p>
              </p:txBody>
            </p:sp>
            <p:sp>
              <p:nvSpPr>
                <p:cNvPr id="22567" name="Text Box 39">
                  <a:extLst>
                    <a:ext uri="{FF2B5EF4-FFF2-40B4-BE49-F238E27FC236}">
                      <a16:creationId xmlns:a16="http://schemas.microsoft.com/office/drawing/2014/main" id="{A7451A25-9776-A6C2-3204-4D63E18572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2" y="1574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90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8" name="Group 6">
            <a:extLst>
              <a:ext uri="{FF2B5EF4-FFF2-40B4-BE49-F238E27FC236}">
                <a16:creationId xmlns:a16="http://schemas.microsoft.com/office/drawing/2014/main" id="{AD29757A-6BC7-25A3-13F0-5E0EE0C8788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20850"/>
            <a:ext cx="7239000" cy="1327150"/>
            <a:chOff x="432" y="1084"/>
            <a:chExt cx="4560" cy="836"/>
          </a:xfrm>
        </p:grpSpPr>
        <p:grpSp>
          <p:nvGrpSpPr>
            <p:cNvPr id="23559" name="Group 7">
              <a:extLst>
                <a:ext uri="{FF2B5EF4-FFF2-40B4-BE49-F238E27FC236}">
                  <a16:creationId xmlns:a16="http://schemas.microsoft.com/office/drawing/2014/main" id="{28FF8D9F-A3FF-5C19-4EA3-CA6B19F566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084"/>
              <a:ext cx="991" cy="836"/>
              <a:chOff x="432" y="1084"/>
              <a:chExt cx="991" cy="836"/>
            </a:xfrm>
          </p:grpSpPr>
          <p:sp>
            <p:nvSpPr>
              <p:cNvPr id="23560" name="Text Box 8">
                <a:extLst>
                  <a:ext uri="{FF2B5EF4-FFF2-40B4-BE49-F238E27FC236}">
                    <a16:creationId xmlns:a16="http://schemas.microsoft.com/office/drawing/2014/main" id="{92166E45-4CB3-86FA-1AA7-970EBBDE5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164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3561" name="Text Box 9">
                <a:extLst>
                  <a:ext uri="{FF2B5EF4-FFF2-40B4-BE49-F238E27FC236}">
                    <a16:creationId xmlns:a16="http://schemas.microsoft.com/office/drawing/2014/main" id="{C6CDD784-16DC-379A-792B-03131E220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084"/>
                <a:ext cx="5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</a:t>
                </a:r>
              </a:p>
            </p:txBody>
          </p:sp>
          <p:sp>
            <p:nvSpPr>
              <p:cNvPr id="23562" name="Text Box 10">
                <a:extLst>
                  <a:ext uri="{FF2B5EF4-FFF2-40B4-BE49-F238E27FC236}">
                    <a16:creationId xmlns:a16="http://schemas.microsoft.com/office/drawing/2014/main" id="{3688D360-9365-FE7B-0FD2-06D43AE17C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574"/>
                <a:ext cx="32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Z</a:t>
                </a:r>
              </a:p>
            </p:txBody>
          </p:sp>
        </p:grpSp>
        <p:sp>
          <p:nvSpPr>
            <p:cNvPr id="23563" name="Line 11">
              <a:extLst>
                <a:ext uri="{FF2B5EF4-FFF2-40B4-BE49-F238E27FC236}">
                  <a16:creationId xmlns:a16="http://schemas.microsoft.com/office/drawing/2014/main" id="{6102366E-C609-FC76-CF69-C035905A6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4" name="Text Box 12">
              <a:extLst>
                <a:ext uri="{FF2B5EF4-FFF2-40B4-BE49-F238E27FC236}">
                  <a16:creationId xmlns:a16="http://schemas.microsoft.com/office/drawing/2014/main" id="{5E424789-ACDC-E802-E063-91A777469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3565" name="Group 13">
              <a:extLst>
                <a:ext uri="{FF2B5EF4-FFF2-40B4-BE49-F238E27FC236}">
                  <a16:creationId xmlns:a16="http://schemas.microsoft.com/office/drawing/2014/main" id="{343CB2DD-4F94-0C0A-0DA0-726EF1168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1151" cy="836"/>
              <a:chOff x="1344" y="1488"/>
              <a:chExt cx="1151" cy="836"/>
            </a:xfrm>
          </p:grpSpPr>
          <p:sp>
            <p:nvSpPr>
              <p:cNvPr id="23566" name="Text Box 14">
                <a:extLst>
                  <a:ext uri="{FF2B5EF4-FFF2-40B4-BE49-F238E27FC236}">
                    <a16:creationId xmlns:a16="http://schemas.microsoft.com/office/drawing/2014/main" id="{7E9BBBB0-7585-B6B5-7A88-961AAA233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Pb</a:t>
                </a:r>
              </a:p>
            </p:txBody>
          </p:sp>
          <p:sp>
            <p:nvSpPr>
              <p:cNvPr id="23567" name="Text Box 15">
                <a:extLst>
                  <a:ext uri="{FF2B5EF4-FFF2-40B4-BE49-F238E27FC236}">
                    <a16:creationId xmlns:a16="http://schemas.microsoft.com/office/drawing/2014/main" id="{AA8ED481-9134-3445-B022-B7CCE45C08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214   </a:t>
                </a:r>
              </a:p>
            </p:txBody>
          </p:sp>
          <p:sp>
            <p:nvSpPr>
              <p:cNvPr id="23568" name="Text Box 16">
                <a:extLst>
                  <a:ext uri="{FF2B5EF4-FFF2-40B4-BE49-F238E27FC236}">
                    <a16:creationId xmlns:a16="http://schemas.microsoft.com/office/drawing/2014/main" id="{36861499-1610-0E5D-5705-74C9858F6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82</a:t>
                </a:r>
              </a:p>
            </p:txBody>
          </p:sp>
        </p:grpSp>
        <p:grpSp>
          <p:nvGrpSpPr>
            <p:cNvPr id="23569" name="Group 17">
              <a:extLst>
                <a:ext uri="{FF2B5EF4-FFF2-40B4-BE49-F238E27FC236}">
                  <a16:creationId xmlns:a16="http://schemas.microsoft.com/office/drawing/2014/main" id="{4AAF278C-DBC8-5E1E-7EBE-E8EDA7C5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3570" name="Text Box 18">
                <a:extLst>
                  <a:ext uri="{FF2B5EF4-FFF2-40B4-BE49-F238E27FC236}">
                    <a16:creationId xmlns:a16="http://schemas.microsoft.com/office/drawing/2014/main" id="{0708DF91-6DAD-6F69-FAF5-2E2D8306D0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3571" name="Text Box 19">
                <a:extLst>
                  <a:ext uri="{FF2B5EF4-FFF2-40B4-BE49-F238E27FC236}">
                    <a16:creationId xmlns:a16="http://schemas.microsoft.com/office/drawing/2014/main" id="{2394E46C-723C-0716-2C1B-852D24607B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3572" name="Text Box 20">
                <a:extLst>
                  <a:ext uri="{FF2B5EF4-FFF2-40B4-BE49-F238E27FC236}">
                    <a16:creationId xmlns:a16="http://schemas.microsoft.com/office/drawing/2014/main" id="{57AF3ABC-0714-F036-AB14-50FA4475BF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3574" name="Text Box 22">
            <a:extLst>
              <a:ext uri="{FF2B5EF4-FFF2-40B4-BE49-F238E27FC236}">
                <a16:creationId xmlns:a16="http://schemas.microsoft.com/office/drawing/2014/main" id="{1368E50D-5C75-8713-D98D-C9D633667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3589" name="Group 37">
            <a:extLst>
              <a:ext uri="{FF2B5EF4-FFF2-40B4-BE49-F238E27FC236}">
                <a16:creationId xmlns:a16="http://schemas.microsoft.com/office/drawing/2014/main" id="{77BA10A1-02E5-9D03-EA07-958F0A6A673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083050"/>
            <a:ext cx="7315200" cy="1327150"/>
            <a:chOff x="432" y="2572"/>
            <a:chExt cx="4608" cy="836"/>
          </a:xfrm>
        </p:grpSpPr>
        <p:grpSp>
          <p:nvGrpSpPr>
            <p:cNvPr id="23554" name="Group 2">
              <a:extLst>
                <a:ext uri="{FF2B5EF4-FFF2-40B4-BE49-F238E27FC236}">
                  <a16:creationId xmlns:a16="http://schemas.microsoft.com/office/drawing/2014/main" id="{DDC07F9B-3E9E-F146-773E-2721B944F0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3555" name="Text Box 3">
                <a:extLst>
                  <a:ext uri="{FF2B5EF4-FFF2-40B4-BE49-F238E27FC236}">
                    <a16:creationId xmlns:a16="http://schemas.microsoft.com/office/drawing/2014/main" id="{ADDCAD49-D287-6ACD-6615-B4F0C4581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3556" name="Text Box 4">
                <a:extLst>
                  <a:ext uri="{FF2B5EF4-FFF2-40B4-BE49-F238E27FC236}">
                    <a16:creationId xmlns:a16="http://schemas.microsoft.com/office/drawing/2014/main" id="{C50F2945-370E-2E27-A221-B33D975646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3557" name="Text Box 5">
                <a:extLst>
                  <a:ext uri="{FF2B5EF4-FFF2-40B4-BE49-F238E27FC236}">
                    <a16:creationId xmlns:a16="http://schemas.microsoft.com/office/drawing/2014/main" id="{87DF8A5C-D9AD-2A3E-228F-7538EC7D7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3575" name="Group 23">
              <a:extLst>
                <a:ext uri="{FF2B5EF4-FFF2-40B4-BE49-F238E27FC236}">
                  <a16:creationId xmlns:a16="http://schemas.microsoft.com/office/drawing/2014/main" id="{ED2A7AE2-1B86-2B0F-E460-1AC5A4CC2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572"/>
              <a:ext cx="4608" cy="836"/>
              <a:chOff x="432" y="2572"/>
              <a:chExt cx="4608" cy="836"/>
            </a:xfrm>
          </p:grpSpPr>
          <p:sp>
            <p:nvSpPr>
              <p:cNvPr id="23576" name="Line 24">
                <a:extLst>
                  <a:ext uri="{FF2B5EF4-FFF2-40B4-BE49-F238E27FC236}">
                    <a16:creationId xmlns:a16="http://schemas.microsoft.com/office/drawing/2014/main" id="{9EEC4A8C-43D1-BD64-D362-1B2FE3DFA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7" name="Text Box 25">
                <a:extLst>
                  <a:ext uri="{FF2B5EF4-FFF2-40B4-BE49-F238E27FC236}">
                    <a16:creationId xmlns:a16="http://schemas.microsoft.com/office/drawing/2014/main" id="{1CC51915-C9FF-1CCA-08E0-7E1572B79F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3578" name="Text Box 26">
                <a:extLst>
                  <a:ext uri="{FF2B5EF4-FFF2-40B4-BE49-F238E27FC236}">
                    <a16:creationId xmlns:a16="http://schemas.microsoft.com/office/drawing/2014/main" id="{CCD98C04-C61F-A98F-BF47-0B8633E6C5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Pb</a:t>
                </a:r>
              </a:p>
            </p:txBody>
          </p:sp>
          <p:sp>
            <p:nvSpPr>
              <p:cNvPr id="23579" name="Text Box 27">
                <a:extLst>
                  <a:ext uri="{FF2B5EF4-FFF2-40B4-BE49-F238E27FC236}">
                    <a16:creationId xmlns:a16="http://schemas.microsoft.com/office/drawing/2014/main" id="{4BA88AC7-B01F-2FAA-16B3-CE644E27A3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214</a:t>
                </a:r>
              </a:p>
            </p:txBody>
          </p:sp>
          <p:sp>
            <p:nvSpPr>
              <p:cNvPr id="23580" name="Text Box 28">
                <a:extLst>
                  <a:ext uri="{FF2B5EF4-FFF2-40B4-BE49-F238E27FC236}">
                    <a16:creationId xmlns:a16="http://schemas.microsoft.com/office/drawing/2014/main" id="{9B6F466F-82F0-F297-3CCF-791813144A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82</a:t>
                </a:r>
              </a:p>
            </p:txBody>
          </p:sp>
          <p:grpSp>
            <p:nvGrpSpPr>
              <p:cNvPr id="23581" name="Group 29">
                <a:extLst>
                  <a:ext uri="{FF2B5EF4-FFF2-40B4-BE49-F238E27FC236}">
                    <a16:creationId xmlns:a16="http://schemas.microsoft.com/office/drawing/2014/main" id="{8632F747-2CAC-AF66-3809-B02158AE48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3582" name="Text Box 30">
                  <a:extLst>
                    <a:ext uri="{FF2B5EF4-FFF2-40B4-BE49-F238E27FC236}">
                      <a16:creationId xmlns:a16="http://schemas.microsoft.com/office/drawing/2014/main" id="{DB50F54B-9200-4AC6-1052-3B1E66E0B0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3583" name="Text Box 31">
                  <a:extLst>
                    <a:ext uri="{FF2B5EF4-FFF2-40B4-BE49-F238E27FC236}">
                      <a16:creationId xmlns:a16="http://schemas.microsoft.com/office/drawing/2014/main" id="{259D9D43-A815-EF11-C016-69D72F5A45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3584" name="Text Box 32">
                  <a:extLst>
                    <a:ext uri="{FF2B5EF4-FFF2-40B4-BE49-F238E27FC236}">
                      <a16:creationId xmlns:a16="http://schemas.microsoft.com/office/drawing/2014/main" id="{8C903418-FAB5-0EDA-F14A-02101E1E5C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23585" name="Group 33">
                <a:extLst>
                  <a:ext uri="{FF2B5EF4-FFF2-40B4-BE49-F238E27FC236}">
                    <a16:creationId xmlns:a16="http://schemas.microsoft.com/office/drawing/2014/main" id="{EDC8B75C-CBC4-8589-AA08-C6FD08A791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572"/>
                <a:ext cx="1151" cy="836"/>
                <a:chOff x="432" y="1084"/>
                <a:chExt cx="1151" cy="836"/>
              </a:xfrm>
            </p:grpSpPr>
            <p:sp>
              <p:nvSpPr>
                <p:cNvPr id="23586" name="Text Box 34">
                  <a:extLst>
                    <a:ext uri="{FF2B5EF4-FFF2-40B4-BE49-F238E27FC236}">
                      <a16:creationId xmlns:a16="http://schemas.microsoft.com/office/drawing/2014/main" id="{F7D0289B-ED85-971C-D053-3E65230699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1164"/>
                  <a:ext cx="623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Po</a:t>
                  </a:r>
                </a:p>
              </p:txBody>
            </p:sp>
            <p:sp>
              <p:nvSpPr>
                <p:cNvPr id="23587" name="Text Box 35">
                  <a:extLst>
                    <a:ext uri="{FF2B5EF4-FFF2-40B4-BE49-F238E27FC236}">
                      <a16:creationId xmlns:a16="http://schemas.microsoft.com/office/drawing/2014/main" id="{C5DCE68F-4409-0288-42B6-E5FACF7B53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1084"/>
                  <a:ext cx="59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  218</a:t>
                  </a:r>
                </a:p>
              </p:txBody>
            </p:sp>
            <p:sp>
              <p:nvSpPr>
                <p:cNvPr id="23588" name="Text Box 36">
                  <a:extLst>
                    <a:ext uri="{FF2B5EF4-FFF2-40B4-BE49-F238E27FC236}">
                      <a16:creationId xmlns:a16="http://schemas.microsoft.com/office/drawing/2014/main" id="{4B43381E-0FA9-05FC-8AD7-C085C32EB1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2" y="1574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84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EE71B72-B6BF-5041-2325-328C614C3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AC5A4F1D-E3C2-A52A-301C-6C05897AC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 beta particle is a fast moving electron which is emitted from the nucleus of an atom undergoing radioactive decay.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8712CA24-9FF5-D077-3001-E4152E2D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402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Beta decay occurs when a neutron changes into a proton and an electron.</a:t>
            </a:r>
          </a:p>
        </p:txBody>
      </p:sp>
      <p:grpSp>
        <p:nvGrpSpPr>
          <p:cNvPr id="24582" name="Group 6">
            <a:extLst>
              <a:ext uri="{FF2B5EF4-FFF2-40B4-BE49-F238E27FC236}">
                <a16:creationId xmlns:a16="http://schemas.microsoft.com/office/drawing/2014/main" id="{9C91D244-0D5D-6C19-15B1-7CE7FF1CD6D1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4583" name="Group 7">
              <a:extLst>
                <a:ext uri="{FF2B5EF4-FFF2-40B4-BE49-F238E27FC236}">
                  <a16:creationId xmlns:a16="http://schemas.microsoft.com/office/drawing/2014/main" id="{BDBFC5BB-4247-639A-1FFE-7954AF6A3C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4584" name="Group 8">
                <a:extLst>
                  <a:ext uri="{FF2B5EF4-FFF2-40B4-BE49-F238E27FC236}">
                    <a16:creationId xmlns:a16="http://schemas.microsoft.com/office/drawing/2014/main" id="{80C9FAFF-7F54-F380-D79B-4716678322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585" name="Oval 9">
                  <a:extLst>
                    <a:ext uri="{FF2B5EF4-FFF2-40B4-BE49-F238E27FC236}">
                      <a16:creationId xmlns:a16="http://schemas.microsoft.com/office/drawing/2014/main" id="{A3EB43A6-3050-C3FB-B592-CD530374CD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6" name="Oval 10">
                  <a:extLst>
                    <a:ext uri="{FF2B5EF4-FFF2-40B4-BE49-F238E27FC236}">
                      <a16:creationId xmlns:a16="http://schemas.microsoft.com/office/drawing/2014/main" id="{7405DDA3-EA9F-87F1-8F07-0D6D315E10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7" name="Oval 11">
                  <a:extLst>
                    <a:ext uri="{FF2B5EF4-FFF2-40B4-BE49-F238E27FC236}">
                      <a16:creationId xmlns:a16="http://schemas.microsoft.com/office/drawing/2014/main" id="{88FD710B-DC6D-7DF6-0667-C746E930AD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8" name="Oval 12">
                  <a:extLst>
                    <a:ext uri="{FF2B5EF4-FFF2-40B4-BE49-F238E27FC236}">
                      <a16:creationId xmlns:a16="http://schemas.microsoft.com/office/drawing/2014/main" id="{57506A77-0AAC-6B42-7F32-997367A4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9" name="Oval 13">
                  <a:extLst>
                    <a:ext uri="{FF2B5EF4-FFF2-40B4-BE49-F238E27FC236}">
                      <a16:creationId xmlns:a16="http://schemas.microsoft.com/office/drawing/2014/main" id="{C371776A-BDB9-C1EB-4745-06BB0289AE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0" name="Oval 14">
                  <a:extLst>
                    <a:ext uri="{FF2B5EF4-FFF2-40B4-BE49-F238E27FC236}">
                      <a16:creationId xmlns:a16="http://schemas.microsoft.com/office/drawing/2014/main" id="{AA5DED33-74AE-1AFB-B68D-4F736801C7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1" name="Oval 15">
                  <a:extLst>
                    <a:ext uri="{FF2B5EF4-FFF2-40B4-BE49-F238E27FC236}">
                      <a16:creationId xmlns:a16="http://schemas.microsoft.com/office/drawing/2014/main" id="{057C9CA0-983E-BF96-A404-6E8AF04DEF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2" name="Oval 16">
                  <a:extLst>
                    <a:ext uri="{FF2B5EF4-FFF2-40B4-BE49-F238E27FC236}">
                      <a16:creationId xmlns:a16="http://schemas.microsoft.com/office/drawing/2014/main" id="{C1ED37B9-8633-FB5F-2468-5549A296F7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3" name="Oval 17">
                  <a:extLst>
                    <a:ext uri="{FF2B5EF4-FFF2-40B4-BE49-F238E27FC236}">
                      <a16:creationId xmlns:a16="http://schemas.microsoft.com/office/drawing/2014/main" id="{7FEAC2A8-BD63-B750-521A-5B37B25BD8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4" name="Oval 18">
                  <a:extLst>
                    <a:ext uri="{FF2B5EF4-FFF2-40B4-BE49-F238E27FC236}">
                      <a16:creationId xmlns:a16="http://schemas.microsoft.com/office/drawing/2014/main" id="{0D4C4A5D-A3DA-CCF0-FCBF-FA45B1A211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5" name="Oval 19">
                  <a:extLst>
                    <a:ext uri="{FF2B5EF4-FFF2-40B4-BE49-F238E27FC236}">
                      <a16:creationId xmlns:a16="http://schemas.microsoft.com/office/drawing/2014/main" id="{A2D8C112-179A-88ED-AA81-E33C0BB713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6" name="Oval 20">
                  <a:extLst>
                    <a:ext uri="{FF2B5EF4-FFF2-40B4-BE49-F238E27FC236}">
                      <a16:creationId xmlns:a16="http://schemas.microsoft.com/office/drawing/2014/main" id="{963AAA13-2BB9-96C3-F46F-A10A85BFB2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7" name="Oval 21">
                  <a:extLst>
                    <a:ext uri="{FF2B5EF4-FFF2-40B4-BE49-F238E27FC236}">
                      <a16:creationId xmlns:a16="http://schemas.microsoft.com/office/drawing/2014/main" id="{F807D12F-9202-6493-B1D1-81103F1452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8" name="Oval 22">
                  <a:extLst>
                    <a:ext uri="{FF2B5EF4-FFF2-40B4-BE49-F238E27FC236}">
                      <a16:creationId xmlns:a16="http://schemas.microsoft.com/office/drawing/2014/main" id="{CB4DF314-056B-97D8-5470-8C44FFCAE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599" name="Oval 23">
                <a:extLst>
                  <a:ext uri="{FF2B5EF4-FFF2-40B4-BE49-F238E27FC236}">
                    <a16:creationId xmlns:a16="http://schemas.microsoft.com/office/drawing/2014/main" id="{00B24D5F-7E7A-7D55-FA40-55A619FF8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0" name="Oval 24">
                <a:extLst>
                  <a:ext uri="{FF2B5EF4-FFF2-40B4-BE49-F238E27FC236}">
                    <a16:creationId xmlns:a16="http://schemas.microsoft.com/office/drawing/2014/main" id="{3A9BA98F-3CD3-1283-9501-98511A578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1" name="Oval 25">
                <a:extLst>
                  <a:ext uri="{FF2B5EF4-FFF2-40B4-BE49-F238E27FC236}">
                    <a16:creationId xmlns:a16="http://schemas.microsoft.com/office/drawing/2014/main" id="{0B6F87F9-3F39-5BD0-6B20-F50DB0DB6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2" name="Oval 26">
                <a:extLst>
                  <a:ext uri="{FF2B5EF4-FFF2-40B4-BE49-F238E27FC236}">
                    <a16:creationId xmlns:a16="http://schemas.microsoft.com/office/drawing/2014/main" id="{6AD2576A-A3A8-1099-9288-281B708CA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03" name="Group 27">
              <a:extLst>
                <a:ext uri="{FF2B5EF4-FFF2-40B4-BE49-F238E27FC236}">
                  <a16:creationId xmlns:a16="http://schemas.microsoft.com/office/drawing/2014/main" id="{5498EEE2-9015-B340-15AF-B552E7476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4604" name="Group 28">
                <a:extLst>
                  <a:ext uri="{FF2B5EF4-FFF2-40B4-BE49-F238E27FC236}">
                    <a16:creationId xmlns:a16="http://schemas.microsoft.com/office/drawing/2014/main" id="{3D9ACC08-D179-BAAE-E495-A5E13AABA5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05" name="Oval 29">
                  <a:extLst>
                    <a:ext uri="{FF2B5EF4-FFF2-40B4-BE49-F238E27FC236}">
                      <a16:creationId xmlns:a16="http://schemas.microsoft.com/office/drawing/2014/main" id="{DE8199DA-03F2-EE5C-E715-F28778EE5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6" name="Oval 30">
                  <a:extLst>
                    <a:ext uri="{FF2B5EF4-FFF2-40B4-BE49-F238E27FC236}">
                      <a16:creationId xmlns:a16="http://schemas.microsoft.com/office/drawing/2014/main" id="{C7AF5335-8621-97E2-E54C-BDC8B3D0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7" name="Oval 31">
                  <a:extLst>
                    <a:ext uri="{FF2B5EF4-FFF2-40B4-BE49-F238E27FC236}">
                      <a16:creationId xmlns:a16="http://schemas.microsoft.com/office/drawing/2014/main" id="{D3FEACBA-4D5E-1A55-CD16-1CE027B5A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8" name="Oval 32">
                  <a:extLst>
                    <a:ext uri="{FF2B5EF4-FFF2-40B4-BE49-F238E27FC236}">
                      <a16:creationId xmlns:a16="http://schemas.microsoft.com/office/drawing/2014/main" id="{168838B3-5FF1-8532-8554-9C420B86AB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9" name="Oval 33">
                  <a:extLst>
                    <a:ext uri="{FF2B5EF4-FFF2-40B4-BE49-F238E27FC236}">
                      <a16:creationId xmlns:a16="http://schemas.microsoft.com/office/drawing/2014/main" id="{F869C79B-9E4B-5607-EE57-CF0CBD3C79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0" name="Oval 34">
                  <a:extLst>
                    <a:ext uri="{FF2B5EF4-FFF2-40B4-BE49-F238E27FC236}">
                      <a16:creationId xmlns:a16="http://schemas.microsoft.com/office/drawing/2014/main" id="{C86BD190-0235-187B-FD3E-F22F7960A6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1" name="Oval 35">
                  <a:extLst>
                    <a:ext uri="{FF2B5EF4-FFF2-40B4-BE49-F238E27FC236}">
                      <a16:creationId xmlns:a16="http://schemas.microsoft.com/office/drawing/2014/main" id="{63F34812-D1A1-8370-524D-2551EE2F78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2" name="Oval 36">
                  <a:extLst>
                    <a:ext uri="{FF2B5EF4-FFF2-40B4-BE49-F238E27FC236}">
                      <a16:creationId xmlns:a16="http://schemas.microsoft.com/office/drawing/2014/main" id="{AA0A4FDF-5639-7227-3523-F9DF03F99C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3" name="Oval 37">
                  <a:extLst>
                    <a:ext uri="{FF2B5EF4-FFF2-40B4-BE49-F238E27FC236}">
                      <a16:creationId xmlns:a16="http://schemas.microsoft.com/office/drawing/2014/main" id="{D5FF0EC8-7E20-CF03-0206-78A55A5AC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4" name="Oval 38">
                  <a:extLst>
                    <a:ext uri="{FF2B5EF4-FFF2-40B4-BE49-F238E27FC236}">
                      <a16:creationId xmlns:a16="http://schemas.microsoft.com/office/drawing/2014/main" id="{AF8CAA33-2899-D5FB-03B6-6D956F9B2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5" name="Oval 39">
                  <a:extLst>
                    <a:ext uri="{FF2B5EF4-FFF2-40B4-BE49-F238E27FC236}">
                      <a16:creationId xmlns:a16="http://schemas.microsoft.com/office/drawing/2014/main" id="{1983504B-2986-E771-DE81-2A3A077CC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6" name="Oval 40">
                  <a:extLst>
                    <a:ext uri="{FF2B5EF4-FFF2-40B4-BE49-F238E27FC236}">
                      <a16:creationId xmlns:a16="http://schemas.microsoft.com/office/drawing/2014/main" id="{014AB02E-D922-9E6A-DB2B-E3DFB6FE0D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7" name="Oval 41">
                  <a:extLst>
                    <a:ext uri="{FF2B5EF4-FFF2-40B4-BE49-F238E27FC236}">
                      <a16:creationId xmlns:a16="http://schemas.microsoft.com/office/drawing/2014/main" id="{3C9DC581-A6DF-58EA-304D-E61840A188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8" name="Oval 42">
                  <a:extLst>
                    <a:ext uri="{FF2B5EF4-FFF2-40B4-BE49-F238E27FC236}">
                      <a16:creationId xmlns:a16="http://schemas.microsoft.com/office/drawing/2014/main" id="{94259EF8-A5DA-BEB8-CFA5-BAB0C706F7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19" name="Oval 43">
                <a:extLst>
                  <a:ext uri="{FF2B5EF4-FFF2-40B4-BE49-F238E27FC236}">
                    <a16:creationId xmlns:a16="http://schemas.microsoft.com/office/drawing/2014/main" id="{4CAE21F9-AE29-95B8-4A4E-9690D684A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0" name="Oval 44">
                <a:extLst>
                  <a:ext uri="{FF2B5EF4-FFF2-40B4-BE49-F238E27FC236}">
                    <a16:creationId xmlns:a16="http://schemas.microsoft.com/office/drawing/2014/main" id="{ADF5049F-1CB2-4C13-556C-465C65D01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1" name="Oval 45">
                <a:extLst>
                  <a:ext uri="{FF2B5EF4-FFF2-40B4-BE49-F238E27FC236}">
                    <a16:creationId xmlns:a16="http://schemas.microsoft.com/office/drawing/2014/main" id="{C90E3514-E5F2-397E-43E2-D5BB24128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2" name="Oval 46">
                <a:extLst>
                  <a:ext uri="{FF2B5EF4-FFF2-40B4-BE49-F238E27FC236}">
                    <a16:creationId xmlns:a16="http://schemas.microsoft.com/office/drawing/2014/main" id="{2190818B-82C1-E297-C774-0CC9ACFAD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23" name="Group 47">
              <a:extLst>
                <a:ext uri="{FF2B5EF4-FFF2-40B4-BE49-F238E27FC236}">
                  <a16:creationId xmlns:a16="http://schemas.microsoft.com/office/drawing/2014/main" id="{5ECF30E8-032B-5FE1-F460-CC668F5E5B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4624" name="Group 48">
                <a:extLst>
                  <a:ext uri="{FF2B5EF4-FFF2-40B4-BE49-F238E27FC236}">
                    <a16:creationId xmlns:a16="http://schemas.microsoft.com/office/drawing/2014/main" id="{D8A07CEB-57CA-1B64-4A43-B9AA74C8A6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25" name="Oval 49">
                  <a:extLst>
                    <a:ext uri="{FF2B5EF4-FFF2-40B4-BE49-F238E27FC236}">
                      <a16:creationId xmlns:a16="http://schemas.microsoft.com/office/drawing/2014/main" id="{DE8EAC6F-7400-B1E8-794C-CF31CC9BC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6" name="Oval 50">
                  <a:extLst>
                    <a:ext uri="{FF2B5EF4-FFF2-40B4-BE49-F238E27FC236}">
                      <a16:creationId xmlns:a16="http://schemas.microsoft.com/office/drawing/2014/main" id="{597B85A5-71AC-31D7-DD0E-991B14698F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7" name="Oval 51">
                  <a:extLst>
                    <a:ext uri="{FF2B5EF4-FFF2-40B4-BE49-F238E27FC236}">
                      <a16:creationId xmlns:a16="http://schemas.microsoft.com/office/drawing/2014/main" id="{2B047D7E-6651-94AD-7468-1CC8026AA5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8" name="Oval 52">
                  <a:extLst>
                    <a:ext uri="{FF2B5EF4-FFF2-40B4-BE49-F238E27FC236}">
                      <a16:creationId xmlns:a16="http://schemas.microsoft.com/office/drawing/2014/main" id="{EFD9172F-A4DC-EC87-CFAD-9160C61316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9" name="Oval 53">
                  <a:extLst>
                    <a:ext uri="{FF2B5EF4-FFF2-40B4-BE49-F238E27FC236}">
                      <a16:creationId xmlns:a16="http://schemas.microsoft.com/office/drawing/2014/main" id="{BFA580C1-639D-6235-4804-38E28AF847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0" name="Oval 54">
                  <a:extLst>
                    <a:ext uri="{FF2B5EF4-FFF2-40B4-BE49-F238E27FC236}">
                      <a16:creationId xmlns:a16="http://schemas.microsoft.com/office/drawing/2014/main" id="{009E735D-1527-25FC-F2E3-C61A080E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1" name="Oval 55">
                  <a:extLst>
                    <a:ext uri="{FF2B5EF4-FFF2-40B4-BE49-F238E27FC236}">
                      <a16:creationId xmlns:a16="http://schemas.microsoft.com/office/drawing/2014/main" id="{9A9D9712-0FF9-BE48-32C5-FEF7FDF85A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2" name="Oval 56">
                  <a:extLst>
                    <a:ext uri="{FF2B5EF4-FFF2-40B4-BE49-F238E27FC236}">
                      <a16:creationId xmlns:a16="http://schemas.microsoft.com/office/drawing/2014/main" id="{EE2FDACF-6B96-4EAF-82FC-6135B71BB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3" name="Oval 57">
                  <a:extLst>
                    <a:ext uri="{FF2B5EF4-FFF2-40B4-BE49-F238E27FC236}">
                      <a16:creationId xmlns:a16="http://schemas.microsoft.com/office/drawing/2014/main" id="{EC2E705E-FF8F-7C1D-943A-B8B9295900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4" name="Oval 58">
                  <a:extLst>
                    <a:ext uri="{FF2B5EF4-FFF2-40B4-BE49-F238E27FC236}">
                      <a16:creationId xmlns:a16="http://schemas.microsoft.com/office/drawing/2014/main" id="{8E675409-6C42-62C8-D50F-92037BC154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5" name="Oval 59">
                  <a:extLst>
                    <a:ext uri="{FF2B5EF4-FFF2-40B4-BE49-F238E27FC236}">
                      <a16:creationId xmlns:a16="http://schemas.microsoft.com/office/drawing/2014/main" id="{58B80D9A-464E-3979-66FC-C946F73F90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6" name="Oval 60">
                  <a:extLst>
                    <a:ext uri="{FF2B5EF4-FFF2-40B4-BE49-F238E27FC236}">
                      <a16:creationId xmlns:a16="http://schemas.microsoft.com/office/drawing/2014/main" id="{5305183A-F6A1-47E3-865F-569D3BE519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7" name="Oval 61">
                  <a:extLst>
                    <a:ext uri="{FF2B5EF4-FFF2-40B4-BE49-F238E27FC236}">
                      <a16:creationId xmlns:a16="http://schemas.microsoft.com/office/drawing/2014/main" id="{D99F65EA-DCE8-5D3F-668A-419A0A54CA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8" name="Oval 62">
                  <a:extLst>
                    <a:ext uri="{FF2B5EF4-FFF2-40B4-BE49-F238E27FC236}">
                      <a16:creationId xmlns:a16="http://schemas.microsoft.com/office/drawing/2014/main" id="{77AF0305-62A8-02E1-89AA-D8FA62EB83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39" name="Oval 63">
                <a:extLst>
                  <a:ext uri="{FF2B5EF4-FFF2-40B4-BE49-F238E27FC236}">
                    <a16:creationId xmlns:a16="http://schemas.microsoft.com/office/drawing/2014/main" id="{B25884CA-A918-1776-9A89-2F08A5AE0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0" name="Oval 64">
                <a:extLst>
                  <a:ext uri="{FF2B5EF4-FFF2-40B4-BE49-F238E27FC236}">
                    <a16:creationId xmlns:a16="http://schemas.microsoft.com/office/drawing/2014/main" id="{DC6A20DD-2828-77D3-0EAB-3C9AC77A4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1" name="Oval 65">
                <a:extLst>
                  <a:ext uri="{FF2B5EF4-FFF2-40B4-BE49-F238E27FC236}">
                    <a16:creationId xmlns:a16="http://schemas.microsoft.com/office/drawing/2014/main" id="{7E4A6BF4-DAB5-0487-8C20-E28527B29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2" name="Oval 66">
                <a:extLst>
                  <a:ext uri="{FF2B5EF4-FFF2-40B4-BE49-F238E27FC236}">
                    <a16:creationId xmlns:a16="http://schemas.microsoft.com/office/drawing/2014/main" id="{13B7417B-271C-A89D-3561-3515A3F45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43" name="Group 67">
              <a:extLst>
                <a:ext uri="{FF2B5EF4-FFF2-40B4-BE49-F238E27FC236}">
                  <a16:creationId xmlns:a16="http://schemas.microsoft.com/office/drawing/2014/main" id="{6B521D30-57B5-F0EA-7EC3-C880FD0AE4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4644" name="Group 68">
                <a:extLst>
                  <a:ext uri="{FF2B5EF4-FFF2-40B4-BE49-F238E27FC236}">
                    <a16:creationId xmlns:a16="http://schemas.microsoft.com/office/drawing/2014/main" id="{4C76DDEB-AD31-ECB6-71DB-13A90D3CF5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45" name="Oval 69">
                  <a:extLst>
                    <a:ext uri="{FF2B5EF4-FFF2-40B4-BE49-F238E27FC236}">
                      <a16:creationId xmlns:a16="http://schemas.microsoft.com/office/drawing/2014/main" id="{95696CA6-76A4-6A9F-786D-5F658A19BA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6" name="Oval 70">
                  <a:extLst>
                    <a:ext uri="{FF2B5EF4-FFF2-40B4-BE49-F238E27FC236}">
                      <a16:creationId xmlns:a16="http://schemas.microsoft.com/office/drawing/2014/main" id="{57D80D1D-7395-1210-76FB-EEE0C1FDB0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7" name="Oval 71">
                  <a:extLst>
                    <a:ext uri="{FF2B5EF4-FFF2-40B4-BE49-F238E27FC236}">
                      <a16:creationId xmlns:a16="http://schemas.microsoft.com/office/drawing/2014/main" id="{4B1D8694-9804-DDB5-E4DD-92270DA87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8" name="Oval 72">
                  <a:extLst>
                    <a:ext uri="{FF2B5EF4-FFF2-40B4-BE49-F238E27FC236}">
                      <a16:creationId xmlns:a16="http://schemas.microsoft.com/office/drawing/2014/main" id="{D5F59D77-AA58-F090-DCCD-603CD97E1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9" name="Oval 73">
                  <a:extLst>
                    <a:ext uri="{FF2B5EF4-FFF2-40B4-BE49-F238E27FC236}">
                      <a16:creationId xmlns:a16="http://schemas.microsoft.com/office/drawing/2014/main" id="{1F596C74-7382-4061-42C5-275B1D4CF3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0" name="Oval 74">
                  <a:extLst>
                    <a:ext uri="{FF2B5EF4-FFF2-40B4-BE49-F238E27FC236}">
                      <a16:creationId xmlns:a16="http://schemas.microsoft.com/office/drawing/2014/main" id="{ED34854D-352E-67A4-F494-5A3D106E8B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1" name="Oval 75">
                  <a:extLst>
                    <a:ext uri="{FF2B5EF4-FFF2-40B4-BE49-F238E27FC236}">
                      <a16:creationId xmlns:a16="http://schemas.microsoft.com/office/drawing/2014/main" id="{5A5B4806-B0B6-4E34-DB3F-6CD95D186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2" name="Oval 76">
                  <a:extLst>
                    <a:ext uri="{FF2B5EF4-FFF2-40B4-BE49-F238E27FC236}">
                      <a16:creationId xmlns:a16="http://schemas.microsoft.com/office/drawing/2014/main" id="{3F907F89-2787-DEA5-7E3B-F46F0561A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3" name="Oval 77">
                  <a:extLst>
                    <a:ext uri="{FF2B5EF4-FFF2-40B4-BE49-F238E27FC236}">
                      <a16:creationId xmlns:a16="http://schemas.microsoft.com/office/drawing/2014/main" id="{45AB478A-B869-7E58-235F-C2FD2B6BB3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4" name="Oval 78">
                  <a:extLst>
                    <a:ext uri="{FF2B5EF4-FFF2-40B4-BE49-F238E27FC236}">
                      <a16:creationId xmlns:a16="http://schemas.microsoft.com/office/drawing/2014/main" id="{3F2584B2-A079-A4C3-DBC4-9366CD3ED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5" name="Oval 79">
                  <a:extLst>
                    <a:ext uri="{FF2B5EF4-FFF2-40B4-BE49-F238E27FC236}">
                      <a16:creationId xmlns:a16="http://schemas.microsoft.com/office/drawing/2014/main" id="{4185CDED-A68F-3AA2-7104-B6C60998E7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6" name="Oval 80">
                  <a:extLst>
                    <a:ext uri="{FF2B5EF4-FFF2-40B4-BE49-F238E27FC236}">
                      <a16:creationId xmlns:a16="http://schemas.microsoft.com/office/drawing/2014/main" id="{59D2F5C7-6E2B-EA6B-43B3-46E82D5BBE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7" name="Oval 81">
                  <a:extLst>
                    <a:ext uri="{FF2B5EF4-FFF2-40B4-BE49-F238E27FC236}">
                      <a16:creationId xmlns:a16="http://schemas.microsoft.com/office/drawing/2014/main" id="{4355DFC5-C35C-2616-50D8-FEADBC098B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8" name="Oval 82">
                  <a:extLst>
                    <a:ext uri="{FF2B5EF4-FFF2-40B4-BE49-F238E27FC236}">
                      <a16:creationId xmlns:a16="http://schemas.microsoft.com/office/drawing/2014/main" id="{6B8E4DD1-911C-A383-F958-E6C08A026C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59" name="Oval 83">
                <a:extLst>
                  <a:ext uri="{FF2B5EF4-FFF2-40B4-BE49-F238E27FC236}">
                    <a16:creationId xmlns:a16="http://schemas.microsoft.com/office/drawing/2014/main" id="{FE8AB3CC-608E-8AD0-DE5F-4282AC68E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0" name="Oval 84">
                <a:extLst>
                  <a:ext uri="{FF2B5EF4-FFF2-40B4-BE49-F238E27FC236}">
                    <a16:creationId xmlns:a16="http://schemas.microsoft.com/office/drawing/2014/main" id="{96E7BDE6-7191-6B17-41EE-154F201B5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1" name="Oval 85">
                <a:extLst>
                  <a:ext uri="{FF2B5EF4-FFF2-40B4-BE49-F238E27FC236}">
                    <a16:creationId xmlns:a16="http://schemas.microsoft.com/office/drawing/2014/main" id="{9E04E579-34FF-931C-B284-38169DC83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2" name="Oval 86">
                <a:extLst>
                  <a:ext uri="{FF2B5EF4-FFF2-40B4-BE49-F238E27FC236}">
                    <a16:creationId xmlns:a16="http://schemas.microsoft.com/office/drawing/2014/main" id="{5DA11DA6-C4BB-E6A5-A761-AA3951734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4672" name="Group 96">
            <a:extLst>
              <a:ext uri="{FF2B5EF4-FFF2-40B4-BE49-F238E27FC236}">
                <a16:creationId xmlns:a16="http://schemas.microsoft.com/office/drawing/2014/main" id="{B2642B1B-F572-09F3-E552-56F1017EB806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4665" name="Group 89">
              <a:extLst>
                <a:ext uri="{FF2B5EF4-FFF2-40B4-BE49-F238E27FC236}">
                  <a16:creationId xmlns:a16="http://schemas.microsoft.com/office/drawing/2014/main" id="{F12D5EA4-800E-41D9-CAC4-E5013BB49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4663" name="Oval 87">
                <a:extLst>
                  <a:ext uri="{FF2B5EF4-FFF2-40B4-BE49-F238E27FC236}">
                    <a16:creationId xmlns:a16="http://schemas.microsoft.com/office/drawing/2014/main" id="{B7BAE847-F1B1-A14F-FE8C-5E353559AA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4" name="Line 88">
                <a:extLst>
                  <a:ext uri="{FF2B5EF4-FFF2-40B4-BE49-F238E27FC236}">
                    <a16:creationId xmlns:a16="http://schemas.microsoft.com/office/drawing/2014/main" id="{93322AF8-FCD3-44C7-687D-84AA4D881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4670" name="Group 94">
              <a:extLst>
                <a:ext uri="{FF2B5EF4-FFF2-40B4-BE49-F238E27FC236}">
                  <a16:creationId xmlns:a16="http://schemas.microsoft.com/office/drawing/2014/main" id="{EA042150-938B-6E43-6968-1C24FAB90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4667" name="Line 91">
                <a:extLst>
                  <a:ext uri="{FF2B5EF4-FFF2-40B4-BE49-F238E27FC236}">
                    <a16:creationId xmlns:a16="http://schemas.microsoft.com/office/drawing/2014/main" id="{8E03F096-7DC5-8007-CD8D-AAD052C72A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68" name="Line 92">
                <a:extLst>
                  <a:ext uri="{FF2B5EF4-FFF2-40B4-BE49-F238E27FC236}">
                    <a16:creationId xmlns:a16="http://schemas.microsoft.com/office/drawing/2014/main" id="{FB9DFDAD-FB7E-04CC-9B59-37558E3A8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69" name="Line 93">
                <a:extLst>
                  <a:ext uri="{FF2B5EF4-FFF2-40B4-BE49-F238E27FC236}">
                    <a16:creationId xmlns:a16="http://schemas.microsoft.com/office/drawing/2014/main" id="{ED09DD15-FE1B-514F-03CD-C1DD8A1AA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671" name="Freeform 95">
              <a:extLst>
                <a:ext uri="{FF2B5EF4-FFF2-40B4-BE49-F238E27FC236}">
                  <a16:creationId xmlns:a16="http://schemas.microsoft.com/office/drawing/2014/main" id="{DE460EFF-E624-BFE3-B118-1C96D5737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>
                <a:gd name="T0" fmla="*/ 217 w 249"/>
                <a:gd name="T1" fmla="*/ 126 h 522"/>
                <a:gd name="T2" fmla="*/ 163 w 249"/>
                <a:gd name="T3" fmla="*/ 0 h 522"/>
                <a:gd name="T4" fmla="*/ 109 w 249"/>
                <a:gd name="T5" fmla="*/ 27 h 522"/>
                <a:gd name="T6" fmla="*/ 100 w 249"/>
                <a:gd name="T7" fmla="*/ 72 h 522"/>
                <a:gd name="T8" fmla="*/ 37 w 249"/>
                <a:gd name="T9" fmla="*/ 81 h 522"/>
                <a:gd name="T10" fmla="*/ 46 w 249"/>
                <a:gd name="T11" fmla="*/ 180 h 522"/>
                <a:gd name="T12" fmla="*/ 64 w 249"/>
                <a:gd name="T13" fmla="*/ 270 h 522"/>
                <a:gd name="T14" fmla="*/ 10 w 249"/>
                <a:gd name="T15" fmla="*/ 342 h 522"/>
                <a:gd name="T16" fmla="*/ 100 w 249"/>
                <a:gd name="T17" fmla="*/ 405 h 522"/>
                <a:gd name="T18" fmla="*/ 127 w 249"/>
                <a:gd name="T19" fmla="*/ 513 h 522"/>
                <a:gd name="T20" fmla="*/ 217 w 249"/>
                <a:gd name="T21" fmla="*/ 45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0" grpId="0" autoUpdateAnimBg="0"/>
      <p:bldP spid="245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45B1C5C-4179-A60E-7791-B52CEC528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5727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CS 4.2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3F5BA4F-5B54-1F5C-2D72-4986ABF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6718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CS 4.3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3ECBF7ED-4319-1BC1-96C9-87EDD52ED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9547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State what is meant by alpha, beta and gamma decay of radionuclides.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DCB6533C-37A8-4D49-C8EB-CED7E41B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464050"/>
            <a:ext cx="8093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Identify the processes occurring in nuclear reactions written in symbolic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  <p:bldP spid="33797" grpId="0" autoUpdateAnimBg="0"/>
      <p:bldP spid="337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538A0E8-DED8-57F7-2156-40C6A6B47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77CF5B7B-5746-5F38-8400-2FB15CBEF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As a result of beta decay, the nucleus has one less neutron, but one extra proton.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B50C17BD-D156-B47A-D697-C06BCB1EE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45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atomic number, Z, increases by 1 and the mass number, A, stays the same.</a:t>
            </a:r>
          </a:p>
        </p:txBody>
      </p:sp>
      <p:grpSp>
        <p:nvGrpSpPr>
          <p:cNvPr id="25605" name="Group 5">
            <a:extLst>
              <a:ext uri="{FF2B5EF4-FFF2-40B4-BE49-F238E27FC236}">
                <a16:creationId xmlns:a16="http://schemas.microsoft.com/office/drawing/2014/main" id="{93E57015-F519-4050-8CFF-89BEF07DE074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5606" name="Group 6">
              <a:extLst>
                <a:ext uri="{FF2B5EF4-FFF2-40B4-BE49-F238E27FC236}">
                  <a16:creationId xmlns:a16="http://schemas.microsoft.com/office/drawing/2014/main" id="{86BDB889-DE12-DEF1-A4AF-967F011F28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5607" name="Group 7">
                <a:extLst>
                  <a:ext uri="{FF2B5EF4-FFF2-40B4-BE49-F238E27FC236}">
                    <a16:creationId xmlns:a16="http://schemas.microsoft.com/office/drawing/2014/main" id="{EB0D6171-E298-11D8-A29C-FCF43C0914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08" name="Oval 8">
                  <a:extLst>
                    <a:ext uri="{FF2B5EF4-FFF2-40B4-BE49-F238E27FC236}">
                      <a16:creationId xmlns:a16="http://schemas.microsoft.com/office/drawing/2014/main" id="{AB2BB46E-AC1D-C0F6-3630-26F86CAF79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9" name="Oval 9">
                  <a:extLst>
                    <a:ext uri="{FF2B5EF4-FFF2-40B4-BE49-F238E27FC236}">
                      <a16:creationId xmlns:a16="http://schemas.microsoft.com/office/drawing/2014/main" id="{564689F3-4B76-1552-A507-4119911CB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0" name="Oval 10">
                  <a:extLst>
                    <a:ext uri="{FF2B5EF4-FFF2-40B4-BE49-F238E27FC236}">
                      <a16:creationId xmlns:a16="http://schemas.microsoft.com/office/drawing/2014/main" id="{CBE14CCA-24A3-C425-8449-4E08190EC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1" name="Oval 11">
                  <a:extLst>
                    <a:ext uri="{FF2B5EF4-FFF2-40B4-BE49-F238E27FC236}">
                      <a16:creationId xmlns:a16="http://schemas.microsoft.com/office/drawing/2014/main" id="{FB3FAE89-581F-F7E6-2501-661946A6B1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2" name="Oval 12">
                  <a:extLst>
                    <a:ext uri="{FF2B5EF4-FFF2-40B4-BE49-F238E27FC236}">
                      <a16:creationId xmlns:a16="http://schemas.microsoft.com/office/drawing/2014/main" id="{A3611B29-1143-7FBF-1213-2A519848E4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3" name="Oval 13">
                  <a:extLst>
                    <a:ext uri="{FF2B5EF4-FFF2-40B4-BE49-F238E27FC236}">
                      <a16:creationId xmlns:a16="http://schemas.microsoft.com/office/drawing/2014/main" id="{BEA94A7F-C7AF-9070-117F-7693D7B147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4" name="Oval 14">
                  <a:extLst>
                    <a:ext uri="{FF2B5EF4-FFF2-40B4-BE49-F238E27FC236}">
                      <a16:creationId xmlns:a16="http://schemas.microsoft.com/office/drawing/2014/main" id="{E9132753-EB2E-2424-D762-0ECA155D1F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5" name="Oval 15">
                  <a:extLst>
                    <a:ext uri="{FF2B5EF4-FFF2-40B4-BE49-F238E27FC236}">
                      <a16:creationId xmlns:a16="http://schemas.microsoft.com/office/drawing/2014/main" id="{8FACDF26-2FA4-35FB-E224-51A4C30AB0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6" name="Oval 16">
                  <a:extLst>
                    <a:ext uri="{FF2B5EF4-FFF2-40B4-BE49-F238E27FC236}">
                      <a16:creationId xmlns:a16="http://schemas.microsoft.com/office/drawing/2014/main" id="{0FC812F8-78CD-7007-5B16-3309BFF9E0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7" name="Oval 17">
                  <a:extLst>
                    <a:ext uri="{FF2B5EF4-FFF2-40B4-BE49-F238E27FC236}">
                      <a16:creationId xmlns:a16="http://schemas.microsoft.com/office/drawing/2014/main" id="{688368D0-74B5-9D58-E426-9E68E87BD5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8" name="Oval 18">
                  <a:extLst>
                    <a:ext uri="{FF2B5EF4-FFF2-40B4-BE49-F238E27FC236}">
                      <a16:creationId xmlns:a16="http://schemas.microsoft.com/office/drawing/2014/main" id="{8AEBF26D-D020-B318-7417-4558FB4C70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9" name="Oval 19">
                  <a:extLst>
                    <a:ext uri="{FF2B5EF4-FFF2-40B4-BE49-F238E27FC236}">
                      <a16:creationId xmlns:a16="http://schemas.microsoft.com/office/drawing/2014/main" id="{FC221167-BFC9-9C34-8CA2-FFAAFDB2A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0" name="Oval 20">
                  <a:extLst>
                    <a:ext uri="{FF2B5EF4-FFF2-40B4-BE49-F238E27FC236}">
                      <a16:creationId xmlns:a16="http://schemas.microsoft.com/office/drawing/2014/main" id="{56E980C1-269D-0550-37B6-D43E342D2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1" name="Oval 21">
                  <a:extLst>
                    <a:ext uri="{FF2B5EF4-FFF2-40B4-BE49-F238E27FC236}">
                      <a16:creationId xmlns:a16="http://schemas.microsoft.com/office/drawing/2014/main" id="{0FA03ABA-BC49-044A-FA30-2C135F1306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22" name="Oval 22">
                <a:extLst>
                  <a:ext uri="{FF2B5EF4-FFF2-40B4-BE49-F238E27FC236}">
                    <a16:creationId xmlns:a16="http://schemas.microsoft.com/office/drawing/2014/main" id="{154BF800-DDD9-4EBB-2C6E-097866222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3" name="Oval 23">
                <a:extLst>
                  <a:ext uri="{FF2B5EF4-FFF2-40B4-BE49-F238E27FC236}">
                    <a16:creationId xmlns:a16="http://schemas.microsoft.com/office/drawing/2014/main" id="{14D00EDC-D501-EB56-D3C7-065E6335E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4" name="Oval 24">
                <a:extLst>
                  <a:ext uri="{FF2B5EF4-FFF2-40B4-BE49-F238E27FC236}">
                    <a16:creationId xmlns:a16="http://schemas.microsoft.com/office/drawing/2014/main" id="{137F0A2E-6C85-F526-5433-BBC5A3E20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5" name="Oval 25">
                <a:extLst>
                  <a:ext uri="{FF2B5EF4-FFF2-40B4-BE49-F238E27FC236}">
                    <a16:creationId xmlns:a16="http://schemas.microsoft.com/office/drawing/2014/main" id="{257B58FB-6B30-256B-0E71-F9999ED61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26" name="Group 26">
              <a:extLst>
                <a:ext uri="{FF2B5EF4-FFF2-40B4-BE49-F238E27FC236}">
                  <a16:creationId xmlns:a16="http://schemas.microsoft.com/office/drawing/2014/main" id="{7230D2B3-2DED-F539-67C2-2D0BC56D45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5627" name="Group 27">
                <a:extLst>
                  <a:ext uri="{FF2B5EF4-FFF2-40B4-BE49-F238E27FC236}">
                    <a16:creationId xmlns:a16="http://schemas.microsoft.com/office/drawing/2014/main" id="{D89F3D8C-3FA5-96B6-002C-6C08E09CAC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28" name="Oval 28">
                  <a:extLst>
                    <a:ext uri="{FF2B5EF4-FFF2-40B4-BE49-F238E27FC236}">
                      <a16:creationId xmlns:a16="http://schemas.microsoft.com/office/drawing/2014/main" id="{C9F57FCC-0A9B-6457-F7A3-CB7E3D04B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9" name="Oval 29">
                  <a:extLst>
                    <a:ext uri="{FF2B5EF4-FFF2-40B4-BE49-F238E27FC236}">
                      <a16:creationId xmlns:a16="http://schemas.microsoft.com/office/drawing/2014/main" id="{63A9DF20-BC71-A53D-308D-B155D47842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0" name="Oval 30">
                  <a:extLst>
                    <a:ext uri="{FF2B5EF4-FFF2-40B4-BE49-F238E27FC236}">
                      <a16:creationId xmlns:a16="http://schemas.microsoft.com/office/drawing/2014/main" id="{346BCE1F-B9F1-8D53-6BF4-449E50F58C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1" name="Oval 31">
                  <a:extLst>
                    <a:ext uri="{FF2B5EF4-FFF2-40B4-BE49-F238E27FC236}">
                      <a16:creationId xmlns:a16="http://schemas.microsoft.com/office/drawing/2014/main" id="{6FAF1714-6AEA-E266-8EB7-30C82CF508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2" name="Oval 32">
                  <a:extLst>
                    <a:ext uri="{FF2B5EF4-FFF2-40B4-BE49-F238E27FC236}">
                      <a16:creationId xmlns:a16="http://schemas.microsoft.com/office/drawing/2014/main" id="{52677428-CD7C-177A-23D5-FC8DCE3F0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3" name="Oval 33">
                  <a:extLst>
                    <a:ext uri="{FF2B5EF4-FFF2-40B4-BE49-F238E27FC236}">
                      <a16:creationId xmlns:a16="http://schemas.microsoft.com/office/drawing/2014/main" id="{9AE80013-60D4-C161-D06A-9C570A656C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4" name="Oval 34">
                  <a:extLst>
                    <a:ext uri="{FF2B5EF4-FFF2-40B4-BE49-F238E27FC236}">
                      <a16:creationId xmlns:a16="http://schemas.microsoft.com/office/drawing/2014/main" id="{3E5F89E1-89F3-A8FE-EA85-3B01B81075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5" name="Oval 35">
                  <a:extLst>
                    <a:ext uri="{FF2B5EF4-FFF2-40B4-BE49-F238E27FC236}">
                      <a16:creationId xmlns:a16="http://schemas.microsoft.com/office/drawing/2014/main" id="{F453A3A3-885B-54F8-26C8-DD2B45C131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6" name="Oval 36">
                  <a:extLst>
                    <a:ext uri="{FF2B5EF4-FFF2-40B4-BE49-F238E27FC236}">
                      <a16:creationId xmlns:a16="http://schemas.microsoft.com/office/drawing/2014/main" id="{E39E9D91-8BC0-7595-084D-5028646BA0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7" name="Oval 37">
                  <a:extLst>
                    <a:ext uri="{FF2B5EF4-FFF2-40B4-BE49-F238E27FC236}">
                      <a16:creationId xmlns:a16="http://schemas.microsoft.com/office/drawing/2014/main" id="{D3CF3F7E-E43A-01AE-DD59-BF909D2678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8" name="Oval 38">
                  <a:extLst>
                    <a:ext uri="{FF2B5EF4-FFF2-40B4-BE49-F238E27FC236}">
                      <a16:creationId xmlns:a16="http://schemas.microsoft.com/office/drawing/2014/main" id="{EBA7930F-FA45-A64E-1ECB-39F292F2B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9" name="Oval 39">
                  <a:extLst>
                    <a:ext uri="{FF2B5EF4-FFF2-40B4-BE49-F238E27FC236}">
                      <a16:creationId xmlns:a16="http://schemas.microsoft.com/office/drawing/2014/main" id="{93D330F6-B3D5-F4B8-4B38-D231264F33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0" name="Oval 40">
                  <a:extLst>
                    <a:ext uri="{FF2B5EF4-FFF2-40B4-BE49-F238E27FC236}">
                      <a16:creationId xmlns:a16="http://schemas.microsoft.com/office/drawing/2014/main" id="{88BF6955-36A4-F42D-BBC8-9BBBBFB213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1" name="Oval 41">
                  <a:extLst>
                    <a:ext uri="{FF2B5EF4-FFF2-40B4-BE49-F238E27FC236}">
                      <a16:creationId xmlns:a16="http://schemas.microsoft.com/office/drawing/2014/main" id="{5B7948D7-560D-D676-0DE8-D6CE14550A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42" name="Oval 42">
                <a:extLst>
                  <a:ext uri="{FF2B5EF4-FFF2-40B4-BE49-F238E27FC236}">
                    <a16:creationId xmlns:a16="http://schemas.microsoft.com/office/drawing/2014/main" id="{C1B9FA91-A9C7-D4D6-59FD-54B0E8F60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3" name="Oval 43">
                <a:extLst>
                  <a:ext uri="{FF2B5EF4-FFF2-40B4-BE49-F238E27FC236}">
                    <a16:creationId xmlns:a16="http://schemas.microsoft.com/office/drawing/2014/main" id="{C66795E1-D755-10B8-361F-8E8754FF2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4" name="Oval 44">
                <a:extLst>
                  <a:ext uri="{FF2B5EF4-FFF2-40B4-BE49-F238E27FC236}">
                    <a16:creationId xmlns:a16="http://schemas.microsoft.com/office/drawing/2014/main" id="{7BFD5AC0-F87D-73D7-FC35-651956227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5" name="Oval 45">
                <a:extLst>
                  <a:ext uri="{FF2B5EF4-FFF2-40B4-BE49-F238E27FC236}">
                    <a16:creationId xmlns:a16="http://schemas.microsoft.com/office/drawing/2014/main" id="{D3091934-D4AE-BED8-8470-2A85B49D9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46" name="Group 46">
              <a:extLst>
                <a:ext uri="{FF2B5EF4-FFF2-40B4-BE49-F238E27FC236}">
                  <a16:creationId xmlns:a16="http://schemas.microsoft.com/office/drawing/2014/main" id="{A80089F9-EEAF-B351-1D01-53B99AF6A7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5647" name="Group 47">
                <a:extLst>
                  <a:ext uri="{FF2B5EF4-FFF2-40B4-BE49-F238E27FC236}">
                    <a16:creationId xmlns:a16="http://schemas.microsoft.com/office/drawing/2014/main" id="{9FAB520B-B372-FD41-EC85-CDCC4EC560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48" name="Oval 48">
                  <a:extLst>
                    <a:ext uri="{FF2B5EF4-FFF2-40B4-BE49-F238E27FC236}">
                      <a16:creationId xmlns:a16="http://schemas.microsoft.com/office/drawing/2014/main" id="{A45896E1-50E9-92DB-E2F3-D451D1F49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9" name="Oval 49">
                  <a:extLst>
                    <a:ext uri="{FF2B5EF4-FFF2-40B4-BE49-F238E27FC236}">
                      <a16:creationId xmlns:a16="http://schemas.microsoft.com/office/drawing/2014/main" id="{0D05E390-E231-62AA-8343-5F801DEC8F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0" name="Oval 50">
                  <a:extLst>
                    <a:ext uri="{FF2B5EF4-FFF2-40B4-BE49-F238E27FC236}">
                      <a16:creationId xmlns:a16="http://schemas.microsoft.com/office/drawing/2014/main" id="{7C67BA4E-87E5-8197-491B-A3C3D46BA5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1" name="Oval 51">
                  <a:extLst>
                    <a:ext uri="{FF2B5EF4-FFF2-40B4-BE49-F238E27FC236}">
                      <a16:creationId xmlns:a16="http://schemas.microsoft.com/office/drawing/2014/main" id="{2F700A79-18D9-30FE-5CD1-9071A50868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2" name="Oval 52">
                  <a:extLst>
                    <a:ext uri="{FF2B5EF4-FFF2-40B4-BE49-F238E27FC236}">
                      <a16:creationId xmlns:a16="http://schemas.microsoft.com/office/drawing/2014/main" id="{2654E903-5B74-D7DA-1CF0-81CC2E3E6E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3" name="Oval 53">
                  <a:extLst>
                    <a:ext uri="{FF2B5EF4-FFF2-40B4-BE49-F238E27FC236}">
                      <a16:creationId xmlns:a16="http://schemas.microsoft.com/office/drawing/2014/main" id="{A11181A5-3182-9197-C678-080F12CDCF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4" name="Oval 54">
                  <a:extLst>
                    <a:ext uri="{FF2B5EF4-FFF2-40B4-BE49-F238E27FC236}">
                      <a16:creationId xmlns:a16="http://schemas.microsoft.com/office/drawing/2014/main" id="{1851B43B-58F4-DFE1-6FA4-E26A1B5E7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5" name="Oval 55">
                  <a:extLst>
                    <a:ext uri="{FF2B5EF4-FFF2-40B4-BE49-F238E27FC236}">
                      <a16:creationId xmlns:a16="http://schemas.microsoft.com/office/drawing/2014/main" id="{C184EE06-9D07-F6B6-6A2A-B1836C6AE4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6" name="Oval 56">
                  <a:extLst>
                    <a:ext uri="{FF2B5EF4-FFF2-40B4-BE49-F238E27FC236}">
                      <a16:creationId xmlns:a16="http://schemas.microsoft.com/office/drawing/2014/main" id="{BD31E3F6-9694-7D14-E317-341B92CDAE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7" name="Oval 57">
                  <a:extLst>
                    <a:ext uri="{FF2B5EF4-FFF2-40B4-BE49-F238E27FC236}">
                      <a16:creationId xmlns:a16="http://schemas.microsoft.com/office/drawing/2014/main" id="{39BA10C0-0899-4212-F606-9FEC70FCDD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8" name="Oval 58">
                  <a:extLst>
                    <a:ext uri="{FF2B5EF4-FFF2-40B4-BE49-F238E27FC236}">
                      <a16:creationId xmlns:a16="http://schemas.microsoft.com/office/drawing/2014/main" id="{9BCF42B9-85FA-BAB5-731C-7E93B9BD0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9" name="Oval 59">
                  <a:extLst>
                    <a:ext uri="{FF2B5EF4-FFF2-40B4-BE49-F238E27FC236}">
                      <a16:creationId xmlns:a16="http://schemas.microsoft.com/office/drawing/2014/main" id="{CF207156-9ED6-61DB-1D33-E69C45A414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0" name="Oval 60">
                  <a:extLst>
                    <a:ext uri="{FF2B5EF4-FFF2-40B4-BE49-F238E27FC236}">
                      <a16:creationId xmlns:a16="http://schemas.microsoft.com/office/drawing/2014/main" id="{98B2AF2A-9B89-4EC8-2509-D447BE7EC5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1" name="Oval 61">
                  <a:extLst>
                    <a:ext uri="{FF2B5EF4-FFF2-40B4-BE49-F238E27FC236}">
                      <a16:creationId xmlns:a16="http://schemas.microsoft.com/office/drawing/2014/main" id="{30759783-811E-DED3-4E35-594D5A70C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62" name="Oval 62">
                <a:extLst>
                  <a:ext uri="{FF2B5EF4-FFF2-40B4-BE49-F238E27FC236}">
                    <a16:creationId xmlns:a16="http://schemas.microsoft.com/office/drawing/2014/main" id="{2520F220-F66E-C9B2-5D43-C8454D0E5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3" name="Oval 63">
                <a:extLst>
                  <a:ext uri="{FF2B5EF4-FFF2-40B4-BE49-F238E27FC236}">
                    <a16:creationId xmlns:a16="http://schemas.microsoft.com/office/drawing/2014/main" id="{375CE2D3-00BA-465F-8226-91B8E2160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4" name="Oval 64">
                <a:extLst>
                  <a:ext uri="{FF2B5EF4-FFF2-40B4-BE49-F238E27FC236}">
                    <a16:creationId xmlns:a16="http://schemas.microsoft.com/office/drawing/2014/main" id="{4C5C6E70-0965-4870-5946-0B6070BF8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5" name="Oval 65">
                <a:extLst>
                  <a:ext uri="{FF2B5EF4-FFF2-40B4-BE49-F238E27FC236}">
                    <a16:creationId xmlns:a16="http://schemas.microsoft.com/office/drawing/2014/main" id="{317D19D4-9ED1-E17A-42D8-625158E45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66" name="Group 66">
              <a:extLst>
                <a:ext uri="{FF2B5EF4-FFF2-40B4-BE49-F238E27FC236}">
                  <a16:creationId xmlns:a16="http://schemas.microsoft.com/office/drawing/2014/main" id="{78FF56BC-0AA9-4535-0E56-EEB2653BAE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5667" name="Group 67">
                <a:extLst>
                  <a:ext uri="{FF2B5EF4-FFF2-40B4-BE49-F238E27FC236}">
                    <a16:creationId xmlns:a16="http://schemas.microsoft.com/office/drawing/2014/main" id="{E2D56F58-EC22-8983-FBEE-942B14F232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68" name="Oval 68">
                  <a:extLst>
                    <a:ext uri="{FF2B5EF4-FFF2-40B4-BE49-F238E27FC236}">
                      <a16:creationId xmlns:a16="http://schemas.microsoft.com/office/drawing/2014/main" id="{FB251DE7-21B8-943F-DCC7-C5A23E10D9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9" name="Oval 69">
                  <a:extLst>
                    <a:ext uri="{FF2B5EF4-FFF2-40B4-BE49-F238E27FC236}">
                      <a16:creationId xmlns:a16="http://schemas.microsoft.com/office/drawing/2014/main" id="{451E4770-CE44-B3BE-0A42-696E83C731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0" name="Oval 70">
                  <a:extLst>
                    <a:ext uri="{FF2B5EF4-FFF2-40B4-BE49-F238E27FC236}">
                      <a16:creationId xmlns:a16="http://schemas.microsoft.com/office/drawing/2014/main" id="{233C8F13-512C-E01B-DE7C-79E4AF325A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1" name="Oval 71">
                  <a:extLst>
                    <a:ext uri="{FF2B5EF4-FFF2-40B4-BE49-F238E27FC236}">
                      <a16:creationId xmlns:a16="http://schemas.microsoft.com/office/drawing/2014/main" id="{CBBC1912-26B1-BB20-8D72-067EF9564F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2" name="Oval 72">
                  <a:extLst>
                    <a:ext uri="{FF2B5EF4-FFF2-40B4-BE49-F238E27FC236}">
                      <a16:creationId xmlns:a16="http://schemas.microsoft.com/office/drawing/2014/main" id="{A2EC121C-4BF2-AE01-C0DC-A32DBC553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3" name="Oval 73">
                  <a:extLst>
                    <a:ext uri="{FF2B5EF4-FFF2-40B4-BE49-F238E27FC236}">
                      <a16:creationId xmlns:a16="http://schemas.microsoft.com/office/drawing/2014/main" id="{3B9786E0-F705-5CD3-173A-0E9DCF7A2D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4" name="Oval 74">
                  <a:extLst>
                    <a:ext uri="{FF2B5EF4-FFF2-40B4-BE49-F238E27FC236}">
                      <a16:creationId xmlns:a16="http://schemas.microsoft.com/office/drawing/2014/main" id="{C594B521-87E0-E9C2-A518-4BC0AC547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5" name="Oval 75">
                  <a:extLst>
                    <a:ext uri="{FF2B5EF4-FFF2-40B4-BE49-F238E27FC236}">
                      <a16:creationId xmlns:a16="http://schemas.microsoft.com/office/drawing/2014/main" id="{EB425FDE-CE00-B259-096E-1559460A2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6" name="Oval 76">
                  <a:extLst>
                    <a:ext uri="{FF2B5EF4-FFF2-40B4-BE49-F238E27FC236}">
                      <a16:creationId xmlns:a16="http://schemas.microsoft.com/office/drawing/2014/main" id="{06E5F8C4-79CA-5364-D63D-3CF8BADECB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7" name="Oval 77">
                  <a:extLst>
                    <a:ext uri="{FF2B5EF4-FFF2-40B4-BE49-F238E27FC236}">
                      <a16:creationId xmlns:a16="http://schemas.microsoft.com/office/drawing/2014/main" id="{F2BBD675-93B1-EE2E-945E-99BFCEDE7D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8" name="Oval 78">
                  <a:extLst>
                    <a:ext uri="{FF2B5EF4-FFF2-40B4-BE49-F238E27FC236}">
                      <a16:creationId xmlns:a16="http://schemas.microsoft.com/office/drawing/2014/main" id="{1921F6A9-446E-73E6-39BB-52C9CB7724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9" name="Oval 79">
                  <a:extLst>
                    <a:ext uri="{FF2B5EF4-FFF2-40B4-BE49-F238E27FC236}">
                      <a16:creationId xmlns:a16="http://schemas.microsoft.com/office/drawing/2014/main" id="{3E8FE570-8C09-73D3-F037-8FE680A710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0" name="Oval 80">
                  <a:extLst>
                    <a:ext uri="{FF2B5EF4-FFF2-40B4-BE49-F238E27FC236}">
                      <a16:creationId xmlns:a16="http://schemas.microsoft.com/office/drawing/2014/main" id="{CE99BB24-8E27-CF44-E1C4-64B2ABA028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1" name="Oval 81">
                  <a:extLst>
                    <a:ext uri="{FF2B5EF4-FFF2-40B4-BE49-F238E27FC236}">
                      <a16:creationId xmlns:a16="http://schemas.microsoft.com/office/drawing/2014/main" id="{5A4A4E61-9F45-D2F5-143A-8FCB60F822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82" name="Oval 82">
                <a:extLst>
                  <a:ext uri="{FF2B5EF4-FFF2-40B4-BE49-F238E27FC236}">
                    <a16:creationId xmlns:a16="http://schemas.microsoft.com/office/drawing/2014/main" id="{AF24FF75-BCE9-B5A1-A33F-B673608D6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3" name="Oval 83">
                <a:extLst>
                  <a:ext uri="{FF2B5EF4-FFF2-40B4-BE49-F238E27FC236}">
                    <a16:creationId xmlns:a16="http://schemas.microsoft.com/office/drawing/2014/main" id="{A343093E-7D82-2F31-1F86-FC6A61319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4" name="Oval 84">
                <a:extLst>
                  <a:ext uri="{FF2B5EF4-FFF2-40B4-BE49-F238E27FC236}">
                    <a16:creationId xmlns:a16="http://schemas.microsoft.com/office/drawing/2014/main" id="{5DD37F93-EA8A-8D39-8C5D-F066FD9E5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5" name="Oval 85">
                <a:extLst>
                  <a:ext uri="{FF2B5EF4-FFF2-40B4-BE49-F238E27FC236}">
                    <a16:creationId xmlns:a16="http://schemas.microsoft.com/office/drawing/2014/main" id="{FABEB9B2-144E-2C29-BC14-62B0CFEF6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5686" name="Group 86">
            <a:extLst>
              <a:ext uri="{FF2B5EF4-FFF2-40B4-BE49-F238E27FC236}">
                <a16:creationId xmlns:a16="http://schemas.microsoft.com/office/drawing/2014/main" id="{01EF5719-7F56-FA09-ACBE-45C3FD2BB953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5687" name="Group 87">
              <a:extLst>
                <a:ext uri="{FF2B5EF4-FFF2-40B4-BE49-F238E27FC236}">
                  <a16:creationId xmlns:a16="http://schemas.microsoft.com/office/drawing/2014/main" id="{77072652-4393-D10E-1E8B-64585AB0D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5688" name="Oval 88">
                <a:extLst>
                  <a:ext uri="{FF2B5EF4-FFF2-40B4-BE49-F238E27FC236}">
                    <a16:creationId xmlns:a16="http://schemas.microsoft.com/office/drawing/2014/main" id="{DD57B8AC-0A2E-A2B2-01BF-64B50DC8B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9" name="Line 89">
                <a:extLst>
                  <a:ext uri="{FF2B5EF4-FFF2-40B4-BE49-F238E27FC236}">
                    <a16:creationId xmlns:a16="http://schemas.microsoft.com/office/drawing/2014/main" id="{B0F3B3C6-4167-1E5D-8303-644C0B0719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5690" name="Group 90">
              <a:extLst>
                <a:ext uri="{FF2B5EF4-FFF2-40B4-BE49-F238E27FC236}">
                  <a16:creationId xmlns:a16="http://schemas.microsoft.com/office/drawing/2014/main" id="{83452176-0AF4-7FBA-B4FC-05235DF338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5691" name="Line 91">
                <a:extLst>
                  <a:ext uri="{FF2B5EF4-FFF2-40B4-BE49-F238E27FC236}">
                    <a16:creationId xmlns:a16="http://schemas.microsoft.com/office/drawing/2014/main" id="{49B52D64-20F6-3533-6F7A-F9DE2D0400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92" name="Line 92">
                <a:extLst>
                  <a:ext uri="{FF2B5EF4-FFF2-40B4-BE49-F238E27FC236}">
                    <a16:creationId xmlns:a16="http://schemas.microsoft.com/office/drawing/2014/main" id="{5C72F10B-F6CE-0A24-A755-8161276881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93" name="Line 93">
                <a:extLst>
                  <a:ext uri="{FF2B5EF4-FFF2-40B4-BE49-F238E27FC236}">
                    <a16:creationId xmlns:a16="http://schemas.microsoft.com/office/drawing/2014/main" id="{797DDF22-F318-34DB-58F3-68544A43A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694" name="Freeform 94">
              <a:extLst>
                <a:ext uri="{FF2B5EF4-FFF2-40B4-BE49-F238E27FC236}">
                  <a16:creationId xmlns:a16="http://schemas.microsoft.com/office/drawing/2014/main" id="{27215317-E558-F9A7-02EB-B7198262F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>
                <a:gd name="T0" fmla="*/ 217 w 249"/>
                <a:gd name="T1" fmla="*/ 126 h 522"/>
                <a:gd name="T2" fmla="*/ 163 w 249"/>
                <a:gd name="T3" fmla="*/ 0 h 522"/>
                <a:gd name="T4" fmla="*/ 109 w 249"/>
                <a:gd name="T5" fmla="*/ 27 h 522"/>
                <a:gd name="T6" fmla="*/ 100 w 249"/>
                <a:gd name="T7" fmla="*/ 72 h 522"/>
                <a:gd name="T8" fmla="*/ 37 w 249"/>
                <a:gd name="T9" fmla="*/ 81 h 522"/>
                <a:gd name="T10" fmla="*/ 46 w 249"/>
                <a:gd name="T11" fmla="*/ 180 h 522"/>
                <a:gd name="T12" fmla="*/ 64 w 249"/>
                <a:gd name="T13" fmla="*/ 270 h 522"/>
                <a:gd name="T14" fmla="*/ 10 w 249"/>
                <a:gd name="T15" fmla="*/ 342 h 522"/>
                <a:gd name="T16" fmla="*/ 100 w 249"/>
                <a:gd name="T17" fmla="*/ 405 h 522"/>
                <a:gd name="T18" fmla="*/ 127 w 249"/>
                <a:gd name="T19" fmla="*/ 513 h 522"/>
                <a:gd name="T20" fmla="*/ 217 w 249"/>
                <a:gd name="T21" fmla="*/ 45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5D014B98-E7AF-EA43-88EF-12800B79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6877" name="Group 253">
            <a:extLst>
              <a:ext uri="{FF2B5EF4-FFF2-40B4-BE49-F238E27FC236}">
                <a16:creationId xmlns:a16="http://schemas.microsoft.com/office/drawing/2014/main" id="{B989C3B9-D737-53B7-3C48-3B8085686AB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6628" name="Group 4">
              <a:extLst>
                <a:ext uri="{FF2B5EF4-FFF2-40B4-BE49-F238E27FC236}">
                  <a16:creationId xmlns:a16="http://schemas.microsoft.com/office/drawing/2014/main" id="{397FDA7B-192C-3CC4-D391-59B93B5E7F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6629" name="Group 5">
                <a:extLst>
                  <a:ext uri="{FF2B5EF4-FFF2-40B4-BE49-F238E27FC236}">
                    <a16:creationId xmlns:a16="http://schemas.microsoft.com/office/drawing/2014/main" id="{26E227C9-9559-F52D-E6D6-799F07B14D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6630" name="Group 6">
                  <a:extLst>
                    <a:ext uri="{FF2B5EF4-FFF2-40B4-BE49-F238E27FC236}">
                      <a16:creationId xmlns:a16="http://schemas.microsoft.com/office/drawing/2014/main" id="{4A8427AD-3C48-576D-A5F5-E522B25FF98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31" name="Oval 7">
                    <a:extLst>
                      <a:ext uri="{FF2B5EF4-FFF2-40B4-BE49-F238E27FC236}">
                        <a16:creationId xmlns:a16="http://schemas.microsoft.com/office/drawing/2014/main" id="{7967C1E8-4F1E-5156-D882-D0262E08F9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2" name="Oval 8">
                    <a:extLst>
                      <a:ext uri="{FF2B5EF4-FFF2-40B4-BE49-F238E27FC236}">
                        <a16:creationId xmlns:a16="http://schemas.microsoft.com/office/drawing/2014/main" id="{3A41BA7B-5A7F-07FD-7A5F-5787848C08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3" name="Oval 9">
                    <a:extLst>
                      <a:ext uri="{FF2B5EF4-FFF2-40B4-BE49-F238E27FC236}">
                        <a16:creationId xmlns:a16="http://schemas.microsoft.com/office/drawing/2014/main" id="{3339D23D-A1F5-E893-3F16-022E016B79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4" name="Oval 10">
                    <a:extLst>
                      <a:ext uri="{FF2B5EF4-FFF2-40B4-BE49-F238E27FC236}">
                        <a16:creationId xmlns:a16="http://schemas.microsoft.com/office/drawing/2014/main" id="{4DADE8A2-97BB-724B-1735-EFAE1AEEC3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5" name="Oval 11">
                    <a:extLst>
                      <a:ext uri="{FF2B5EF4-FFF2-40B4-BE49-F238E27FC236}">
                        <a16:creationId xmlns:a16="http://schemas.microsoft.com/office/drawing/2014/main" id="{D81852F4-14FF-5DC7-C30A-37552AC204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6" name="Oval 12">
                    <a:extLst>
                      <a:ext uri="{FF2B5EF4-FFF2-40B4-BE49-F238E27FC236}">
                        <a16:creationId xmlns:a16="http://schemas.microsoft.com/office/drawing/2014/main" id="{EC52AF47-3D91-CA15-18CD-898C68607B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7" name="Oval 13">
                    <a:extLst>
                      <a:ext uri="{FF2B5EF4-FFF2-40B4-BE49-F238E27FC236}">
                        <a16:creationId xmlns:a16="http://schemas.microsoft.com/office/drawing/2014/main" id="{4C481F4C-F168-04C5-43A8-F0D51F62D5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8" name="Oval 14">
                    <a:extLst>
                      <a:ext uri="{FF2B5EF4-FFF2-40B4-BE49-F238E27FC236}">
                        <a16:creationId xmlns:a16="http://schemas.microsoft.com/office/drawing/2014/main" id="{F0F73815-7A90-7F3A-8ADE-D1DFB2A3C72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9" name="Oval 15">
                    <a:extLst>
                      <a:ext uri="{FF2B5EF4-FFF2-40B4-BE49-F238E27FC236}">
                        <a16:creationId xmlns:a16="http://schemas.microsoft.com/office/drawing/2014/main" id="{775CEC15-D303-B9C7-F22E-C355CAB95B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0" name="Oval 16">
                    <a:extLst>
                      <a:ext uri="{FF2B5EF4-FFF2-40B4-BE49-F238E27FC236}">
                        <a16:creationId xmlns:a16="http://schemas.microsoft.com/office/drawing/2014/main" id="{14B89B32-63E1-DC2B-31BC-8B386BB0A0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1" name="Oval 17">
                    <a:extLst>
                      <a:ext uri="{FF2B5EF4-FFF2-40B4-BE49-F238E27FC236}">
                        <a16:creationId xmlns:a16="http://schemas.microsoft.com/office/drawing/2014/main" id="{53C8BD69-8118-AAF2-5265-F6F99BDE0F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2" name="Oval 18">
                    <a:extLst>
                      <a:ext uri="{FF2B5EF4-FFF2-40B4-BE49-F238E27FC236}">
                        <a16:creationId xmlns:a16="http://schemas.microsoft.com/office/drawing/2014/main" id="{B0C40883-5D80-B0AD-87A4-78EF670CF9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3" name="Oval 19">
                    <a:extLst>
                      <a:ext uri="{FF2B5EF4-FFF2-40B4-BE49-F238E27FC236}">
                        <a16:creationId xmlns:a16="http://schemas.microsoft.com/office/drawing/2014/main" id="{FF52B37B-9BA0-3AC7-94A7-BAF35AFEEC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4" name="Oval 20">
                    <a:extLst>
                      <a:ext uri="{FF2B5EF4-FFF2-40B4-BE49-F238E27FC236}">
                        <a16:creationId xmlns:a16="http://schemas.microsoft.com/office/drawing/2014/main" id="{6BC85116-42EE-3661-7571-A1145954562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45" name="Oval 21">
                  <a:extLst>
                    <a:ext uri="{FF2B5EF4-FFF2-40B4-BE49-F238E27FC236}">
                      <a16:creationId xmlns:a16="http://schemas.microsoft.com/office/drawing/2014/main" id="{E495852A-EAC4-228B-DE2E-B7FC1CA325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6" name="Oval 22">
                  <a:extLst>
                    <a:ext uri="{FF2B5EF4-FFF2-40B4-BE49-F238E27FC236}">
                      <a16:creationId xmlns:a16="http://schemas.microsoft.com/office/drawing/2014/main" id="{43EAD7C2-402F-C900-F05B-D382500A6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7" name="Oval 23">
                  <a:extLst>
                    <a:ext uri="{FF2B5EF4-FFF2-40B4-BE49-F238E27FC236}">
                      <a16:creationId xmlns:a16="http://schemas.microsoft.com/office/drawing/2014/main" id="{DC8441D9-192F-9F77-225C-A756C67199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8" name="Oval 24">
                  <a:extLst>
                    <a:ext uri="{FF2B5EF4-FFF2-40B4-BE49-F238E27FC236}">
                      <a16:creationId xmlns:a16="http://schemas.microsoft.com/office/drawing/2014/main" id="{5199A16F-E386-0D3E-E782-749D0504C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49" name="Group 25">
                <a:extLst>
                  <a:ext uri="{FF2B5EF4-FFF2-40B4-BE49-F238E27FC236}">
                    <a16:creationId xmlns:a16="http://schemas.microsoft.com/office/drawing/2014/main" id="{A5FE4364-1EA7-7C08-AB3A-9D398558A5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6650" name="Group 26">
                  <a:extLst>
                    <a:ext uri="{FF2B5EF4-FFF2-40B4-BE49-F238E27FC236}">
                      <a16:creationId xmlns:a16="http://schemas.microsoft.com/office/drawing/2014/main" id="{F6ECB31C-FD61-E834-9944-695FACE58C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51" name="Oval 27">
                    <a:extLst>
                      <a:ext uri="{FF2B5EF4-FFF2-40B4-BE49-F238E27FC236}">
                        <a16:creationId xmlns:a16="http://schemas.microsoft.com/office/drawing/2014/main" id="{B1852B72-5A88-92C3-D9F2-C1838DF1C3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2" name="Oval 28">
                    <a:extLst>
                      <a:ext uri="{FF2B5EF4-FFF2-40B4-BE49-F238E27FC236}">
                        <a16:creationId xmlns:a16="http://schemas.microsoft.com/office/drawing/2014/main" id="{D331207B-C61C-590A-105C-98EBACB1B1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3" name="Oval 29">
                    <a:extLst>
                      <a:ext uri="{FF2B5EF4-FFF2-40B4-BE49-F238E27FC236}">
                        <a16:creationId xmlns:a16="http://schemas.microsoft.com/office/drawing/2014/main" id="{25CAA72F-4B89-9DEE-38EA-72AD05C9F3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4" name="Oval 30">
                    <a:extLst>
                      <a:ext uri="{FF2B5EF4-FFF2-40B4-BE49-F238E27FC236}">
                        <a16:creationId xmlns:a16="http://schemas.microsoft.com/office/drawing/2014/main" id="{673BF3D9-472F-016F-DDF2-C8472CA2B6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5" name="Oval 31">
                    <a:extLst>
                      <a:ext uri="{FF2B5EF4-FFF2-40B4-BE49-F238E27FC236}">
                        <a16:creationId xmlns:a16="http://schemas.microsoft.com/office/drawing/2014/main" id="{E3B55DFB-43C1-B06C-EC0E-AF1A2509AE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6" name="Oval 32">
                    <a:extLst>
                      <a:ext uri="{FF2B5EF4-FFF2-40B4-BE49-F238E27FC236}">
                        <a16:creationId xmlns:a16="http://schemas.microsoft.com/office/drawing/2014/main" id="{D3A9D5AB-8AD9-27BB-8BF9-6A6E388F2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7" name="Oval 33">
                    <a:extLst>
                      <a:ext uri="{FF2B5EF4-FFF2-40B4-BE49-F238E27FC236}">
                        <a16:creationId xmlns:a16="http://schemas.microsoft.com/office/drawing/2014/main" id="{B52FCC92-2909-F563-266C-D903317649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8" name="Oval 34">
                    <a:extLst>
                      <a:ext uri="{FF2B5EF4-FFF2-40B4-BE49-F238E27FC236}">
                        <a16:creationId xmlns:a16="http://schemas.microsoft.com/office/drawing/2014/main" id="{3987D368-3663-4092-5BD0-9F962E709C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9" name="Oval 35">
                    <a:extLst>
                      <a:ext uri="{FF2B5EF4-FFF2-40B4-BE49-F238E27FC236}">
                        <a16:creationId xmlns:a16="http://schemas.microsoft.com/office/drawing/2014/main" id="{0AD2FA5D-7F41-0C13-22F6-BD958A56DB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0" name="Oval 36">
                    <a:extLst>
                      <a:ext uri="{FF2B5EF4-FFF2-40B4-BE49-F238E27FC236}">
                        <a16:creationId xmlns:a16="http://schemas.microsoft.com/office/drawing/2014/main" id="{0D0A4D6A-3C68-2A34-7F44-ADF869313F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1" name="Oval 37">
                    <a:extLst>
                      <a:ext uri="{FF2B5EF4-FFF2-40B4-BE49-F238E27FC236}">
                        <a16:creationId xmlns:a16="http://schemas.microsoft.com/office/drawing/2014/main" id="{DD146CAF-6F86-2F23-6CBE-346EF9FC54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2" name="Oval 38">
                    <a:extLst>
                      <a:ext uri="{FF2B5EF4-FFF2-40B4-BE49-F238E27FC236}">
                        <a16:creationId xmlns:a16="http://schemas.microsoft.com/office/drawing/2014/main" id="{31AD237F-6843-452E-4A6F-14FEA6941E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3" name="Oval 39">
                    <a:extLst>
                      <a:ext uri="{FF2B5EF4-FFF2-40B4-BE49-F238E27FC236}">
                        <a16:creationId xmlns:a16="http://schemas.microsoft.com/office/drawing/2014/main" id="{64BB7F79-344D-F884-88C6-BAC5F5508D4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4" name="Oval 40">
                    <a:extLst>
                      <a:ext uri="{FF2B5EF4-FFF2-40B4-BE49-F238E27FC236}">
                        <a16:creationId xmlns:a16="http://schemas.microsoft.com/office/drawing/2014/main" id="{94C64E0F-59C2-089D-6858-1BEDF78426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65" name="Oval 41">
                  <a:extLst>
                    <a:ext uri="{FF2B5EF4-FFF2-40B4-BE49-F238E27FC236}">
                      <a16:creationId xmlns:a16="http://schemas.microsoft.com/office/drawing/2014/main" id="{5CE2B21B-B8AD-97B9-8EA6-514C84FCA4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6" name="Oval 42">
                  <a:extLst>
                    <a:ext uri="{FF2B5EF4-FFF2-40B4-BE49-F238E27FC236}">
                      <a16:creationId xmlns:a16="http://schemas.microsoft.com/office/drawing/2014/main" id="{A261FDD9-BF49-F02E-4195-BDF22D58C9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7" name="Oval 43">
                  <a:extLst>
                    <a:ext uri="{FF2B5EF4-FFF2-40B4-BE49-F238E27FC236}">
                      <a16:creationId xmlns:a16="http://schemas.microsoft.com/office/drawing/2014/main" id="{4801DFBF-1CE8-A4F4-2330-7111AF6880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8" name="Oval 44">
                  <a:extLst>
                    <a:ext uri="{FF2B5EF4-FFF2-40B4-BE49-F238E27FC236}">
                      <a16:creationId xmlns:a16="http://schemas.microsoft.com/office/drawing/2014/main" id="{73448EB9-8CCC-E480-394F-33F9DB38E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69" name="Group 45">
                <a:extLst>
                  <a:ext uri="{FF2B5EF4-FFF2-40B4-BE49-F238E27FC236}">
                    <a16:creationId xmlns:a16="http://schemas.microsoft.com/office/drawing/2014/main" id="{C7C9EDC3-BF01-3FB9-E25C-AB890FF085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6670" name="Group 46">
                  <a:extLst>
                    <a:ext uri="{FF2B5EF4-FFF2-40B4-BE49-F238E27FC236}">
                      <a16:creationId xmlns:a16="http://schemas.microsoft.com/office/drawing/2014/main" id="{E0880F46-D01A-B8DD-AD95-EEE60A6245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71" name="Oval 47">
                    <a:extLst>
                      <a:ext uri="{FF2B5EF4-FFF2-40B4-BE49-F238E27FC236}">
                        <a16:creationId xmlns:a16="http://schemas.microsoft.com/office/drawing/2014/main" id="{F19CD2F1-DA2B-E5F6-69AC-3758C03BA3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2" name="Oval 48">
                    <a:extLst>
                      <a:ext uri="{FF2B5EF4-FFF2-40B4-BE49-F238E27FC236}">
                        <a16:creationId xmlns:a16="http://schemas.microsoft.com/office/drawing/2014/main" id="{A47F8531-3AF5-ABCF-A50D-B75EF271C9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3" name="Oval 49">
                    <a:extLst>
                      <a:ext uri="{FF2B5EF4-FFF2-40B4-BE49-F238E27FC236}">
                        <a16:creationId xmlns:a16="http://schemas.microsoft.com/office/drawing/2014/main" id="{13614B44-139F-E369-2A59-44F599A918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4" name="Oval 50">
                    <a:extLst>
                      <a:ext uri="{FF2B5EF4-FFF2-40B4-BE49-F238E27FC236}">
                        <a16:creationId xmlns:a16="http://schemas.microsoft.com/office/drawing/2014/main" id="{902EA6ED-2B86-F8C0-351C-C1BDCBF4C4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5" name="Oval 51">
                    <a:extLst>
                      <a:ext uri="{FF2B5EF4-FFF2-40B4-BE49-F238E27FC236}">
                        <a16:creationId xmlns:a16="http://schemas.microsoft.com/office/drawing/2014/main" id="{362AF600-DD82-476B-AB5B-D1A9184DE5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6" name="Oval 52">
                    <a:extLst>
                      <a:ext uri="{FF2B5EF4-FFF2-40B4-BE49-F238E27FC236}">
                        <a16:creationId xmlns:a16="http://schemas.microsoft.com/office/drawing/2014/main" id="{CE7141DA-B078-F6C5-3261-C9778438EC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7" name="Oval 53">
                    <a:extLst>
                      <a:ext uri="{FF2B5EF4-FFF2-40B4-BE49-F238E27FC236}">
                        <a16:creationId xmlns:a16="http://schemas.microsoft.com/office/drawing/2014/main" id="{820D6122-582F-D46D-E5F2-65D5323935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8" name="Oval 54">
                    <a:extLst>
                      <a:ext uri="{FF2B5EF4-FFF2-40B4-BE49-F238E27FC236}">
                        <a16:creationId xmlns:a16="http://schemas.microsoft.com/office/drawing/2014/main" id="{791154DC-46BB-7412-6279-F185052D7B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9" name="Oval 55">
                    <a:extLst>
                      <a:ext uri="{FF2B5EF4-FFF2-40B4-BE49-F238E27FC236}">
                        <a16:creationId xmlns:a16="http://schemas.microsoft.com/office/drawing/2014/main" id="{58D2DBDA-1251-F39D-48A2-D23B8FD597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0" name="Oval 56">
                    <a:extLst>
                      <a:ext uri="{FF2B5EF4-FFF2-40B4-BE49-F238E27FC236}">
                        <a16:creationId xmlns:a16="http://schemas.microsoft.com/office/drawing/2014/main" id="{816C1760-13EF-60D5-D24B-DB6BD6ADDD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1" name="Oval 57">
                    <a:extLst>
                      <a:ext uri="{FF2B5EF4-FFF2-40B4-BE49-F238E27FC236}">
                        <a16:creationId xmlns:a16="http://schemas.microsoft.com/office/drawing/2014/main" id="{B2A21DCF-C64A-F461-CF58-AD3DF87771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2" name="Oval 58">
                    <a:extLst>
                      <a:ext uri="{FF2B5EF4-FFF2-40B4-BE49-F238E27FC236}">
                        <a16:creationId xmlns:a16="http://schemas.microsoft.com/office/drawing/2014/main" id="{DBDCA8DF-6E44-94A5-045E-1665D72847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3" name="Oval 59">
                    <a:extLst>
                      <a:ext uri="{FF2B5EF4-FFF2-40B4-BE49-F238E27FC236}">
                        <a16:creationId xmlns:a16="http://schemas.microsoft.com/office/drawing/2014/main" id="{464D6F05-2A7F-AA8A-4055-0D1FB7EF3F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4" name="Oval 60">
                    <a:extLst>
                      <a:ext uri="{FF2B5EF4-FFF2-40B4-BE49-F238E27FC236}">
                        <a16:creationId xmlns:a16="http://schemas.microsoft.com/office/drawing/2014/main" id="{19C13FE5-4A92-4A1F-0793-BC8EB6FE7B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85" name="Oval 61">
                  <a:extLst>
                    <a:ext uri="{FF2B5EF4-FFF2-40B4-BE49-F238E27FC236}">
                      <a16:creationId xmlns:a16="http://schemas.microsoft.com/office/drawing/2014/main" id="{8F59202F-ADDF-7178-F0BE-C11640B68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6" name="Oval 62">
                  <a:extLst>
                    <a:ext uri="{FF2B5EF4-FFF2-40B4-BE49-F238E27FC236}">
                      <a16:creationId xmlns:a16="http://schemas.microsoft.com/office/drawing/2014/main" id="{D09CEBD8-78BC-ECD3-8349-118DD9139B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7" name="Oval 63">
                  <a:extLst>
                    <a:ext uri="{FF2B5EF4-FFF2-40B4-BE49-F238E27FC236}">
                      <a16:creationId xmlns:a16="http://schemas.microsoft.com/office/drawing/2014/main" id="{D2EAD279-25CD-CAFA-89F6-8CC5547759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8" name="Oval 64">
                  <a:extLst>
                    <a:ext uri="{FF2B5EF4-FFF2-40B4-BE49-F238E27FC236}">
                      <a16:creationId xmlns:a16="http://schemas.microsoft.com/office/drawing/2014/main" id="{49D116FF-AD1B-C3CC-5F8B-F9968DD5A9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89" name="Group 65">
                <a:extLst>
                  <a:ext uri="{FF2B5EF4-FFF2-40B4-BE49-F238E27FC236}">
                    <a16:creationId xmlns:a16="http://schemas.microsoft.com/office/drawing/2014/main" id="{D17FE341-4E9F-3279-86A3-FBB921A9A5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6690" name="Group 66">
                  <a:extLst>
                    <a:ext uri="{FF2B5EF4-FFF2-40B4-BE49-F238E27FC236}">
                      <a16:creationId xmlns:a16="http://schemas.microsoft.com/office/drawing/2014/main" id="{CF81E7AC-3E3F-62B9-101F-BEC028B37B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91" name="Oval 67">
                    <a:extLst>
                      <a:ext uri="{FF2B5EF4-FFF2-40B4-BE49-F238E27FC236}">
                        <a16:creationId xmlns:a16="http://schemas.microsoft.com/office/drawing/2014/main" id="{2A84A126-2B74-E72A-7165-EC4434F775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2" name="Oval 68">
                    <a:extLst>
                      <a:ext uri="{FF2B5EF4-FFF2-40B4-BE49-F238E27FC236}">
                        <a16:creationId xmlns:a16="http://schemas.microsoft.com/office/drawing/2014/main" id="{534C25F6-A900-0751-E3DC-B79C5364E9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3" name="Oval 69">
                    <a:extLst>
                      <a:ext uri="{FF2B5EF4-FFF2-40B4-BE49-F238E27FC236}">
                        <a16:creationId xmlns:a16="http://schemas.microsoft.com/office/drawing/2014/main" id="{34495E2F-A49B-6FB0-4E7D-DD07D05B43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4" name="Oval 70">
                    <a:extLst>
                      <a:ext uri="{FF2B5EF4-FFF2-40B4-BE49-F238E27FC236}">
                        <a16:creationId xmlns:a16="http://schemas.microsoft.com/office/drawing/2014/main" id="{061D0B3B-0FCA-46A2-FF20-99F878AFE3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5" name="Oval 71">
                    <a:extLst>
                      <a:ext uri="{FF2B5EF4-FFF2-40B4-BE49-F238E27FC236}">
                        <a16:creationId xmlns:a16="http://schemas.microsoft.com/office/drawing/2014/main" id="{7083E067-0621-059A-70EB-A31662B71C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6" name="Oval 72">
                    <a:extLst>
                      <a:ext uri="{FF2B5EF4-FFF2-40B4-BE49-F238E27FC236}">
                        <a16:creationId xmlns:a16="http://schemas.microsoft.com/office/drawing/2014/main" id="{ABAF5F5F-153E-2E5F-254E-FF601E0485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7" name="Oval 73">
                    <a:extLst>
                      <a:ext uri="{FF2B5EF4-FFF2-40B4-BE49-F238E27FC236}">
                        <a16:creationId xmlns:a16="http://schemas.microsoft.com/office/drawing/2014/main" id="{413508FA-A25C-B5E6-6B0F-65DC86E80C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8" name="Oval 74">
                    <a:extLst>
                      <a:ext uri="{FF2B5EF4-FFF2-40B4-BE49-F238E27FC236}">
                        <a16:creationId xmlns:a16="http://schemas.microsoft.com/office/drawing/2014/main" id="{DABA246B-5C14-DEC4-E20D-FD14AC7B8E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9" name="Oval 75">
                    <a:extLst>
                      <a:ext uri="{FF2B5EF4-FFF2-40B4-BE49-F238E27FC236}">
                        <a16:creationId xmlns:a16="http://schemas.microsoft.com/office/drawing/2014/main" id="{A3BE519C-3765-4570-A951-D21F763019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0" name="Oval 76">
                    <a:extLst>
                      <a:ext uri="{FF2B5EF4-FFF2-40B4-BE49-F238E27FC236}">
                        <a16:creationId xmlns:a16="http://schemas.microsoft.com/office/drawing/2014/main" id="{8F9183A8-5DB7-FD02-A01B-CE9C4A5FB6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1" name="Oval 77">
                    <a:extLst>
                      <a:ext uri="{FF2B5EF4-FFF2-40B4-BE49-F238E27FC236}">
                        <a16:creationId xmlns:a16="http://schemas.microsoft.com/office/drawing/2014/main" id="{967B37CB-FE12-39F1-1773-97E95ED50E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2" name="Oval 78">
                    <a:extLst>
                      <a:ext uri="{FF2B5EF4-FFF2-40B4-BE49-F238E27FC236}">
                        <a16:creationId xmlns:a16="http://schemas.microsoft.com/office/drawing/2014/main" id="{CCFC6457-9AAB-A25E-9DE2-A48D15762A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3" name="Oval 79">
                    <a:extLst>
                      <a:ext uri="{FF2B5EF4-FFF2-40B4-BE49-F238E27FC236}">
                        <a16:creationId xmlns:a16="http://schemas.microsoft.com/office/drawing/2014/main" id="{2A65FD8C-4039-60BC-2B65-506BF74093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4" name="Oval 80">
                    <a:extLst>
                      <a:ext uri="{FF2B5EF4-FFF2-40B4-BE49-F238E27FC236}">
                        <a16:creationId xmlns:a16="http://schemas.microsoft.com/office/drawing/2014/main" id="{B0C36858-1D8A-D40B-DA95-712A7E10A7E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705" name="Oval 81">
                  <a:extLst>
                    <a:ext uri="{FF2B5EF4-FFF2-40B4-BE49-F238E27FC236}">
                      <a16:creationId xmlns:a16="http://schemas.microsoft.com/office/drawing/2014/main" id="{0C1E7F57-E13B-F283-7DD7-5E40931275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6" name="Oval 82">
                  <a:extLst>
                    <a:ext uri="{FF2B5EF4-FFF2-40B4-BE49-F238E27FC236}">
                      <a16:creationId xmlns:a16="http://schemas.microsoft.com/office/drawing/2014/main" id="{E1FAD5DC-AFCF-E4C6-6D19-93E9684E11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7" name="Oval 83">
                  <a:extLst>
                    <a:ext uri="{FF2B5EF4-FFF2-40B4-BE49-F238E27FC236}">
                      <a16:creationId xmlns:a16="http://schemas.microsoft.com/office/drawing/2014/main" id="{9BF6E65D-AE5B-1E39-7440-03F72B2E9A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8" name="Oval 84">
                  <a:extLst>
                    <a:ext uri="{FF2B5EF4-FFF2-40B4-BE49-F238E27FC236}">
                      <a16:creationId xmlns:a16="http://schemas.microsoft.com/office/drawing/2014/main" id="{1C6D9AE2-74CC-A08B-8213-1F8873355B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26709" name="Group 85">
              <a:extLst>
                <a:ext uri="{FF2B5EF4-FFF2-40B4-BE49-F238E27FC236}">
                  <a16:creationId xmlns:a16="http://schemas.microsoft.com/office/drawing/2014/main" id="{17F135B7-27E3-60A4-34F8-51940DC46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084"/>
              <a:ext cx="1007" cy="836"/>
              <a:chOff x="576" y="768"/>
              <a:chExt cx="1007" cy="836"/>
            </a:xfrm>
          </p:grpSpPr>
          <p:sp>
            <p:nvSpPr>
              <p:cNvPr id="26710" name="Text Box 86">
                <a:extLst>
                  <a:ext uri="{FF2B5EF4-FFF2-40B4-BE49-F238E27FC236}">
                    <a16:creationId xmlns:a16="http://schemas.microsoft.com/office/drawing/2014/main" id="{7504A33E-0F93-5AF4-C275-3239EDB188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Po</a:t>
                </a:r>
              </a:p>
            </p:txBody>
          </p:sp>
          <p:sp>
            <p:nvSpPr>
              <p:cNvPr id="26711" name="Text Box 87">
                <a:extLst>
                  <a:ext uri="{FF2B5EF4-FFF2-40B4-BE49-F238E27FC236}">
                    <a16:creationId xmlns:a16="http://schemas.microsoft.com/office/drawing/2014/main" id="{E2CCE60B-8DF5-E96A-4426-2641F18715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218</a:t>
                </a:r>
              </a:p>
            </p:txBody>
          </p:sp>
          <p:sp>
            <p:nvSpPr>
              <p:cNvPr id="26712" name="Text Box 88">
                <a:extLst>
                  <a:ext uri="{FF2B5EF4-FFF2-40B4-BE49-F238E27FC236}">
                    <a16:creationId xmlns:a16="http://schemas.microsoft.com/office/drawing/2014/main" id="{223C1D19-28E4-7C7F-D4BA-D67007A70D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84</a:t>
                </a:r>
              </a:p>
            </p:txBody>
          </p:sp>
        </p:grpSp>
      </p:grpSp>
      <p:grpSp>
        <p:nvGrpSpPr>
          <p:cNvPr id="26790" name="Group 166">
            <a:extLst>
              <a:ext uri="{FF2B5EF4-FFF2-40B4-BE49-F238E27FC236}">
                <a16:creationId xmlns:a16="http://schemas.microsoft.com/office/drawing/2014/main" id="{5219B12A-7094-8330-2A85-88273AF35E7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6791" name="Line 167">
              <a:extLst>
                <a:ext uri="{FF2B5EF4-FFF2-40B4-BE49-F238E27FC236}">
                  <a16:creationId xmlns:a16="http://schemas.microsoft.com/office/drawing/2014/main" id="{9339A951-D09A-9D90-60D6-7EF2A6BE53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2" name="Line 168">
              <a:extLst>
                <a:ext uri="{FF2B5EF4-FFF2-40B4-BE49-F238E27FC236}">
                  <a16:creationId xmlns:a16="http://schemas.microsoft.com/office/drawing/2014/main" id="{F9C24ED0-E72B-DB9A-4D09-780F3C956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879" name="Group 255">
            <a:extLst>
              <a:ext uri="{FF2B5EF4-FFF2-40B4-BE49-F238E27FC236}">
                <a16:creationId xmlns:a16="http://schemas.microsoft.com/office/drawing/2014/main" id="{881AACFE-B561-B573-8E1F-AF6BECBB7A19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295400"/>
            <a:ext cx="2514600" cy="4953000"/>
            <a:chOff x="3792" y="816"/>
            <a:chExt cx="1584" cy="3120"/>
          </a:xfrm>
        </p:grpSpPr>
        <p:grpSp>
          <p:nvGrpSpPr>
            <p:cNvPr id="26878" name="Group 254">
              <a:extLst>
                <a:ext uri="{FF2B5EF4-FFF2-40B4-BE49-F238E27FC236}">
                  <a16:creationId xmlns:a16="http://schemas.microsoft.com/office/drawing/2014/main" id="{077443AB-3D17-6D8E-F49B-808F5C19A4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2832"/>
              <a:ext cx="563" cy="1104"/>
              <a:chOff x="4080" y="2832"/>
              <a:chExt cx="563" cy="1104"/>
            </a:xfrm>
          </p:grpSpPr>
          <p:grpSp>
            <p:nvGrpSpPr>
              <p:cNvPr id="26793" name="Group 169">
                <a:extLst>
                  <a:ext uri="{FF2B5EF4-FFF2-40B4-BE49-F238E27FC236}">
                    <a16:creationId xmlns:a16="http://schemas.microsoft.com/office/drawing/2014/main" id="{C8A6E0AC-1BA0-60CB-767E-E261EC785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2832"/>
                <a:ext cx="563" cy="836"/>
                <a:chOff x="4080" y="2832"/>
                <a:chExt cx="563" cy="836"/>
              </a:xfrm>
            </p:grpSpPr>
            <p:sp>
              <p:nvSpPr>
                <p:cNvPr id="26787" name="Text Box 163">
                  <a:extLst>
                    <a:ext uri="{FF2B5EF4-FFF2-40B4-BE49-F238E27FC236}">
                      <a16:creationId xmlns:a16="http://schemas.microsoft.com/office/drawing/2014/main" id="{4A41333D-2074-1CCF-AFD4-A8144C4F1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4" y="2902"/>
                  <a:ext cx="379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Symbol" panose="05050102010706020507" pitchFamily="18" charset="2"/>
                    </a:rPr>
                    <a:t>b</a:t>
                  </a:r>
                </a:p>
              </p:txBody>
            </p:sp>
            <p:sp>
              <p:nvSpPr>
                <p:cNvPr id="26788" name="Text Box 164">
                  <a:extLst>
                    <a:ext uri="{FF2B5EF4-FFF2-40B4-BE49-F238E27FC236}">
                      <a16:creationId xmlns:a16="http://schemas.microsoft.com/office/drawing/2014/main" id="{4BF104F8-1170-8D96-AB18-4CBD434EE3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283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6789" name="Text Box 165">
                  <a:extLst>
                    <a:ext uri="{FF2B5EF4-FFF2-40B4-BE49-F238E27FC236}">
                      <a16:creationId xmlns:a16="http://schemas.microsoft.com/office/drawing/2014/main" id="{DEDE8843-3593-C983-6147-79ECDEEFDB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3322"/>
                  <a:ext cx="31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  <p:sp>
            <p:nvSpPr>
              <p:cNvPr id="26794" name="Oval 170">
                <a:extLst>
                  <a:ext uri="{FF2B5EF4-FFF2-40B4-BE49-F238E27FC236}">
                    <a16:creationId xmlns:a16="http://schemas.microsoft.com/office/drawing/2014/main" id="{CB3C13C5-B820-292F-5331-EAA399E7E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6876" name="Group 252">
              <a:extLst>
                <a:ext uri="{FF2B5EF4-FFF2-40B4-BE49-F238E27FC236}">
                  <a16:creationId xmlns:a16="http://schemas.microsoft.com/office/drawing/2014/main" id="{6564D6A6-B319-1512-13E1-0271F6B70D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816"/>
              <a:ext cx="1584" cy="1968"/>
              <a:chOff x="3792" y="816"/>
              <a:chExt cx="1584" cy="1968"/>
            </a:xfrm>
          </p:grpSpPr>
          <p:grpSp>
            <p:nvGrpSpPr>
              <p:cNvPr id="26776" name="Group 152">
                <a:extLst>
                  <a:ext uri="{FF2B5EF4-FFF2-40B4-BE49-F238E27FC236}">
                    <a16:creationId xmlns:a16="http://schemas.microsoft.com/office/drawing/2014/main" id="{559B2EB2-54B5-2E3B-3DF2-54AAE2BD26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1" y="816"/>
                <a:ext cx="993" cy="836"/>
                <a:chOff x="2356" y="768"/>
                <a:chExt cx="993" cy="836"/>
              </a:xfrm>
            </p:grpSpPr>
            <p:sp>
              <p:nvSpPr>
                <p:cNvPr id="26777" name="Text Box 153">
                  <a:extLst>
                    <a:ext uri="{FF2B5EF4-FFF2-40B4-BE49-F238E27FC236}">
                      <a16:creationId xmlns:a16="http://schemas.microsoft.com/office/drawing/2014/main" id="{ED13A294-ED76-0F50-16D5-E1DD328B0F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59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At</a:t>
                  </a:r>
                </a:p>
              </p:txBody>
            </p:sp>
            <p:sp>
              <p:nvSpPr>
                <p:cNvPr id="26778" name="Text Box 154">
                  <a:extLst>
                    <a:ext uri="{FF2B5EF4-FFF2-40B4-BE49-F238E27FC236}">
                      <a16:creationId xmlns:a16="http://schemas.microsoft.com/office/drawing/2014/main" id="{5EE2DA86-5A3E-7579-1908-8E021AA81D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218</a:t>
                  </a:r>
                </a:p>
              </p:txBody>
            </p:sp>
            <p:sp>
              <p:nvSpPr>
                <p:cNvPr id="26779" name="Text Box 155">
                  <a:extLst>
                    <a:ext uri="{FF2B5EF4-FFF2-40B4-BE49-F238E27FC236}">
                      <a16:creationId xmlns:a16="http://schemas.microsoft.com/office/drawing/2014/main" id="{C80488B5-E508-8AB8-BD43-65EB358189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85</a:t>
                  </a:r>
                </a:p>
              </p:txBody>
            </p:sp>
          </p:grpSp>
          <p:grpSp>
            <p:nvGrpSpPr>
              <p:cNvPr id="26795" name="Group 171">
                <a:extLst>
                  <a:ext uri="{FF2B5EF4-FFF2-40B4-BE49-F238E27FC236}">
                    <a16:creationId xmlns:a16="http://schemas.microsoft.com/office/drawing/2014/main" id="{8166024E-67BF-EF71-526F-AA5BEE81AA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1536"/>
                <a:ext cx="1584" cy="1248"/>
                <a:chOff x="1056" y="1248"/>
                <a:chExt cx="1584" cy="1248"/>
              </a:xfrm>
            </p:grpSpPr>
            <p:grpSp>
              <p:nvGrpSpPr>
                <p:cNvPr id="26796" name="Group 172">
                  <a:extLst>
                    <a:ext uri="{FF2B5EF4-FFF2-40B4-BE49-F238E27FC236}">
                      <a16:creationId xmlns:a16="http://schemas.microsoft.com/office/drawing/2014/main" id="{B21AB798-86D6-855C-39D7-311EC9F09F6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24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797" name="Group 173">
                    <a:extLst>
                      <a:ext uri="{FF2B5EF4-FFF2-40B4-BE49-F238E27FC236}">
                        <a16:creationId xmlns:a16="http://schemas.microsoft.com/office/drawing/2014/main" id="{596E21E7-94F5-F717-AAE5-70EA99723D5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798" name="Oval 174">
                      <a:extLst>
                        <a:ext uri="{FF2B5EF4-FFF2-40B4-BE49-F238E27FC236}">
                          <a16:creationId xmlns:a16="http://schemas.microsoft.com/office/drawing/2014/main" id="{1CEF3224-DBE5-DBD6-2BDD-D4E3D1E65F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799" name="Oval 175">
                      <a:extLst>
                        <a:ext uri="{FF2B5EF4-FFF2-40B4-BE49-F238E27FC236}">
                          <a16:creationId xmlns:a16="http://schemas.microsoft.com/office/drawing/2014/main" id="{23A4FC14-7765-9796-841D-E6BDB6D6D7A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0" name="Oval 176">
                      <a:extLst>
                        <a:ext uri="{FF2B5EF4-FFF2-40B4-BE49-F238E27FC236}">
                          <a16:creationId xmlns:a16="http://schemas.microsoft.com/office/drawing/2014/main" id="{B1EED1C8-169D-CA38-EBB8-2224A098CC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1" name="Oval 177">
                      <a:extLst>
                        <a:ext uri="{FF2B5EF4-FFF2-40B4-BE49-F238E27FC236}">
                          <a16:creationId xmlns:a16="http://schemas.microsoft.com/office/drawing/2014/main" id="{9DACD916-290D-FCD1-BA90-D09DEBA9F8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2" name="Oval 178">
                      <a:extLst>
                        <a:ext uri="{FF2B5EF4-FFF2-40B4-BE49-F238E27FC236}">
                          <a16:creationId xmlns:a16="http://schemas.microsoft.com/office/drawing/2014/main" id="{475E3D44-2E68-2B5D-8572-256ECFB0DA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3" name="Oval 179">
                      <a:extLst>
                        <a:ext uri="{FF2B5EF4-FFF2-40B4-BE49-F238E27FC236}">
                          <a16:creationId xmlns:a16="http://schemas.microsoft.com/office/drawing/2014/main" id="{0DE49965-9EF3-F9FA-7D11-AB4A4C3991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4" name="Oval 180">
                      <a:extLst>
                        <a:ext uri="{FF2B5EF4-FFF2-40B4-BE49-F238E27FC236}">
                          <a16:creationId xmlns:a16="http://schemas.microsoft.com/office/drawing/2014/main" id="{7DAAB2F8-19D1-8A0C-2CE3-07CB626A9CE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5" name="Oval 181">
                      <a:extLst>
                        <a:ext uri="{FF2B5EF4-FFF2-40B4-BE49-F238E27FC236}">
                          <a16:creationId xmlns:a16="http://schemas.microsoft.com/office/drawing/2014/main" id="{EBFA8048-5EA0-EB86-FB08-089B9A5833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6" name="Oval 182">
                      <a:extLst>
                        <a:ext uri="{FF2B5EF4-FFF2-40B4-BE49-F238E27FC236}">
                          <a16:creationId xmlns:a16="http://schemas.microsoft.com/office/drawing/2014/main" id="{08E0740E-436F-A5CD-4EFC-11AAEA399C7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7" name="Oval 183">
                      <a:extLst>
                        <a:ext uri="{FF2B5EF4-FFF2-40B4-BE49-F238E27FC236}">
                          <a16:creationId xmlns:a16="http://schemas.microsoft.com/office/drawing/2014/main" id="{85EDC9DE-76BF-E0EB-FAFE-81D20E69D8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8" name="Oval 184">
                      <a:extLst>
                        <a:ext uri="{FF2B5EF4-FFF2-40B4-BE49-F238E27FC236}">
                          <a16:creationId xmlns:a16="http://schemas.microsoft.com/office/drawing/2014/main" id="{762B2674-15ED-10A3-0AC7-16ADBF754F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9" name="Oval 185">
                      <a:extLst>
                        <a:ext uri="{FF2B5EF4-FFF2-40B4-BE49-F238E27FC236}">
                          <a16:creationId xmlns:a16="http://schemas.microsoft.com/office/drawing/2014/main" id="{5A1D5481-C680-7EE5-317D-A6D0B1B688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0" name="Oval 186">
                      <a:extLst>
                        <a:ext uri="{FF2B5EF4-FFF2-40B4-BE49-F238E27FC236}">
                          <a16:creationId xmlns:a16="http://schemas.microsoft.com/office/drawing/2014/main" id="{AA0E015F-8753-A83F-4C09-92C51DFFAF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1" name="Oval 187">
                      <a:extLst>
                        <a:ext uri="{FF2B5EF4-FFF2-40B4-BE49-F238E27FC236}">
                          <a16:creationId xmlns:a16="http://schemas.microsoft.com/office/drawing/2014/main" id="{E50FE741-5740-2985-0DAB-597F327F23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12" name="Oval 188">
                    <a:extLst>
                      <a:ext uri="{FF2B5EF4-FFF2-40B4-BE49-F238E27FC236}">
                        <a16:creationId xmlns:a16="http://schemas.microsoft.com/office/drawing/2014/main" id="{490AA506-046F-F1A2-E60C-2B43269450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3" name="Oval 189">
                    <a:extLst>
                      <a:ext uri="{FF2B5EF4-FFF2-40B4-BE49-F238E27FC236}">
                        <a16:creationId xmlns:a16="http://schemas.microsoft.com/office/drawing/2014/main" id="{BF061917-1519-16F6-986F-CF5D4565A9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4" name="Oval 190">
                    <a:extLst>
                      <a:ext uri="{FF2B5EF4-FFF2-40B4-BE49-F238E27FC236}">
                        <a16:creationId xmlns:a16="http://schemas.microsoft.com/office/drawing/2014/main" id="{000E3642-E164-319C-B2C8-5DB606BC7D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5" name="Oval 191">
                    <a:extLst>
                      <a:ext uri="{FF2B5EF4-FFF2-40B4-BE49-F238E27FC236}">
                        <a16:creationId xmlns:a16="http://schemas.microsoft.com/office/drawing/2014/main" id="{8CFCBB44-BDE6-FD71-50B7-82C2FA206B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16" name="Group 192">
                  <a:extLst>
                    <a:ext uri="{FF2B5EF4-FFF2-40B4-BE49-F238E27FC236}">
                      <a16:creationId xmlns:a16="http://schemas.microsoft.com/office/drawing/2014/main" id="{532999F5-9D93-5DDF-D22B-7DB01DD918E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" y="153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17" name="Group 193">
                    <a:extLst>
                      <a:ext uri="{FF2B5EF4-FFF2-40B4-BE49-F238E27FC236}">
                        <a16:creationId xmlns:a16="http://schemas.microsoft.com/office/drawing/2014/main" id="{5F958244-51A8-D6C2-D38C-C51DF9E204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18" name="Oval 194">
                      <a:extLst>
                        <a:ext uri="{FF2B5EF4-FFF2-40B4-BE49-F238E27FC236}">
                          <a16:creationId xmlns:a16="http://schemas.microsoft.com/office/drawing/2014/main" id="{592F9B09-16A3-B5CC-8ADE-5CBB7F380A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9" name="Oval 195">
                      <a:extLst>
                        <a:ext uri="{FF2B5EF4-FFF2-40B4-BE49-F238E27FC236}">
                          <a16:creationId xmlns:a16="http://schemas.microsoft.com/office/drawing/2014/main" id="{99AEE00A-375D-69F8-F0AC-6FA0A3E46B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0" name="Oval 196">
                      <a:extLst>
                        <a:ext uri="{FF2B5EF4-FFF2-40B4-BE49-F238E27FC236}">
                          <a16:creationId xmlns:a16="http://schemas.microsoft.com/office/drawing/2014/main" id="{4F72BD2C-AA96-4BA5-1B3C-58621FF673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1" name="Oval 197">
                      <a:extLst>
                        <a:ext uri="{FF2B5EF4-FFF2-40B4-BE49-F238E27FC236}">
                          <a16:creationId xmlns:a16="http://schemas.microsoft.com/office/drawing/2014/main" id="{F2605256-80FE-9914-7E24-7EDA838F439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2" name="Oval 198">
                      <a:extLst>
                        <a:ext uri="{FF2B5EF4-FFF2-40B4-BE49-F238E27FC236}">
                          <a16:creationId xmlns:a16="http://schemas.microsoft.com/office/drawing/2014/main" id="{89DB3C15-EE26-222C-CA2F-2CC3890BAD4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3" name="Oval 199">
                      <a:extLst>
                        <a:ext uri="{FF2B5EF4-FFF2-40B4-BE49-F238E27FC236}">
                          <a16:creationId xmlns:a16="http://schemas.microsoft.com/office/drawing/2014/main" id="{7844E503-6CD9-AB4C-3D4C-17B7B66FB8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4" name="Oval 200">
                      <a:extLst>
                        <a:ext uri="{FF2B5EF4-FFF2-40B4-BE49-F238E27FC236}">
                          <a16:creationId xmlns:a16="http://schemas.microsoft.com/office/drawing/2014/main" id="{3A9DAEAE-BA73-C123-10E3-D3B31811754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5" name="Oval 201">
                      <a:extLst>
                        <a:ext uri="{FF2B5EF4-FFF2-40B4-BE49-F238E27FC236}">
                          <a16:creationId xmlns:a16="http://schemas.microsoft.com/office/drawing/2014/main" id="{83C7BDBF-B130-0BB1-8066-BC5F163E0DF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6" name="Oval 202">
                      <a:extLst>
                        <a:ext uri="{FF2B5EF4-FFF2-40B4-BE49-F238E27FC236}">
                          <a16:creationId xmlns:a16="http://schemas.microsoft.com/office/drawing/2014/main" id="{B89193DF-6930-B4F4-4EB7-2191FDF7ADC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7" name="Oval 203">
                      <a:extLst>
                        <a:ext uri="{FF2B5EF4-FFF2-40B4-BE49-F238E27FC236}">
                          <a16:creationId xmlns:a16="http://schemas.microsoft.com/office/drawing/2014/main" id="{97DD36B6-3720-4DF5-CFDE-3149A8B91F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8" name="Oval 204">
                      <a:extLst>
                        <a:ext uri="{FF2B5EF4-FFF2-40B4-BE49-F238E27FC236}">
                          <a16:creationId xmlns:a16="http://schemas.microsoft.com/office/drawing/2014/main" id="{A63D4C03-1414-5F10-2600-ABBB099D0D5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9" name="Oval 205">
                      <a:extLst>
                        <a:ext uri="{FF2B5EF4-FFF2-40B4-BE49-F238E27FC236}">
                          <a16:creationId xmlns:a16="http://schemas.microsoft.com/office/drawing/2014/main" id="{06813B39-0D95-766D-BF1D-10E73F799DF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0" name="Oval 206">
                      <a:extLst>
                        <a:ext uri="{FF2B5EF4-FFF2-40B4-BE49-F238E27FC236}">
                          <a16:creationId xmlns:a16="http://schemas.microsoft.com/office/drawing/2014/main" id="{9D774106-8D2B-7AAA-33F2-8260809DDE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1" name="Oval 207">
                      <a:extLst>
                        <a:ext uri="{FF2B5EF4-FFF2-40B4-BE49-F238E27FC236}">
                          <a16:creationId xmlns:a16="http://schemas.microsoft.com/office/drawing/2014/main" id="{6E1BF7A8-15DA-C05E-EE0C-C46E41782F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32" name="Oval 208">
                    <a:extLst>
                      <a:ext uri="{FF2B5EF4-FFF2-40B4-BE49-F238E27FC236}">
                        <a16:creationId xmlns:a16="http://schemas.microsoft.com/office/drawing/2014/main" id="{09ECE599-67E9-1DAB-509A-3F8B083EA6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3" name="Oval 209">
                    <a:extLst>
                      <a:ext uri="{FF2B5EF4-FFF2-40B4-BE49-F238E27FC236}">
                        <a16:creationId xmlns:a16="http://schemas.microsoft.com/office/drawing/2014/main" id="{F0CD2E99-DE0F-2906-121E-1260264E73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4" name="Oval 210">
                    <a:extLst>
                      <a:ext uri="{FF2B5EF4-FFF2-40B4-BE49-F238E27FC236}">
                        <a16:creationId xmlns:a16="http://schemas.microsoft.com/office/drawing/2014/main" id="{CE14ECC5-C615-58BC-0E5D-840F492018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5" name="Oval 211">
                    <a:extLst>
                      <a:ext uri="{FF2B5EF4-FFF2-40B4-BE49-F238E27FC236}">
                        <a16:creationId xmlns:a16="http://schemas.microsoft.com/office/drawing/2014/main" id="{5E852BF0-7800-4A91-0D3F-7E59B462FF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36" name="Group 212">
                  <a:extLst>
                    <a:ext uri="{FF2B5EF4-FFF2-40B4-BE49-F238E27FC236}">
                      <a16:creationId xmlns:a16="http://schemas.microsoft.com/office/drawing/2014/main" id="{3C27F9A1-EF80-CB0F-2DC8-8EBF880AD9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37" name="Group 213">
                    <a:extLst>
                      <a:ext uri="{FF2B5EF4-FFF2-40B4-BE49-F238E27FC236}">
                        <a16:creationId xmlns:a16="http://schemas.microsoft.com/office/drawing/2014/main" id="{B79D0072-0099-5299-AD40-26A40291DE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38" name="Oval 214">
                      <a:extLst>
                        <a:ext uri="{FF2B5EF4-FFF2-40B4-BE49-F238E27FC236}">
                          <a16:creationId xmlns:a16="http://schemas.microsoft.com/office/drawing/2014/main" id="{AAC8A07D-4CC6-B545-BF5A-149BEF40837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9" name="Oval 215">
                      <a:extLst>
                        <a:ext uri="{FF2B5EF4-FFF2-40B4-BE49-F238E27FC236}">
                          <a16:creationId xmlns:a16="http://schemas.microsoft.com/office/drawing/2014/main" id="{3654EB5E-2B33-86F2-9F3C-33DF0D3413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0" name="Oval 216">
                      <a:extLst>
                        <a:ext uri="{FF2B5EF4-FFF2-40B4-BE49-F238E27FC236}">
                          <a16:creationId xmlns:a16="http://schemas.microsoft.com/office/drawing/2014/main" id="{1B6EF140-1454-F047-526C-20B23AFEAC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1" name="Oval 217">
                      <a:extLst>
                        <a:ext uri="{FF2B5EF4-FFF2-40B4-BE49-F238E27FC236}">
                          <a16:creationId xmlns:a16="http://schemas.microsoft.com/office/drawing/2014/main" id="{DFC3072C-A83C-7C57-528C-8206E6CD99F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2" name="Oval 218">
                      <a:extLst>
                        <a:ext uri="{FF2B5EF4-FFF2-40B4-BE49-F238E27FC236}">
                          <a16:creationId xmlns:a16="http://schemas.microsoft.com/office/drawing/2014/main" id="{F37581AD-153C-B3B0-4122-81E9A636558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3" name="Oval 219">
                      <a:extLst>
                        <a:ext uri="{FF2B5EF4-FFF2-40B4-BE49-F238E27FC236}">
                          <a16:creationId xmlns:a16="http://schemas.microsoft.com/office/drawing/2014/main" id="{EB74B7DE-EB21-96D4-2E55-6C7473CD34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4" name="Oval 220">
                      <a:extLst>
                        <a:ext uri="{FF2B5EF4-FFF2-40B4-BE49-F238E27FC236}">
                          <a16:creationId xmlns:a16="http://schemas.microsoft.com/office/drawing/2014/main" id="{9FAB54AC-BB76-63D8-6E00-ED1DFFE2054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5" name="Oval 221">
                      <a:extLst>
                        <a:ext uri="{FF2B5EF4-FFF2-40B4-BE49-F238E27FC236}">
                          <a16:creationId xmlns:a16="http://schemas.microsoft.com/office/drawing/2014/main" id="{BB62EA0A-C08A-99D2-99B3-14BADDFAF49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6" name="Oval 222">
                      <a:extLst>
                        <a:ext uri="{FF2B5EF4-FFF2-40B4-BE49-F238E27FC236}">
                          <a16:creationId xmlns:a16="http://schemas.microsoft.com/office/drawing/2014/main" id="{C6BBCE11-6483-369F-533E-F01723CE85E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7" name="Oval 223">
                      <a:extLst>
                        <a:ext uri="{FF2B5EF4-FFF2-40B4-BE49-F238E27FC236}">
                          <a16:creationId xmlns:a16="http://schemas.microsoft.com/office/drawing/2014/main" id="{05EC13A2-67A2-05D5-57B0-40C7C25AB4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8" name="Oval 224">
                      <a:extLst>
                        <a:ext uri="{FF2B5EF4-FFF2-40B4-BE49-F238E27FC236}">
                          <a16:creationId xmlns:a16="http://schemas.microsoft.com/office/drawing/2014/main" id="{1743DC9D-B594-BDEE-C72E-422B95AE18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9" name="Oval 225">
                      <a:extLst>
                        <a:ext uri="{FF2B5EF4-FFF2-40B4-BE49-F238E27FC236}">
                          <a16:creationId xmlns:a16="http://schemas.microsoft.com/office/drawing/2014/main" id="{B0229314-5B75-53E2-7F2F-59B65F2D1D8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0" name="Oval 226">
                      <a:extLst>
                        <a:ext uri="{FF2B5EF4-FFF2-40B4-BE49-F238E27FC236}">
                          <a16:creationId xmlns:a16="http://schemas.microsoft.com/office/drawing/2014/main" id="{64E4C273-B183-4971-763F-DF39A5730D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1" name="Oval 227">
                      <a:extLst>
                        <a:ext uri="{FF2B5EF4-FFF2-40B4-BE49-F238E27FC236}">
                          <a16:creationId xmlns:a16="http://schemas.microsoft.com/office/drawing/2014/main" id="{FE5DA212-8EF4-9C34-D5B0-4CBF47766E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52" name="Oval 228">
                    <a:extLst>
                      <a:ext uri="{FF2B5EF4-FFF2-40B4-BE49-F238E27FC236}">
                        <a16:creationId xmlns:a16="http://schemas.microsoft.com/office/drawing/2014/main" id="{A095D3FA-ECE0-BF21-3CF4-959AF79D0F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3" name="Oval 229">
                    <a:extLst>
                      <a:ext uri="{FF2B5EF4-FFF2-40B4-BE49-F238E27FC236}">
                        <a16:creationId xmlns:a16="http://schemas.microsoft.com/office/drawing/2014/main" id="{F44B8BE3-51BA-BB3F-D323-60B2F9EBAF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4" name="Oval 230">
                    <a:extLst>
                      <a:ext uri="{FF2B5EF4-FFF2-40B4-BE49-F238E27FC236}">
                        <a16:creationId xmlns:a16="http://schemas.microsoft.com/office/drawing/2014/main" id="{492001B2-3B81-133B-4351-1706795AE2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5" name="Oval 231">
                    <a:extLst>
                      <a:ext uri="{FF2B5EF4-FFF2-40B4-BE49-F238E27FC236}">
                        <a16:creationId xmlns:a16="http://schemas.microsoft.com/office/drawing/2014/main" id="{B3703D82-9F8C-DE1F-8907-D95576DCA3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56" name="Group 232">
                  <a:extLst>
                    <a:ext uri="{FF2B5EF4-FFF2-40B4-BE49-F238E27FC236}">
                      <a16:creationId xmlns:a16="http://schemas.microsoft.com/office/drawing/2014/main" id="{1A84ECAE-0E62-5568-79CB-6D7E535178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77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57" name="Group 233">
                    <a:extLst>
                      <a:ext uri="{FF2B5EF4-FFF2-40B4-BE49-F238E27FC236}">
                        <a16:creationId xmlns:a16="http://schemas.microsoft.com/office/drawing/2014/main" id="{E3EED24B-A1E2-3858-7594-CB3D4D74710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58" name="Oval 234">
                      <a:extLst>
                        <a:ext uri="{FF2B5EF4-FFF2-40B4-BE49-F238E27FC236}">
                          <a16:creationId xmlns:a16="http://schemas.microsoft.com/office/drawing/2014/main" id="{550C75EF-A65F-E7B9-9E5E-5C8B1D92FE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9" name="Oval 235">
                      <a:extLst>
                        <a:ext uri="{FF2B5EF4-FFF2-40B4-BE49-F238E27FC236}">
                          <a16:creationId xmlns:a16="http://schemas.microsoft.com/office/drawing/2014/main" id="{7AC1DC90-B555-C1FA-5CD8-CF26C5EFB9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0" name="Oval 236">
                      <a:extLst>
                        <a:ext uri="{FF2B5EF4-FFF2-40B4-BE49-F238E27FC236}">
                          <a16:creationId xmlns:a16="http://schemas.microsoft.com/office/drawing/2014/main" id="{47E864E1-736F-FD44-97EB-C04B362894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1" name="Oval 237">
                      <a:extLst>
                        <a:ext uri="{FF2B5EF4-FFF2-40B4-BE49-F238E27FC236}">
                          <a16:creationId xmlns:a16="http://schemas.microsoft.com/office/drawing/2014/main" id="{527B448E-5397-F361-7CA4-3CF30F4C95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2" name="Oval 238">
                      <a:extLst>
                        <a:ext uri="{FF2B5EF4-FFF2-40B4-BE49-F238E27FC236}">
                          <a16:creationId xmlns:a16="http://schemas.microsoft.com/office/drawing/2014/main" id="{2BE8A69C-1D00-BDFD-9EA6-7A4A523150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3" name="Oval 239">
                      <a:extLst>
                        <a:ext uri="{FF2B5EF4-FFF2-40B4-BE49-F238E27FC236}">
                          <a16:creationId xmlns:a16="http://schemas.microsoft.com/office/drawing/2014/main" id="{D653F478-D448-0DA9-1DC6-1C78841CF1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4" name="Oval 240">
                      <a:extLst>
                        <a:ext uri="{FF2B5EF4-FFF2-40B4-BE49-F238E27FC236}">
                          <a16:creationId xmlns:a16="http://schemas.microsoft.com/office/drawing/2014/main" id="{C929C7FA-6031-EEF2-2995-B5E8566AB0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5" name="Oval 241">
                      <a:extLst>
                        <a:ext uri="{FF2B5EF4-FFF2-40B4-BE49-F238E27FC236}">
                          <a16:creationId xmlns:a16="http://schemas.microsoft.com/office/drawing/2014/main" id="{9E67782C-7A04-39EB-FFD0-2F2ACEA091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6" name="Oval 242">
                      <a:extLst>
                        <a:ext uri="{FF2B5EF4-FFF2-40B4-BE49-F238E27FC236}">
                          <a16:creationId xmlns:a16="http://schemas.microsoft.com/office/drawing/2014/main" id="{3BEB6210-2137-ED5A-6494-57601A10E41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7" name="Oval 243">
                      <a:extLst>
                        <a:ext uri="{FF2B5EF4-FFF2-40B4-BE49-F238E27FC236}">
                          <a16:creationId xmlns:a16="http://schemas.microsoft.com/office/drawing/2014/main" id="{CAD7FEB8-F480-2D1F-1A93-BF8DA653DD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8" name="Oval 244">
                      <a:extLst>
                        <a:ext uri="{FF2B5EF4-FFF2-40B4-BE49-F238E27FC236}">
                          <a16:creationId xmlns:a16="http://schemas.microsoft.com/office/drawing/2014/main" id="{34B6CE7E-C4FB-CA15-F6D2-6D5605AEBAB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9" name="Oval 245">
                      <a:extLst>
                        <a:ext uri="{FF2B5EF4-FFF2-40B4-BE49-F238E27FC236}">
                          <a16:creationId xmlns:a16="http://schemas.microsoft.com/office/drawing/2014/main" id="{AD4E7CF2-C0C7-DA66-43E2-6E762C0195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70" name="Oval 246">
                      <a:extLst>
                        <a:ext uri="{FF2B5EF4-FFF2-40B4-BE49-F238E27FC236}">
                          <a16:creationId xmlns:a16="http://schemas.microsoft.com/office/drawing/2014/main" id="{565242B6-DAC4-A467-B731-09E49C096E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71" name="Oval 247">
                      <a:extLst>
                        <a:ext uri="{FF2B5EF4-FFF2-40B4-BE49-F238E27FC236}">
                          <a16:creationId xmlns:a16="http://schemas.microsoft.com/office/drawing/2014/main" id="{653F1587-CAEC-8F65-89B4-9A7470AEF9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72" name="Oval 248">
                    <a:extLst>
                      <a:ext uri="{FF2B5EF4-FFF2-40B4-BE49-F238E27FC236}">
                        <a16:creationId xmlns:a16="http://schemas.microsoft.com/office/drawing/2014/main" id="{6AF2BFC4-08A4-3D58-7EA7-4E5386D446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3" name="Oval 249">
                    <a:extLst>
                      <a:ext uri="{FF2B5EF4-FFF2-40B4-BE49-F238E27FC236}">
                        <a16:creationId xmlns:a16="http://schemas.microsoft.com/office/drawing/2014/main" id="{6534DAF9-F854-A1A6-E25C-14E055253B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4" name="Oval 250">
                    <a:extLst>
                      <a:ext uri="{FF2B5EF4-FFF2-40B4-BE49-F238E27FC236}">
                        <a16:creationId xmlns:a16="http://schemas.microsoft.com/office/drawing/2014/main" id="{2A588A67-C198-1B04-3908-E137A3A3D3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5" name="Oval 251">
                    <a:extLst>
                      <a:ext uri="{FF2B5EF4-FFF2-40B4-BE49-F238E27FC236}">
                        <a16:creationId xmlns:a16="http://schemas.microsoft.com/office/drawing/2014/main" id="{69E127F2-9A2D-0614-3A8A-0EA4251D42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86" name="Group 38">
            <a:extLst>
              <a:ext uri="{FF2B5EF4-FFF2-40B4-BE49-F238E27FC236}">
                <a16:creationId xmlns:a16="http://schemas.microsoft.com/office/drawing/2014/main" id="{76878B5B-4BB9-8D49-069E-3E882B3A862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676400"/>
            <a:ext cx="6234113" cy="1327150"/>
            <a:chOff x="816" y="1056"/>
            <a:chExt cx="3927" cy="836"/>
          </a:xfrm>
        </p:grpSpPr>
        <p:sp>
          <p:nvSpPr>
            <p:cNvPr id="27652" name="Text Box 4">
              <a:extLst>
                <a:ext uri="{FF2B5EF4-FFF2-40B4-BE49-F238E27FC236}">
                  <a16:creationId xmlns:a16="http://schemas.microsoft.com/office/drawing/2014/main" id="{EAF28EA0-D518-5AB6-6357-E01BD6435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2EF9C272-F2F9-F561-75A5-5FBFB8C0F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56"/>
              <a:ext cx="28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D1E759CF-C63D-9D68-8A6D-63F5673F0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7656" name="Text Box 8">
              <a:extLst>
                <a:ext uri="{FF2B5EF4-FFF2-40B4-BE49-F238E27FC236}">
                  <a16:creationId xmlns:a16="http://schemas.microsoft.com/office/drawing/2014/main" id="{8723DF2C-A85D-B286-EEAE-01B3C3168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57" name="Text Box 9">
              <a:extLst>
                <a:ext uri="{FF2B5EF4-FFF2-40B4-BE49-F238E27FC236}">
                  <a16:creationId xmlns:a16="http://schemas.microsoft.com/office/drawing/2014/main" id="{74E96B6F-FD55-77D2-D0E6-BFDE5451A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27658" name="Text Box 10">
              <a:extLst>
                <a:ext uri="{FF2B5EF4-FFF2-40B4-BE49-F238E27FC236}">
                  <a16:creationId xmlns:a16="http://schemas.microsoft.com/office/drawing/2014/main" id="{08BFC11B-BDAB-508A-9B57-C795A44DC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" y="1546"/>
              <a:ext cx="63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 + 1</a:t>
              </a:r>
            </a:p>
          </p:txBody>
        </p:sp>
        <p:sp>
          <p:nvSpPr>
            <p:cNvPr id="27659" name="Line 11">
              <a:extLst>
                <a:ext uri="{FF2B5EF4-FFF2-40B4-BE49-F238E27FC236}">
                  <a16:creationId xmlns:a16="http://schemas.microsoft.com/office/drawing/2014/main" id="{A24B094F-32EB-3113-F903-91B658243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0" name="Text Box 12">
              <a:extLst>
                <a:ext uri="{FF2B5EF4-FFF2-40B4-BE49-F238E27FC236}">
                  <a16:creationId xmlns:a16="http://schemas.microsoft.com/office/drawing/2014/main" id="{52DE15CD-6AF0-E230-E979-A46162198D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7662" name="Text Box 14">
              <a:extLst>
                <a:ext uri="{FF2B5EF4-FFF2-40B4-BE49-F238E27FC236}">
                  <a16:creationId xmlns:a16="http://schemas.microsoft.com/office/drawing/2014/main" id="{94413C58-AF85-1F7E-2163-E958EF09E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7663" name="Text Box 15">
              <a:extLst>
                <a:ext uri="{FF2B5EF4-FFF2-40B4-BE49-F238E27FC236}">
                  <a16:creationId xmlns:a16="http://schemas.microsoft.com/office/drawing/2014/main" id="{BE232C7A-DFD6-CED2-6414-B13F2179F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7664" name="Text Box 16">
              <a:extLst>
                <a:ext uri="{FF2B5EF4-FFF2-40B4-BE49-F238E27FC236}">
                  <a16:creationId xmlns:a16="http://schemas.microsoft.com/office/drawing/2014/main" id="{003010E9-3B30-2398-6CAA-823358B78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7678" name="Text Box 30">
            <a:extLst>
              <a:ext uri="{FF2B5EF4-FFF2-40B4-BE49-F238E27FC236}">
                <a16:creationId xmlns:a16="http://schemas.microsoft.com/office/drawing/2014/main" id="{8BE80D5E-C898-F85E-B233-F7B4D0CB9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7685" name="Group 37">
            <a:extLst>
              <a:ext uri="{FF2B5EF4-FFF2-40B4-BE49-F238E27FC236}">
                <a16:creationId xmlns:a16="http://schemas.microsoft.com/office/drawing/2014/main" id="{EFC6435C-B972-978A-F5F8-CE8DFC7A5F5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7666" name="Text Box 18">
              <a:extLst>
                <a:ext uri="{FF2B5EF4-FFF2-40B4-BE49-F238E27FC236}">
                  <a16:creationId xmlns:a16="http://schemas.microsoft.com/office/drawing/2014/main" id="{F43267F9-F39F-B6BA-B961-EB003DFA8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Po</a:t>
              </a:r>
            </a:p>
          </p:txBody>
        </p:sp>
        <p:sp>
          <p:nvSpPr>
            <p:cNvPr id="27667" name="Text Box 19">
              <a:extLst>
                <a:ext uri="{FF2B5EF4-FFF2-40B4-BE49-F238E27FC236}">
                  <a16:creationId xmlns:a16="http://schemas.microsoft.com/office/drawing/2014/main" id="{FECE7096-DD6B-490F-9713-15A981F6F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218</a:t>
              </a:r>
            </a:p>
          </p:txBody>
        </p:sp>
        <p:sp>
          <p:nvSpPr>
            <p:cNvPr id="27668" name="Text Box 20">
              <a:extLst>
                <a:ext uri="{FF2B5EF4-FFF2-40B4-BE49-F238E27FC236}">
                  <a16:creationId xmlns:a16="http://schemas.microsoft.com/office/drawing/2014/main" id="{2B13DDF8-3CDB-CFB4-589D-16F5F7039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84</a:t>
              </a:r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3D2B770A-B67E-6E92-A5D0-98B0A4E4E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27670" name="Text Box 22">
              <a:extLst>
                <a:ext uri="{FF2B5EF4-FFF2-40B4-BE49-F238E27FC236}">
                  <a16:creationId xmlns:a16="http://schemas.microsoft.com/office/drawing/2014/main" id="{10833AE2-ED0C-57F1-5C62-27CBD7342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218</a:t>
              </a:r>
            </a:p>
          </p:txBody>
        </p:sp>
        <p:sp>
          <p:nvSpPr>
            <p:cNvPr id="27671" name="Text Box 23">
              <a:extLst>
                <a:ext uri="{FF2B5EF4-FFF2-40B4-BE49-F238E27FC236}">
                  <a16:creationId xmlns:a16="http://schemas.microsoft.com/office/drawing/2014/main" id="{2F73A803-854E-C5A8-5242-7FE6EA8D5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85</a:t>
              </a:r>
            </a:p>
          </p:txBody>
        </p:sp>
        <p:sp>
          <p:nvSpPr>
            <p:cNvPr id="27672" name="Line 24">
              <a:extLst>
                <a:ext uri="{FF2B5EF4-FFF2-40B4-BE49-F238E27FC236}">
                  <a16:creationId xmlns:a16="http://schemas.microsoft.com/office/drawing/2014/main" id="{3D1688EB-AAE2-614B-E491-0F4E69409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3" name="Text Box 25">
              <a:extLst>
                <a:ext uri="{FF2B5EF4-FFF2-40B4-BE49-F238E27FC236}">
                  <a16:creationId xmlns:a16="http://schemas.microsoft.com/office/drawing/2014/main" id="{585117A4-915E-F272-882E-136798F87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7681" name="Group 33">
              <a:extLst>
                <a:ext uri="{FF2B5EF4-FFF2-40B4-BE49-F238E27FC236}">
                  <a16:creationId xmlns:a16="http://schemas.microsoft.com/office/drawing/2014/main" id="{2A19FE68-40B6-385D-425C-AFB9CA6C7E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7682" name="Text Box 34">
                <a:extLst>
                  <a:ext uri="{FF2B5EF4-FFF2-40B4-BE49-F238E27FC236}">
                    <a16:creationId xmlns:a16="http://schemas.microsoft.com/office/drawing/2014/main" id="{B6EA3ED1-3C40-46BA-F174-B63423C04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7683" name="Text Box 35">
                <a:extLst>
                  <a:ext uri="{FF2B5EF4-FFF2-40B4-BE49-F238E27FC236}">
                    <a16:creationId xmlns:a16="http://schemas.microsoft.com/office/drawing/2014/main" id="{04D5064A-079C-B4D3-0CCB-FF7B421A0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7684" name="Text Box 36">
                <a:extLst>
                  <a:ext uri="{FF2B5EF4-FFF2-40B4-BE49-F238E27FC236}">
                    <a16:creationId xmlns:a16="http://schemas.microsoft.com/office/drawing/2014/main" id="{F031ADFF-EE11-6690-2008-AE59D5113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00" name="Group 28">
            <a:extLst>
              <a:ext uri="{FF2B5EF4-FFF2-40B4-BE49-F238E27FC236}">
                <a16:creationId xmlns:a16="http://schemas.microsoft.com/office/drawing/2014/main" id="{498785A9-1A81-C0EE-1323-0EE283D0DBCC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28675" name="Text Box 3">
              <a:extLst>
                <a:ext uri="{FF2B5EF4-FFF2-40B4-BE49-F238E27FC236}">
                  <a16:creationId xmlns:a16="http://schemas.microsoft.com/office/drawing/2014/main" id="{FE4925CF-5C43-F8F7-64D7-C3542B2B7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Th</a:t>
              </a:r>
            </a:p>
          </p:txBody>
        </p:sp>
        <p:sp>
          <p:nvSpPr>
            <p:cNvPr id="28676" name="Text Box 4">
              <a:extLst>
                <a:ext uri="{FF2B5EF4-FFF2-40B4-BE49-F238E27FC236}">
                  <a16:creationId xmlns:a16="http://schemas.microsoft.com/office/drawing/2014/main" id="{75170642-026D-AD51-8301-1E29F15A2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77" name="Text Box 5">
              <a:extLst>
                <a:ext uri="{FF2B5EF4-FFF2-40B4-BE49-F238E27FC236}">
                  <a16:creationId xmlns:a16="http://schemas.microsoft.com/office/drawing/2014/main" id="{7F50D598-FE99-6F37-7EC5-B0E10595A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8678" name="Text Box 6">
              <a:extLst>
                <a:ext uri="{FF2B5EF4-FFF2-40B4-BE49-F238E27FC236}">
                  <a16:creationId xmlns:a16="http://schemas.microsoft.com/office/drawing/2014/main" id="{D10C34CD-3238-04CC-8980-048C4C254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8679" name="Text Box 7">
              <a:extLst>
                <a:ext uri="{FF2B5EF4-FFF2-40B4-BE49-F238E27FC236}">
                  <a16:creationId xmlns:a16="http://schemas.microsoft.com/office/drawing/2014/main" id="{52C01B57-947A-F498-5FBC-E7882BB73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28680" name="Text Box 8">
              <a:extLst>
                <a:ext uri="{FF2B5EF4-FFF2-40B4-BE49-F238E27FC236}">
                  <a16:creationId xmlns:a16="http://schemas.microsoft.com/office/drawing/2014/main" id="{52783343-DBEB-DBDE-9095-0914C04EE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8681" name="Line 9">
              <a:extLst>
                <a:ext uri="{FF2B5EF4-FFF2-40B4-BE49-F238E27FC236}">
                  <a16:creationId xmlns:a16="http://schemas.microsoft.com/office/drawing/2014/main" id="{85143AE8-1280-8412-F3E8-EFF6C50A8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82" name="Text Box 10">
              <a:extLst>
                <a:ext uri="{FF2B5EF4-FFF2-40B4-BE49-F238E27FC236}">
                  <a16:creationId xmlns:a16="http://schemas.microsoft.com/office/drawing/2014/main" id="{12CF2813-EBD2-23EC-2E1E-E6D980FE1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8683" name="Text Box 11">
              <a:extLst>
                <a:ext uri="{FF2B5EF4-FFF2-40B4-BE49-F238E27FC236}">
                  <a16:creationId xmlns:a16="http://schemas.microsoft.com/office/drawing/2014/main" id="{1380D753-742C-94FE-B247-EEDCA3C91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8684" name="Text Box 12">
              <a:extLst>
                <a:ext uri="{FF2B5EF4-FFF2-40B4-BE49-F238E27FC236}">
                  <a16:creationId xmlns:a16="http://schemas.microsoft.com/office/drawing/2014/main" id="{AD670B20-B40A-9103-6C40-5AFF27A45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8685" name="Text Box 13">
              <a:extLst>
                <a:ext uri="{FF2B5EF4-FFF2-40B4-BE49-F238E27FC236}">
                  <a16:creationId xmlns:a16="http://schemas.microsoft.com/office/drawing/2014/main" id="{7240D83C-FA3F-EC07-9D63-C15BDE443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8686" name="Text Box 14">
            <a:extLst>
              <a:ext uri="{FF2B5EF4-FFF2-40B4-BE49-F238E27FC236}">
                <a16:creationId xmlns:a16="http://schemas.microsoft.com/office/drawing/2014/main" id="{E287FA39-486C-1131-7607-91A0CDE7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8687" name="Group 15">
            <a:extLst>
              <a:ext uri="{FF2B5EF4-FFF2-40B4-BE49-F238E27FC236}">
                <a16:creationId xmlns:a16="http://schemas.microsoft.com/office/drawing/2014/main" id="{87037CD8-6D20-647D-EC45-84603AEF03C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8688" name="Text Box 16">
              <a:extLst>
                <a:ext uri="{FF2B5EF4-FFF2-40B4-BE49-F238E27FC236}">
                  <a16:creationId xmlns:a16="http://schemas.microsoft.com/office/drawing/2014/main" id="{A7109C21-0C9F-1F53-6827-D7C7CE3E9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Th</a:t>
              </a:r>
            </a:p>
          </p:txBody>
        </p:sp>
        <p:sp>
          <p:nvSpPr>
            <p:cNvPr id="28689" name="Text Box 17">
              <a:extLst>
                <a:ext uri="{FF2B5EF4-FFF2-40B4-BE49-F238E27FC236}">
                  <a16:creationId xmlns:a16="http://schemas.microsoft.com/office/drawing/2014/main" id="{EF845688-43B3-4982-F78E-686F0D6AA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90" name="Text Box 18">
              <a:extLst>
                <a:ext uri="{FF2B5EF4-FFF2-40B4-BE49-F238E27FC236}">
                  <a16:creationId xmlns:a16="http://schemas.microsoft.com/office/drawing/2014/main" id="{5B7244DE-2621-1293-0D01-E50CAC8A9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8691" name="Text Box 19">
              <a:extLst>
                <a:ext uri="{FF2B5EF4-FFF2-40B4-BE49-F238E27FC236}">
                  <a16:creationId xmlns:a16="http://schemas.microsoft.com/office/drawing/2014/main" id="{CD9EE18B-7FE7-6DC4-9905-465B294DE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59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Pa</a:t>
              </a:r>
            </a:p>
          </p:txBody>
        </p:sp>
        <p:sp>
          <p:nvSpPr>
            <p:cNvPr id="28692" name="Text Box 20">
              <a:extLst>
                <a:ext uri="{FF2B5EF4-FFF2-40B4-BE49-F238E27FC236}">
                  <a16:creationId xmlns:a16="http://schemas.microsoft.com/office/drawing/2014/main" id="{E42C5E78-8369-8472-B3EB-5B28C99EB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93" name="Text Box 21">
              <a:extLst>
                <a:ext uri="{FF2B5EF4-FFF2-40B4-BE49-F238E27FC236}">
                  <a16:creationId xmlns:a16="http://schemas.microsoft.com/office/drawing/2014/main" id="{4F178F34-397D-272E-5940-F8A0DA933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91</a:t>
              </a:r>
            </a:p>
          </p:txBody>
        </p:sp>
        <p:sp>
          <p:nvSpPr>
            <p:cNvPr id="28694" name="Line 22">
              <a:extLst>
                <a:ext uri="{FF2B5EF4-FFF2-40B4-BE49-F238E27FC236}">
                  <a16:creationId xmlns:a16="http://schemas.microsoft.com/office/drawing/2014/main" id="{5964632B-38E9-3DF9-CFCF-775C81358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5" name="Text Box 23">
              <a:extLst>
                <a:ext uri="{FF2B5EF4-FFF2-40B4-BE49-F238E27FC236}">
                  <a16:creationId xmlns:a16="http://schemas.microsoft.com/office/drawing/2014/main" id="{BCE2CF8B-652A-EEB4-1EE2-A1122ECE7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8696" name="Group 24">
              <a:extLst>
                <a:ext uri="{FF2B5EF4-FFF2-40B4-BE49-F238E27FC236}">
                  <a16:creationId xmlns:a16="http://schemas.microsoft.com/office/drawing/2014/main" id="{E72276E3-2673-ED5E-0553-AE2EE017B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8697" name="Text Box 25">
                <a:extLst>
                  <a:ext uri="{FF2B5EF4-FFF2-40B4-BE49-F238E27FC236}">
                    <a16:creationId xmlns:a16="http://schemas.microsoft.com/office/drawing/2014/main" id="{0FEB363E-244F-051D-426B-02225ABF1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8698" name="Text Box 26">
                <a:extLst>
                  <a:ext uri="{FF2B5EF4-FFF2-40B4-BE49-F238E27FC236}">
                    <a16:creationId xmlns:a16="http://schemas.microsoft.com/office/drawing/2014/main" id="{121DA957-48FD-D133-728E-CB6B341133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8699" name="Text Box 27">
                <a:extLst>
                  <a:ext uri="{FF2B5EF4-FFF2-40B4-BE49-F238E27FC236}">
                    <a16:creationId xmlns:a16="http://schemas.microsoft.com/office/drawing/2014/main" id="{9248A26B-6869-FB7B-365E-EE6F5F230D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5CBBB903-4F29-296D-D021-92094334C68B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29699" name="Text Box 3">
              <a:extLst>
                <a:ext uri="{FF2B5EF4-FFF2-40B4-BE49-F238E27FC236}">
                  <a16:creationId xmlns:a16="http://schemas.microsoft.com/office/drawing/2014/main" id="{21E24108-7678-087C-B778-E6D0FEE5A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9700" name="Text Box 4">
              <a:extLst>
                <a:ext uri="{FF2B5EF4-FFF2-40B4-BE49-F238E27FC236}">
                  <a16:creationId xmlns:a16="http://schemas.microsoft.com/office/drawing/2014/main" id="{44B277FF-28B0-359B-5CB9-63A1E0B767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29701" name="Text Box 5">
              <a:extLst>
                <a:ext uri="{FF2B5EF4-FFF2-40B4-BE49-F238E27FC236}">
                  <a16:creationId xmlns:a16="http://schemas.microsoft.com/office/drawing/2014/main" id="{FC0B3478-9EC5-B4CF-1350-CED78B227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2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Z</a:t>
              </a:r>
            </a:p>
          </p:txBody>
        </p:sp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7E0A2D09-F8E0-722C-3CF8-4AD21E5A9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29703" name="Text Box 7">
              <a:extLst>
                <a:ext uri="{FF2B5EF4-FFF2-40B4-BE49-F238E27FC236}">
                  <a16:creationId xmlns:a16="http://schemas.microsoft.com/office/drawing/2014/main" id="{17F23CCA-58E2-BF7B-CA07-54E220FB8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210</a:t>
              </a:r>
            </a:p>
          </p:txBody>
        </p:sp>
        <p:sp>
          <p:nvSpPr>
            <p:cNvPr id="29704" name="Text Box 8">
              <a:extLst>
                <a:ext uri="{FF2B5EF4-FFF2-40B4-BE49-F238E27FC236}">
                  <a16:creationId xmlns:a16="http://schemas.microsoft.com/office/drawing/2014/main" id="{82F8D1FD-6CC5-E4B9-1B5C-58EE12A25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786FCE7F-27C1-C5C6-A8DE-51CAEE581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6" name="Text Box 10">
              <a:extLst>
                <a:ext uri="{FF2B5EF4-FFF2-40B4-BE49-F238E27FC236}">
                  <a16:creationId xmlns:a16="http://schemas.microsoft.com/office/drawing/2014/main" id="{406546ED-8B51-D882-CCA8-A4F95FEE8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9707" name="Text Box 11">
              <a:extLst>
                <a:ext uri="{FF2B5EF4-FFF2-40B4-BE49-F238E27FC236}">
                  <a16:creationId xmlns:a16="http://schemas.microsoft.com/office/drawing/2014/main" id="{35AAF45F-61A9-4399-AAC7-304082B77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9708" name="Text Box 12">
              <a:extLst>
                <a:ext uri="{FF2B5EF4-FFF2-40B4-BE49-F238E27FC236}">
                  <a16:creationId xmlns:a16="http://schemas.microsoft.com/office/drawing/2014/main" id="{1CBBE007-E352-F59D-DDB8-3BFDCA4E2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9709" name="Text Box 13">
              <a:extLst>
                <a:ext uri="{FF2B5EF4-FFF2-40B4-BE49-F238E27FC236}">
                  <a16:creationId xmlns:a16="http://schemas.microsoft.com/office/drawing/2014/main" id="{7954A449-6595-31F1-35DF-EE1C83F67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9710" name="Text Box 14">
            <a:extLst>
              <a:ext uri="{FF2B5EF4-FFF2-40B4-BE49-F238E27FC236}">
                <a16:creationId xmlns:a16="http://schemas.microsoft.com/office/drawing/2014/main" id="{523E352D-7882-D804-1AC8-C69E2AB66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9711" name="Group 15">
            <a:extLst>
              <a:ext uri="{FF2B5EF4-FFF2-40B4-BE49-F238E27FC236}">
                <a16:creationId xmlns:a16="http://schemas.microsoft.com/office/drawing/2014/main" id="{FFF6550D-1832-FF11-0A5F-C06F1AA05A1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9712" name="Text Box 16">
              <a:extLst>
                <a:ext uri="{FF2B5EF4-FFF2-40B4-BE49-F238E27FC236}">
                  <a16:creationId xmlns:a16="http://schemas.microsoft.com/office/drawing/2014/main" id="{9CC55C19-B43E-4C9F-2EF4-8A4A229E7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54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Tl</a:t>
              </a:r>
            </a:p>
          </p:txBody>
        </p:sp>
        <p:sp>
          <p:nvSpPr>
            <p:cNvPr id="29713" name="Text Box 17">
              <a:extLst>
                <a:ext uri="{FF2B5EF4-FFF2-40B4-BE49-F238E27FC236}">
                  <a16:creationId xmlns:a16="http://schemas.microsoft.com/office/drawing/2014/main" id="{83BDB0B1-EC97-932F-2F46-8D9962283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29714" name="Text Box 18">
              <a:extLst>
                <a:ext uri="{FF2B5EF4-FFF2-40B4-BE49-F238E27FC236}">
                  <a16:creationId xmlns:a16="http://schemas.microsoft.com/office/drawing/2014/main" id="{3C6EC982-6AEC-EE71-C01C-CDC91A63F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81</a:t>
              </a:r>
            </a:p>
          </p:txBody>
        </p:sp>
        <p:sp>
          <p:nvSpPr>
            <p:cNvPr id="29715" name="Text Box 19">
              <a:extLst>
                <a:ext uri="{FF2B5EF4-FFF2-40B4-BE49-F238E27FC236}">
                  <a16:creationId xmlns:a16="http://schemas.microsoft.com/office/drawing/2014/main" id="{A23F1A9B-2396-B68B-4735-7CB8BF93B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29716" name="Text Box 20">
              <a:extLst>
                <a:ext uri="{FF2B5EF4-FFF2-40B4-BE49-F238E27FC236}">
                  <a16:creationId xmlns:a16="http://schemas.microsoft.com/office/drawing/2014/main" id="{726BB81F-8921-336E-BFB6-8F9B411EF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29717" name="Text Box 21">
              <a:extLst>
                <a:ext uri="{FF2B5EF4-FFF2-40B4-BE49-F238E27FC236}">
                  <a16:creationId xmlns:a16="http://schemas.microsoft.com/office/drawing/2014/main" id="{3AD3B55D-F7A5-643A-A971-530E4F824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29718" name="Line 22">
              <a:extLst>
                <a:ext uri="{FF2B5EF4-FFF2-40B4-BE49-F238E27FC236}">
                  <a16:creationId xmlns:a16="http://schemas.microsoft.com/office/drawing/2014/main" id="{CDB11B81-1F9E-6F01-5C4C-AD1C78771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19" name="Text Box 23">
              <a:extLst>
                <a:ext uri="{FF2B5EF4-FFF2-40B4-BE49-F238E27FC236}">
                  <a16:creationId xmlns:a16="http://schemas.microsoft.com/office/drawing/2014/main" id="{2E0BF479-2B32-9820-97F9-2AA30D33E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9720" name="Group 24">
              <a:extLst>
                <a:ext uri="{FF2B5EF4-FFF2-40B4-BE49-F238E27FC236}">
                  <a16:creationId xmlns:a16="http://schemas.microsoft.com/office/drawing/2014/main" id="{05EC3BDA-BE49-9D16-5843-A76D679B06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9721" name="Text Box 25">
                <a:extLst>
                  <a:ext uri="{FF2B5EF4-FFF2-40B4-BE49-F238E27FC236}">
                    <a16:creationId xmlns:a16="http://schemas.microsoft.com/office/drawing/2014/main" id="{F4E5DE9C-2142-484F-4182-4B9F0CF7D5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9722" name="Text Box 26">
                <a:extLst>
                  <a:ext uri="{FF2B5EF4-FFF2-40B4-BE49-F238E27FC236}">
                    <a16:creationId xmlns:a16="http://schemas.microsoft.com/office/drawing/2014/main" id="{A40E2BF4-D3D3-773C-78A4-19ED74501F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9723" name="Text Box 27">
                <a:extLst>
                  <a:ext uri="{FF2B5EF4-FFF2-40B4-BE49-F238E27FC236}">
                    <a16:creationId xmlns:a16="http://schemas.microsoft.com/office/drawing/2014/main" id="{18F5A9CB-11F0-18EA-1B57-340D2ABB30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8654D07A-47A0-6EB5-D744-ACDB8CA6474E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31747" name="Text Box 3">
              <a:extLst>
                <a:ext uri="{FF2B5EF4-FFF2-40B4-BE49-F238E27FC236}">
                  <a16:creationId xmlns:a16="http://schemas.microsoft.com/office/drawing/2014/main" id="{971827A8-81A5-E0BD-6F06-0680F7A60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1748" name="Text Box 4">
              <a:extLst>
                <a:ext uri="{FF2B5EF4-FFF2-40B4-BE49-F238E27FC236}">
                  <a16:creationId xmlns:a16="http://schemas.microsoft.com/office/drawing/2014/main" id="{EA0AD896-626A-0F20-86CA-E24BB7B12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314C6583-E44D-9C48-6FFE-B4589E531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04F38D66-8649-A139-C767-FD29947EC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EB6CA5A4-B225-9311-C180-8B76D5B79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47036BF7-A12C-D4E6-2361-DE518F875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31753" name="Line 9">
              <a:extLst>
                <a:ext uri="{FF2B5EF4-FFF2-40B4-BE49-F238E27FC236}">
                  <a16:creationId xmlns:a16="http://schemas.microsoft.com/office/drawing/2014/main" id="{9EBE84FD-D6D7-53A3-1DA3-5764031E6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3D5E3883-CCE1-9159-1C0C-A60375CED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1755" name="Text Box 11">
              <a:extLst>
                <a:ext uri="{FF2B5EF4-FFF2-40B4-BE49-F238E27FC236}">
                  <a16:creationId xmlns:a16="http://schemas.microsoft.com/office/drawing/2014/main" id="{AD3AD36D-CB96-0559-EF5B-21199806B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5B6AA19E-2A1D-39EE-1235-5E73E7C67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1757" name="Text Box 13">
              <a:extLst>
                <a:ext uri="{FF2B5EF4-FFF2-40B4-BE49-F238E27FC236}">
                  <a16:creationId xmlns:a16="http://schemas.microsoft.com/office/drawing/2014/main" id="{70E54364-87B8-A97A-4CC6-B1F5952AB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31758" name="Text Box 14">
            <a:extLst>
              <a:ext uri="{FF2B5EF4-FFF2-40B4-BE49-F238E27FC236}">
                <a16:creationId xmlns:a16="http://schemas.microsoft.com/office/drawing/2014/main" id="{9D147833-8E3C-24BE-73AB-B3EE6C4C7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31759" name="Group 15">
            <a:extLst>
              <a:ext uri="{FF2B5EF4-FFF2-40B4-BE49-F238E27FC236}">
                <a16:creationId xmlns:a16="http://schemas.microsoft.com/office/drawing/2014/main" id="{DE1608A8-50DE-44CC-5EAE-62A7B8E27ED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31760" name="Text Box 16">
              <a:extLst>
                <a:ext uri="{FF2B5EF4-FFF2-40B4-BE49-F238E27FC236}">
                  <a16:creationId xmlns:a16="http://schemas.microsoft.com/office/drawing/2014/main" id="{87846AB8-66E6-D3AE-1C49-D3B133083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1761" name="Text Box 17">
              <a:extLst>
                <a:ext uri="{FF2B5EF4-FFF2-40B4-BE49-F238E27FC236}">
                  <a16:creationId xmlns:a16="http://schemas.microsoft.com/office/drawing/2014/main" id="{AD80AF8A-073C-C79A-E9A9-7BA7C656B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BE4F83AB-E93F-105D-E422-4CB974C7C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1763" name="Text Box 19">
              <a:extLst>
                <a:ext uri="{FF2B5EF4-FFF2-40B4-BE49-F238E27FC236}">
                  <a16:creationId xmlns:a16="http://schemas.microsoft.com/office/drawing/2014/main" id="{E7D4EED6-BF55-B043-B954-44A2DD8FC3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Po</a:t>
              </a:r>
            </a:p>
          </p:txBody>
        </p:sp>
        <p:sp>
          <p:nvSpPr>
            <p:cNvPr id="31764" name="Text Box 20">
              <a:extLst>
                <a:ext uri="{FF2B5EF4-FFF2-40B4-BE49-F238E27FC236}">
                  <a16:creationId xmlns:a16="http://schemas.microsoft.com/office/drawing/2014/main" id="{5B9EE8EE-07F0-0576-50AE-6AC975339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65" name="Text Box 21">
              <a:extLst>
                <a:ext uri="{FF2B5EF4-FFF2-40B4-BE49-F238E27FC236}">
                  <a16:creationId xmlns:a16="http://schemas.microsoft.com/office/drawing/2014/main" id="{6E1D3E54-DD09-93D1-A933-ED58CEFE8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84</a:t>
              </a:r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9445464C-57F8-0D63-6717-D7BE55300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7" name="Text Box 23">
              <a:extLst>
                <a:ext uri="{FF2B5EF4-FFF2-40B4-BE49-F238E27FC236}">
                  <a16:creationId xmlns:a16="http://schemas.microsoft.com/office/drawing/2014/main" id="{0EC47C54-4B30-4FD8-DAA7-B91327DD7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31768" name="Group 24">
              <a:extLst>
                <a:ext uri="{FF2B5EF4-FFF2-40B4-BE49-F238E27FC236}">
                  <a16:creationId xmlns:a16="http://schemas.microsoft.com/office/drawing/2014/main" id="{CFF1564E-0936-DA80-F231-3F45286BE3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31769" name="Text Box 25">
                <a:extLst>
                  <a:ext uri="{FF2B5EF4-FFF2-40B4-BE49-F238E27FC236}">
                    <a16:creationId xmlns:a16="http://schemas.microsoft.com/office/drawing/2014/main" id="{BAA9ED4B-1A90-331A-955F-2A44A523A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31770" name="Text Box 26">
                <a:extLst>
                  <a:ext uri="{FF2B5EF4-FFF2-40B4-BE49-F238E27FC236}">
                    <a16:creationId xmlns:a16="http://schemas.microsoft.com/office/drawing/2014/main" id="{FF720148-B69B-A3FC-9201-79561B1618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1771" name="Text Box 27">
                <a:extLst>
                  <a:ext uri="{FF2B5EF4-FFF2-40B4-BE49-F238E27FC236}">
                    <a16:creationId xmlns:a16="http://schemas.microsoft.com/office/drawing/2014/main" id="{CF634B20-E4E7-C1C1-B3D2-A514D576E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>
            <a:extLst>
              <a:ext uri="{FF2B5EF4-FFF2-40B4-BE49-F238E27FC236}">
                <a16:creationId xmlns:a16="http://schemas.microsoft.com/office/drawing/2014/main" id="{21DA2D52-4D6A-5022-EF90-13D4E5B4E4FE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30723" name="Text Box 3">
              <a:extLst>
                <a:ext uri="{FF2B5EF4-FFF2-40B4-BE49-F238E27FC236}">
                  <a16:creationId xmlns:a16="http://schemas.microsoft.com/office/drawing/2014/main" id="{D521E7DF-D321-D7E3-2CF1-EDAF59636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0724" name="Text Box 4">
              <a:extLst>
                <a:ext uri="{FF2B5EF4-FFF2-40B4-BE49-F238E27FC236}">
                  <a16:creationId xmlns:a16="http://schemas.microsoft.com/office/drawing/2014/main" id="{6DD6BDFF-955A-3922-F3C5-4B5BDD482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98B52F39-5E12-FCD9-A33C-A5D6D5A12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2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Z</a:t>
              </a:r>
            </a:p>
          </p:txBody>
        </p:sp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57E2EC5D-B061-EFB4-A364-06BBD7C93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0727" name="Text Box 7">
              <a:extLst>
                <a:ext uri="{FF2B5EF4-FFF2-40B4-BE49-F238E27FC236}">
                  <a16:creationId xmlns:a16="http://schemas.microsoft.com/office/drawing/2014/main" id="{EB60EF56-19E0-D0DD-E454-C04EDAE5E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214</a:t>
              </a:r>
            </a:p>
          </p:txBody>
        </p:sp>
        <p:sp>
          <p:nvSpPr>
            <p:cNvPr id="30728" name="Text Box 8">
              <a:extLst>
                <a:ext uri="{FF2B5EF4-FFF2-40B4-BE49-F238E27FC236}">
                  <a16:creationId xmlns:a16="http://schemas.microsoft.com/office/drawing/2014/main" id="{03255798-CF5C-8274-AA76-E7F8835C5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0729" name="Line 9">
              <a:extLst>
                <a:ext uri="{FF2B5EF4-FFF2-40B4-BE49-F238E27FC236}">
                  <a16:creationId xmlns:a16="http://schemas.microsoft.com/office/drawing/2014/main" id="{DE798426-9B6C-9C88-1D7A-FD2F5EAAC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0" name="Text Box 10">
              <a:extLst>
                <a:ext uri="{FF2B5EF4-FFF2-40B4-BE49-F238E27FC236}">
                  <a16:creationId xmlns:a16="http://schemas.microsoft.com/office/drawing/2014/main" id="{376FD97B-E6C7-2E46-F72F-C0CBC274F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F6DA0309-7C9C-2EDB-26A9-555317476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30732" name="Text Box 12">
              <a:extLst>
                <a:ext uri="{FF2B5EF4-FFF2-40B4-BE49-F238E27FC236}">
                  <a16:creationId xmlns:a16="http://schemas.microsoft.com/office/drawing/2014/main" id="{8C16214C-80CC-2AA2-7818-0E43470ED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0733" name="Text Box 13">
              <a:extLst>
                <a:ext uri="{FF2B5EF4-FFF2-40B4-BE49-F238E27FC236}">
                  <a16:creationId xmlns:a16="http://schemas.microsoft.com/office/drawing/2014/main" id="{079A68C0-65BF-BB19-5930-14A9A9566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30734" name="Text Box 14">
            <a:extLst>
              <a:ext uri="{FF2B5EF4-FFF2-40B4-BE49-F238E27FC236}">
                <a16:creationId xmlns:a16="http://schemas.microsoft.com/office/drawing/2014/main" id="{ED704EDD-9214-B989-DE6F-A83DC4E6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30735" name="Group 15">
            <a:extLst>
              <a:ext uri="{FF2B5EF4-FFF2-40B4-BE49-F238E27FC236}">
                <a16:creationId xmlns:a16="http://schemas.microsoft.com/office/drawing/2014/main" id="{128879BE-0ACA-2D1D-078B-69A76DE4BEB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30736" name="Text Box 16">
              <a:extLst>
                <a:ext uri="{FF2B5EF4-FFF2-40B4-BE49-F238E27FC236}">
                  <a16:creationId xmlns:a16="http://schemas.microsoft.com/office/drawing/2014/main" id="{C03D661D-A327-74B5-0380-056728D4C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30737" name="Text Box 17">
              <a:extLst>
                <a:ext uri="{FF2B5EF4-FFF2-40B4-BE49-F238E27FC236}">
                  <a16:creationId xmlns:a16="http://schemas.microsoft.com/office/drawing/2014/main" id="{F68C80C1-C4DF-F258-7267-17231E807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214</a:t>
              </a:r>
            </a:p>
          </p:txBody>
        </p:sp>
        <p:sp>
          <p:nvSpPr>
            <p:cNvPr id="30738" name="Text Box 18">
              <a:extLst>
                <a:ext uri="{FF2B5EF4-FFF2-40B4-BE49-F238E27FC236}">
                  <a16:creationId xmlns:a16="http://schemas.microsoft.com/office/drawing/2014/main" id="{4F6A91BF-391A-BFC4-6767-B70D3AB95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30739" name="Text Box 19">
              <a:extLst>
                <a:ext uri="{FF2B5EF4-FFF2-40B4-BE49-F238E27FC236}">
                  <a16:creationId xmlns:a16="http://schemas.microsoft.com/office/drawing/2014/main" id="{1532343A-E7FB-4DD5-0144-1FF2A0A85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0740" name="Text Box 20">
              <a:extLst>
                <a:ext uri="{FF2B5EF4-FFF2-40B4-BE49-F238E27FC236}">
                  <a16:creationId xmlns:a16="http://schemas.microsoft.com/office/drawing/2014/main" id="{27796DEA-F476-786B-9D6A-74B03840F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214</a:t>
              </a:r>
            </a:p>
          </p:txBody>
        </p:sp>
        <p:sp>
          <p:nvSpPr>
            <p:cNvPr id="30741" name="Text Box 21">
              <a:extLst>
                <a:ext uri="{FF2B5EF4-FFF2-40B4-BE49-F238E27FC236}">
                  <a16:creationId xmlns:a16="http://schemas.microsoft.com/office/drawing/2014/main" id="{02E3DD0E-49E0-0B1B-31AD-172964ED6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0742" name="Line 22">
              <a:extLst>
                <a:ext uri="{FF2B5EF4-FFF2-40B4-BE49-F238E27FC236}">
                  <a16:creationId xmlns:a16="http://schemas.microsoft.com/office/drawing/2014/main" id="{B28FD301-A6A7-26DE-1C10-A4594F3D4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43" name="Text Box 23">
              <a:extLst>
                <a:ext uri="{FF2B5EF4-FFF2-40B4-BE49-F238E27FC236}">
                  <a16:creationId xmlns:a16="http://schemas.microsoft.com/office/drawing/2014/main" id="{6E881A9F-8CB0-2DA6-8F24-663615193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30744" name="Group 24">
              <a:extLst>
                <a:ext uri="{FF2B5EF4-FFF2-40B4-BE49-F238E27FC236}">
                  <a16:creationId xmlns:a16="http://schemas.microsoft.com/office/drawing/2014/main" id="{2AB02C69-BBE6-64FE-CF80-8F3A7DCEE1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30745" name="Text Box 25">
                <a:extLst>
                  <a:ext uri="{FF2B5EF4-FFF2-40B4-BE49-F238E27FC236}">
                    <a16:creationId xmlns:a16="http://schemas.microsoft.com/office/drawing/2014/main" id="{C8B65EEB-B94E-F62B-D6D4-C389AC2E8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30746" name="Text Box 26">
                <a:extLst>
                  <a:ext uri="{FF2B5EF4-FFF2-40B4-BE49-F238E27FC236}">
                    <a16:creationId xmlns:a16="http://schemas.microsoft.com/office/drawing/2014/main" id="{E21AEF67-6707-893C-6E33-B1ADA3201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0747" name="Text Box 27">
                <a:extLst>
                  <a:ext uri="{FF2B5EF4-FFF2-40B4-BE49-F238E27FC236}">
                    <a16:creationId xmlns:a16="http://schemas.microsoft.com/office/drawing/2014/main" id="{21F6607A-22B1-C85B-5E02-635F9B8CCC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6F40EAF-4812-DCD4-049E-E4E912E84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81000"/>
            <a:ext cx="3802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Gamma Decay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1D9044E7-6E42-A810-308A-909778BAD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Gamma rays are not charged particles like 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and 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 particles.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7B5507A5-4F98-BE5A-3F11-BE97CCE15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Gamma rays are electromagnetic radiation with high frequency.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2BFA7087-7A53-9DDE-0845-E9CA8E067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When atoms decay by emitting 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or 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 particles to form a new atom, the nuclei of the new atom formed may still have too much energy to be completely stable.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68ADDFAE-67D1-A018-59C4-916B3AB72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76875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This excess energy is emitted as gamma rays (gamma ray photons have energies of ~ 1 x 10</a:t>
            </a:r>
            <a:r>
              <a:rPr lang="en-GB" altLang="en-US" sz="2800" baseline="30000">
                <a:latin typeface="Times New Roman" panose="02020603050405020304" pitchFamily="18" charset="0"/>
              </a:rPr>
              <a:t>-12</a:t>
            </a:r>
            <a:r>
              <a:rPr lang="en-GB" altLang="en-US" sz="2800">
                <a:latin typeface="Times New Roman" panose="02020603050405020304" pitchFamily="18" charset="0"/>
              </a:rPr>
              <a:t> 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  <p:bldP spid="32772" grpId="0" autoUpdateAnimBg="0"/>
      <p:bldP spid="32773" grpId="0" autoUpdateAnimBg="0"/>
      <p:bldP spid="3277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4F23ABAA-C0BD-E512-1910-371F7B7AD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3" name="Group 75">
            <a:extLst>
              <a:ext uri="{FF2B5EF4-FFF2-40B4-BE49-F238E27FC236}">
                <a16:creationId xmlns:a16="http://schemas.microsoft.com/office/drawing/2014/main" id="{65B517F2-6E23-1240-1B83-F0799FDCE3D1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200400"/>
            <a:ext cx="914400" cy="838200"/>
            <a:chOff x="1248" y="1680"/>
            <a:chExt cx="576" cy="528"/>
          </a:xfrm>
        </p:grpSpPr>
        <p:grpSp>
          <p:nvGrpSpPr>
            <p:cNvPr id="2061" name="Group 13">
              <a:extLst>
                <a:ext uri="{FF2B5EF4-FFF2-40B4-BE49-F238E27FC236}">
                  <a16:creationId xmlns:a16="http://schemas.microsoft.com/office/drawing/2014/main" id="{7E455C61-F0A4-64E1-DDC8-448E066540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824"/>
              <a:ext cx="288" cy="288"/>
              <a:chOff x="1824" y="1008"/>
              <a:chExt cx="576" cy="576"/>
            </a:xfrm>
          </p:grpSpPr>
          <p:sp>
            <p:nvSpPr>
              <p:cNvPr id="2062" name="Oval 14">
                <a:extLst>
                  <a:ext uri="{FF2B5EF4-FFF2-40B4-BE49-F238E27FC236}">
                    <a16:creationId xmlns:a16="http://schemas.microsoft.com/office/drawing/2014/main" id="{352F1716-605A-1F61-FA2A-C414CB5B7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063" name="Group 15">
                <a:extLst>
                  <a:ext uri="{FF2B5EF4-FFF2-40B4-BE49-F238E27FC236}">
                    <a16:creationId xmlns:a16="http://schemas.microsoft.com/office/drawing/2014/main" id="{81A46A2F-25C7-A48B-7EDA-A459D5B010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64" name="Line 16">
                  <a:extLst>
                    <a:ext uri="{FF2B5EF4-FFF2-40B4-BE49-F238E27FC236}">
                      <a16:creationId xmlns:a16="http://schemas.microsoft.com/office/drawing/2014/main" id="{ED2FD77C-E268-9A1F-2A8A-25C1267382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Line 17">
                  <a:extLst>
                    <a:ext uri="{FF2B5EF4-FFF2-40B4-BE49-F238E27FC236}">
                      <a16:creationId xmlns:a16="http://schemas.microsoft.com/office/drawing/2014/main" id="{7A146855-3435-7551-E466-EB05B2CAFB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157546DA-5212-B32D-98E0-E509E7DBB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68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FA7743C1-F92F-261B-C6EB-D309AB319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89" name="Group 41">
              <a:extLst>
                <a:ext uri="{FF2B5EF4-FFF2-40B4-BE49-F238E27FC236}">
                  <a16:creationId xmlns:a16="http://schemas.microsoft.com/office/drawing/2014/main" id="{F118A126-2F55-D449-4F8E-49666A3DA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824"/>
              <a:ext cx="288" cy="288"/>
              <a:chOff x="1824" y="1008"/>
              <a:chExt cx="576" cy="576"/>
            </a:xfrm>
          </p:grpSpPr>
          <p:sp>
            <p:nvSpPr>
              <p:cNvPr id="2090" name="Oval 42">
                <a:extLst>
                  <a:ext uri="{FF2B5EF4-FFF2-40B4-BE49-F238E27FC236}">
                    <a16:creationId xmlns:a16="http://schemas.microsoft.com/office/drawing/2014/main" id="{AAEDC7FB-3A99-7C81-F7DD-A84166D5E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091" name="Group 43">
                <a:extLst>
                  <a:ext uri="{FF2B5EF4-FFF2-40B4-BE49-F238E27FC236}">
                    <a16:creationId xmlns:a16="http://schemas.microsoft.com/office/drawing/2014/main" id="{BAE78DC2-ED08-3E4C-83E5-AAC4B65EA9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92" name="Line 44">
                  <a:extLst>
                    <a:ext uri="{FF2B5EF4-FFF2-40B4-BE49-F238E27FC236}">
                      <a16:creationId xmlns:a16="http://schemas.microsoft.com/office/drawing/2014/main" id="{84A5720E-46E9-1E02-D1DC-AFDD57E610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Line 45">
                  <a:extLst>
                    <a:ext uri="{FF2B5EF4-FFF2-40B4-BE49-F238E27FC236}">
                      <a16:creationId xmlns:a16="http://schemas.microsoft.com/office/drawing/2014/main" id="{F31FB942-3D88-23E8-E97A-C58E83E205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2124" name="Group 76">
            <a:extLst>
              <a:ext uri="{FF2B5EF4-FFF2-40B4-BE49-F238E27FC236}">
                <a16:creationId xmlns:a16="http://schemas.microsoft.com/office/drawing/2014/main" id="{4AEBF1B8-1CF7-B3AA-1DE1-867E8D9216F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2438400" cy="2895600"/>
            <a:chOff x="768" y="1056"/>
            <a:chExt cx="1536" cy="1824"/>
          </a:xfrm>
        </p:grpSpPr>
        <p:sp>
          <p:nvSpPr>
            <p:cNvPr id="2104" name="Oval 56">
              <a:extLst>
                <a:ext uri="{FF2B5EF4-FFF2-40B4-BE49-F238E27FC236}">
                  <a16:creationId xmlns:a16="http://schemas.microsoft.com/office/drawing/2014/main" id="{C7909272-670C-39EE-EFF0-5795A21DB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200"/>
              <a:ext cx="1536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05" name="Group 57">
              <a:extLst>
                <a:ext uri="{FF2B5EF4-FFF2-40B4-BE49-F238E27FC236}">
                  <a16:creationId xmlns:a16="http://schemas.microsoft.com/office/drawing/2014/main" id="{1A20DD59-81CE-634F-0D1D-824AB3247E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056"/>
              <a:ext cx="288" cy="288"/>
              <a:chOff x="960" y="1488"/>
              <a:chExt cx="288" cy="288"/>
            </a:xfrm>
          </p:grpSpPr>
          <p:sp>
            <p:nvSpPr>
              <p:cNvPr id="2106" name="Oval 58">
                <a:extLst>
                  <a:ext uri="{FF2B5EF4-FFF2-40B4-BE49-F238E27FC236}">
                    <a16:creationId xmlns:a16="http://schemas.microsoft.com/office/drawing/2014/main" id="{712B39CC-4EB3-A5AA-A0A4-3FE0C3DF7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56078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7" name="Line 59">
                <a:extLst>
                  <a:ext uri="{FF2B5EF4-FFF2-40B4-BE49-F238E27FC236}">
                    <a16:creationId xmlns:a16="http://schemas.microsoft.com/office/drawing/2014/main" id="{53A7CA22-2783-6D06-0E98-2119D4346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108" name="Group 60">
              <a:extLst>
                <a:ext uri="{FF2B5EF4-FFF2-40B4-BE49-F238E27FC236}">
                  <a16:creationId xmlns:a16="http://schemas.microsoft.com/office/drawing/2014/main" id="{1E0DBF1A-E330-5D30-5262-EEC54BF109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2592"/>
              <a:ext cx="288" cy="288"/>
              <a:chOff x="960" y="1488"/>
              <a:chExt cx="288" cy="288"/>
            </a:xfrm>
          </p:grpSpPr>
          <p:sp>
            <p:nvSpPr>
              <p:cNvPr id="2109" name="Oval 61">
                <a:extLst>
                  <a:ext uri="{FF2B5EF4-FFF2-40B4-BE49-F238E27FC236}">
                    <a16:creationId xmlns:a16="http://schemas.microsoft.com/office/drawing/2014/main" id="{C380EB30-CE12-7EC3-FF75-B5CF03280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0" name="Line 62">
                <a:extLst>
                  <a:ext uri="{FF2B5EF4-FFF2-40B4-BE49-F238E27FC236}">
                    <a16:creationId xmlns:a16="http://schemas.microsoft.com/office/drawing/2014/main" id="{44E25057-B911-8E96-85A9-3CC061EDE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113" name="Text Box 65">
            <a:extLst>
              <a:ext uri="{FF2B5EF4-FFF2-40B4-BE49-F238E27FC236}">
                <a16:creationId xmlns:a16="http://schemas.microsoft.com/office/drawing/2014/main" id="{36795FF8-E37C-9C7C-9EB1-46CBB965C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8925"/>
            <a:ext cx="2560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Atom</a:t>
            </a:r>
          </a:p>
        </p:txBody>
      </p:sp>
      <p:sp>
        <p:nvSpPr>
          <p:cNvPr id="2114" name="Text Box 66">
            <a:extLst>
              <a:ext uri="{FF2B5EF4-FFF2-40B4-BE49-F238E27FC236}">
                <a16:creationId xmlns:a16="http://schemas.microsoft.com/office/drawing/2014/main" id="{E649692A-B7F1-8C56-2CFD-81064A6B6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4633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 atom consists of two parts:</a:t>
            </a:r>
          </a:p>
        </p:txBody>
      </p:sp>
      <p:sp>
        <p:nvSpPr>
          <p:cNvPr id="2115" name="Text Box 67">
            <a:extLst>
              <a:ext uri="{FF2B5EF4-FFF2-40B4-BE49-F238E27FC236}">
                <a16:creationId xmlns:a16="http://schemas.microsoft.com/office/drawing/2014/main" id="{79CF4422-EDB3-34FC-A704-D1866CF9B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147888"/>
            <a:ext cx="480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1.  The nucleus which contains:</a:t>
            </a:r>
          </a:p>
        </p:txBody>
      </p:sp>
      <p:sp>
        <p:nvSpPr>
          <p:cNvPr id="2116" name="Text Box 68">
            <a:extLst>
              <a:ext uri="{FF2B5EF4-FFF2-40B4-BE49-F238E27FC236}">
                <a16:creationId xmlns:a16="http://schemas.microsoft.com/office/drawing/2014/main" id="{E89EB31E-547C-0055-974A-8CE56CEC8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86288"/>
            <a:ext cx="329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2.  Orbiting electrons.</a:t>
            </a:r>
          </a:p>
        </p:txBody>
      </p:sp>
      <p:sp>
        <p:nvSpPr>
          <p:cNvPr id="2117" name="Line 69">
            <a:extLst>
              <a:ext uri="{FF2B5EF4-FFF2-40B4-BE49-F238E27FC236}">
                <a16:creationId xmlns:a16="http://schemas.microsoft.com/office/drawing/2014/main" id="{40080480-3F64-8E1F-AC1B-302AEDE733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529013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8" name="Text Box 70">
            <a:extLst>
              <a:ext uri="{FF2B5EF4-FFF2-40B4-BE49-F238E27FC236}">
                <a16:creationId xmlns:a16="http://schemas.microsoft.com/office/drawing/2014/main" id="{70FFA957-5272-D7F1-54FF-CE9DE3103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2146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protons</a:t>
            </a:r>
          </a:p>
        </p:txBody>
      </p:sp>
      <p:sp>
        <p:nvSpPr>
          <p:cNvPr id="2119" name="Text Box 71">
            <a:extLst>
              <a:ext uri="{FF2B5EF4-FFF2-40B4-BE49-F238E27FC236}">
                <a16:creationId xmlns:a16="http://schemas.microsoft.com/office/drawing/2014/main" id="{351E972B-63FE-F7C9-88B0-4FCACDF8F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71888"/>
            <a:ext cx="140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neutrons</a:t>
            </a:r>
          </a:p>
        </p:txBody>
      </p:sp>
      <p:sp>
        <p:nvSpPr>
          <p:cNvPr id="2120" name="Line 72">
            <a:extLst>
              <a:ext uri="{FF2B5EF4-FFF2-40B4-BE49-F238E27FC236}">
                <a16:creationId xmlns:a16="http://schemas.microsoft.com/office/drawing/2014/main" id="{1CBA446A-E11C-7CFA-04E0-9A2838E5F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9512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21" name="Line 73">
            <a:extLst>
              <a:ext uri="{FF2B5EF4-FFF2-40B4-BE49-F238E27FC236}">
                <a16:creationId xmlns:a16="http://schemas.microsoft.com/office/drawing/2014/main" id="{2C858E46-F757-3B08-5FC3-14481CF64B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656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3" grpId="0" autoUpdateAnimBg="0"/>
      <p:bldP spid="2114" grpId="0" autoUpdateAnimBg="0"/>
      <p:bldP spid="2115" grpId="0" autoUpdateAnimBg="0"/>
      <p:bldP spid="2116" grpId="0" autoUpdateAnimBg="0"/>
      <p:bldP spid="2118" grpId="0" autoUpdateAnimBg="0"/>
      <p:bldP spid="21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EF4F4B88-E755-913F-6CC8-17049DE2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All matter is made up of elements (e.g. carbon, hydrogen, etc.).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D9C5FC2F-B2FD-F4BA-EB33-CBC5908AD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833688"/>
            <a:ext cx="7221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smallest part of an element is called an atom.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BE6281B-9728-6D1D-737B-513E7793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71888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Atom of different elements contain different numbers of protons.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001D6ABE-0C8B-7EBF-474E-CECCD550E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2125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mass of an atom is almost entirely due to the number of protons and neutrons.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6C20A06B-FE75-0404-7D33-922778FB7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365125"/>
            <a:ext cx="2560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utoUpdateAnimBg="0"/>
      <p:bldP spid="3077" grpId="0" autoUpdateAnimBg="0"/>
      <p:bldP spid="30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CF5EDAC-B22D-C832-6B86-DE969A225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11017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0">
                <a:latin typeface="Times New Roman" panose="02020603050405020304" pitchFamily="18" charset="0"/>
              </a:rPr>
              <a:t>X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8FBF6B83-6397-CB5C-F722-8E738AFB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05000"/>
            <a:ext cx="6429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5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7D7E87F-5A66-54DA-979B-18BCE3A91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3200400"/>
            <a:ext cx="571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5000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A154AF3-C7BF-BF02-AD0A-C6FF2C23C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838200"/>
            <a:ext cx="183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Mass number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77D54CE1-7FAC-1CF8-7FE9-4CAAF002F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2103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Atomic number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2869E7D8-F3BE-D32C-80A2-A64F97F45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8" y="2667000"/>
            <a:ext cx="217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Element symbol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A2FF9B4F-C913-12FF-A513-10887AC2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3" y="838200"/>
            <a:ext cx="546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=  number of protons + number of neutrons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939F8345-1858-1679-9F1F-1B472D884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47244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=  number of protons</a:t>
            </a:r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41FB6ECE-BF5F-E11A-F239-A3F4D866B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219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BA545BBE-0E9F-B9CC-608D-31E021EBC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281798C8-C922-5978-D2B5-5F761D06F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8" name="Group 18">
            <a:extLst>
              <a:ext uri="{FF2B5EF4-FFF2-40B4-BE49-F238E27FC236}">
                <a16:creationId xmlns:a16="http://schemas.microsoft.com/office/drawing/2014/main" id="{38254B10-7134-CCD9-49B6-8E6C750634B8}"/>
              </a:ext>
            </a:extLst>
          </p:cNvPr>
          <p:cNvGrpSpPr>
            <a:grpSpLocks/>
          </p:cNvGrpSpPr>
          <p:nvPr/>
        </p:nvGrpSpPr>
        <p:grpSpPr bwMode="auto">
          <a:xfrm>
            <a:off x="3508375" y="762000"/>
            <a:ext cx="1749425" cy="2149475"/>
            <a:chOff x="2210" y="480"/>
            <a:chExt cx="1102" cy="1354"/>
          </a:xfrm>
        </p:grpSpPr>
        <p:sp>
          <p:nvSpPr>
            <p:cNvPr id="5131" name="Text Box 11">
              <a:extLst>
                <a:ext uri="{FF2B5EF4-FFF2-40B4-BE49-F238E27FC236}">
                  <a16:creationId xmlns:a16="http://schemas.microsoft.com/office/drawing/2014/main" id="{04A3DFD7-28D2-B20C-CC1B-F1A2E7506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" y="62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X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32" name="Text Box 12">
              <a:extLst>
                <a:ext uri="{FF2B5EF4-FFF2-40B4-BE49-F238E27FC236}">
                  <a16:creationId xmlns:a16="http://schemas.microsoft.com/office/drawing/2014/main" id="{26A0EDB3-7CD4-54E1-A029-5DA8D4D65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3" y="480"/>
              <a:ext cx="405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083E1BF2-704C-2715-60F5-4A1B58AD5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0" y="1296"/>
              <a:ext cx="3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5134" name="Text Box 14">
            <a:extLst>
              <a:ext uri="{FF2B5EF4-FFF2-40B4-BE49-F238E27FC236}">
                <a16:creationId xmlns:a16="http://schemas.microsoft.com/office/drawing/2014/main" id="{ED0365A7-29A0-F778-05BC-1E8A0B2A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2788"/>
            <a:ext cx="7337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       =  number of protons + number of neutrons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424EEDEE-411D-DFA5-7B47-EE5AABFDB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38588"/>
            <a:ext cx="41544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Z</a:t>
            </a:r>
            <a:r>
              <a:rPr lang="en-GB" altLang="en-US" sz="2800">
                <a:latin typeface="Times New Roman" panose="02020603050405020304" pitchFamily="18" charset="0"/>
              </a:rPr>
              <a:t>        =  number of protons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AA80053C-1452-B5F7-9D21-A9427C667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00588"/>
            <a:ext cx="43449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A – Z</a:t>
            </a:r>
            <a:r>
              <a:rPr lang="en-GB" altLang="en-US" sz="2800">
                <a:latin typeface="Times New Roman" panose="02020603050405020304" pitchFamily="18" charset="0"/>
              </a:rPr>
              <a:t> =  number of neutrons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02F1A4D3-C5DE-77ED-6D89-286C225B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05488"/>
            <a:ext cx="8307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i="1">
                <a:latin typeface="Times New Roman" panose="02020603050405020304" pitchFamily="18" charset="0"/>
              </a:rPr>
              <a:t>Number of neutrons = Mass Number – Atomic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utoUpdateAnimBg="0"/>
      <p:bldP spid="5135" grpId="0" autoUpdateAnimBg="0"/>
      <p:bldP spid="5136" grpId="0" autoUpdateAnimBg="0"/>
      <p:bldP spid="51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5" name="Group 9">
            <a:extLst>
              <a:ext uri="{FF2B5EF4-FFF2-40B4-BE49-F238E27FC236}">
                <a16:creationId xmlns:a16="http://schemas.microsoft.com/office/drawing/2014/main" id="{DB243D0C-1824-1ADD-A44F-7E6132DB344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9218" name="Text Box 2">
              <a:extLst>
                <a:ext uri="{FF2B5EF4-FFF2-40B4-BE49-F238E27FC236}">
                  <a16:creationId xmlns:a16="http://schemas.microsoft.com/office/drawing/2014/main" id="{57F70470-AD58-F1DF-A043-963C2FD66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19" name="Text Box 3">
              <a:extLst>
                <a:ext uri="{FF2B5EF4-FFF2-40B4-BE49-F238E27FC236}">
                  <a16:creationId xmlns:a16="http://schemas.microsoft.com/office/drawing/2014/main" id="{50BCC251-9541-8702-42A9-9634A1852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235</a:t>
              </a:r>
            </a:p>
          </p:txBody>
        </p:sp>
        <p:sp>
          <p:nvSpPr>
            <p:cNvPr id="9220" name="Text Box 4">
              <a:extLst>
                <a:ext uri="{FF2B5EF4-FFF2-40B4-BE49-F238E27FC236}">
                  <a16:creationId xmlns:a16="http://schemas.microsoft.com/office/drawing/2014/main" id="{F41E6A5E-6366-B218-7A2B-4D8347F88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grpSp>
        <p:nvGrpSpPr>
          <p:cNvPr id="9226" name="Group 10">
            <a:extLst>
              <a:ext uri="{FF2B5EF4-FFF2-40B4-BE49-F238E27FC236}">
                <a16:creationId xmlns:a16="http://schemas.microsoft.com/office/drawing/2014/main" id="{D6DF8BD7-C602-CFDD-74C3-2A7BD98CDCF2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B4FD43CA-CC52-7C76-005F-AB02B439F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56DB4931-B846-DC1B-957D-D12CFE092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238</a:t>
              </a:r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1BF40763-B0EB-81E0-C1A5-7564F2302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sp>
        <p:nvSpPr>
          <p:cNvPr id="9227" name="Text Box 11">
            <a:extLst>
              <a:ext uri="{FF2B5EF4-FFF2-40B4-BE49-F238E27FC236}">
                <a16:creationId xmlns:a16="http://schemas.microsoft.com/office/drawing/2014/main" id="{C5E97BAA-1037-6F62-2559-14DD530ED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There are many types of uranium:</a:t>
            </a:r>
          </a:p>
        </p:txBody>
      </p:sp>
      <p:graphicFrame>
        <p:nvGraphicFramePr>
          <p:cNvPr id="9297" name="Group 81">
            <a:extLst>
              <a:ext uri="{FF2B5EF4-FFF2-40B4-BE49-F238E27FC236}">
                <a16:creationId xmlns:a16="http://schemas.microsoft.com/office/drawing/2014/main" id="{25EFAB9E-E6A3-917A-0533-63854D59675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80018967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49768400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82022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77618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54715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790907"/>
                  </a:ext>
                </a:extLst>
              </a:tr>
            </a:tbl>
          </a:graphicData>
        </a:graphic>
      </p:graphicFrame>
      <p:graphicFrame>
        <p:nvGraphicFramePr>
          <p:cNvPr id="9298" name="Group 82">
            <a:extLst>
              <a:ext uri="{FF2B5EF4-FFF2-40B4-BE49-F238E27FC236}">
                <a16:creationId xmlns:a16="http://schemas.microsoft.com/office/drawing/2014/main" id="{C67D2CEF-43E7-5E14-55D7-94E6E4EBB996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8880107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73345899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759089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07256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999929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45023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B81279AD-014B-7DAD-69B7-A780F81774B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19459" name="Text Box 3">
              <a:extLst>
                <a:ext uri="{FF2B5EF4-FFF2-40B4-BE49-F238E27FC236}">
                  <a16:creationId xmlns:a16="http://schemas.microsoft.com/office/drawing/2014/main" id="{169CFEDE-E5CE-FD0C-E17C-57FBA357F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0" name="Text Box 4">
              <a:extLst>
                <a:ext uri="{FF2B5EF4-FFF2-40B4-BE49-F238E27FC236}">
                  <a16:creationId xmlns:a16="http://schemas.microsoft.com/office/drawing/2014/main" id="{89CCCD0D-FE39-F81F-9390-FE4B0A4C3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235</a:t>
              </a:r>
            </a:p>
          </p:txBody>
        </p:sp>
        <p:sp>
          <p:nvSpPr>
            <p:cNvPr id="19461" name="Text Box 5">
              <a:extLst>
                <a:ext uri="{FF2B5EF4-FFF2-40B4-BE49-F238E27FC236}">
                  <a16:creationId xmlns:a16="http://schemas.microsoft.com/office/drawing/2014/main" id="{E942B502-AF3D-57C1-6725-C02F4E83A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grpSp>
        <p:nvGrpSpPr>
          <p:cNvPr id="19462" name="Group 6">
            <a:extLst>
              <a:ext uri="{FF2B5EF4-FFF2-40B4-BE49-F238E27FC236}">
                <a16:creationId xmlns:a16="http://schemas.microsoft.com/office/drawing/2014/main" id="{C3459A13-60E3-2506-FC59-572AFBEDAFA1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19463" name="Text Box 7">
              <a:extLst>
                <a:ext uri="{FF2B5EF4-FFF2-40B4-BE49-F238E27FC236}">
                  <a16:creationId xmlns:a16="http://schemas.microsoft.com/office/drawing/2014/main" id="{8E686544-F3DB-2A43-3FE9-6DD100ED4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4" name="Text Box 8">
              <a:extLst>
                <a:ext uri="{FF2B5EF4-FFF2-40B4-BE49-F238E27FC236}">
                  <a16:creationId xmlns:a16="http://schemas.microsoft.com/office/drawing/2014/main" id="{B7DE8CEE-C726-CAEB-B1DA-64F89C502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238</a:t>
              </a: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72737804-830A-C626-F89F-736058712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sp>
        <p:nvSpPr>
          <p:cNvPr id="19466" name="Text Box 10">
            <a:extLst>
              <a:ext uri="{FF2B5EF4-FFF2-40B4-BE49-F238E27FC236}">
                <a16:creationId xmlns:a16="http://schemas.microsoft.com/office/drawing/2014/main" id="{3815A4B9-AC02-6276-D1CD-34499799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There are many types of uranium: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DA862176-ED9B-4749-CE37-EAAA2933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Isotopes of any particular element contain the same number of protons, but different numbers of neutrons.</a:t>
            </a:r>
          </a:p>
        </p:txBody>
      </p:sp>
      <p:graphicFrame>
        <p:nvGraphicFramePr>
          <p:cNvPr id="19468" name="Group 12">
            <a:extLst>
              <a:ext uri="{FF2B5EF4-FFF2-40B4-BE49-F238E27FC236}">
                <a16:creationId xmlns:a16="http://schemas.microsoft.com/office/drawing/2014/main" id="{2EB3796C-1D1A-2109-BAA8-AEF68403707D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80454665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16882512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00698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57914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57808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286642"/>
                  </a:ext>
                </a:extLst>
              </a:tr>
            </a:tbl>
          </a:graphicData>
        </a:graphic>
      </p:graphicFrame>
      <p:graphicFrame>
        <p:nvGraphicFramePr>
          <p:cNvPr id="19485" name="Group 29">
            <a:extLst>
              <a:ext uri="{FF2B5EF4-FFF2-40B4-BE49-F238E27FC236}">
                <a16:creationId xmlns:a16="http://schemas.microsoft.com/office/drawing/2014/main" id="{BD87E298-B271-2A0D-0DD9-E07918BB0F5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41894699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46166614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98055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988265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52530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708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40AB08A-E659-A9EA-13A6-B2910164B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752475"/>
            <a:ext cx="8016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Most of the isotopes which occur naturally are stable.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7F9D631-0BBF-9C95-2B4A-3B1744D9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873250"/>
            <a:ext cx="8016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 few naturally occurring isotopes and all of the man-made isotopes are unstable.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4DC0FD64-AEC1-DB5A-8EA3-551E7F2DE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9725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Unstable isotopes can become stable by releasing different types of particles.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51C8174A-8316-81E0-2750-479F5D599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5213"/>
            <a:ext cx="8001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This process is called radioactive decay and the elements which undergo this process are called radioisotopes/radionuclides.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anose="020506040505050202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anose="020506040505050202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920</Words>
  <Application>Microsoft Office PowerPoint</Application>
  <PresentationFormat>On-screen Show (4:3)</PresentationFormat>
  <Paragraphs>384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Times New Roman</vt:lpstr>
      <vt:lpstr>Bookman Old Style</vt:lpstr>
      <vt:lpstr>Symbol</vt:lpstr>
      <vt:lpstr>Arial</vt:lpstr>
      <vt:lpstr>Default Design</vt:lpstr>
      <vt:lpstr>Nuclear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Mellany33 Conway</dc:creator>
  <cp:lastModifiedBy>Nayan GRIFFITHS</cp:lastModifiedBy>
  <cp:revision>12</cp:revision>
  <dcterms:created xsi:type="dcterms:W3CDTF">2003-03-19T14:12:20Z</dcterms:created>
  <dcterms:modified xsi:type="dcterms:W3CDTF">2023-05-23T22:09:58Z</dcterms:modified>
</cp:coreProperties>
</file>