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3"/>
  </p:notesMasterIdLst>
  <p:sldIdLst>
    <p:sldId id="256" r:id="rId2"/>
    <p:sldId id="274" r:id="rId3"/>
    <p:sldId id="257" r:id="rId4"/>
    <p:sldId id="258" r:id="rId5"/>
    <p:sldId id="259" r:id="rId6"/>
    <p:sldId id="260" r:id="rId7"/>
    <p:sldId id="261" r:id="rId8"/>
    <p:sldId id="262" r:id="rId9"/>
    <p:sldId id="263" r:id="rId10"/>
    <p:sldId id="264" r:id="rId11"/>
    <p:sldId id="275" r:id="rId12"/>
    <p:sldId id="265" r:id="rId13"/>
    <p:sldId id="266" r:id="rId14"/>
    <p:sldId id="267" r:id="rId15"/>
    <p:sldId id="276" r:id="rId16"/>
    <p:sldId id="268" r:id="rId17"/>
    <p:sldId id="269" r:id="rId18"/>
    <p:sldId id="270" r:id="rId19"/>
    <p:sldId id="271" r:id="rId20"/>
    <p:sldId id="272" r:id="rId21"/>
    <p:sldId id="277" r:id="rId22"/>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4" d="100"/>
          <a:sy n="114" d="100"/>
        </p:scale>
        <p:origin x="19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658F252-7A57-5498-3090-E5FEC2DCB7D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49155" name="Rectangle 3">
            <a:extLst>
              <a:ext uri="{FF2B5EF4-FFF2-40B4-BE49-F238E27FC236}">
                <a16:creationId xmlns:a16="http://schemas.microsoft.com/office/drawing/2014/main" id="{C49F84B9-F427-69F2-CFDB-21187A5AA41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49156" name="Rectangle 4">
            <a:extLst>
              <a:ext uri="{FF2B5EF4-FFF2-40B4-BE49-F238E27FC236}">
                <a16:creationId xmlns:a16="http://schemas.microsoft.com/office/drawing/2014/main" id="{103CF9AA-A4E0-DDC6-6CAE-444DAD6B20B8}"/>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9157" name="Rectangle 5">
            <a:extLst>
              <a:ext uri="{FF2B5EF4-FFF2-40B4-BE49-F238E27FC236}">
                <a16:creationId xmlns:a16="http://schemas.microsoft.com/office/drawing/2014/main" id="{48ACA1FD-D84A-08CE-1E73-9EE705CC4C49}"/>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9158" name="Rectangle 6">
            <a:extLst>
              <a:ext uri="{FF2B5EF4-FFF2-40B4-BE49-F238E27FC236}">
                <a16:creationId xmlns:a16="http://schemas.microsoft.com/office/drawing/2014/main" id="{918D9F5E-E4E3-525E-4C32-321A78718450}"/>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49159" name="Rectangle 7">
            <a:extLst>
              <a:ext uri="{FF2B5EF4-FFF2-40B4-BE49-F238E27FC236}">
                <a16:creationId xmlns:a16="http://schemas.microsoft.com/office/drawing/2014/main" id="{2A78FBCE-8F06-18AD-D5B5-8C9F6C75973B}"/>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7D7DA2D-6ADC-4590-ADC8-780ACAE9871F}"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AFAA8EC-01FB-F33E-2656-D137A934D00E}"/>
              </a:ext>
            </a:extLst>
          </p:cNvPr>
          <p:cNvSpPr>
            <a:spLocks noGrp="1" noChangeArrowheads="1"/>
          </p:cNvSpPr>
          <p:nvPr>
            <p:ph type="sldNum" sz="quarter" idx="5"/>
          </p:nvPr>
        </p:nvSpPr>
        <p:spPr>
          <a:ln/>
        </p:spPr>
        <p:txBody>
          <a:bodyPr/>
          <a:lstStyle/>
          <a:p>
            <a:fld id="{03B827AB-A856-4992-B64F-C0BB8DB8E63A}" type="slidenum">
              <a:rPr lang="en-GB" altLang="en-US"/>
              <a:pPr/>
              <a:t>1</a:t>
            </a:fld>
            <a:endParaRPr lang="en-GB" altLang="en-US"/>
          </a:p>
        </p:txBody>
      </p:sp>
      <p:sp>
        <p:nvSpPr>
          <p:cNvPr id="50178" name="Rectangle 2">
            <a:extLst>
              <a:ext uri="{FF2B5EF4-FFF2-40B4-BE49-F238E27FC236}">
                <a16:creationId xmlns:a16="http://schemas.microsoft.com/office/drawing/2014/main" id="{DB6D5206-C0C6-7D87-571A-93261BB6612A}"/>
              </a:ext>
            </a:extLst>
          </p:cNvPr>
          <p:cNvSpPr>
            <a:spLocks noRot="1" noChangeArrowheads="1" noTextEdit="1"/>
          </p:cNvSpPr>
          <p:nvPr>
            <p:ph type="sldImg"/>
          </p:nvPr>
        </p:nvSpPr>
        <p:spPr>
          <a:ln/>
        </p:spPr>
      </p:sp>
      <p:sp>
        <p:nvSpPr>
          <p:cNvPr id="50179" name="Rectangle 3">
            <a:extLst>
              <a:ext uri="{FF2B5EF4-FFF2-40B4-BE49-F238E27FC236}">
                <a16:creationId xmlns:a16="http://schemas.microsoft.com/office/drawing/2014/main" id="{420FF2D3-460B-A82F-5CCE-4AF88AAE349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A95CFF8-65A7-32C9-52BA-3D99FE18121F}"/>
              </a:ext>
            </a:extLst>
          </p:cNvPr>
          <p:cNvSpPr>
            <a:spLocks noGrp="1" noChangeArrowheads="1"/>
          </p:cNvSpPr>
          <p:nvPr>
            <p:ph type="sldNum" sz="quarter" idx="5"/>
          </p:nvPr>
        </p:nvSpPr>
        <p:spPr>
          <a:ln/>
        </p:spPr>
        <p:txBody>
          <a:bodyPr/>
          <a:lstStyle/>
          <a:p>
            <a:fld id="{3FB47F47-D2E8-41A4-BF5D-3FA9EDF00942}" type="slidenum">
              <a:rPr lang="en-GB" altLang="en-US"/>
              <a:pPr/>
              <a:t>2</a:t>
            </a:fld>
            <a:endParaRPr lang="en-GB" altLang="en-US"/>
          </a:p>
        </p:txBody>
      </p:sp>
      <p:sp>
        <p:nvSpPr>
          <p:cNvPr id="51202" name="Rectangle 2">
            <a:extLst>
              <a:ext uri="{FF2B5EF4-FFF2-40B4-BE49-F238E27FC236}">
                <a16:creationId xmlns:a16="http://schemas.microsoft.com/office/drawing/2014/main" id="{09833A90-1520-596C-0A4A-E93D3CB790E7}"/>
              </a:ext>
            </a:extLst>
          </p:cNvPr>
          <p:cNvSpPr>
            <a:spLocks noRot="1" noChangeArrowheads="1" noTextEdit="1"/>
          </p:cNvSpPr>
          <p:nvPr>
            <p:ph type="sldImg"/>
          </p:nvPr>
        </p:nvSpPr>
        <p:spPr>
          <a:ln/>
        </p:spPr>
      </p:sp>
      <p:sp>
        <p:nvSpPr>
          <p:cNvPr id="51203" name="Rectangle 3">
            <a:extLst>
              <a:ext uri="{FF2B5EF4-FFF2-40B4-BE49-F238E27FC236}">
                <a16:creationId xmlns:a16="http://schemas.microsoft.com/office/drawing/2014/main" id="{578B3308-4351-6D2F-1ADA-085707566E3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5F15D4D-E3CF-9DC9-34C9-09FB3880D8F6}"/>
              </a:ext>
            </a:extLst>
          </p:cNvPr>
          <p:cNvSpPr>
            <a:spLocks noGrp="1" noChangeArrowheads="1"/>
          </p:cNvSpPr>
          <p:nvPr>
            <p:ph type="sldNum" sz="quarter" idx="5"/>
          </p:nvPr>
        </p:nvSpPr>
        <p:spPr>
          <a:ln/>
        </p:spPr>
        <p:txBody>
          <a:bodyPr/>
          <a:lstStyle/>
          <a:p>
            <a:fld id="{4041DC63-B5D7-470E-97A1-EF83270C3F86}" type="slidenum">
              <a:rPr lang="en-GB" altLang="en-US"/>
              <a:pPr/>
              <a:t>3</a:t>
            </a:fld>
            <a:endParaRPr lang="en-GB" altLang="en-US"/>
          </a:p>
        </p:txBody>
      </p:sp>
      <p:sp>
        <p:nvSpPr>
          <p:cNvPr id="52226" name="Rectangle 2">
            <a:extLst>
              <a:ext uri="{FF2B5EF4-FFF2-40B4-BE49-F238E27FC236}">
                <a16:creationId xmlns:a16="http://schemas.microsoft.com/office/drawing/2014/main" id="{E2A38F86-0D53-D254-ECF2-30CB640879B0}"/>
              </a:ext>
            </a:extLst>
          </p:cNvPr>
          <p:cNvSpPr>
            <a:spLocks noRot="1" noChangeArrowheads="1" noTextEdit="1"/>
          </p:cNvSpPr>
          <p:nvPr>
            <p:ph type="sldImg"/>
          </p:nvPr>
        </p:nvSpPr>
        <p:spPr>
          <a:ln/>
        </p:spPr>
      </p:sp>
      <p:sp>
        <p:nvSpPr>
          <p:cNvPr id="52227" name="Rectangle 3">
            <a:extLst>
              <a:ext uri="{FF2B5EF4-FFF2-40B4-BE49-F238E27FC236}">
                <a16:creationId xmlns:a16="http://schemas.microsoft.com/office/drawing/2014/main" id="{662EC189-E96D-5DC4-B9C8-6A71A15CB0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B203271-B9F3-9D7C-B40B-5AC6683CC647}"/>
              </a:ext>
            </a:extLst>
          </p:cNvPr>
          <p:cNvSpPr>
            <a:spLocks noGrp="1" noChangeArrowheads="1"/>
          </p:cNvSpPr>
          <p:nvPr>
            <p:ph type="sldNum" sz="quarter" idx="5"/>
          </p:nvPr>
        </p:nvSpPr>
        <p:spPr>
          <a:ln/>
        </p:spPr>
        <p:txBody>
          <a:bodyPr/>
          <a:lstStyle/>
          <a:p>
            <a:fld id="{61C7CD6E-3CE0-4861-A972-9C1DA09D81BC}" type="slidenum">
              <a:rPr lang="en-GB" altLang="en-US"/>
              <a:pPr/>
              <a:t>4</a:t>
            </a:fld>
            <a:endParaRPr lang="en-GB" altLang="en-US"/>
          </a:p>
        </p:txBody>
      </p:sp>
      <p:sp>
        <p:nvSpPr>
          <p:cNvPr id="53250" name="Rectangle 2">
            <a:extLst>
              <a:ext uri="{FF2B5EF4-FFF2-40B4-BE49-F238E27FC236}">
                <a16:creationId xmlns:a16="http://schemas.microsoft.com/office/drawing/2014/main" id="{B3E9467C-C392-E15E-A4DB-A733CC2CBD9F}"/>
              </a:ext>
            </a:extLst>
          </p:cNvPr>
          <p:cNvSpPr>
            <a:spLocks noRot="1" noChangeArrowheads="1" noTextEdit="1"/>
          </p:cNvSpPr>
          <p:nvPr>
            <p:ph type="sldImg"/>
          </p:nvPr>
        </p:nvSpPr>
        <p:spPr>
          <a:ln/>
        </p:spPr>
      </p:sp>
      <p:sp>
        <p:nvSpPr>
          <p:cNvPr id="53251" name="Rectangle 3">
            <a:extLst>
              <a:ext uri="{FF2B5EF4-FFF2-40B4-BE49-F238E27FC236}">
                <a16:creationId xmlns:a16="http://schemas.microsoft.com/office/drawing/2014/main" id="{15F70B05-1F65-4E25-955F-A021CDF76D3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A996A78-7081-E56A-B1DA-240295BF5B08}"/>
              </a:ext>
            </a:extLst>
          </p:cNvPr>
          <p:cNvSpPr>
            <a:spLocks noGrp="1" noChangeArrowheads="1"/>
          </p:cNvSpPr>
          <p:nvPr>
            <p:ph type="sldNum" sz="quarter" idx="5"/>
          </p:nvPr>
        </p:nvSpPr>
        <p:spPr>
          <a:ln/>
        </p:spPr>
        <p:txBody>
          <a:bodyPr/>
          <a:lstStyle/>
          <a:p>
            <a:fld id="{1FDDC417-AB36-4258-8183-C2642F09DE74}" type="slidenum">
              <a:rPr lang="en-GB" altLang="en-US"/>
              <a:pPr/>
              <a:t>5</a:t>
            </a:fld>
            <a:endParaRPr lang="en-GB" altLang="en-US"/>
          </a:p>
        </p:txBody>
      </p:sp>
      <p:sp>
        <p:nvSpPr>
          <p:cNvPr id="54274" name="Rectangle 2">
            <a:extLst>
              <a:ext uri="{FF2B5EF4-FFF2-40B4-BE49-F238E27FC236}">
                <a16:creationId xmlns:a16="http://schemas.microsoft.com/office/drawing/2014/main" id="{C10BA126-0AC4-DC1E-9FF8-4C7B55CCD7A8}"/>
              </a:ext>
            </a:extLst>
          </p:cNvPr>
          <p:cNvSpPr>
            <a:spLocks noRot="1" noChangeArrowheads="1" noTextEdit="1"/>
          </p:cNvSpPr>
          <p:nvPr>
            <p:ph type="sldImg"/>
          </p:nvPr>
        </p:nvSpPr>
        <p:spPr>
          <a:ln/>
        </p:spPr>
      </p:sp>
      <p:sp>
        <p:nvSpPr>
          <p:cNvPr id="54275" name="Rectangle 3">
            <a:extLst>
              <a:ext uri="{FF2B5EF4-FFF2-40B4-BE49-F238E27FC236}">
                <a16:creationId xmlns:a16="http://schemas.microsoft.com/office/drawing/2014/main" id="{B2F281B9-1AF4-E242-245E-68B87E645A0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169FDB3-2164-90D6-936A-050FD58C4D5F}"/>
              </a:ext>
            </a:extLst>
          </p:cNvPr>
          <p:cNvSpPr>
            <a:spLocks noGrp="1" noChangeArrowheads="1"/>
          </p:cNvSpPr>
          <p:nvPr>
            <p:ph type="sldNum" sz="quarter" idx="5"/>
          </p:nvPr>
        </p:nvSpPr>
        <p:spPr>
          <a:ln/>
        </p:spPr>
        <p:txBody>
          <a:bodyPr/>
          <a:lstStyle/>
          <a:p>
            <a:fld id="{5414FA7C-7614-4D69-AE91-8DCE2791F571}" type="slidenum">
              <a:rPr lang="en-GB" altLang="en-US"/>
              <a:pPr/>
              <a:t>6</a:t>
            </a:fld>
            <a:endParaRPr lang="en-GB" altLang="en-US"/>
          </a:p>
        </p:txBody>
      </p:sp>
      <p:sp>
        <p:nvSpPr>
          <p:cNvPr id="55298" name="Rectangle 2">
            <a:extLst>
              <a:ext uri="{FF2B5EF4-FFF2-40B4-BE49-F238E27FC236}">
                <a16:creationId xmlns:a16="http://schemas.microsoft.com/office/drawing/2014/main" id="{1637B849-5090-90A9-716B-EE074D76EB43}"/>
              </a:ext>
            </a:extLst>
          </p:cNvPr>
          <p:cNvSpPr>
            <a:spLocks noRot="1" noChangeArrowheads="1" noTextEdit="1"/>
          </p:cNvSpPr>
          <p:nvPr>
            <p:ph type="sldImg"/>
          </p:nvPr>
        </p:nvSpPr>
        <p:spPr>
          <a:ln/>
        </p:spPr>
      </p:sp>
      <p:sp>
        <p:nvSpPr>
          <p:cNvPr id="55299" name="Rectangle 3">
            <a:extLst>
              <a:ext uri="{FF2B5EF4-FFF2-40B4-BE49-F238E27FC236}">
                <a16:creationId xmlns:a16="http://schemas.microsoft.com/office/drawing/2014/main" id="{C70715D2-A84C-F2B4-174B-185AE337E74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1942333-1C48-7C12-D35C-A7CD6C22B773}"/>
              </a:ext>
            </a:extLst>
          </p:cNvPr>
          <p:cNvSpPr>
            <a:spLocks noGrp="1" noChangeArrowheads="1"/>
          </p:cNvSpPr>
          <p:nvPr>
            <p:ph type="sldNum" sz="quarter" idx="5"/>
          </p:nvPr>
        </p:nvSpPr>
        <p:spPr>
          <a:ln/>
        </p:spPr>
        <p:txBody>
          <a:bodyPr/>
          <a:lstStyle/>
          <a:p>
            <a:fld id="{4019F698-A2EA-4C17-B81A-8C8929668772}" type="slidenum">
              <a:rPr lang="en-GB" altLang="en-US"/>
              <a:pPr/>
              <a:t>7</a:t>
            </a:fld>
            <a:endParaRPr lang="en-GB" altLang="en-US"/>
          </a:p>
        </p:txBody>
      </p:sp>
      <p:sp>
        <p:nvSpPr>
          <p:cNvPr id="56322" name="Rectangle 2">
            <a:extLst>
              <a:ext uri="{FF2B5EF4-FFF2-40B4-BE49-F238E27FC236}">
                <a16:creationId xmlns:a16="http://schemas.microsoft.com/office/drawing/2014/main" id="{B8E82847-6607-C1CE-1D93-F29ACA2CDFC6}"/>
              </a:ext>
            </a:extLst>
          </p:cNvPr>
          <p:cNvSpPr>
            <a:spLocks noRot="1" noChangeArrowheads="1" noTextEdit="1"/>
          </p:cNvSpPr>
          <p:nvPr>
            <p:ph type="sldImg"/>
          </p:nvPr>
        </p:nvSpPr>
        <p:spPr>
          <a:ln/>
        </p:spPr>
      </p:sp>
      <p:sp>
        <p:nvSpPr>
          <p:cNvPr id="56323" name="Rectangle 3">
            <a:extLst>
              <a:ext uri="{FF2B5EF4-FFF2-40B4-BE49-F238E27FC236}">
                <a16:creationId xmlns:a16="http://schemas.microsoft.com/office/drawing/2014/main" id="{019E449D-E000-76E4-6B6F-40F3DB14C9C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29C745A-2377-7CF4-24CA-32D3C0840C96}"/>
              </a:ext>
            </a:extLst>
          </p:cNvPr>
          <p:cNvSpPr>
            <a:spLocks noGrp="1" noChangeArrowheads="1"/>
          </p:cNvSpPr>
          <p:nvPr>
            <p:ph type="sldNum" sz="quarter" idx="5"/>
          </p:nvPr>
        </p:nvSpPr>
        <p:spPr>
          <a:ln/>
        </p:spPr>
        <p:txBody>
          <a:bodyPr/>
          <a:lstStyle/>
          <a:p>
            <a:fld id="{8A3697B0-B39A-4B53-B08F-EF14B150D06E}" type="slidenum">
              <a:rPr lang="en-GB" altLang="en-US"/>
              <a:pPr/>
              <a:t>8</a:t>
            </a:fld>
            <a:endParaRPr lang="en-GB" altLang="en-US"/>
          </a:p>
        </p:txBody>
      </p:sp>
      <p:sp>
        <p:nvSpPr>
          <p:cNvPr id="57346" name="Rectangle 2">
            <a:extLst>
              <a:ext uri="{FF2B5EF4-FFF2-40B4-BE49-F238E27FC236}">
                <a16:creationId xmlns:a16="http://schemas.microsoft.com/office/drawing/2014/main" id="{0AB9F0C2-1788-B912-5C0D-F630CCB57F6B}"/>
              </a:ext>
            </a:extLst>
          </p:cNvPr>
          <p:cNvSpPr>
            <a:spLocks noRot="1" noChangeArrowheads="1" noTextEdit="1"/>
          </p:cNvSpPr>
          <p:nvPr>
            <p:ph type="sldImg"/>
          </p:nvPr>
        </p:nvSpPr>
        <p:spPr>
          <a:ln/>
        </p:spPr>
      </p:sp>
      <p:sp>
        <p:nvSpPr>
          <p:cNvPr id="57347" name="Rectangle 3">
            <a:extLst>
              <a:ext uri="{FF2B5EF4-FFF2-40B4-BE49-F238E27FC236}">
                <a16:creationId xmlns:a16="http://schemas.microsoft.com/office/drawing/2014/main" id="{6DAEA9BF-F902-E234-EB6B-57E641A4799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8B833E1-819A-860E-4771-A027798969F9}"/>
              </a:ext>
            </a:extLst>
          </p:cNvPr>
          <p:cNvSpPr>
            <a:spLocks noGrp="1" noChangeArrowheads="1"/>
          </p:cNvSpPr>
          <p:nvPr>
            <p:ph type="sldNum" sz="quarter" idx="5"/>
          </p:nvPr>
        </p:nvSpPr>
        <p:spPr>
          <a:ln/>
        </p:spPr>
        <p:txBody>
          <a:bodyPr/>
          <a:lstStyle/>
          <a:p>
            <a:fld id="{1292EBEC-B1F0-49BA-B9E4-4D7860EA9FBD}" type="slidenum">
              <a:rPr lang="en-GB" altLang="en-US"/>
              <a:pPr/>
              <a:t>9</a:t>
            </a:fld>
            <a:endParaRPr lang="en-GB" altLang="en-US"/>
          </a:p>
        </p:txBody>
      </p:sp>
      <p:sp>
        <p:nvSpPr>
          <p:cNvPr id="58370" name="Rectangle 2">
            <a:extLst>
              <a:ext uri="{FF2B5EF4-FFF2-40B4-BE49-F238E27FC236}">
                <a16:creationId xmlns:a16="http://schemas.microsoft.com/office/drawing/2014/main" id="{8A9B65F6-6BEF-9A56-AC75-B50EE6890D07}"/>
              </a:ext>
            </a:extLst>
          </p:cNvPr>
          <p:cNvSpPr>
            <a:spLocks noRot="1" noChangeArrowheads="1" noTextEdit="1"/>
          </p:cNvSpPr>
          <p:nvPr>
            <p:ph type="sldImg"/>
          </p:nvPr>
        </p:nvSpPr>
        <p:spPr>
          <a:ln/>
        </p:spPr>
      </p:sp>
      <p:sp>
        <p:nvSpPr>
          <p:cNvPr id="58371" name="Rectangle 3">
            <a:extLst>
              <a:ext uri="{FF2B5EF4-FFF2-40B4-BE49-F238E27FC236}">
                <a16:creationId xmlns:a16="http://schemas.microsoft.com/office/drawing/2014/main" id="{F59A6250-EE91-E5F4-05F5-6AD247167B1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36EE235-B152-D04D-35B7-7ED539E08F2C}"/>
              </a:ext>
            </a:extLst>
          </p:cNvPr>
          <p:cNvSpPr>
            <a:spLocks noGrp="1" noChangeArrowheads="1"/>
          </p:cNvSpPr>
          <p:nvPr>
            <p:ph type="sldNum" sz="quarter" idx="5"/>
          </p:nvPr>
        </p:nvSpPr>
        <p:spPr>
          <a:ln/>
        </p:spPr>
        <p:txBody>
          <a:bodyPr/>
          <a:lstStyle/>
          <a:p>
            <a:fld id="{5EA80EF0-709B-447F-A74E-C2DACA12B62E}" type="slidenum">
              <a:rPr lang="en-GB" altLang="en-US"/>
              <a:pPr/>
              <a:t>10</a:t>
            </a:fld>
            <a:endParaRPr lang="en-GB" altLang="en-US"/>
          </a:p>
        </p:txBody>
      </p:sp>
      <p:sp>
        <p:nvSpPr>
          <p:cNvPr id="59394" name="Rectangle 2">
            <a:extLst>
              <a:ext uri="{FF2B5EF4-FFF2-40B4-BE49-F238E27FC236}">
                <a16:creationId xmlns:a16="http://schemas.microsoft.com/office/drawing/2014/main" id="{87BED1E5-147B-7237-57AD-99D5D001E732}"/>
              </a:ext>
            </a:extLst>
          </p:cNvPr>
          <p:cNvSpPr>
            <a:spLocks noRot="1" noChangeArrowheads="1" noTextEdit="1"/>
          </p:cNvSpPr>
          <p:nvPr>
            <p:ph type="sldImg"/>
          </p:nvPr>
        </p:nvSpPr>
        <p:spPr>
          <a:ln/>
        </p:spPr>
      </p:sp>
      <p:sp>
        <p:nvSpPr>
          <p:cNvPr id="59395" name="Rectangle 3">
            <a:extLst>
              <a:ext uri="{FF2B5EF4-FFF2-40B4-BE49-F238E27FC236}">
                <a16:creationId xmlns:a16="http://schemas.microsoft.com/office/drawing/2014/main" id="{BE0A8F29-F923-05A6-56CC-A2F7B051225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4FA5988-4609-1852-B755-E065B1AE9AF4}"/>
              </a:ext>
            </a:extLst>
          </p:cNvPr>
          <p:cNvSpPr>
            <a:spLocks noGrp="1" noChangeArrowheads="1"/>
          </p:cNvSpPr>
          <p:nvPr>
            <p:ph type="sldNum" sz="quarter" idx="5"/>
          </p:nvPr>
        </p:nvSpPr>
        <p:spPr>
          <a:ln/>
        </p:spPr>
        <p:txBody>
          <a:bodyPr/>
          <a:lstStyle/>
          <a:p>
            <a:fld id="{F32D5EBE-610E-45F2-9465-D631EFFB76F6}" type="slidenum">
              <a:rPr lang="en-GB" altLang="en-US"/>
              <a:pPr/>
              <a:t>11</a:t>
            </a:fld>
            <a:endParaRPr lang="en-GB" altLang="en-US"/>
          </a:p>
        </p:txBody>
      </p:sp>
      <p:sp>
        <p:nvSpPr>
          <p:cNvPr id="60418" name="Rectangle 2">
            <a:extLst>
              <a:ext uri="{FF2B5EF4-FFF2-40B4-BE49-F238E27FC236}">
                <a16:creationId xmlns:a16="http://schemas.microsoft.com/office/drawing/2014/main" id="{E1C5E6AB-C02D-CBB0-C723-184F8A501241}"/>
              </a:ext>
            </a:extLst>
          </p:cNvPr>
          <p:cNvSpPr>
            <a:spLocks noRot="1" noChangeArrowheads="1" noTextEdit="1"/>
          </p:cNvSpPr>
          <p:nvPr>
            <p:ph type="sldImg"/>
          </p:nvPr>
        </p:nvSpPr>
        <p:spPr>
          <a:ln/>
        </p:spPr>
      </p:sp>
      <p:sp>
        <p:nvSpPr>
          <p:cNvPr id="60419" name="Rectangle 3">
            <a:extLst>
              <a:ext uri="{FF2B5EF4-FFF2-40B4-BE49-F238E27FC236}">
                <a16:creationId xmlns:a16="http://schemas.microsoft.com/office/drawing/2014/main" id="{5B8F6AD0-5B7E-FCE4-978E-D1DCB23B5C2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E97E36-642C-DF0A-4D87-9C2388051502}"/>
              </a:ext>
            </a:extLst>
          </p:cNvPr>
          <p:cNvSpPr>
            <a:spLocks noGrp="1" noChangeArrowheads="1"/>
          </p:cNvSpPr>
          <p:nvPr>
            <p:ph type="sldNum" sz="quarter" idx="5"/>
          </p:nvPr>
        </p:nvSpPr>
        <p:spPr>
          <a:ln/>
        </p:spPr>
        <p:txBody>
          <a:bodyPr/>
          <a:lstStyle/>
          <a:p>
            <a:fld id="{DDDCFB27-B0D7-4428-95C4-CAF941F50D9E}" type="slidenum">
              <a:rPr lang="en-GB" altLang="en-US"/>
              <a:pPr/>
              <a:t>12</a:t>
            </a:fld>
            <a:endParaRPr lang="en-GB" altLang="en-US"/>
          </a:p>
        </p:txBody>
      </p:sp>
      <p:sp>
        <p:nvSpPr>
          <p:cNvPr id="61442" name="Rectangle 2">
            <a:extLst>
              <a:ext uri="{FF2B5EF4-FFF2-40B4-BE49-F238E27FC236}">
                <a16:creationId xmlns:a16="http://schemas.microsoft.com/office/drawing/2014/main" id="{7F6AA875-233D-7532-F5EE-F41A9D7619E7}"/>
              </a:ext>
            </a:extLst>
          </p:cNvPr>
          <p:cNvSpPr>
            <a:spLocks noRot="1" noChangeArrowheads="1" noTextEdit="1"/>
          </p:cNvSpPr>
          <p:nvPr>
            <p:ph type="sldImg"/>
          </p:nvPr>
        </p:nvSpPr>
        <p:spPr>
          <a:ln/>
        </p:spPr>
      </p:sp>
      <p:sp>
        <p:nvSpPr>
          <p:cNvPr id="61443" name="Rectangle 3">
            <a:extLst>
              <a:ext uri="{FF2B5EF4-FFF2-40B4-BE49-F238E27FC236}">
                <a16:creationId xmlns:a16="http://schemas.microsoft.com/office/drawing/2014/main" id="{70397E00-04FC-6B9E-D0EF-1B996CBC81C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61369AF-4624-5D27-6C68-C7A5EA374222}"/>
              </a:ext>
            </a:extLst>
          </p:cNvPr>
          <p:cNvSpPr>
            <a:spLocks noGrp="1" noChangeArrowheads="1"/>
          </p:cNvSpPr>
          <p:nvPr>
            <p:ph type="sldNum" sz="quarter" idx="5"/>
          </p:nvPr>
        </p:nvSpPr>
        <p:spPr>
          <a:ln/>
        </p:spPr>
        <p:txBody>
          <a:bodyPr/>
          <a:lstStyle/>
          <a:p>
            <a:fld id="{30455871-FD99-4015-A300-A64376844F20}" type="slidenum">
              <a:rPr lang="en-GB" altLang="en-US"/>
              <a:pPr/>
              <a:t>13</a:t>
            </a:fld>
            <a:endParaRPr lang="en-GB" altLang="en-US"/>
          </a:p>
        </p:txBody>
      </p:sp>
      <p:sp>
        <p:nvSpPr>
          <p:cNvPr id="62466" name="Rectangle 2">
            <a:extLst>
              <a:ext uri="{FF2B5EF4-FFF2-40B4-BE49-F238E27FC236}">
                <a16:creationId xmlns:a16="http://schemas.microsoft.com/office/drawing/2014/main" id="{C2E5DF3B-DDBA-4E1F-C26A-D68AC00A6CD3}"/>
              </a:ext>
            </a:extLst>
          </p:cNvPr>
          <p:cNvSpPr>
            <a:spLocks noRot="1" noChangeArrowheads="1" noTextEdit="1"/>
          </p:cNvSpPr>
          <p:nvPr>
            <p:ph type="sldImg"/>
          </p:nvPr>
        </p:nvSpPr>
        <p:spPr>
          <a:ln/>
        </p:spPr>
      </p:sp>
      <p:sp>
        <p:nvSpPr>
          <p:cNvPr id="62467" name="Rectangle 3">
            <a:extLst>
              <a:ext uri="{FF2B5EF4-FFF2-40B4-BE49-F238E27FC236}">
                <a16:creationId xmlns:a16="http://schemas.microsoft.com/office/drawing/2014/main" id="{37E0A5DC-1B4A-13EA-E93D-7AE2E9A7931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698E2D3-4F6C-1773-8367-52BD113AF0FB}"/>
              </a:ext>
            </a:extLst>
          </p:cNvPr>
          <p:cNvSpPr>
            <a:spLocks noGrp="1" noChangeArrowheads="1"/>
          </p:cNvSpPr>
          <p:nvPr>
            <p:ph type="sldNum" sz="quarter" idx="5"/>
          </p:nvPr>
        </p:nvSpPr>
        <p:spPr>
          <a:ln/>
        </p:spPr>
        <p:txBody>
          <a:bodyPr/>
          <a:lstStyle/>
          <a:p>
            <a:fld id="{B8BC0B41-ABC3-47C2-9F62-74689EF5EAB7}" type="slidenum">
              <a:rPr lang="en-GB" altLang="en-US"/>
              <a:pPr/>
              <a:t>14</a:t>
            </a:fld>
            <a:endParaRPr lang="en-GB" altLang="en-US"/>
          </a:p>
        </p:txBody>
      </p:sp>
      <p:sp>
        <p:nvSpPr>
          <p:cNvPr id="63490" name="Rectangle 2">
            <a:extLst>
              <a:ext uri="{FF2B5EF4-FFF2-40B4-BE49-F238E27FC236}">
                <a16:creationId xmlns:a16="http://schemas.microsoft.com/office/drawing/2014/main" id="{8D5C7E48-BA1E-2F0D-9DBD-A33D08442379}"/>
              </a:ext>
            </a:extLst>
          </p:cNvPr>
          <p:cNvSpPr>
            <a:spLocks noRot="1" noChangeArrowheads="1" noTextEdit="1"/>
          </p:cNvSpPr>
          <p:nvPr>
            <p:ph type="sldImg"/>
          </p:nvPr>
        </p:nvSpPr>
        <p:spPr>
          <a:ln/>
        </p:spPr>
      </p:sp>
      <p:sp>
        <p:nvSpPr>
          <p:cNvPr id="63491" name="Rectangle 3">
            <a:extLst>
              <a:ext uri="{FF2B5EF4-FFF2-40B4-BE49-F238E27FC236}">
                <a16:creationId xmlns:a16="http://schemas.microsoft.com/office/drawing/2014/main" id="{DBF4CB7F-6BF3-6399-719B-DAA0CC597F2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3D1A94A-D83F-947F-1C8D-27F5B49E24E5}"/>
              </a:ext>
            </a:extLst>
          </p:cNvPr>
          <p:cNvSpPr>
            <a:spLocks noGrp="1" noChangeArrowheads="1"/>
          </p:cNvSpPr>
          <p:nvPr>
            <p:ph type="sldNum" sz="quarter" idx="5"/>
          </p:nvPr>
        </p:nvSpPr>
        <p:spPr>
          <a:ln/>
        </p:spPr>
        <p:txBody>
          <a:bodyPr/>
          <a:lstStyle/>
          <a:p>
            <a:fld id="{EC6D6DC3-796B-46CF-BA01-4F95FC07194C}" type="slidenum">
              <a:rPr lang="en-GB" altLang="en-US"/>
              <a:pPr/>
              <a:t>15</a:t>
            </a:fld>
            <a:endParaRPr lang="en-GB" altLang="en-US"/>
          </a:p>
        </p:txBody>
      </p:sp>
      <p:sp>
        <p:nvSpPr>
          <p:cNvPr id="64514" name="Rectangle 2">
            <a:extLst>
              <a:ext uri="{FF2B5EF4-FFF2-40B4-BE49-F238E27FC236}">
                <a16:creationId xmlns:a16="http://schemas.microsoft.com/office/drawing/2014/main" id="{8D7683D9-BACA-B0EB-B204-17466B404A82}"/>
              </a:ext>
            </a:extLst>
          </p:cNvPr>
          <p:cNvSpPr>
            <a:spLocks noRot="1" noChangeArrowheads="1" noTextEdit="1"/>
          </p:cNvSpPr>
          <p:nvPr>
            <p:ph type="sldImg"/>
          </p:nvPr>
        </p:nvSpPr>
        <p:spPr>
          <a:ln/>
        </p:spPr>
      </p:sp>
      <p:sp>
        <p:nvSpPr>
          <p:cNvPr id="64515" name="Rectangle 3">
            <a:extLst>
              <a:ext uri="{FF2B5EF4-FFF2-40B4-BE49-F238E27FC236}">
                <a16:creationId xmlns:a16="http://schemas.microsoft.com/office/drawing/2014/main" id="{D03C9690-786C-013A-E6C9-73BC4894632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B927ABA-D00C-D157-57A3-7825552D26AC}"/>
              </a:ext>
            </a:extLst>
          </p:cNvPr>
          <p:cNvSpPr>
            <a:spLocks noGrp="1" noChangeArrowheads="1"/>
          </p:cNvSpPr>
          <p:nvPr>
            <p:ph type="sldNum" sz="quarter" idx="5"/>
          </p:nvPr>
        </p:nvSpPr>
        <p:spPr>
          <a:ln/>
        </p:spPr>
        <p:txBody>
          <a:bodyPr/>
          <a:lstStyle/>
          <a:p>
            <a:fld id="{E7D98ED6-215A-4690-A1A3-62A08F3DA104}" type="slidenum">
              <a:rPr lang="en-GB" altLang="en-US"/>
              <a:pPr/>
              <a:t>16</a:t>
            </a:fld>
            <a:endParaRPr lang="en-GB" altLang="en-US"/>
          </a:p>
        </p:txBody>
      </p:sp>
      <p:sp>
        <p:nvSpPr>
          <p:cNvPr id="65538" name="Rectangle 2">
            <a:extLst>
              <a:ext uri="{FF2B5EF4-FFF2-40B4-BE49-F238E27FC236}">
                <a16:creationId xmlns:a16="http://schemas.microsoft.com/office/drawing/2014/main" id="{2299B501-34DF-211C-0B02-254383BDA22B}"/>
              </a:ext>
            </a:extLst>
          </p:cNvPr>
          <p:cNvSpPr>
            <a:spLocks noRot="1" noChangeArrowheads="1" noTextEdit="1"/>
          </p:cNvSpPr>
          <p:nvPr>
            <p:ph type="sldImg"/>
          </p:nvPr>
        </p:nvSpPr>
        <p:spPr>
          <a:ln/>
        </p:spPr>
      </p:sp>
      <p:sp>
        <p:nvSpPr>
          <p:cNvPr id="65539" name="Rectangle 3">
            <a:extLst>
              <a:ext uri="{FF2B5EF4-FFF2-40B4-BE49-F238E27FC236}">
                <a16:creationId xmlns:a16="http://schemas.microsoft.com/office/drawing/2014/main" id="{27EFCE55-C5FD-4F6A-D10A-22313B26D17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DAE3197-1B68-A67E-8CE9-12FEB5120DA9}"/>
              </a:ext>
            </a:extLst>
          </p:cNvPr>
          <p:cNvSpPr>
            <a:spLocks noGrp="1" noChangeArrowheads="1"/>
          </p:cNvSpPr>
          <p:nvPr>
            <p:ph type="sldNum" sz="quarter" idx="5"/>
          </p:nvPr>
        </p:nvSpPr>
        <p:spPr>
          <a:ln/>
        </p:spPr>
        <p:txBody>
          <a:bodyPr/>
          <a:lstStyle/>
          <a:p>
            <a:fld id="{1BDF6FB8-2858-4D4E-9B02-5AEBEE07811B}" type="slidenum">
              <a:rPr lang="en-GB" altLang="en-US"/>
              <a:pPr/>
              <a:t>17</a:t>
            </a:fld>
            <a:endParaRPr lang="en-GB" altLang="en-US"/>
          </a:p>
        </p:txBody>
      </p:sp>
      <p:sp>
        <p:nvSpPr>
          <p:cNvPr id="66562" name="Rectangle 2">
            <a:extLst>
              <a:ext uri="{FF2B5EF4-FFF2-40B4-BE49-F238E27FC236}">
                <a16:creationId xmlns:a16="http://schemas.microsoft.com/office/drawing/2014/main" id="{5C1DD17F-9622-4A8F-9816-BDC62C26B833}"/>
              </a:ext>
            </a:extLst>
          </p:cNvPr>
          <p:cNvSpPr>
            <a:spLocks noRot="1" noChangeArrowheads="1" noTextEdit="1"/>
          </p:cNvSpPr>
          <p:nvPr>
            <p:ph type="sldImg"/>
          </p:nvPr>
        </p:nvSpPr>
        <p:spPr>
          <a:ln/>
        </p:spPr>
      </p:sp>
      <p:sp>
        <p:nvSpPr>
          <p:cNvPr id="66563" name="Rectangle 3">
            <a:extLst>
              <a:ext uri="{FF2B5EF4-FFF2-40B4-BE49-F238E27FC236}">
                <a16:creationId xmlns:a16="http://schemas.microsoft.com/office/drawing/2014/main" id="{4BFDC2D3-1F4A-2045-6472-0C23D645F21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7C6FBFF-9FAF-C331-57AB-386B61BBEC10}"/>
              </a:ext>
            </a:extLst>
          </p:cNvPr>
          <p:cNvSpPr>
            <a:spLocks noGrp="1" noChangeArrowheads="1"/>
          </p:cNvSpPr>
          <p:nvPr>
            <p:ph type="sldNum" sz="quarter" idx="5"/>
          </p:nvPr>
        </p:nvSpPr>
        <p:spPr>
          <a:ln/>
        </p:spPr>
        <p:txBody>
          <a:bodyPr/>
          <a:lstStyle/>
          <a:p>
            <a:fld id="{2E915EEC-DFC8-4613-AD63-6946386BB1BB}" type="slidenum">
              <a:rPr lang="en-GB" altLang="en-US"/>
              <a:pPr/>
              <a:t>18</a:t>
            </a:fld>
            <a:endParaRPr lang="en-GB" altLang="en-US"/>
          </a:p>
        </p:txBody>
      </p:sp>
      <p:sp>
        <p:nvSpPr>
          <p:cNvPr id="67586" name="Rectangle 2">
            <a:extLst>
              <a:ext uri="{FF2B5EF4-FFF2-40B4-BE49-F238E27FC236}">
                <a16:creationId xmlns:a16="http://schemas.microsoft.com/office/drawing/2014/main" id="{C65288F4-32EE-E9B3-CF6F-5F2EB26CDC62}"/>
              </a:ext>
            </a:extLst>
          </p:cNvPr>
          <p:cNvSpPr>
            <a:spLocks noRot="1" noChangeArrowheads="1" noTextEdit="1"/>
          </p:cNvSpPr>
          <p:nvPr>
            <p:ph type="sldImg"/>
          </p:nvPr>
        </p:nvSpPr>
        <p:spPr>
          <a:ln/>
        </p:spPr>
      </p:sp>
      <p:sp>
        <p:nvSpPr>
          <p:cNvPr id="67587" name="Rectangle 3">
            <a:extLst>
              <a:ext uri="{FF2B5EF4-FFF2-40B4-BE49-F238E27FC236}">
                <a16:creationId xmlns:a16="http://schemas.microsoft.com/office/drawing/2014/main" id="{C5E35640-DC36-4A38-21CD-619F727F89D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C68F3BB-7083-A7B5-F16B-EBAB71BFB9CE}"/>
              </a:ext>
            </a:extLst>
          </p:cNvPr>
          <p:cNvSpPr>
            <a:spLocks noGrp="1" noChangeArrowheads="1"/>
          </p:cNvSpPr>
          <p:nvPr>
            <p:ph type="sldNum" sz="quarter" idx="5"/>
          </p:nvPr>
        </p:nvSpPr>
        <p:spPr>
          <a:ln/>
        </p:spPr>
        <p:txBody>
          <a:bodyPr/>
          <a:lstStyle/>
          <a:p>
            <a:fld id="{D48287E3-9E03-4F6E-8228-F6A708789599}" type="slidenum">
              <a:rPr lang="en-GB" altLang="en-US"/>
              <a:pPr/>
              <a:t>19</a:t>
            </a:fld>
            <a:endParaRPr lang="en-GB" altLang="en-US"/>
          </a:p>
        </p:txBody>
      </p:sp>
      <p:sp>
        <p:nvSpPr>
          <p:cNvPr id="68610" name="Rectangle 2">
            <a:extLst>
              <a:ext uri="{FF2B5EF4-FFF2-40B4-BE49-F238E27FC236}">
                <a16:creationId xmlns:a16="http://schemas.microsoft.com/office/drawing/2014/main" id="{A89C714C-4E7F-EC12-3287-2DAFF76398A7}"/>
              </a:ext>
            </a:extLst>
          </p:cNvPr>
          <p:cNvSpPr>
            <a:spLocks noRot="1" noChangeArrowheads="1" noTextEdit="1"/>
          </p:cNvSpPr>
          <p:nvPr>
            <p:ph type="sldImg"/>
          </p:nvPr>
        </p:nvSpPr>
        <p:spPr>
          <a:ln/>
        </p:spPr>
      </p:sp>
      <p:sp>
        <p:nvSpPr>
          <p:cNvPr id="68611" name="Rectangle 3">
            <a:extLst>
              <a:ext uri="{FF2B5EF4-FFF2-40B4-BE49-F238E27FC236}">
                <a16:creationId xmlns:a16="http://schemas.microsoft.com/office/drawing/2014/main" id="{CE118DEF-8D0D-0B7F-2819-B4B10AE4FCD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D52D960-062C-0E95-F1E8-B1741CE1DBBA}"/>
              </a:ext>
            </a:extLst>
          </p:cNvPr>
          <p:cNvSpPr>
            <a:spLocks noGrp="1" noChangeArrowheads="1"/>
          </p:cNvSpPr>
          <p:nvPr>
            <p:ph type="sldNum" sz="quarter" idx="5"/>
          </p:nvPr>
        </p:nvSpPr>
        <p:spPr>
          <a:ln/>
        </p:spPr>
        <p:txBody>
          <a:bodyPr/>
          <a:lstStyle/>
          <a:p>
            <a:fld id="{FB6A566B-C22A-4E78-8B11-4C500FE3E42A}" type="slidenum">
              <a:rPr lang="en-GB" altLang="en-US"/>
              <a:pPr/>
              <a:t>20</a:t>
            </a:fld>
            <a:endParaRPr lang="en-GB" altLang="en-US"/>
          </a:p>
        </p:txBody>
      </p:sp>
      <p:sp>
        <p:nvSpPr>
          <p:cNvPr id="69634" name="Rectangle 2">
            <a:extLst>
              <a:ext uri="{FF2B5EF4-FFF2-40B4-BE49-F238E27FC236}">
                <a16:creationId xmlns:a16="http://schemas.microsoft.com/office/drawing/2014/main" id="{7F13BAEF-51C0-534D-7371-0407875261AC}"/>
              </a:ext>
            </a:extLst>
          </p:cNvPr>
          <p:cNvSpPr>
            <a:spLocks noRot="1" noChangeArrowheads="1" noTextEdit="1"/>
          </p:cNvSpPr>
          <p:nvPr>
            <p:ph type="sldImg"/>
          </p:nvPr>
        </p:nvSpPr>
        <p:spPr>
          <a:ln/>
        </p:spPr>
      </p:sp>
      <p:sp>
        <p:nvSpPr>
          <p:cNvPr id="69635" name="Rectangle 3">
            <a:extLst>
              <a:ext uri="{FF2B5EF4-FFF2-40B4-BE49-F238E27FC236}">
                <a16:creationId xmlns:a16="http://schemas.microsoft.com/office/drawing/2014/main" id="{A7846A90-CEC2-2688-13A1-7B23674FFB1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5C4DBD1-52CD-6E03-FB42-80626F736A4E}"/>
              </a:ext>
            </a:extLst>
          </p:cNvPr>
          <p:cNvSpPr>
            <a:spLocks noGrp="1" noChangeArrowheads="1"/>
          </p:cNvSpPr>
          <p:nvPr>
            <p:ph type="sldNum" sz="quarter" idx="5"/>
          </p:nvPr>
        </p:nvSpPr>
        <p:spPr>
          <a:ln/>
        </p:spPr>
        <p:txBody>
          <a:bodyPr/>
          <a:lstStyle/>
          <a:p>
            <a:fld id="{452F053A-EA22-494C-A22C-B336B0324477}" type="slidenum">
              <a:rPr lang="en-GB" altLang="en-US"/>
              <a:pPr/>
              <a:t>21</a:t>
            </a:fld>
            <a:endParaRPr lang="en-GB" altLang="en-US"/>
          </a:p>
        </p:txBody>
      </p:sp>
      <p:sp>
        <p:nvSpPr>
          <p:cNvPr id="72706" name="Rectangle 2">
            <a:extLst>
              <a:ext uri="{FF2B5EF4-FFF2-40B4-BE49-F238E27FC236}">
                <a16:creationId xmlns:a16="http://schemas.microsoft.com/office/drawing/2014/main" id="{519C755A-BE5F-87D1-D039-659B6CCB8EFD}"/>
              </a:ext>
            </a:extLst>
          </p:cNvPr>
          <p:cNvSpPr>
            <a:spLocks noRot="1" noChangeArrowheads="1" noTextEdit="1"/>
          </p:cNvSpPr>
          <p:nvPr>
            <p:ph type="sldImg"/>
          </p:nvPr>
        </p:nvSpPr>
        <p:spPr>
          <a:xfrm>
            <a:off x="1144588" y="685800"/>
            <a:ext cx="4572000" cy="3429000"/>
          </a:xfrm>
          <a:ln/>
        </p:spPr>
      </p:sp>
      <p:sp>
        <p:nvSpPr>
          <p:cNvPr id="72707" name="Rectangle 3">
            <a:extLst>
              <a:ext uri="{FF2B5EF4-FFF2-40B4-BE49-F238E27FC236}">
                <a16:creationId xmlns:a16="http://schemas.microsoft.com/office/drawing/2014/main" id="{0D36A3C0-864D-75EC-A9C7-A2FB3A113D8D}"/>
              </a:ext>
            </a:extLst>
          </p:cNvPr>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7170" name="Group 2">
            <a:extLst>
              <a:ext uri="{FF2B5EF4-FFF2-40B4-BE49-F238E27FC236}">
                <a16:creationId xmlns:a16="http://schemas.microsoft.com/office/drawing/2014/main" id="{12BFAF2D-09B8-C308-D2DA-BC0675B18536}"/>
              </a:ext>
            </a:extLst>
          </p:cNvPr>
          <p:cNvGrpSpPr>
            <a:grpSpLocks/>
          </p:cNvGrpSpPr>
          <p:nvPr/>
        </p:nvGrpSpPr>
        <p:grpSpPr bwMode="auto">
          <a:xfrm>
            <a:off x="-498475" y="1311275"/>
            <a:ext cx="10429875" cy="5908675"/>
            <a:chOff x="-313" y="824"/>
            <a:chExt cx="6570" cy="3722"/>
          </a:xfrm>
        </p:grpSpPr>
        <p:sp>
          <p:nvSpPr>
            <p:cNvPr id="7171" name="Rectangle 3">
              <a:extLst>
                <a:ext uri="{FF2B5EF4-FFF2-40B4-BE49-F238E27FC236}">
                  <a16:creationId xmlns:a16="http://schemas.microsoft.com/office/drawing/2014/main" id="{D9370915-3EA1-EE7D-F3A8-E0AEA4668A54}"/>
                </a:ext>
              </a:extLst>
            </p:cNvPr>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72" name="Rectangle 4">
              <a:extLst>
                <a:ext uri="{FF2B5EF4-FFF2-40B4-BE49-F238E27FC236}">
                  <a16:creationId xmlns:a16="http://schemas.microsoft.com/office/drawing/2014/main" id="{596F379B-8088-7ABD-3B0B-6770BB73F311}"/>
                </a:ext>
              </a:extLst>
            </p:cNvPr>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73" name="Rectangle 5">
              <a:extLst>
                <a:ext uri="{FF2B5EF4-FFF2-40B4-BE49-F238E27FC236}">
                  <a16:creationId xmlns:a16="http://schemas.microsoft.com/office/drawing/2014/main" id="{E41B712E-607E-52F2-FC9D-9FF8C77BA3CE}"/>
                </a:ext>
              </a:extLst>
            </p:cNvPr>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74" name="Rectangle 6">
              <a:extLst>
                <a:ext uri="{FF2B5EF4-FFF2-40B4-BE49-F238E27FC236}">
                  <a16:creationId xmlns:a16="http://schemas.microsoft.com/office/drawing/2014/main" id="{BC0B52A0-104D-837E-E8A5-B9653F356A3E}"/>
                </a:ext>
              </a:extLst>
            </p:cNvPr>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75" name="Rectangle 7">
              <a:extLst>
                <a:ext uri="{FF2B5EF4-FFF2-40B4-BE49-F238E27FC236}">
                  <a16:creationId xmlns:a16="http://schemas.microsoft.com/office/drawing/2014/main" id="{AE3995AB-41BD-4833-AC07-7A2C79D421B7}"/>
                </a:ext>
              </a:extLst>
            </p:cNvPr>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76" name="Rectangle 8">
              <a:extLst>
                <a:ext uri="{FF2B5EF4-FFF2-40B4-BE49-F238E27FC236}">
                  <a16:creationId xmlns:a16="http://schemas.microsoft.com/office/drawing/2014/main" id="{C677496A-D6E4-D1A4-A602-3DFFFD3711FD}"/>
                </a:ext>
              </a:extLst>
            </p:cNvPr>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77" name="Rectangle 9">
              <a:extLst>
                <a:ext uri="{FF2B5EF4-FFF2-40B4-BE49-F238E27FC236}">
                  <a16:creationId xmlns:a16="http://schemas.microsoft.com/office/drawing/2014/main" id="{511A6376-DEE4-63AB-542E-06C1CDDD6FED}"/>
                </a:ext>
              </a:extLst>
            </p:cNvPr>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78" name="Rectangle 10">
              <a:extLst>
                <a:ext uri="{FF2B5EF4-FFF2-40B4-BE49-F238E27FC236}">
                  <a16:creationId xmlns:a16="http://schemas.microsoft.com/office/drawing/2014/main" id="{E601428D-7A04-11E6-6975-FE3EEBC6E68B}"/>
                </a:ext>
              </a:extLst>
            </p:cNvPr>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79" name="Rectangle 11">
              <a:extLst>
                <a:ext uri="{FF2B5EF4-FFF2-40B4-BE49-F238E27FC236}">
                  <a16:creationId xmlns:a16="http://schemas.microsoft.com/office/drawing/2014/main" id="{0A6589F6-90F7-3132-6FE2-556E1C1AF66D}"/>
                </a:ext>
              </a:extLst>
            </p:cNvPr>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80" name="Rectangle 12">
              <a:extLst>
                <a:ext uri="{FF2B5EF4-FFF2-40B4-BE49-F238E27FC236}">
                  <a16:creationId xmlns:a16="http://schemas.microsoft.com/office/drawing/2014/main" id="{A7AA266A-4861-E1FC-9C82-0F3C361D345F}"/>
                </a:ext>
              </a:extLst>
            </p:cNvPr>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81" name="Rectangle 13">
              <a:extLst>
                <a:ext uri="{FF2B5EF4-FFF2-40B4-BE49-F238E27FC236}">
                  <a16:creationId xmlns:a16="http://schemas.microsoft.com/office/drawing/2014/main" id="{C83B0CD9-7368-3A5D-7417-5949D62796C0}"/>
                </a:ext>
              </a:extLst>
            </p:cNvPr>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82" name="Rectangle 14">
              <a:extLst>
                <a:ext uri="{FF2B5EF4-FFF2-40B4-BE49-F238E27FC236}">
                  <a16:creationId xmlns:a16="http://schemas.microsoft.com/office/drawing/2014/main" id="{AFF6D29F-C2FD-0B93-3EA7-924BE0019BDA}"/>
                </a:ext>
              </a:extLst>
            </p:cNvPr>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83" name="Rectangle 15">
              <a:extLst>
                <a:ext uri="{FF2B5EF4-FFF2-40B4-BE49-F238E27FC236}">
                  <a16:creationId xmlns:a16="http://schemas.microsoft.com/office/drawing/2014/main" id="{9492A171-0D4F-2BC3-B0F0-65CA20F4310D}"/>
                </a:ext>
              </a:extLst>
            </p:cNvPr>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84" name="Rectangle 16">
              <a:extLst>
                <a:ext uri="{FF2B5EF4-FFF2-40B4-BE49-F238E27FC236}">
                  <a16:creationId xmlns:a16="http://schemas.microsoft.com/office/drawing/2014/main" id="{269F47F6-8776-1A98-1261-3664619A9FB6}"/>
                </a:ext>
              </a:extLst>
            </p:cNvPr>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85" name="Rectangle 17">
              <a:extLst>
                <a:ext uri="{FF2B5EF4-FFF2-40B4-BE49-F238E27FC236}">
                  <a16:creationId xmlns:a16="http://schemas.microsoft.com/office/drawing/2014/main" id="{D504F519-4427-F67B-9424-5584CB37991E}"/>
                </a:ext>
              </a:extLst>
            </p:cNvPr>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endParaRPr lang="en-US" altLang="en-US"/>
            </a:p>
          </p:txBody>
        </p:sp>
        <p:sp>
          <p:nvSpPr>
            <p:cNvPr id="7186" name="Rectangle 18">
              <a:extLst>
                <a:ext uri="{FF2B5EF4-FFF2-40B4-BE49-F238E27FC236}">
                  <a16:creationId xmlns:a16="http://schemas.microsoft.com/office/drawing/2014/main" id="{0AB5BD24-D037-4860-66BB-2558F902AC10}"/>
                </a:ext>
              </a:extLst>
            </p:cNvPr>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endParaRPr lang="en-US" altLang="en-US"/>
            </a:p>
          </p:txBody>
        </p:sp>
        <p:sp>
          <p:nvSpPr>
            <p:cNvPr id="7187" name="Rectangle 19">
              <a:extLst>
                <a:ext uri="{FF2B5EF4-FFF2-40B4-BE49-F238E27FC236}">
                  <a16:creationId xmlns:a16="http://schemas.microsoft.com/office/drawing/2014/main" id="{5FF0EAF0-ADF5-6AAE-0C8E-9529BC2D173B}"/>
                </a:ext>
              </a:extLst>
            </p:cNvPr>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88" name="Rectangle 20">
              <a:extLst>
                <a:ext uri="{FF2B5EF4-FFF2-40B4-BE49-F238E27FC236}">
                  <a16:creationId xmlns:a16="http://schemas.microsoft.com/office/drawing/2014/main" id="{B48B01D7-DFE1-8536-03A4-66800C49D720}"/>
                </a:ext>
              </a:extLst>
            </p:cNvPr>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89" name="Rectangle 21">
              <a:extLst>
                <a:ext uri="{FF2B5EF4-FFF2-40B4-BE49-F238E27FC236}">
                  <a16:creationId xmlns:a16="http://schemas.microsoft.com/office/drawing/2014/main" id="{2CEDE252-B4F0-488C-EBBB-283A96914FBA}"/>
                </a:ext>
              </a:extLst>
            </p:cNvPr>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90" name="Rectangle 22">
              <a:extLst>
                <a:ext uri="{FF2B5EF4-FFF2-40B4-BE49-F238E27FC236}">
                  <a16:creationId xmlns:a16="http://schemas.microsoft.com/office/drawing/2014/main" id="{7A4DDEF0-87AF-2F9D-2510-1277F66C9E1C}"/>
                </a:ext>
              </a:extLst>
            </p:cNvPr>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91" name="Rectangle 23">
              <a:extLst>
                <a:ext uri="{FF2B5EF4-FFF2-40B4-BE49-F238E27FC236}">
                  <a16:creationId xmlns:a16="http://schemas.microsoft.com/office/drawing/2014/main" id="{4594ABCA-DB30-BEA6-19A3-5EF21D4387CB}"/>
                </a:ext>
              </a:extLst>
            </p:cNvPr>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92" name="Rectangle 24">
              <a:extLst>
                <a:ext uri="{FF2B5EF4-FFF2-40B4-BE49-F238E27FC236}">
                  <a16:creationId xmlns:a16="http://schemas.microsoft.com/office/drawing/2014/main" id="{C14ADBBE-DCE7-1236-77B1-9C0965A0690A}"/>
                </a:ext>
              </a:extLst>
            </p:cNvPr>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93" name="Rectangle 25">
              <a:extLst>
                <a:ext uri="{FF2B5EF4-FFF2-40B4-BE49-F238E27FC236}">
                  <a16:creationId xmlns:a16="http://schemas.microsoft.com/office/drawing/2014/main" id="{FDB6ACFE-FFB8-25B1-B658-A6B1083F41D0}"/>
                </a:ext>
              </a:extLst>
            </p:cNvPr>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94" name="Rectangle 26">
              <a:extLst>
                <a:ext uri="{FF2B5EF4-FFF2-40B4-BE49-F238E27FC236}">
                  <a16:creationId xmlns:a16="http://schemas.microsoft.com/office/drawing/2014/main" id="{BE0C8458-82F4-6588-DF6C-FA1CAFED2F4E}"/>
                </a:ext>
              </a:extLst>
            </p:cNvPr>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95" name="Rectangle 27">
              <a:extLst>
                <a:ext uri="{FF2B5EF4-FFF2-40B4-BE49-F238E27FC236}">
                  <a16:creationId xmlns:a16="http://schemas.microsoft.com/office/drawing/2014/main" id="{63152993-E530-C124-B899-CC0EC199DA14}"/>
                </a:ext>
              </a:extLst>
            </p:cNvPr>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96" name="Rectangle 28">
              <a:extLst>
                <a:ext uri="{FF2B5EF4-FFF2-40B4-BE49-F238E27FC236}">
                  <a16:creationId xmlns:a16="http://schemas.microsoft.com/office/drawing/2014/main" id="{EEC193A1-4721-092F-9576-1F696234D918}"/>
                </a:ext>
              </a:extLst>
            </p:cNvPr>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97" name="Rectangle 29">
              <a:extLst>
                <a:ext uri="{FF2B5EF4-FFF2-40B4-BE49-F238E27FC236}">
                  <a16:creationId xmlns:a16="http://schemas.microsoft.com/office/drawing/2014/main" id="{A17835CD-4F51-5EEC-DC5E-C154AE64F602}"/>
                </a:ext>
              </a:extLst>
            </p:cNvPr>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p>
          </p:txBody>
        </p:sp>
        <p:sp>
          <p:nvSpPr>
            <p:cNvPr id="7198" name="Rectangle 30">
              <a:extLst>
                <a:ext uri="{FF2B5EF4-FFF2-40B4-BE49-F238E27FC236}">
                  <a16:creationId xmlns:a16="http://schemas.microsoft.com/office/drawing/2014/main" id="{0F5C302F-FFC2-6C6D-2718-A239A396DA76}"/>
                </a:ext>
              </a:extLst>
            </p:cNvPr>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199" name="Rectangle 31">
              <a:extLst>
                <a:ext uri="{FF2B5EF4-FFF2-40B4-BE49-F238E27FC236}">
                  <a16:creationId xmlns:a16="http://schemas.microsoft.com/office/drawing/2014/main" id="{D37631E8-02EA-A850-E2F2-9AC0099D2E0A}"/>
                </a:ext>
              </a:extLst>
            </p:cNvPr>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200" name="Rectangle 32">
              <a:extLst>
                <a:ext uri="{FF2B5EF4-FFF2-40B4-BE49-F238E27FC236}">
                  <a16:creationId xmlns:a16="http://schemas.microsoft.com/office/drawing/2014/main" id="{26FD1436-9617-3D0A-B883-04D7E860AE07}"/>
                </a:ext>
              </a:extLst>
            </p:cNvPr>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201" name="Rectangle 33">
              <a:extLst>
                <a:ext uri="{FF2B5EF4-FFF2-40B4-BE49-F238E27FC236}">
                  <a16:creationId xmlns:a16="http://schemas.microsoft.com/office/drawing/2014/main" id="{01BC3330-AB59-F7DA-BB41-FD546FE32EF3}"/>
                </a:ext>
              </a:extLst>
            </p:cNvPr>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202" name="Rectangle 34">
              <a:extLst>
                <a:ext uri="{FF2B5EF4-FFF2-40B4-BE49-F238E27FC236}">
                  <a16:creationId xmlns:a16="http://schemas.microsoft.com/office/drawing/2014/main" id="{C0D71984-5FF8-930C-A519-2C4C3E16BBB5}"/>
                </a:ext>
              </a:extLst>
            </p:cNvPr>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p>
          </p:txBody>
        </p:sp>
        <p:sp>
          <p:nvSpPr>
            <p:cNvPr id="7203" name="Oval 35">
              <a:extLst>
                <a:ext uri="{FF2B5EF4-FFF2-40B4-BE49-F238E27FC236}">
                  <a16:creationId xmlns:a16="http://schemas.microsoft.com/office/drawing/2014/main" id="{98A4549E-F15B-3131-ED9B-1DE0F1A36EFD}"/>
                </a:ext>
              </a:extLst>
            </p:cNvPr>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04" name="Oval 36">
              <a:extLst>
                <a:ext uri="{FF2B5EF4-FFF2-40B4-BE49-F238E27FC236}">
                  <a16:creationId xmlns:a16="http://schemas.microsoft.com/office/drawing/2014/main" id="{835000AC-5AF4-28D0-9549-C5F5626E9F4D}"/>
                </a:ext>
              </a:extLst>
            </p:cNvPr>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05" name="Oval 37">
              <a:extLst>
                <a:ext uri="{FF2B5EF4-FFF2-40B4-BE49-F238E27FC236}">
                  <a16:creationId xmlns:a16="http://schemas.microsoft.com/office/drawing/2014/main" id="{2B5BE83C-8539-663E-0A97-7F30B7B00EC8}"/>
                </a:ext>
              </a:extLst>
            </p:cNvPr>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06" name="Oval 38">
              <a:extLst>
                <a:ext uri="{FF2B5EF4-FFF2-40B4-BE49-F238E27FC236}">
                  <a16:creationId xmlns:a16="http://schemas.microsoft.com/office/drawing/2014/main" id="{11CA8370-4647-13ED-D856-F60F1C32C41B}"/>
                </a:ext>
              </a:extLst>
            </p:cNvPr>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07" name="Oval 39">
              <a:extLst>
                <a:ext uri="{FF2B5EF4-FFF2-40B4-BE49-F238E27FC236}">
                  <a16:creationId xmlns:a16="http://schemas.microsoft.com/office/drawing/2014/main" id="{7DE56DBF-059F-C4E8-951B-11D759F61B9C}"/>
                </a:ext>
              </a:extLst>
            </p:cNvPr>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08" name="Oval 40">
              <a:extLst>
                <a:ext uri="{FF2B5EF4-FFF2-40B4-BE49-F238E27FC236}">
                  <a16:creationId xmlns:a16="http://schemas.microsoft.com/office/drawing/2014/main" id="{6637E171-951A-03C6-7621-B79F7F4AEA21}"/>
                </a:ext>
              </a:extLst>
            </p:cNvPr>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09" name="Oval 41">
              <a:extLst>
                <a:ext uri="{FF2B5EF4-FFF2-40B4-BE49-F238E27FC236}">
                  <a16:creationId xmlns:a16="http://schemas.microsoft.com/office/drawing/2014/main" id="{5279E7E3-C455-8B3E-61AF-01A32FACA50A}"/>
                </a:ext>
              </a:extLst>
            </p:cNvPr>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0" name="Oval 42">
              <a:extLst>
                <a:ext uri="{FF2B5EF4-FFF2-40B4-BE49-F238E27FC236}">
                  <a16:creationId xmlns:a16="http://schemas.microsoft.com/office/drawing/2014/main" id="{2EF4D6B8-F9C2-B5D0-FAF8-16A58D6C622E}"/>
                </a:ext>
              </a:extLst>
            </p:cNvPr>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1" name="Oval 43">
              <a:extLst>
                <a:ext uri="{FF2B5EF4-FFF2-40B4-BE49-F238E27FC236}">
                  <a16:creationId xmlns:a16="http://schemas.microsoft.com/office/drawing/2014/main" id="{E0BE4C58-E18C-100B-44D9-6C6018167E07}"/>
                </a:ext>
              </a:extLst>
            </p:cNvPr>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2" name="Oval 44">
              <a:extLst>
                <a:ext uri="{FF2B5EF4-FFF2-40B4-BE49-F238E27FC236}">
                  <a16:creationId xmlns:a16="http://schemas.microsoft.com/office/drawing/2014/main" id="{04F7A2DE-F762-14C9-D588-1A34DC32A09F}"/>
                </a:ext>
              </a:extLst>
            </p:cNvPr>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3" name="Oval 45">
              <a:extLst>
                <a:ext uri="{FF2B5EF4-FFF2-40B4-BE49-F238E27FC236}">
                  <a16:creationId xmlns:a16="http://schemas.microsoft.com/office/drawing/2014/main" id="{9EC212D5-054B-81EA-FF9E-971D7E1EC175}"/>
                </a:ext>
              </a:extLst>
            </p:cNvPr>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4" name="Oval 46">
              <a:extLst>
                <a:ext uri="{FF2B5EF4-FFF2-40B4-BE49-F238E27FC236}">
                  <a16:creationId xmlns:a16="http://schemas.microsoft.com/office/drawing/2014/main" id="{4F982D92-79A8-B8A4-79E4-EA7E9EF4511E}"/>
                </a:ext>
              </a:extLst>
            </p:cNvPr>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5" name="Oval 47">
              <a:extLst>
                <a:ext uri="{FF2B5EF4-FFF2-40B4-BE49-F238E27FC236}">
                  <a16:creationId xmlns:a16="http://schemas.microsoft.com/office/drawing/2014/main" id="{D997E87A-CC34-9262-D571-A666F4FF2696}"/>
                </a:ext>
              </a:extLst>
            </p:cNvPr>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6" name="Oval 48">
              <a:extLst>
                <a:ext uri="{FF2B5EF4-FFF2-40B4-BE49-F238E27FC236}">
                  <a16:creationId xmlns:a16="http://schemas.microsoft.com/office/drawing/2014/main" id="{AEE6AF4C-9C8D-A888-96F4-49706AD654D6}"/>
                </a:ext>
              </a:extLst>
            </p:cNvPr>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7" name="Oval 49">
              <a:extLst>
                <a:ext uri="{FF2B5EF4-FFF2-40B4-BE49-F238E27FC236}">
                  <a16:creationId xmlns:a16="http://schemas.microsoft.com/office/drawing/2014/main" id="{CA686A2F-8DB5-3833-C776-B8A622F96F77}"/>
                </a:ext>
              </a:extLst>
            </p:cNvPr>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8" name="Oval 50">
              <a:extLst>
                <a:ext uri="{FF2B5EF4-FFF2-40B4-BE49-F238E27FC236}">
                  <a16:creationId xmlns:a16="http://schemas.microsoft.com/office/drawing/2014/main" id="{080A236D-CE72-3AC8-74DD-D5881B1DF608}"/>
                </a:ext>
              </a:extLst>
            </p:cNvPr>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19" name="Oval 51">
              <a:extLst>
                <a:ext uri="{FF2B5EF4-FFF2-40B4-BE49-F238E27FC236}">
                  <a16:creationId xmlns:a16="http://schemas.microsoft.com/office/drawing/2014/main" id="{C6B8CA54-D166-FAA3-E030-5A972CA3FBB3}"/>
                </a:ext>
              </a:extLst>
            </p:cNvPr>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0" name="Oval 52">
              <a:extLst>
                <a:ext uri="{FF2B5EF4-FFF2-40B4-BE49-F238E27FC236}">
                  <a16:creationId xmlns:a16="http://schemas.microsoft.com/office/drawing/2014/main" id="{CD1F0555-ECE0-8886-5586-B2383CA7F345}"/>
                </a:ext>
              </a:extLst>
            </p:cNvPr>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1" name="Oval 53">
              <a:extLst>
                <a:ext uri="{FF2B5EF4-FFF2-40B4-BE49-F238E27FC236}">
                  <a16:creationId xmlns:a16="http://schemas.microsoft.com/office/drawing/2014/main" id="{76991166-92DB-39A1-6200-85CA861F48AC}"/>
                </a:ext>
              </a:extLst>
            </p:cNvPr>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2" name="Oval 54">
              <a:extLst>
                <a:ext uri="{FF2B5EF4-FFF2-40B4-BE49-F238E27FC236}">
                  <a16:creationId xmlns:a16="http://schemas.microsoft.com/office/drawing/2014/main" id="{AE660BCE-6195-B650-0ACD-C6D9B6DCB852}"/>
                </a:ext>
              </a:extLst>
            </p:cNvPr>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3" name="Oval 55">
              <a:extLst>
                <a:ext uri="{FF2B5EF4-FFF2-40B4-BE49-F238E27FC236}">
                  <a16:creationId xmlns:a16="http://schemas.microsoft.com/office/drawing/2014/main" id="{EA998E2C-8297-33AA-343F-7CB0551F4B3E}"/>
                </a:ext>
              </a:extLst>
            </p:cNvPr>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4" name="Oval 56">
              <a:extLst>
                <a:ext uri="{FF2B5EF4-FFF2-40B4-BE49-F238E27FC236}">
                  <a16:creationId xmlns:a16="http://schemas.microsoft.com/office/drawing/2014/main" id="{C21945F8-95DD-2C67-7F3A-3A07C2E2AD27}"/>
                </a:ext>
              </a:extLst>
            </p:cNvPr>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5" name="Oval 57">
              <a:extLst>
                <a:ext uri="{FF2B5EF4-FFF2-40B4-BE49-F238E27FC236}">
                  <a16:creationId xmlns:a16="http://schemas.microsoft.com/office/drawing/2014/main" id="{BE032922-3374-62C9-1238-5CD15100CF8A}"/>
                </a:ext>
              </a:extLst>
            </p:cNvPr>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6" name="Oval 58">
              <a:extLst>
                <a:ext uri="{FF2B5EF4-FFF2-40B4-BE49-F238E27FC236}">
                  <a16:creationId xmlns:a16="http://schemas.microsoft.com/office/drawing/2014/main" id="{8086C52F-5A1B-883F-58CE-8D315D658EC3}"/>
                </a:ext>
              </a:extLst>
            </p:cNvPr>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7" name="Oval 59">
              <a:extLst>
                <a:ext uri="{FF2B5EF4-FFF2-40B4-BE49-F238E27FC236}">
                  <a16:creationId xmlns:a16="http://schemas.microsoft.com/office/drawing/2014/main" id="{30EA015E-17FD-1E1D-863D-A17DD8A0AF06}"/>
                </a:ext>
              </a:extLst>
            </p:cNvPr>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8" name="Oval 60">
              <a:extLst>
                <a:ext uri="{FF2B5EF4-FFF2-40B4-BE49-F238E27FC236}">
                  <a16:creationId xmlns:a16="http://schemas.microsoft.com/office/drawing/2014/main" id="{1B91D28D-A434-5591-78E8-56FFFA28B8E2}"/>
                </a:ext>
              </a:extLst>
            </p:cNvPr>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29" name="Oval 61">
              <a:extLst>
                <a:ext uri="{FF2B5EF4-FFF2-40B4-BE49-F238E27FC236}">
                  <a16:creationId xmlns:a16="http://schemas.microsoft.com/office/drawing/2014/main" id="{CDFE3ABE-C4E6-2D39-8165-FC766D999312}"/>
                </a:ext>
              </a:extLst>
            </p:cNvPr>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0" name="Oval 62">
              <a:extLst>
                <a:ext uri="{FF2B5EF4-FFF2-40B4-BE49-F238E27FC236}">
                  <a16:creationId xmlns:a16="http://schemas.microsoft.com/office/drawing/2014/main" id="{D50AE867-ECB7-ECB9-6383-1E27E1161A3F}"/>
                </a:ext>
              </a:extLst>
            </p:cNvPr>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1" name="Oval 63">
              <a:extLst>
                <a:ext uri="{FF2B5EF4-FFF2-40B4-BE49-F238E27FC236}">
                  <a16:creationId xmlns:a16="http://schemas.microsoft.com/office/drawing/2014/main" id="{BF926F1F-BA91-FDB4-F14F-BD2BB5317B0E}"/>
                </a:ext>
              </a:extLst>
            </p:cNvPr>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2" name="Oval 64">
              <a:extLst>
                <a:ext uri="{FF2B5EF4-FFF2-40B4-BE49-F238E27FC236}">
                  <a16:creationId xmlns:a16="http://schemas.microsoft.com/office/drawing/2014/main" id="{B2139402-12C0-B933-ABF3-87A18ED122D2}"/>
                </a:ext>
              </a:extLst>
            </p:cNvPr>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3" name="Oval 65">
              <a:extLst>
                <a:ext uri="{FF2B5EF4-FFF2-40B4-BE49-F238E27FC236}">
                  <a16:creationId xmlns:a16="http://schemas.microsoft.com/office/drawing/2014/main" id="{83A29640-2431-BD4F-8A26-AD538A1D5B68}"/>
                </a:ext>
              </a:extLst>
            </p:cNvPr>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4" name="Oval 66">
              <a:extLst>
                <a:ext uri="{FF2B5EF4-FFF2-40B4-BE49-F238E27FC236}">
                  <a16:creationId xmlns:a16="http://schemas.microsoft.com/office/drawing/2014/main" id="{FCF60313-5B70-3620-B947-FF4A6C5770EA}"/>
                </a:ext>
              </a:extLst>
            </p:cNvPr>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5" name="Oval 67">
              <a:extLst>
                <a:ext uri="{FF2B5EF4-FFF2-40B4-BE49-F238E27FC236}">
                  <a16:creationId xmlns:a16="http://schemas.microsoft.com/office/drawing/2014/main" id="{90DF8E13-BACC-A85C-742C-BC8582772E3E}"/>
                </a:ext>
              </a:extLst>
            </p:cNvPr>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6" name="Oval 68">
              <a:extLst>
                <a:ext uri="{FF2B5EF4-FFF2-40B4-BE49-F238E27FC236}">
                  <a16:creationId xmlns:a16="http://schemas.microsoft.com/office/drawing/2014/main" id="{5CA1208E-7660-188D-703A-8690DBFA23AD}"/>
                </a:ext>
              </a:extLst>
            </p:cNvPr>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7" name="Oval 69">
              <a:extLst>
                <a:ext uri="{FF2B5EF4-FFF2-40B4-BE49-F238E27FC236}">
                  <a16:creationId xmlns:a16="http://schemas.microsoft.com/office/drawing/2014/main" id="{BE3C5B1D-D240-1D49-9CCD-BAD0BB17E857}"/>
                </a:ext>
              </a:extLst>
            </p:cNvPr>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8" name="Oval 70">
              <a:extLst>
                <a:ext uri="{FF2B5EF4-FFF2-40B4-BE49-F238E27FC236}">
                  <a16:creationId xmlns:a16="http://schemas.microsoft.com/office/drawing/2014/main" id="{ACCB8CF8-D07C-9193-07C2-03E753C731BB}"/>
                </a:ext>
              </a:extLst>
            </p:cNvPr>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39" name="Oval 71">
              <a:extLst>
                <a:ext uri="{FF2B5EF4-FFF2-40B4-BE49-F238E27FC236}">
                  <a16:creationId xmlns:a16="http://schemas.microsoft.com/office/drawing/2014/main" id="{649ECE82-E9A1-7349-2E94-9C60A7BFCC67}"/>
                </a:ext>
              </a:extLst>
            </p:cNvPr>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0" name="Oval 72">
              <a:extLst>
                <a:ext uri="{FF2B5EF4-FFF2-40B4-BE49-F238E27FC236}">
                  <a16:creationId xmlns:a16="http://schemas.microsoft.com/office/drawing/2014/main" id="{C4A45410-1354-249F-F5DC-764DD4EA2AB6}"/>
                </a:ext>
              </a:extLst>
            </p:cNvPr>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1" name="Oval 73">
              <a:extLst>
                <a:ext uri="{FF2B5EF4-FFF2-40B4-BE49-F238E27FC236}">
                  <a16:creationId xmlns:a16="http://schemas.microsoft.com/office/drawing/2014/main" id="{16052603-2902-6B0E-A483-7C4F81F7CF1D}"/>
                </a:ext>
              </a:extLst>
            </p:cNvPr>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2" name="Oval 74">
              <a:extLst>
                <a:ext uri="{FF2B5EF4-FFF2-40B4-BE49-F238E27FC236}">
                  <a16:creationId xmlns:a16="http://schemas.microsoft.com/office/drawing/2014/main" id="{9352B7FC-DA1E-21DB-D750-8F253F94C5A7}"/>
                </a:ext>
              </a:extLst>
            </p:cNvPr>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3" name="Oval 75">
              <a:extLst>
                <a:ext uri="{FF2B5EF4-FFF2-40B4-BE49-F238E27FC236}">
                  <a16:creationId xmlns:a16="http://schemas.microsoft.com/office/drawing/2014/main" id="{00074CDB-E68C-0134-0690-8E7771936AD0}"/>
                </a:ext>
              </a:extLst>
            </p:cNvPr>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4" name="Oval 76">
              <a:extLst>
                <a:ext uri="{FF2B5EF4-FFF2-40B4-BE49-F238E27FC236}">
                  <a16:creationId xmlns:a16="http://schemas.microsoft.com/office/drawing/2014/main" id="{1EDF9DA5-84EB-CC77-8D2A-A11A6726BC6A}"/>
                </a:ext>
              </a:extLst>
            </p:cNvPr>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5" name="Oval 77">
              <a:extLst>
                <a:ext uri="{FF2B5EF4-FFF2-40B4-BE49-F238E27FC236}">
                  <a16:creationId xmlns:a16="http://schemas.microsoft.com/office/drawing/2014/main" id="{8DD149A2-EAD7-96DA-5344-106828FA9579}"/>
                </a:ext>
              </a:extLst>
            </p:cNvPr>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6" name="Oval 78">
              <a:extLst>
                <a:ext uri="{FF2B5EF4-FFF2-40B4-BE49-F238E27FC236}">
                  <a16:creationId xmlns:a16="http://schemas.microsoft.com/office/drawing/2014/main" id="{6C296A5C-7EDE-81A6-764B-A26DAFF1AEB8}"/>
                </a:ext>
              </a:extLst>
            </p:cNvPr>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7" name="Oval 79">
              <a:extLst>
                <a:ext uri="{FF2B5EF4-FFF2-40B4-BE49-F238E27FC236}">
                  <a16:creationId xmlns:a16="http://schemas.microsoft.com/office/drawing/2014/main" id="{5AF43E0F-E380-AA29-A4C0-E19BEEAA55B3}"/>
                </a:ext>
              </a:extLst>
            </p:cNvPr>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8" name="Oval 80">
              <a:extLst>
                <a:ext uri="{FF2B5EF4-FFF2-40B4-BE49-F238E27FC236}">
                  <a16:creationId xmlns:a16="http://schemas.microsoft.com/office/drawing/2014/main" id="{05AC636F-D715-9014-CBAD-4CB06E28B4CE}"/>
                </a:ext>
              </a:extLst>
            </p:cNvPr>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49" name="Oval 81">
              <a:extLst>
                <a:ext uri="{FF2B5EF4-FFF2-40B4-BE49-F238E27FC236}">
                  <a16:creationId xmlns:a16="http://schemas.microsoft.com/office/drawing/2014/main" id="{774638AE-FD6F-8FCC-4756-04460587C156}"/>
                </a:ext>
              </a:extLst>
            </p:cNvPr>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0" name="Oval 82">
              <a:extLst>
                <a:ext uri="{FF2B5EF4-FFF2-40B4-BE49-F238E27FC236}">
                  <a16:creationId xmlns:a16="http://schemas.microsoft.com/office/drawing/2014/main" id="{3A2E3C64-DC00-AABC-8A9E-5C4BA42F633D}"/>
                </a:ext>
              </a:extLst>
            </p:cNvPr>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1" name="Oval 83">
              <a:extLst>
                <a:ext uri="{FF2B5EF4-FFF2-40B4-BE49-F238E27FC236}">
                  <a16:creationId xmlns:a16="http://schemas.microsoft.com/office/drawing/2014/main" id="{0CA9D4DE-608E-9FFA-EDC8-A945840666BE}"/>
                </a:ext>
              </a:extLst>
            </p:cNvPr>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2" name="Oval 84">
              <a:extLst>
                <a:ext uri="{FF2B5EF4-FFF2-40B4-BE49-F238E27FC236}">
                  <a16:creationId xmlns:a16="http://schemas.microsoft.com/office/drawing/2014/main" id="{D1903C03-C610-EE05-3784-9CB1BB225882}"/>
                </a:ext>
              </a:extLst>
            </p:cNvPr>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3" name="Oval 85">
              <a:extLst>
                <a:ext uri="{FF2B5EF4-FFF2-40B4-BE49-F238E27FC236}">
                  <a16:creationId xmlns:a16="http://schemas.microsoft.com/office/drawing/2014/main" id="{27B516D6-CB2A-8D88-872E-CCFA1451EA3E}"/>
                </a:ext>
              </a:extLst>
            </p:cNvPr>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4" name="Oval 86">
              <a:extLst>
                <a:ext uri="{FF2B5EF4-FFF2-40B4-BE49-F238E27FC236}">
                  <a16:creationId xmlns:a16="http://schemas.microsoft.com/office/drawing/2014/main" id="{94FA0812-EFB9-0214-7D6A-7C2F2BC7BC0E}"/>
                </a:ext>
              </a:extLst>
            </p:cNvPr>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5" name="Oval 87">
              <a:extLst>
                <a:ext uri="{FF2B5EF4-FFF2-40B4-BE49-F238E27FC236}">
                  <a16:creationId xmlns:a16="http://schemas.microsoft.com/office/drawing/2014/main" id="{7D9BFA2F-350E-A8AB-328F-EA3CEC133270}"/>
                </a:ext>
              </a:extLst>
            </p:cNvPr>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6" name="Oval 88">
              <a:extLst>
                <a:ext uri="{FF2B5EF4-FFF2-40B4-BE49-F238E27FC236}">
                  <a16:creationId xmlns:a16="http://schemas.microsoft.com/office/drawing/2014/main" id="{9BFBAF69-D84F-0E2E-A59A-AA23B6A1758D}"/>
                </a:ext>
              </a:extLst>
            </p:cNvPr>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7" name="Oval 89">
              <a:extLst>
                <a:ext uri="{FF2B5EF4-FFF2-40B4-BE49-F238E27FC236}">
                  <a16:creationId xmlns:a16="http://schemas.microsoft.com/office/drawing/2014/main" id="{BC8AA283-97E2-9895-459D-763C0F0A10F4}"/>
                </a:ext>
              </a:extLst>
            </p:cNvPr>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8" name="Oval 90">
              <a:extLst>
                <a:ext uri="{FF2B5EF4-FFF2-40B4-BE49-F238E27FC236}">
                  <a16:creationId xmlns:a16="http://schemas.microsoft.com/office/drawing/2014/main" id="{15D21535-644B-C137-EB69-C9B7F8D00DEA}"/>
                </a:ext>
              </a:extLst>
            </p:cNvPr>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59" name="Oval 91">
              <a:extLst>
                <a:ext uri="{FF2B5EF4-FFF2-40B4-BE49-F238E27FC236}">
                  <a16:creationId xmlns:a16="http://schemas.microsoft.com/office/drawing/2014/main" id="{4432A40E-7B99-14D0-BB40-5A8724E4B845}"/>
                </a:ext>
              </a:extLst>
            </p:cNvPr>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0" name="Oval 92">
              <a:extLst>
                <a:ext uri="{FF2B5EF4-FFF2-40B4-BE49-F238E27FC236}">
                  <a16:creationId xmlns:a16="http://schemas.microsoft.com/office/drawing/2014/main" id="{45CE8C86-12DB-CB73-0B6B-2CC6ED6BA253}"/>
                </a:ext>
              </a:extLst>
            </p:cNvPr>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1" name="Oval 93">
              <a:extLst>
                <a:ext uri="{FF2B5EF4-FFF2-40B4-BE49-F238E27FC236}">
                  <a16:creationId xmlns:a16="http://schemas.microsoft.com/office/drawing/2014/main" id="{05306820-67D1-81A4-9C70-231A087CEC18}"/>
                </a:ext>
              </a:extLst>
            </p:cNvPr>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2" name="Oval 94">
              <a:extLst>
                <a:ext uri="{FF2B5EF4-FFF2-40B4-BE49-F238E27FC236}">
                  <a16:creationId xmlns:a16="http://schemas.microsoft.com/office/drawing/2014/main" id="{0CB27B85-DFA9-EA4F-1F8F-7E5F35428EB0}"/>
                </a:ext>
              </a:extLst>
            </p:cNvPr>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3" name="Oval 95">
              <a:extLst>
                <a:ext uri="{FF2B5EF4-FFF2-40B4-BE49-F238E27FC236}">
                  <a16:creationId xmlns:a16="http://schemas.microsoft.com/office/drawing/2014/main" id="{697005E1-0516-9D4E-EFF2-2DD6D69E6F16}"/>
                </a:ext>
              </a:extLst>
            </p:cNvPr>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4" name="Oval 96">
              <a:extLst>
                <a:ext uri="{FF2B5EF4-FFF2-40B4-BE49-F238E27FC236}">
                  <a16:creationId xmlns:a16="http://schemas.microsoft.com/office/drawing/2014/main" id="{A1B94DC1-B857-1778-269F-0ED2A4FC5243}"/>
                </a:ext>
              </a:extLst>
            </p:cNvPr>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5" name="Oval 97">
              <a:extLst>
                <a:ext uri="{FF2B5EF4-FFF2-40B4-BE49-F238E27FC236}">
                  <a16:creationId xmlns:a16="http://schemas.microsoft.com/office/drawing/2014/main" id="{FD60A928-C589-FF50-11C4-D6A237F6C333}"/>
                </a:ext>
              </a:extLst>
            </p:cNvPr>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6" name="Oval 98">
              <a:extLst>
                <a:ext uri="{FF2B5EF4-FFF2-40B4-BE49-F238E27FC236}">
                  <a16:creationId xmlns:a16="http://schemas.microsoft.com/office/drawing/2014/main" id="{14947C24-ECA9-D73A-6F17-195DB83F1916}"/>
                </a:ext>
              </a:extLst>
            </p:cNvPr>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7" name="Oval 99">
              <a:extLst>
                <a:ext uri="{FF2B5EF4-FFF2-40B4-BE49-F238E27FC236}">
                  <a16:creationId xmlns:a16="http://schemas.microsoft.com/office/drawing/2014/main" id="{291BC3C0-862B-B98D-06AB-8DD3FF6A4C35}"/>
                </a:ext>
              </a:extLst>
            </p:cNvPr>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8" name="Oval 100">
              <a:extLst>
                <a:ext uri="{FF2B5EF4-FFF2-40B4-BE49-F238E27FC236}">
                  <a16:creationId xmlns:a16="http://schemas.microsoft.com/office/drawing/2014/main" id="{247A039D-6502-86C1-88DC-6E4463F3F98F}"/>
                </a:ext>
              </a:extLst>
            </p:cNvPr>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69" name="Oval 101">
              <a:extLst>
                <a:ext uri="{FF2B5EF4-FFF2-40B4-BE49-F238E27FC236}">
                  <a16:creationId xmlns:a16="http://schemas.microsoft.com/office/drawing/2014/main" id="{BE794983-411F-3346-08E9-06EE655C4D32}"/>
                </a:ext>
              </a:extLst>
            </p:cNvPr>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0" name="Oval 102">
              <a:extLst>
                <a:ext uri="{FF2B5EF4-FFF2-40B4-BE49-F238E27FC236}">
                  <a16:creationId xmlns:a16="http://schemas.microsoft.com/office/drawing/2014/main" id="{ED0D2663-EAB8-79F4-3489-1F06EBE884B7}"/>
                </a:ext>
              </a:extLst>
            </p:cNvPr>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1" name="Oval 103">
              <a:extLst>
                <a:ext uri="{FF2B5EF4-FFF2-40B4-BE49-F238E27FC236}">
                  <a16:creationId xmlns:a16="http://schemas.microsoft.com/office/drawing/2014/main" id="{9F17CD05-A7CA-1BF1-9619-E57C0161DD1C}"/>
                </a:ext>
              </a:extLst>
            </p:cNvPr>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2" name="Oval 104">
              <a:extLst>
                <a:ext uri="{FF2B5EF4-FFF2-40B4-BE49-F238E27FC236}">
                  <a16:creationId xmlns:a16="http://schemas.microsoft.com/office/drawing/2014/main" id="{71F3F752-F744-2891-F89B-942C3C2EE0A0}"/>
                </a:ext>
              </a:extLst>
            </p:cNvPr>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3" name="Oval 105">
              <a:extLst>
                <a:ext uri="{FF2B5EF4-FFF2-40B4-BE49-F238E27FC236}">
                  <a16:creationId xmlns:a16="http://schemas.microsoft.com/office/drawing/2014/main" id="{C8149F5C-4DE4-37E4-C600-C03C7EC9E65E}"/>
                </a:ext>
              </a:extLst>
            </p:cNvPr>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4" name="Oval 106">
              <a:extLst>
                <a:ext uri="{FF2B5EF4-FFF2-40B4-BE49-F238E27FC236}">
                  <a16:creationId xmlns:a16="http://schemas.microsoft.com/office/drawing/2014/main" id="{7A2A55C8-1758-ACD8-5126-A546D93481C3}"/>
                </a:ext>
              </a:extLst>
            </p:cNvPr>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5" name="Oval 107">
              <a:extLst>
                <a:ext uri="{FF2B5EF4-FFF2-40B4-BE49-F238E27FC236}">
                  <a16:creationId xmlns:a16="http://schemas.microsoft.com/office/drawing/2014/main" id="{405A3A15-F530-4AEF-A1DF-8DC8C16AB173}"/>
                </a:ext>
              </a:extLst>
            </p:cNvPr>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6" name="Oval 108">
              <a:extLst>
                <a:ext uri="{FF2B5EF4-FFF2-40B4-BE49-F238E27FC236}">
                  <a16:creationId xmlns:a16="http://schemas.microsoft.com/office/drawing/2014/main" id="{6ECEA666-7DB5-9381-0399-2FA359D1E4A7}"/>
                </a:ext>
              </a:extLst>
            </p:cNvPr>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7" name="Oval 109">
              <a:extLst>
                <a:ext uri="{FF2B5EF4-FFF2-40B4-BE49-F238E27FC236}">
                  <a16:creationId xmlns:a16="http://schemas.microsoft.com/office/drawing/2014/main" id="{B6E82B27-1E25-184E-AA1A-A62822D5DE93}"/>
                </a:ext>
              </a:extLst>
            </p:cNvPr>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8" name="Oval 110">
              <a:extLst>
                <a:ext uri="{FF2B5EF4-FFF2-40B4-BE49-F238E27FC236}">
                  <a16:creationId xmlns:a16="http://schemas.microsoft.com/office/drawing/2014/main" id="{B9B53A7D-2559-8301-4F3F-B87A01E867EA}"/>
                </a:ext>
              </a:extLst>
            </p:cNvPr>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79" name="Oval 111">
              <a:extLst>
                <a:ext uri="{FF2B5EF4-FFF2-40B4-BE49-F238E27FC236}">
                  <a16:creationId xmlns:a16="http://schemas.microsoft.com/office/drawing/2014/main" id="{F2C84E30-07F9-48F2-73C9-B75A9CCE4C4E}"/>
                </a:ext>
              </a:extLst>
            </p:cNvPr>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0" name="Oval 112">
              <a:extLst>
                <a:ext uri="{FF2B5EF4-FFF2-40B4-BE49-F238E27FC236}">
                  <a16:creationId xmlns:a16="http://schemas.microsoft.com/office/drawing/2014/main" id="{84ADE670-E4EE-E75B-477D-D439EBD9C676}"/>
                </a:ext>
              </a:extLst>
            </p:cNvPr>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1" name="Oval 113">
              <a:extLst>
                <a:ext uri="{FF2B5EF4-FFF2-40B4-BE49-F238E27FC236}">
                  <a16:creationId xmlns:a16="http://schemas.microsoft.com/office/drawing/2014/main" id="{A45F3EE6-CA4B-4812-97AE-35A02F6C0050}"/>
                </a:ext>
              </a:extLst>
            </p:cNvPr>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2" name="Oval 114">
              <a:extLst>
                <a:ext uri="{FF2B5EF4-FFF2-40B4-BE49-F238E27FC236}">
                  <a16:creationId xmlns:a16="http://schemas.microsoft.com/office/drawing/2014/main" id="{0D3DE68E-3E11-886F-6659-C072DF428AC0}"/>
                </a:ext>
              </a:extLst>
            </p:cNvPr>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3" name="Oval 115">
              <a:extLst>
                <a:ext uri="{FF2B5EF4-FFF2-40B4-BE49-F238E27FC236}">
                  <a16:creationId xmlns:a16="http://schemas.microsoft.com/office/drawing/2014/main" id="{8DE1B5FF-4FCB-C97E-2536-814F2E804F33}"/>
                </a:ext>
              </a:extLst>
            </p:cNvPr>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4" name="Oval 116">
              <a:extLst>
                <a:ext uri="{FF2B5EF4-FFF2-40B4-BE49-F238E27FC236}">
                  <a16:creationId xmlns:a16="http://schemas.microsoft.com/office/drawing/2014/main" id="{AC880A27-241B-B449-C32E-2F7EE616F41B}"/>
                </a:ext>
              </a:extLst>
            </p:cNvPr>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5" name="Oval 117">
              <a:extLst>
                <a:ext uri="{FF2B5EF4-FFF2-40B4-BE49-F238E27FC236}">
                  <a16:creationId xmlns:a16="http://schemas.microsoft.com/office/drawing/2014/main" id="{CE8CDCB5-AAA7-FEC8-816C-C88EF9182449}"/>
                </a:ext>
              </a:extLst>
            </p:cNvPr>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6" name="Oval 118">
              <a:extLst>
                <a:ext uri="{FF2B5EF4-FFF2-40B4-BE49-F238E27FC236}">
                  <a16:creationId xmlns:a16="http://schemas.microsoft.com/office/drawing/2014/main" id="{5DEC3713-8BE7-C53B-59CB-738E74C38FBD}"/>
                </a:ext>
              </a:extLst>
            </p:cNvPr>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7" name="Oval 119">
              <a:extLst>
                <a:ext uri="{FF2B5EF4-FFF2-40B4-BE49-F238E27FC236}">
                  <a16:creationId xmlns:a16="http://schemas.microsoft.com/office/drawing/2014/main" id="{35F764FF-9FFA-947C-DA61-4B0BE46C4786}"/>
                </a:ext>
              </a:extLst>
            </p:cNvPr>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8" name="Oval 120">
              <a:extLst>
                <a:ext uri="{FF2B5EF4-FFF2-40B4-BE49-F238E27FC236}">
                  <a16:creationId xmlns:a16="http://schemas.microsoft.com/office/drawing/2014/main" id="{FC409D6C-0737-7BC4-12D6-588F8C55B918}"/>
                </a:ext>
              </a:extLst>
            </p:cNvPr>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89" name="Oval 121">
              <a:extLst>
                <a:ext uri="{FF2B5EF4-FFF2-40B4-BE49-F238E27FC236}">
                  <a16:creationId xmlns:a16="http://schemas.microsoft.com/office/drawing/2014/main" id="{1E78FF61-8263-12A4-02A7-D5EFEE48E3F0}"/>
                </a:ext>
              </a:extLst>
            </p:cNvPr>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0" name="Oval 122">
              <a:extLst>
                <a:ext uri="{FF2B5EF4-FFF2-40B4-BE49-F238E27FC236}">
                  <a16:creationId xmlns:a16="http://schemas.microsoft.com/office/drawing/2014/main" id="{341DB573-B4E0-C313-6A62-B9B48033B074}"/>
                </a:ext>
              </a:extLst>
            </p:cNvPr>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1" name="Oval 123">
              <a:extLst>
                <a:ext uri="{FF2B5EF4-FFF2-40B4-BE49-F238E27FC236}">
                  <a16:creationId xmlns:a16="http://schemas.microsoft.com/office/drawing/2014/main" id="{485D4AE0-4BCF-AAC3-4B08-BC6DF20653E8}"/>
                </a:ext>
              </a:extLst>
            </p:cNvPr>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2" name="Oval 124">
              <a:extLst>
                <a:ext uri="{FF2B5EF4-FFF2-40B4-BE49-F238E27FC236}">
                  <a16:creationId xmlns:a16="http://schemas.microsoft.com/office/drawing/2014/main" id="{204F0659-2766-1BC4-6092-1EC97E8FDF09}"/>
                </a:ext>
              </a:extLst>
            </p:cNvPr>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3" name="Oval 125">
              <a:extLst>
                <a:ext uri="{FF2B5EF4-FFF2-40B4-BE49-F238E27FC236}">
                  <a16:creationId xmlns:a16="http://schemas.microsoft.com/office/drawing/2014/main" id="{874C2511-A8DE-D9B3-A03D-9A6152C50E8E}"/>
                </a:ext>
              </a:extLst>
            </p:cNvPr>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4" name="Oval 126">
              <a:extLst>
                <a:ext uri="{FF2B5EF4-FFF2-40B4-BE49-F238E27FC236}">
                  <a16:creationId xmlns:a16="http://schemas.microsoft.com/office/drawing/2014/main" id="{D26D9B43-4E31-3E6C-7A86-C48D47B0180E}"/>
                </a:ext>
              </a:extLst>
            </p:cNvPr>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5" name="Oval 127">
              <a:extLst>
                <a:ext uri="{FF2B5EF4-FFF2-40B4-BE49-F238E27FC236}">
                  <a16:creationId xmlns:a16="http://schemas.microsoft.com/office/drawing/2014/main" id="{864E8486-DA6D-699F-6727-AEB0739FFECF}"/>
                </a:ext>
              </a:extLst>
            </p:cNvPr>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6" name="Oval 128">
              <a:extLst>
                <a:ext uri="{FF2B5EF4-FFF2-40B4-BE49-F238E27FC236}">
                  <a16:creationId xmlns:a16="http://schemas.microsoft.com/office/drawing/2014/main" id="{3AF7CE17-50A6-1B67-6762-B59AF7823AED}"/>
                </a:ext>
              </a:extLst>
            </p:cNvPr>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7" name="Oval 129">
              <a:extLst>
                <a:ext uri="{FF2B5EF4-FFF2-40B4-BE49-F238E27FC236}">
                  <a16:creationId xmlns:a16="http://schemas.microsoft.com/office/drawing/2014/main" id="{0EA577E1-D44D-B5DD-933A-F68A931A802A}"/>
                </a:ext>
              </a:extLst>
            </p:cNvPr>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8" name="Oval 130">
              <a:extLst>
                <a:ext uri="{FF2B5EF4-FFF2-40B4-BE49-F238E27FC236}">
                  <a16:creationId xmlns:a16="http://schemas.microsoft.com/office/drawing/2014/main" id="{2376DD21-55D1-2ACC-0CBC-AF046F53CED6}"/>
                </a:ext>
              </a:extLst>
            </p:cNvPr>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99" name="Oval 131">
              <a:extLst>
                <a:ext uri="{FF2B5EF4-FFF2-40B4-BE49-F238E27FC236}">
                  <a16:creationId xmlns:a16="http://schemas.microsoft.com/office/drawing/2014/main" id="{BB8EDD87-EDEE-C10B-B8E7-5B09052D9EB8}"/>
                </a:ext>
              </a:extLst>
            </p:cNvPr>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0" name="Oval 132">
              <a:extLst>
                <a:ext uri="{FF2B5EF4-FFF2-40B4-BE49-F238E27FC236}">
                  <a16:creationId xmlns:a16="http://schemas.microsoft.com/office/drawing/2014/main" id="{A10322D3-C4B2-1B8B-64F7-DC47E4C4D8C7}"/>
                </a:ext>
              </a:extLst>
            </p:cNvPr>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1" name="Oval 133">
              <a:extLst>
                <a:ext uri="{FF2B5EF4-FFF2-40B4-BE49-F238E27FC236}">
                  <a16:creationId xmlns:a16="http://schemas.microsoft.com/office/drawing/2014/main" id="{7ED0FAB0-93D2-D42A-010A-CE5ADC150F3F}"/>
                </a:ext>
              </a:extLst>
            </p:cNvPr>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2" name="Oval 134">
              <a:extLst>
                <a:ext uri="{FF2B5EF4-FFF2-40B4-BE49-F238E27FC236}">
                  <a16:creationId xmlns:a16="http://schemas.microsoft.com/office/drawing/2014/main" id="{AA92F3D7-26B3-D460-ABA4-A33E9D3939BD}"/>
                </a:ext>
              </a:extLst>
            </p:cNvPr>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3" name="Oval 135">
              <a:extLst>
                <a:ext uri="{FF2B5EF4-FFF2-40B4-BE49-F238E27FC236}">
                  <a16:creationId xmlns:a16="http://schemas.microsoft.com/office/drawing/2014/main" id="{7F585644-1E17-4E24-86B9-6114556A58A0}"/>
                </a:ext>
              </a:extLst>
            </p:cNvPr>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4" name="Oval 136">
              <a:extLst>
                <a:ext uri="{FF2B5EF4-FFF2-40B4-BE49-F238E27FC236}">
                  <a16:creationId xmlns:a16="http://schemas.microsoft.com/office/drawing/2014/main" id="{E839D060-9B62-8123-9F95-9F2F8AE350CA}"/>
                </a:ext>
              </a:extLst>
            </p:cNvPr>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5" name="Oval 137">
              <a:extLst>
                <a:ext uri="{FF2B5EF4-FFF2-40B4-BE49-F238E27FC236}">
                  <a16:creationId xmlns:a16="http://schemas.microsoft.com/office/drawing/2014/main" id="{D1FD3498-11FC-DA95-BBF4-A906ACB6B9F8}"/>
                </a:ext>
              </a:extLst>
            </p:cNvPr>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6" name="Oval 138">
              <a:extLst>
                <a:ext uri="{FF2B5EF4-FFF2-40B4-BE49-F238E27FC236}">
                  <a16:creationId xmlns:a16="http://schemas.microsoft.com/office/drawing/2014/main" id="{67C98099-1171-9BCD-93BB-239B97DAA5FD}"/>
                </a:ext>
              </a:extLst>
            </p:cNvPr>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7" name="Oval 139">
              <a:extLst>
                <a:ext uri="{FF2B5EF4-FFF2-40B4-BE49-F238E27FC236}">
                  <a16:creationId xmlns:a16="http://schemas.microsoft.com/office/drawing/2014/main" id="{E1336E89-F624-A348-613D-C8B16A9A1691}"/>
                </a:ext>
              </a:extLst>
            </p:cNvPr>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8" name="Oval 140">
              <a:extLst>
                <a:ext uri="{FF2B5EF4-FFF2-40B4-BE49-F238E27FC236}">
                  <a16:creationId xmlns:a16="http://schemas.microsoft.com/office/drawing/2014/main" id="{8463FF0B-3AA2-5803-1107-3DDEC7C215EB}"/>
                </a:ext>
              </a:extLst>
            </p:cNvPr>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09" name="Oval 141">
              <a:extLst>
                <a:ext uri="{FF2B5EF4-FFF2-40B4-BE49-F238E27FC236}">
                  <a16:creationId xmlns:a16="http://schemas.microsoft.com/office/drawing/2014/main" id="{6B6AC640-93B7-E44A-B4A7-87CCC25894FD}"/>
                </a:ext>
              </a:extLst>
            </p:cNvPr>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0" name="Oval 142">
              <a:extLst>
                <a:ext uri="{FF2B5EF4-FFF2-40B4-BE49-F238E27FC236}">
                  <a16:creationId xmlns:a16="http://schemas.microsoft.com/office/drawing/2014/main" id="{BC60AE91-ED54-C364-00DE-EC8FAFE464CB}"/>
                </a:ext>
              </a:extLst>
            </p:cNvPr>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1" name="Oval 143">
              <a:extLst>
                <a:ext uri="{FF2B5EF4-FFF2-40B4-BE49-F238E27FC236}">
                  <a16:creationId xmlns:a16="http://schemas.microsoft.com/office/drawing/2014/main" id="{FEBB887C-69EA-264E-C7F1-67EC41F9FB3C}"/>
                </a:ext>
              </a:extLst>
            </p:cNvPr>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2" name="Oval 144">
              <a:extLst>
                <a:ext uri="{FF2B5EF4-FFF2-40B4-BE49-F238E27FC236}">
                  <a16:creationId xmlns:a16="http://schemas.microsoft.com/office/drawing/2014/main" id="{C997C92C-3690-EE89-362E-30C7CD5C4ECE}"/>
                </a:ext>
              </a:extLst>
            </p:cNvPr>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3" name="Oval 145">
              <a:extLst>
                <a:ext uri="{FF2B5EF4-FFF2-40B4-BE49-F238E27FC236}">
                  <a16:creationId xmlns:a16="http://schemas.microsoft.com/office/drawing/2014/main" id="{7D0F2167-9091-372C-C227-B0924893DF9B}"/>
                </a:ext>
              </a:extLst>
            </p:cNvPr>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4" name="Oval 146">
              <a:extLst>
                <a:ext uri="{FF2B5EF4-FFF2-40B4-BE49-F238E27FC236}">
                  <a16:creationId xmlns:a16="http://schemas.microsoft.com/office/drawing/2014/main" id="{DE76B105-AC9B-C3F4-63D1-C111F7586BAC}"/>
                </a:ext>
              </a:extLst>
            </p:cNvPr>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5" name="Oval 147">
              <a:extLst>
                <a:ext uri="{FF2B5EF4-FFF2-40B4-BE49-F238E27FC236}">
                  <a16:creationId xmlns:a16="http://schemas.microsoft.com/office/drawing/2014/main" id="{A4381C53-A586-6A13-D618-B9301191018E}"/>
                </a:ext>
              </a:extLst>
            </p:cNvPr>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6" name="Oval 148">
              <a:extLst>
                <a:ext uri="{FF2B5EF4-FFF2-40B4-BE49-F238E27FC236}">
                  <a16:creationId xmlns:a16="http://schemas.microsoft.com/office/drawing/2014/main" id="{45B81A87-7456-946C-5717-33E435D858C2}"/>
                </a:ext>
              </a:extLst>
            </p:cNvPr>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7" name="Oval 149">
              <a:extLst>
                <a:ext uri="{FF2B5EF4-FFF2-40B4-BE49-F238E27FC236}">
                  <a16:creationId xmlns:a16="http://schemas.microsoft.com/office/drawing/2014/main" id="{8362A134-6F6F-AFEA-7553-9AF5302CE7A0}"/>
                </a:ext>
              </a:extLst>
            </p:cNvPr>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8" name="Oval 150">
              <a:extLst>
                <a:ext uri="{FF2B5EF4-FFF2-40B4-BE49-F238E27FC236}">
                  <a16:creationId xmlns:a16="http://schemas.microsoft.com/office/drawing/2014/main" id="{87194DD7-DDCB-BF38-A735-75E6E082C405}"/>
                </a:ext>
              </a:extLst>
            </p:cNvPr>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19" name="Oval 151">
              <a:extLst>
                <a:ext uri="{FF2B5EF4-FFF2-40B4-BE49-F238E27FC236}">
                  <a16:creationId xmlns:a16="http://schemas.microsoft.com/office/drawing/2014/main" id="{D109ABE6-533B-9511-7321-1E58C6CDBA1F}"/>
                </a:ext>
              </a:extLst>
            </p:cNvPr>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0" name="Oval 152">
              <a:extLst>
                <a:ext uri="{FF2B5EF4-FFF2-40B4-BE49-F238E27FC236}">
                  <a16:creationId xmlns:a16="http://schemas.microsoft.com/office/drawing/2014/main" id="{212D3573-D956-5268-E04E-D748E0713CB7}"/>
                </a:ext>
              </a:extLst>
            </p:cNvPr>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1" name="Oval 153">
              <a:extLst>
                <a:ext uri="{FF2B5EF4-FFF2-40B4-BE49-F238E27FC236}">
                  <a16:creationId xmlns:a16="http://schemas.microsoft.com/office/drawing/2014/main" id="{8C3A7250-9C1B-B1B8-8FBC-016FC7F347EF}"/>
                </a:ext>
              </a:extLst>
            </p:cNvPr>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2" name="Oval 154">
              <a:extLst>
                <a:ext uri="{FF2B5EF4-FFF2-40B4-BE49-F238E27FC236}">
                  <a16:creationId xmlns:a16="http://schemas.microsoft.com/office/drawing/2014/main" id="{9724BB39-5104-22CB-FB08-5536678BDD5C}"/>
                </a:ext>
              </a:extLst>
            </p:cNvPr>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3" name="Oval 155">
              <a:extLst>
                <a:ext uri="{FF2B5EF4-FFF2-40B4-BE49-F238E27FC236}">
                  <a16:creationId xmlns:a16="http://schemas.microsoft.com/office/drawing/2014/main" id="{01D085E8-4FD5-B33B-F3C1-93386DE93760}"/>
                </a:ext>
              </a:extLst>
            </p:cNvPr>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4" name="Oval 156">
              <a:extLst>
                <a:ext uri="{FF2B5EF4-FFF2-40B4-BE49-F238E27FC236}">
                  <a16:creationId xmlns:a16="http://schemas.microsoft.com/office/drawing/2014/main" id="{FD7C678A-CF97-F4E1-5195-1B38699E0DA9}"/>
                </a:ext>
              </a:extLst>
            </p:cNvPr>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5" name="Oval 157">
              <a:extLst>
                <a:ext uri="{FF2B5EF4-FFF2-40B4-BE49-F238E27FC236}">
                  <a16:creationId xmlns:a16="http://schemas.microsoft.com/office/drawing/2014/main" id="{BC902AF3-FFF2-2F77-83EE-95BBAF41A0FD}"/>
                </a:ext>
              </a:extLst>
            </p:cNvPr>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6" name="Oval 158">
              <a:extLst>
                <a:ext uri="{FF2B5EF4-FFF2-40B4-BE49-F238E27FC236}">
                  <a16:creationId xmlns:a16="http://schemas.microsoft.com/office/drawing/2014/main" id="{634087C2-2487-3B55-18C3-9ED103B3FDD2}"/>
                </a:ext>
              </a:extLst>
            </p:cNvPr>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7" name="Oval 159">
              <a:extLst>
                <a:ext uri="{FF2B5EF4-FFF2-40B4-BE49-F238E27FC236}">
                  <a16:creationId xmlns:a16="http://schemas.microsoft.com/office/drawing/2014/main" id="{37DCCE02-39AE-71D5-2F79-6DEE59C3204B}"/>
                </a:ext>
              </a:extLst>
            </p:cNvPr>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8" name="Oval 160">
              <a:extLst>
                <a:ext uri="{FF2B5EF4-FFF2-40B4-BE49-F238E27FC236}">
                  <a16:creationId xmlns:a16="http://schemas.microsoft.com/office/drawing/2014/main" id="{445C0507-8F1B-6FDC-9347-8D41887DE9E5}"/>
                </a:ext>
              </a:extLst>
            </p:cNvPr>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29" name="Oval 161">
              <a:extLst>
                <a:ext uri="{FF2B5EF4-FFF2-40B4-BE49-F238E27FC236}">
                  <a16:creationId xmlns:a16="http://schemas.microsoft.com/office/drawing/2014/main" id="{D6B94EC2-5494-E05D-E63F-77D607C2202A}"/>
                </a:ext>
              </a:extLst>
            </p:cNvPr>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0" name="Oval 162">
              <a:extLst>
                <a:ext uri="{FF2B5EF4-FFF2-40B4-BE49-F238E27FC236}">
                  <a16:creationId xmlns:a16="http://schemas.microsoft.com/office/drawing/2014/main" id="{BAF3C49C-FE48-1A73-8789-BFF3EABBB68D}"/>
                </a:ext>
              </a:extLst>
            </p:cNvPr>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1" name="Oval 163">
              <a:extLst>
                <a:ext uri="{FF2B5EF4-FFF2-40B4-BE49-F238E27FC236}">
                  <a16:creationId xmlns:a16="http://schemas.microsoft.com/office/drawing/2014/main" id="{E1FDE0FC-72DF-3EB0-02A4-58A56ABF6C0B}"/>
                </a:ext>
              </a:extLst>
            </p:cNvPr>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2" name="Oval 164">
              <a:extLst>
                <a:ext uri="{FF2B5EF4-FFF2-40B4-BE49-F238E27FC236}">
                  <a16:creationId xmlns:a16="http://schemas.microsoft.com/office/drawing/2014/main" id="{93B7D955-806C-B312-3722-1255CB170EFD}"/>
                </a:ext>
              </a:extLst>
            </p:cNvPr>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3" name="Oval 165">
              <a:extLst>
                <a:ext uri="{FF2B5EF4-FFF2-40B4-BE49-F238E27FC236}">
                  <a16:creationId xmlns:a16="http://schemas.microsoft.com/office/drawing/2014/main" id="{52D20F2D-D95A-B285-FF9E-30818037FFD5}"/>
                </a:ext>
              </a:extLst>
            </p:cNvPr>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4" name="Oval 166">
              <a:extLst>
                <a:ext uri="{FF2B5EF4-FFF2-40B4-BE49-F238E27FC236}">
                  <a16:creationId xmlns:a16="http://schemas.microsoft.com/office/drawing/2014/main" id="{861F3048-7DA3-9A43-1D75-F7F0DBB2CAD7}"/>
                </a:ext>
              </a:extLst>
            </p:cNvPr>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5" name="Oval 167">
              <a:extLst>
                <a:ext uri="{FF2B5EF4-FFF2-40B4-BE49-F238E27FC236}">
                  <a16:creationId xmlns:a16="http://schemas.microsoft.com/office/drawing/2014/main" id="{E63902FB-A736-B829-5408-D95C55127ABC}"/>
                </a:ext>
              </a:extLst>
            </p:cNvPr>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6" name="Oval 168">
              <a:extLst>
                <a:ext uri="{FF2B5EF4-FFF2-40B4-BE49-F238E27FC236}">
                  <a16:creationId xmlns:a16="http://schemas.microsoft.com/office/drawing/2014/main" id="{31BAAF37-213E-380A-1ED5-A186037876F5}"/>
                </a:ext>
              </a:extLst>
            </p:cNvPr>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7" name="Oval 169">
              <a:extLst>
                <a:ext uri="{FF2B5EF4-FFF2-40B4-BE49-F238E27FC236}">
                  <a16:creationId xmlns:a16="http://schemas.microsoft.com/office/drawing/2014/main" id="{BA4B087F-EFCC-5AFE-32E8-72E956EC5567}"/>
                </a:ext>
              </a:extLst>
            </p:cNvPr>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8" name="Oval 170">
              <a:extLst>
                <a:ext uri="{FF2B5EF4-FFF2-40B4-BE49-F238E27FC236}">
                  <a16:creationId xmlns:a16="http://schemas.microsoft.com/office/drawing/2014/main" id="{271E46F6-788B-16EB-8C95-47E93399570C}"/>
                </a:ext>
              </a:extLst>
            </p:cNvPr>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39" name="Oval 171">
              <a:extLst>
                <a:ext uri="{FF2B5EF4-FFF2-40B4-BE49-F238E27FC236}">
                  <a16:creationId xmlns:a16="http://schemas.microsoft.com/office/drawing/2014/main" id="{C11C6BF9-B675-9837-3298-04768CD47414}"/>
                </a:ext>
              </a:extLst>
            </p:cNvPr>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0" name="Oval 172">
              <a:extLst>
                <a:ext uri="{FF2B5EF4-FFF2-40B4-BE49-F238E27FC236}">
                  <a16:creationId xmlns:a16="http://schemas.microsoft.com/office/drawing/2014/main" id="{085F3CD2-693B-5FE1-A169-D3F218ED24AC}"/>
                </a:ext>
              </a:extLst>
            </p:cNvPr>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1" name="Oval 173">
              <a:extLst>
                <a:ext uri="{FF2B5EF4-FFF2-40B4-BE49-F238E27FC236}">
                  <a16:creationId xmlns:a16="http://schemas.microsoft.com/office/drawing/2014/main" id="{02406141-6C4B-08A9-A33D-5D2FE96FA4AD}"/>
                </a:ext>
              </a:extLst>
            </p:cNvPr>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2" name="Oval 174">
              <a:extLst>
                <a:ext uri="{FF2B5EF4-FFF2-40B4-BE49-F238E27FC236}">
                  <a16:creationId xmlns:a16="http://schemas.microsoft.com/office/drawing/2014/main" id="{45D28988-C023-3BB9-906F-FB22464A0ECA}"/>
                </a:ext>
              </a:extLst>
            </p:cNvPr>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3" name="Oval 175">
              <a:extLst>
                <a:ext uri="{FF2B5EF4-FFF2-40B4-BE49-F238E27FC236}">
                  <a16:creationId xmlns:a16="http://schemas.microsoft.com/office/drawing/2014/main" id="{8824B653-AB88-653E-8134-83B73F8D8320}"/>
                </a:ext>
              </a:extLst>
            </p:cNvPr>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4" name="Oval 176">
              <a:extLst>
                <a:ext uri="{FF2B5EF4-FFF2-40B4-BE49-F238E27FC236}">
                  <a16:creationId xmlns:a16="http://schemas.microsoft.com/office/drawing/2014/main" id="{E34FD726-7707-FA44-80F1-346AB7E428A3}"/>
                </a:ext>
              </a:extLst>
            </p:cNvPr>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5" name="Oval 177">
              <a:extLst>
                <a:ext uri="{FF2B5EF4-FFF2-40B4-BE49-F238E27FC236}">
                  <a16:creationId xmlns:a16="http://schemas.microsoft.com/office/drawing/2014/main" id="{4AA56623-8010-CF1C-6CF9-B7EDFC30A304}"/>
                </a:ext>
              </a:extLst>
            </p:cNvPr>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6" name="Oval 178">
              <a:extLst>
                <a:ext uri="{FF2B5EF4-FFF2-40B4-BE49-F238E27FC236}">
                  <a16:creationId xmlns:a16="http://schemas.microsoft.com/office/drawing/2014/main" id="{0E9F39D2-F3FA-1006-E4F8-05F1C1BFDA81}"/>
                </a:ext>
              </a:extLst>
            </p:cNvPr>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7" name="Oval 179">
              <a:extLst>
                <a:ext uri="{FF2B5EF4-FFF2-40B4-BE49-F238E27FC236}">
                  <a16:creationId xmlns:a16="http://schemas.microsoft.com/office/drawing/2014/main" id="{D665D418-C6E7-3187-5FF3-F84E87C4915F}"/>
                </a:ext>
              </a:extLst>
            </p:cNvPr>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8" name="Oval 180">
              <a:extLst>
                <a:ext uri="{FF2B5EF4-FFF2-40B4-BE49-F238E27FC236}">
                  <a16:creationId xmlns:a16="http://schemas.microsoft.com/office/drawing/2014/main" id="{1D2143CA-C027-28F6-D56F-27FFF2AB7C12}"/>
                </a:ext>
              </a:extLst>
            </p:cNvPr>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49" name="Oval 181">
              <a:extLst>
                <a:ext uri="{FF2B5EF4-FFF2-40B4-BE49-F238E27FC236}">
                  <a16:creationId xmlns:a16="http://schemas.microsoft.com/office/drawing/2014/main" id="{3205E12F-661C-21B9-4997-C3740AB0E5C4}"/>
                </a:ext>
              </a:extLst>
            </p:cNvPr>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0" name="Oval 182">
              <a:extLst>
                <a:ext uri="{FF2B5EF4-FFF2-40B4-BE49-F238E27FC236}">
                  <a16:creationId xmlns:a16="http://schemas.microsoft.com/office/drawing/2014/main" id="{0DD1BEAA-BA2D-1105-D312-9383CDF24FE9}"/>
                </a:ext>
              </a:extLst>
            </p:cNvPr>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1" name="Oval 183">
              <a:extLst>
                <a:ext uri="{FF2B5EF4-FFF2-40B4-BE49-F238E27FC236}">
                  <a16:creationId xmlns:a16="http://schemas.microsoft.com/office/drawing/2014/main" id="{9E393274-5B27-2345-D1DC-2A92EC082119}"/>
                </a:ext>
              </a:extLst>
            </p:cNvPr>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2" name="Oval 184">
              <a:extLst>
                <a:ext uri="{FF2B5EF4-FFF2-40B4-BE49-F238E27FC236}">
                  <a16:creationId xmlns:a16="http://schemas.microsoft.com/office/drawing/2014/main" id="{05CF2ED1-F939-59F2-472F-B837A489446D}"/>
                </a:ext>
              </a:extLst>
            </p:cNvPr>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3" name="Oval 185">
              <a:extLst>
                <a:ext uri="{FF2B5EF4-FFF2-40B4-BE49-F238E27FC236}">
                  <a16:creationId xmlns:a16="http://schemas.microsoft.com/office/drawing/2014/main" id="{4E54204D-1808-ADBD-EE2C-7048AF8B9AF7}"/>
                </a:ext>
              </a:extLst>
            </p:cNvPr>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4" name="Oval 186">
              <a:extLst>
                <a:ext uri="{FF2B5EF4-FFF2-40B4-BE49-F238E27FC236}">
                  <a16:creationId xmlns:a16="http://schemas.microsoft.com/office/drawing/2014/main" id="{02174C7C-E7A8-51B4-6097-477BD7C98B0B}"/>
                </a:ext>
              </a:extLst>
            </p:cNvPr>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5" name="Oval 187">
              <a:extLst>
                <a:ext uri="{FF2B5EF4-FFF2-40B4-BE49-F238E27FC236}">
                  <a16:creationId xmlns:a16="http://schemas.microsoft.com/office/drawing/2014/main" id="{04B061FC-B4BF-97C2-7268-9B5C4F60DDE3}"/>
                </a:ext>
              </a:extLst>
            </p:cNvPr>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6" name="Oval 188">
              <a:extLst>
                <a:ext uri="{FF2B5EF4-FFF2-40B4-BE49-F238E27FC236}">
                  <a16:creationId xmlns:a16="http://schemas.microsoft.com/office/drawing/2014/main" id="{1515BEF2-6794-8238-3630-40C16B174552}"/>
                </a:ext>
              </a:extLst>
            </p:cNvPr>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7" name="Oval 189">
              <a:extLst>
                <a:ext uri="{FF2B5EF4-FFF2-40B4-BE49-F238E27FC236}">
                  <a16:creationId xmlns:a16="http://schemas.microsoft.com/office/drawing/2014/main" id="{349BF33A-86B5-4F82-CA98-55B1E060949B}"/>
                </a:ext>
              </a:extLst>
            </p:cNvPr>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8" name="Oval 190">
              <a:extLst>
                <a:ext uri="{FF2B5EF4-FFF2-40B4-BE49-F238E27FC236}">
                  <a16:creationId xmlns:a16="http://schemas.microsoft.com/office/drawing/2014/main" id="{2E1E6599-9F15-5D6E-4A4D-1EC1DE394295}"/>
                </a:ext>
              </a:extLst>
            </p:cNvPr>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59" name="Oval 191">
              <a:extLst>
                <a:ext uri="{FF2B5EF4-FFF2-40B4-BE49-F238E27FC236}">
                  <a16:creationId xmlns:a16="http://schemas.microsoft.com/office/drawing/2014/main" id="{17AD5D6F-02A7-BF54-1CAF-4A5155A1C624}"/>
                </a:ext>
              </a:extLst>
            </p:cNvPr>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0" name="Oval 192">
              <a:extLst>
                <a:ext uri="{FF2B5EF4-FFF2-40B4-BE49-F238E27FC236}">
                  <a16:creationId xmlns:a16="http://schemas.microsoft.com/office/drawing/2014/main" id="{24876D1E-E8B9-0DD4-B13D-31C4B340DC1C}"/>
                </a:ext>
              </a:extLst>
            </p:cNvPr>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1" name="Oval 193">
              <a:extLst>
                <a:ext uri="{FF2B5EF4-FFF2-40B4-BE49-F238E27FC236}">
                  <a16:creationId xmlns:a16="http://schemas.microsoft.com/office/drawing/2014/main" id="{37C5CF5E-5C48-F567-7C5F-B451EBB2BBA8}"/>
                </a:ext>
              </a:extLst>
            </p:cNvPr>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2" name="Oval 194">
              <a:extLst>
                <a:ext uri="{FF2B5EF4-FFF2-40B4-BE49-F238E27FC236}">
                  <a16:creationId xmlns:a16="http://schemas.microsoft.com/office/drawing/2014/main" id="{ED877956-4BB0-4554-38A1-1A6E1783DB0F}"/>
                </a:ext>
              </a:extLst>
            </p:cNvPr>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3" name="Oval 195">
              <a:extLst>
                <a:ext uri="{FF2B5EF4-FFF2-40B4-BE49-F238E27FC236}">
                  <a16:creationId xmlns:a16="http://schemas.microsoft.com/office/drawing/2014/main" id="{BE4CCDF9-1CEB-C305-629F-C1B7F3D3892E}"/>
                </a:ext>
              </a:extLst>
            </p:cNvPr>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4" name="Oval 196">
              <a:extLst>
                <a:ext uri="{FF2B5EF4-FFF2-40B4-BE49-F238E27FC236}">
                  <a16:creationId xmlns:a16="http://schemas.microsoft.com/office/drawing/2014/main" id="{C5F1BDA0-6262-86AC-7D72-F743249D0A53}"/>
                </a:ext>
              </a:extLst>
            </p:cNvPr>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5" name="Oval 197">
              <a:extLst>
                <a:ext uri="{FF2B5EF4-FFF2-40B4-BE49-F238E27FC236}">
                  <a16:creationId xmlns:a16="http://schemas.microsoft.com/office/drawing/2014/main" id="{80A34903-B281-0700-F4E5-4E9C2C5AA0A5}"/>
                </a:ext>
              </a:extLst>
            </p:cNvPr>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6" name="Oval 198">
              <a:extLst>
                <a:ext uri="{FF2B5EF4-FFF2-40B4-BE49-F238E27FC236}">
                  <a16:creationId xmlns:a16="http://schemas.microsoft.com/office/drawing/2014/main" id="{22B3993D-6B36-DEF4-EE1C-1C091CE2460A}"/>
                </a:ext>
              </a:extLst>
            </p:cNvPr>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7" name="Oval 199">
              <a:extLst>
                <a:ext uri="{FF2B5EF4-FFF2-40B4-BE49-F238E27FC236}">
                  <a16:creationId xmlns:a16="http://schemas.microsoft.com/office/drawing/2014/main" id="{47EBCFE3-B31A-D7A4-D9F7-A0F97098859C}"/>
                </a:ext>
              </a:extLst>
            </p:cNvPr>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8" name="Oval 200">
              <a:extLst>
                <a:ext uri="{FF2B5EF4-FFF2-40B4-BE49-F238E27FC236}">
                  <a16:creationId xmlns:a16="http://schemas.microsoft.com/office/drawing/2014/main" id="{2C9FC800-088E-49BA-F43D-76F896356F98}"/>
                </a:ext>
              </a:extLst>
            </p:cNvPr>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69" name="Oval 201">
              <a:extLst>
                <a:ext uri="{FF2B5EF4-FFF2-40B4-BE49-F238E27FC236}">
                  <a16:creationId xmlns:a16="http://schemas.microsoft.com/office/drawing/2014/main" id="{C8D07BAB-7A8A-00A0-B554-B2BFBA688D7D}"/>
                </a:ext>
              </a:extLst>
            </p:cNvPr>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0" name="Oval 202">
              <a:extLst>
                <a:ext uri="{FF2B5EF4-FFF2-40B4-BE49-F238E27FC236}">
                  <a16:creationId xmlns:a16="http://schemas.microsoft.com/office/drawing/2014/main" id="{AE3D3EBE-4FEA-795D-D5B8-5BEF9085FF14}"/>
                </a:ext>
              </a:extLst>
            </p:cNvPr>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1" name="Oval 203">
              <a:extLst>
                <a:ext uri="{FF2B5EF4-FFF2-40B4-BE49-F238E27FC236}">
                  <a16:creationId xmlns:a16="http://schemas.microsoft.com/office/drawing/2014/main" id="{C9B9ABE6-C7F1-B1D4-5A7F-06AA29BEB1B6}"/>
                </a:ext>
              </a:extLst>
            </p:cNvPr>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2" name="Oval 204">
              <a:extLst>
                <a:ext uri="{FF2B5EF4-FFF2-40B4-BE49-F238E27FC236}">
                  <a16:creationId xmlns:a16="http://schemas.microsoft.com/office/drawing/2014/main" id="{80F325C8-6382-BBB0-D8C5-DEE8CD482C87}"/>
                </a:ext>
              </a:extLst>
            </p:cNvPr>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3" name="Oval 205">
              <a:extLst>
                <a:ext uri="{FF2B5EF4-FFF2-40B4-BE49-F238E27FC236}">
                  <a16:creationId xmlns:a16="http://schemas.microsoft.com/office/drawing/2014/main" id="{C3C203D1-59FC-03F1-0C18-79B43C976B3E}"/>
                </a:ext>
              </a:extLst>
            </p:cNvPr>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4" name="Oval 206">
              <a:extLst>
                <a:ext uri="{FF2B5EF4-FFF2-40B4-BE49-F238E27FC236}">
                  <a16:creationId xmlns:a16="http://schemas.microsoft.com/office/drawing/2014/main" id="{F3EA2742-4A35-CA59-D580-8802E70C73F8}"/>
                </a:ext>
              </a:extLst>
            </p:cNvPr>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5" name="Oval 207">
              <a:extLst>
                <a:ext uri="{FF2B5EF4-FFF2-40B4-BE49-F238E27FC236}">
                  <a16:creationId xmlns:a16="http://schemas.microsoft.com/office/drawing/2014/main" id="{6A13BCC5-9F5D-9D4A-4AE7-0D5A160D2121}"/>
                </a:ext>
              </a:extLst>
            </p:cNvPr>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6" name="Oval 208">
              <a:extLst>
                <a:ext uri="{FF2B5EF4-FFF2-40B4-BE49-F238E27FC236}">
                  <a16:creationId xmlns:a16="http://schemas.microsoft.com/office/drawing/2014/main" id="{A506E4EB-DD95-B0C0-2310-E12480215BAC}"/>
                </a:ext>
              </a:extLst>
            </p:cNvPr>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7" name="Oval 209">
              <a:extLst>
                <a:ext uri="{FF2B5EF4-FFF2-40B4-BE49-F238E27FC236}">
                  <a16:creationId xmlns:a16="http://schemas.microsoft.com/office/drawing/2014/main" id="{03A29B3A-F6A3-C977-F0E4-39CCEE93BDDF}"/>
                </a:ext>
              </a:extLst>
            </p:cNvPr>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8" name="Oval 210">
              <a:extLst>
                <a:ext uri="{FF2B5EF4-FFF2-40B4-BE49-F238E27FC236}">
                  <a16:creationId xmlns:a16="http://schemas.microsoft.com/office/drawing/2014/main" id="{C3C67B95-0396-E3B1-ABB8-6DDF39ABAEAC}"/>
                </a:ext>
              </a:extLst>
            </p:cNvPr>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79" name="Oval 211">
              <a:extLst>
                <a:ext uri="{FF2B5EF4-FFF2-40B4-BE49-F238E27FC236}">
                  <a16:creationId xmlns:a16="http://schemas.microsoft.com/office/drawing/2014/main" id="{36446515-20A1-DA5E-790F-29512F0DA060}"/>
                </a:ext>
              </a:extLst>
            </p:cNvPr>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80" name="Oval 212">
              <a:extLst>
                <a:ext uri="{FF2B5EF4-FFF2-40B4-BE49-F238E27FC236}">
                  <a16:creationId xmlns:a16="http://schemas.microsoft.com/office/drawing/2014/main" id="{969B0F25-A10C-BEDE-77AE-6C648AA09841}"/>
                </a:ext>
              </a:extLst>
            </p:cNvPr>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81" name="Oval 213">
              <a:extLst>
                <a:ext uri="{FF2B5EF4-FFF2-40B4-BE49-F238E27FC236}">
                  <a16:creationId xmlns:a16="http://schemas.microsoft.com/office/drawing/2014/main" id="{8C886EF7-7882-4227-1C34-4A2527B9FB0B}"/>
                </a:ext>
              </a:extLst>
            </p:cNvPr>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82" name="Oval 214">
              <a:extLst>
                <a:ext uri="{FF2B5EF4-FFF2-40B4-BE49-F238E27FC236}">
                  <a16:creationId xmlns:a16="http://schemas.microsoft.com/office/drawing/2014/main" id="{5F9F50B0-168B-E626-306B-42D044F0ADE5}"/>
                </a:ext>
              </a:extLst>
            </p:cNvPr>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83" name="Oval 215">
              <a:extLst>
                <a:ext uri="{FF2B5EF4-FFF2-40B4-BE49-F238E27FC236}">
                  <a16:creationId xmlns:a16="http://schemas.microsoft.com/office/drawing/2014/main" id="{4C289DD6-3731-36D2-BD1E-4ADE5D95B6D2}"/>
                </a:ext>
              </a:extLst>
            </p:cNvPr>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84" name="Oval 216">
              <a:extLst>
                <a:ext uri="{FF2B5EF4-FFF2-40B4-BE49-F238E27FC236}">
                  <a16:creationId xmlns:a16="http://schemas.microsoft.com/office/drawing/2014/main" id="{CD26729E-DEF7-582B-0119-77A8501847C8}"/>
                </a:ext>
              </a:extLst>
            </p:cNvPr>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85" name="Oval 217">
              <a:extLst>
                <a:ext uri="{FF2B5EF4-FFF2-40B4-BE49-F238E27FC236}">
                  <a16:creationId xmlns:a16="http://schemas.microsoft.com/office/drawing/2014/main" id="{D3F77AEC-C8DE-A6C1-2767-FE067321A1BC}"/>
                </a:ext>
              </a:extLst>
            </p:cNvPr>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7386" name="Rectangle 218">
            <a:extLst>
              <a:ext uri="{FF2B5EF4-FFF2-40B4-BE49-F238E27FC236}">
                <a16:creationId xmlns:a16="http://schemas.microsoft.com/office/drawing/2014/main" id="{2C60E470-E497-D6FF-03A4-BFDDEFD9FCDA}"/>
              </a:ext>
            </a:extLst>
          </p:cNvPr>
          <p:cNvSpPr>
            <a:spLocks noGrp="1" noChangeArrowheads="1"/>
          </p:cNvSpPr>
          <p:nvPr>
            <p:ph type="ctrTitle" sz="quarter"/>
          </p:nvPr>
        </p:nvSpPr>
        <p:spPr>
          <a:xfrm>
            <a:off x="685800" y="1844675"/>
            <a:ext cx="7772400" cy="1736725"/>
          </a:xfrm>
        </p:spPr>
        <p:txBody>
          <a:bodyPr anchor="b" anchorCtr="1"/>
          <a:lstStyle>
            <a:lvl1pPr>
              <a:defRPr sz="5400"/>
            </a:lvl1pPr>
          </a:lstStyle>
          <a:p>
            <a:pPr lvl="0"/>
            <a:r>
              <a:rPr lang="en-GB" altLang="en-US" noProof="0"/>
              <a:t>Click to edit Master title style</a:t>
            </a:r>
          </a:p>
        </p:txBody>
      </p:sp>
      <p:sp>
        <p:nvSpPr>
          <p:cNvPr id="7387" name="Rectangle 219">
            <a:extLst>
              <a:ext uri="{FF2B5EF4-FFF2-40B4-BE49-F238E27FC236}">
                <a16:creationId xmlns:a16="http://schemas.microsoft.com/office/drawing/2014/main" id="{F1491444-F181-3AAF-55D8-8C0FA326085D}"/>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GB" altLang="en-US" noProof="0"/>
              <a:t>Click to edit Master subtitle style</a:t>
            </a:r>
          </a:p>
        </p:txBody>
      </p:sp>
      <p:sp>
        <p:nvSpPr>
          <p:cNvPr id="7388" name="Rectangle 220">
            <a:extLst>
              <a:ext uri="{FF2B5EF4-FFF2-40B4-BE49-F238E27FC236}">
                <a16:creationId xmlns:a16="http://schemas.microsoft.com/office/drawing/2014/main" id="{6FA222F1-3E4E-A337-0E01-E26B0861C542}"/>
              </a:ext>
            </a:extLst>
          </p:cNvPr>
          <p:cNvSpPr>
            <a:spLocks noGrp="1" noChangeArrowheads="1"/>
          </p:cNvSpPr>
          <p:nvPr>
            <p:ph type="dt" sz="quarter" idx="2"/>
          </p:nvPr>
        </p:nvSpPr>
        <p:spPr/>
        <p:txBody>
          <a:bodyPr/>
          <a:lstStyle>
            <a:lvl1pPr>
              <a:defRPr/>
            </a:lvl1pPr>
          </a:lstStyle>
          <a:p>
            <a:endParaRPr lang="en-GB" altLang="en-US"/>
          </a:p>
        </p:txBody>
      </p:sp>
      <p:sp>
        <p:nvSpPr>
          <p:cNvPr id="7389" name="Rectangle 221">
            <a:extLst>
              <a:ext uri="{FF2B5EF4-FFF2-40B4-BE49-F238E27FC236}">
                <a16:creationId xmlns:a16="http://schemas.microsoft.com/office/drawing/2014/main" id="{2D7C0A13-7648-9EAD-FA8A-2785D630EBF3}"/>
              </a:ext>
            </a:extLst>
          </p:cNvPr>
          <p:cNvSpPr>
            <a:spLocks noGrp="1" noChangeArrowheads="1"/>
          </p:cNvSpPr>
          <p:nvPr>
            <p:ph type="ftr" sz="quarter" idx="3"/>
          </p:nvPr>
        </p:nvSpPr>
        <p:spPr>
          <a:xfrm>
            <a:off x="3124200" y="6248400"/>
            <a:ext cx="2895600" cy="457200"/>
          </a:xfrm>
        </p:spPr>
        <p:txBody>
          <a:bodyPr/>
          <a:lstStyle>
            <a:lvl1pPr>
              <a:defRPr/>
            </a:lvl1pPr>
          </a:lstStyle>
          <a:p>
            <a:endParaRPr lang="en-GB" altLang="en-US"/>
          </a:p>
        </p:txBody>
      </p:sp>
      <p:sp>
        <p:nvSpPr>
          <p:cNvPr id="7390" name="Rectangle 222">
            <a:extLst>
              <a:ext uri="{FF2B5EF4-FFF2-40B4-BE49-F238E27FC236}">
                <a16:creationId xmlns:a16="http://schemas.microsoft.com/office/drawing/2014/main" id="{4DCC6CD4-938A-CF12-B603-D1CCC5FD11C5}"/>
              </a:ext>
            </a:extLst>
          </p:cNvPr>
          <p:cNvSpPr>
            <a:spLocks noGrp="1" noChangeArrowheads="1"/>
          </p:cNvSpPr>
          <p:nvPr>
            <p:ph type="sldNum" sz="quarter" idx="4"/>
          </p:nvPr>
        </p:nvSpPr>
        <p:spPr/>
        <p:txBody>
          <a:bodyPr/>
          <a:lstStyle>
            <a:lvl1pPr>
              <a:defRPr/>
            </a:lvl1pPr>
          </a:lstStyle>
          <a:p>
            <a:fld id="{D6A4768F-BF40-4471-973A-EBFDCADB258A}" type="slidenum">
              <a:rPr lang="en-GB" altLang="en-US"/>
              <a:pPr/>
              <a:t>‹#›</a:t>
            </a:fld>
            <a:endParaRPr lang="en-GB"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0D264-9AAC-CBA8-84EE-E9E96A745B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A6B2DA-FE42-CF18-E9C5-93087AF120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487DE283-5777-B850-8F2D-B0A68AD40133}"/>
              </a:ext>
            </a:extLst>
          </p:cNvPr>
          <p:cNvSpPr>
            <a:spLocks noGrp="1"/>
          </p:cNvSpPr>
          <p:nvPr>
            <p:ph type="sldNum" sz="quarter" idx="10"/>
          </p:nvPr>
        </p:nvSpPr>
        <p:spPr/>
        <p:txBody>
          <a:bodyPr/>
          <a:lstStyle>
            <a:lvl1pPr>
              <a:defRPr/>
            </a:lvl1pPr>
          </a:lstStyle>
          <a:p>
            <a:fld id="{776B80B4-293C-4048-867C-E65FBF8A144E}" type="slidenum">
              <a:rPr lang="en-GB" altLang="en-US"/>
              <a:pPr/>
              <a:t>‹#›</a:t>
            </a:fld>
            <a:endParaRPr lang="en-GB" altLang="en-US"/>
          </a:p>
        </p:txBody>
      </p:sp>
      <p:sp>
        <p:nvSpPr>
          <p:cNvPr id="5" name="Date Placeholder 4">
            <a:extLst>
              <a:ext uri="{FF2B5EF4-FFF2-40B4-BE49-F238E27FC236}">
                <a16:creationId xmlns:a16="http://schemas.microsoft.com/office/drawing/2014/main" id="{EB6B25C7-D8AC-C040-2ABD-632A9FC0179D}"/>
              </a:ext>
            </a:extLst>
          </p:cNvPr>
          <p:cNvSpPr>
            <a:spLocks noGrp="1"/>
          </p:cNvSpPr>
          <p:nvPr>
            <p:ph type="dt" sz="half" idx="11"/>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5EED5AB0-D7BC-8011-D96B-442994B4FC21}"/>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3163681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1BC0-A4ED-2153-43A2-ACE4EAE8706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993B04-D681-756A-C571-76313B5B737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a:extLst>
              <a:ext uri="{FF2B5EF4-FFF2-40B4-BE49-F238E27FC236}">
                <a16:creationId xmlns:a16="http://schemas.microsoft.com/office/drawing/2014/main" id="{EBAD7F72-BCB7-20CB-B8D9-B3FEBD771836}"/>
              </a:ext>
            </a:extLst>
          </p:cNvPr>
          <p:cNvSpPr>
            <a:spLocks noGrp="1"/>
          </p:cNvSpPr>
          <p:nvPr>
            <p:ph type="sldNum" sz="quarter" idx="10"/>
          </p:nvPr>
        </p:nvSpPr>
        <p:spPr/>
        <p:txBody>
          <a:bodyPr/>
          <a:lstStyle>
            <a:lvl1pPr>
              <a:defRPr/>
            </a:lvl1pPr>
          </a:lstStyle>
          <a:p>
            <a:fld id="{8E21DE88-07FE-457D-AF44-2DA8CB530150}" type="slidenum">
              <a:rPr lang="en-GB" altLang="en-US"/>
              <a:pPr/>
              <a:t>‹#›</a:t>
            </a:fld>
            <a:endParaRPr lang="en-GB" altLang="en-US"/>
          </a:p>
        </p:txBody>
      </p:sp>
      <p:sp>
        <p:nvSpPr>
          <p:cNvPr id="5" name="Date Placeholder 4">
            <a:extLst>
              <a:ext uri="{FF2B5EF4-FFF2-40B4-BE49-F238E27FC236}">
                <a16:creationId xmlns:a16="http://schemas.microsoft.com/office/drawing/2014/main" id="{973D232B-22D7-8A4A-FF3F-2BEB0617F425}"/>
              </a:ext>
            </a:extLst>
          </p:cNvPr>
          <p:cNvSpPr>
            <a:spLocks noGrp="1"/>
          </p:cNvSpPr>
          <p:nvPr>
            <p:ph type="dt" sz="half" idx="11"/>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661885CA-7EC4-BBB6-6D69-21EEF205557E}"/>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3428447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9B9B-59A7-52DC-0A1D-5D1F68B0748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AD64B0B-2931-527A-02A5-5BCEB95596DA}"/>
              </a:ext>
            </a:extLst>
          </p:cNvPr>
          <p:cNvSpPr>
            <a:spLocks noGrp="1"/>
          </p:cNvSpPr>
          <p:nvPr>
            <p:ph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3AABE6-5D39-4AB2-67E1-7433DCF83474}"/>
              </a:ext>
            </a:extLst>
          </p:cNvPr>
          <p:cNvSpPr>
            <a:spLocks noGrp="1"/>
          </p:cNvSpPr>
          <p:nvPr>
            <p:ph sz="half" idx="2"/>
          </p:nvPr>
        </p:nvSpPr>
        <p:spPr>
          <a:xfrm>
            <a:off x="4648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a:extLst>
              <a:ext uri="{FF2B5EF4-FFF2-40B4-BE49-F238E27FC236}">
                <a16:creationId xmlns:a16="http://schemas.microsoft.com/office/drawing/2014/main" id="{92FE90CC-6DC4-7F6A-1A35-0E96A0690F44}"/>
              </a:ext>
            </a:extLst>
          </p:cNvPr>
          <p:cNvSpPr>
            <a:spLocks noGrp="1"/>
          </p:cNvSpPr>
          <p:nvPr>
            <p:ph type="sldNum" sz="quarter" idx="10"/>
          </p:nvPr>
        </p:nvSpPr>
        <p:spPr/>
        <p:txBody>
          <a:bodyPr/>
          <a:lstStyle>
            <a:lvl1pPr>
              <a:defRPr/>
            </a:lvl1pPr>
          </a:lstStyle>
          <a:p>
            <a:fld id="{0A1FB7F7-D2A4-494B-A1D5-A3BB27281576}" type="slidenum">
              <a:rPr lang="en-GB" altLang="en-US"/>
              <a:pPr/>
              <a:t>‹#›</a:t>
            </a:fld>
            <a:endParaRPr lang="en-GB" altLang="en-US"/>
          </a:p>
        </p:txBody>
      </p:sp>
      <p:sp>
        <p:nvSpPr>
          <p:cNvPr id="6" name="Date Placeholder 5">
            <a:extLst>
              <a:ext uri="{FF2B5EF4-FFF2-40B4-BE49-F238E27FC236}">
                <a16:creationId xmlns:a16="http://schemas.microsoft.com/office/drawing/2014/main" id="{9E8BC41D-206F-3648-F160-36A807A5CE59}"/>
              </a:ext>
            </a:extLst>
          </p:cNvPr>
          <p:cNvSpPr>
            <a:spLocks noGrp="1"/>
          </p:cNvSpPr>
          <p:nvPr>
            <p:ph type="dt" sz="half" idx="11"/>
          </p:nvPr>
        </p:nvSpPr>
        <p:spPr/>
        <p:txBody>
          <a:bodyPr/>
          <a:lstStyle>
            <a:lvl1pPr>
              <a:defRPr/>
            </a:lvl1pPr>
          </a:lstStyle>
          <a:p>
            <a:endParaRPr lang="en-GB" altLang="en-US"/>
          </a:p>
        </p:txBody>
      </p:sp>
      <p:sp>
        <p:nvSpPr>
          <p:cNvPr id="7" name="Footer Placeholder 6">
            <a:extLst>
              <a:ext uri="{FF2B5EF4-FFF2-40B4-BE49-F238E27FC236}">
                <a16:creationId xmlns:a16="http://schemas.microsoft.com/office/drawing/2014/main" id="{DF3BFAD9-F88F-CA39-B828-DD0DD9123BAF}"/>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941421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9BB11-722F-4EE8-6592-A759A48A60F0}"/>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881116C-406E-7358-13F9-41371E4416E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D2FA4F-AA24-3C12-5B72-3BC7CD64E37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BF72CE4-CD99-F96E-C457-A739A5A872D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559766-9849-4840-14C4-27815D471EE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CFB91671-59DE-9E1B-6328-9C9309F374CD}"/>
              </a:ext>
            </a:extLst>
          </p:cNvPr>
          <p:cNvSpPr>
            <a:spLocks noGrp="1"/>
          </p:cNvSpPr>
          <p:nvPr>
            <p:ph type="sldNum" sz="quarter" idx="10"/>
          </p:nvPr>
        </p:nvSpPr>
        <p:spPr/>
        <p:txBody>
          <a:bodyPr/>
          <a:lstStyle>
            <a:lvl1pPr>
              <a:defRPr/>
            </a:lvl1pPr>
          </a:lstStyle>
          <a:p>
            <a:fld id="{D696159A-3D42-4557-AB2A-668EB8A1F94D}" type="slidenum">
              <a:rPr lang="en-GB" altLang="en-US"/>
              <a:pPr/>
              <a:t>‹#›</a:t>
            </a:fld>
            <a:endParaRPr lang="en-GB" altLang="en-US"/>
          </a:p>
        </p:txBody>
      </p:sp>
      <p:sp>
        <p:nvSpPr>
          <p:cNvPr id="8" name="Date Placeholder 7">
            <a:extLst>
              <a:ext uri="{FF2B5EF4-FFF2-40B4-BE49-F238E27FC236}">
                <a16:creationId xmlns:a16="http://schemas.microsoft.com/office/drawing/2014/main" id="{239D75AE-57D5-5FE1-3C4D-748015DD0AB4}"/>
              </a:ext>
            </a:extLst>
          </p:cNvPr>
          <p:cNvSpPr>
            <a:spLocks noGrp="1"/>
          </p:cNvSpPr>
          <p:nvPr>
            <p:ph type="dt" sz="half" idx="11"/>
          </p:nvPr>
        </p:nvSpPr>
        <p:spPr/>
        <p:txBody>
          <a:bodyPr/>
          <a:lstStyle>
            <a:lvl1pPr>
              <a:defRPr/>
            </a:lvl1pPr>
          </a:lstStyle>
          <a:p>
            <a:endParaRPr lang="en-GB" altLang="en-US"/>
          </a:p>
        </p:txBody>
      </p:sp>
      <p:sp>
        <p:nvSpPr>
          <p:cNvPr id="9" name="Footer Placeholder 8">
            <a:extLst>
              <a:ext uri="{FF2B5EF4-FFF2-40B4-BE49-F238E27FC236}">
                <a16:creationId xmlns:a16="http://schemas.microsoft.com/office/drawing/2014/main" id="{63A795F3-4EE8-AB91-F51B-8CE6C6604D40}"/>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508224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C1805-8B3C-F6F2-CBC7-9E686CAD5921}"/>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05A6457-2729-CE85-DA8A-A65F4858DC96}"/>
              </a:ext>
            </a:extLst>
          </p:cNvPr>
          <p:cNvSpPr>
            <a:spLocks noGrp="1"/>
          </p:cNvSpPr>
          <p:nvPr>
            <p:ph type="sldNum" sz="quarter" idx="10"/>
          </p:nvPr>
        </p:nvSpPr>
        <p:spPr/>
        <p:txBody>
          <a:bodyPr/>
          <a:lstStyle>
            <a:lvl1pPr>
              <a:defRPr/>
            </a:lvl1pPr>
          </a:lstStyle>
          <a:p>
            <a:fld id="{0F1B2FB4-8B4D-4902-A867-EF235F1C3085}" type="slidenum">
              <a:rPr lang="en-GB" altLang="en-US"/>
              <a:pPr/>
              <a:t>‹#›</a:t>
            </a:fld>
            <a:endParaRPr lang="en-GB" altLang="en-US"/>
          </a:p>
        </p:txBody>
      </p:sp>
      <p:sp>
        <p:nvSpPr>
          <p:cNvPr id="4" name="Date Placeholder 3">
            <a:extLst>
              <a:ext uri="{FF2B5EF4-FFF2-40B4-BE49-F238E27FC236}">
                <a16:creationId xmlns:a16="http://schemas.microsoft.com/office/drawing/2014/main" id="{D4B486FC-46E6-CA59-2F0C-9D85ACB18A79}"/>
              </a:ext>
            </a:extLst>
          </p:cNvPr>
          <p:cNvSpPr>
            <a:spLocks noGrp="1"/>
          </p:cNvSpPr>
          <p:nvPr>
            <p:ph type="dt" sz="half" idx="11"/>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32296155-907B-50CA-C6E1-F724D236C882}"/>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589730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712304-3C54-CC4B-CC96-D32BA01FC2A7}"/>
              </a:ext>
            </a:extLst>
          </p:cNvPr>
          <p:cNvSpPr>
            <a:spLocks noGrp="1"/>
          </p:cNvSpPr>
          <p:nvPr>
            <p:ph type="sldNum" sz="quarter" idx="10"/>
          </p:nvPr>
        </p:nvSpPr>
        <p:spPr/>
        <p:txBody>
          <a:bodyPr/>
          <a:lstStyle>
            <a:lvl1pPr>
              <a:defRPr/>
            </a:lvl1pPr>
          </a:lstStyle>
          <a:p>
            <a:fld id="{28B34BB1-A638-4419-89E8-58244212E2ED}" type="slidenum">
              <a:rPr lang="en-GB" altLang="en-US"/>
              <a:pPr/>
              <a:t>‹#›</a:t>
            </a:fld>
            <a:endParaRPr lang="en-GB" altLang="en-US"/>
          </a:p>
        </p:txBody>
      </p:sp>
      <p:sp>
        <p:nvSpPr>
          <p:cNvPr id="3" name="Date Placeholder 2">
            <a:extLst>
              <a:ext uri="{FF2B5EF4-FFF2-40B4-BE49-F238E27FC236}">
                <a16:creationId xmlns:a16="http://schemas.microsoft.com/office/drawing/2014/main" id="{301C6D6C-B3DD-496C-832E-9C1E851F6D13}"/>
              </a:ext>
            </a:extLst>
          </p:cNvPr>
          <p:cNvSpPr>
            <a:spLocks noGrp="1"/>
          </p:cNvSpPr>
          <p:nvPr>
            <p:ph type="dt" sz="half" idx="11"/>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2ADE6386-0C5D-A0DE-E5EA-9FEDD47008CF}"/>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417603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8072A-5EAA-F84B-F491-D13A551F1A9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81053F-E76E-F185-EE0B-F85FE45A292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B85F3C-8003-59AB-C12E-29EAAE48A06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6077B2F8-930B-93F2-68FF-FB36DEAF0F99}"/>
              </a:ext>
            </a:extLst>
          </p:cNvPr>
          <p:cNvSpPr>
            <a:spLocks noGrp="1"/>
          </p:cNvSpPr>
          <p:nvPr>
            <p:ph type="sldNum" sz="quarter" idx="10"/>
          </p:nvPr>
        </p:nvSpPr>
        <p:spPr/>
        <p:txBody>
          <a:bodyPr/>
          <a:lstStyle>
            <a:lvl1pPr>
              <a:defRPr/>
            </a:lvl1pPr>
          </a:lstStyle>
          <a:p>
            <a:fld id="{382D9EEE-7CE8-48E5-9140-D11673F94AD3}" type="slidenum">
              <a:rPr lang="en-GB" altLang="en-US"/>
              <a:pPr/>
              <a:t>‹#›</a:t>
            </a:fld>
            <a:endParaRPr lang="en-GB" altLang="en-US"/>
          </a:p>
        </p:txBody>
      </p:sp>
      <p:sp>
        <p:nvSpPr>
          <p:cNvPr id="6" name="Date Placeholder 5">
            <a:extLst>
              <a:ext uri="{FF2B5EF4-FFF2-40B4-BE49-F238E27FC236}">
                <a16:creationId xmlns:a16="http://schemas.microsoft.com/office/drawing/2014/main" id="{FCCCC608-E9D2-4227-6CF9-22C6627D6655}"/>
              </a:ext>
            </a:extLst>
          </p:cNvPr>
          <p:cNvSpPr>
            <a:spLocks noGrp="1"/>
          </p:cNvSpPr>
          <p:nvPr>
            <p:ph type="dt" sz="half" idx="11"/>
          </p:nvPr>
        </p:nvSpPr>
        <p:spPr/>
        <p:txBody>
          <a:bodyPr/>
          <a:lstStyle>
            <a:lvl1pPr>
              <a:defRPr/>
            </a:lvl1pPr>
          </a:lstStyle>
          <a:p>
            <a:endParaRPr lang="en-GB" altLang="en-US"/>
          </a:p>
        </p:txBody>
      </p:sp>
      <p:sp>
        <p:nvSpPr>
          <p:cNvPr id="7" name="Footer Placeholder 6">
            <a:extLst>
              <a:ext uri="{FF2B5EF4-FFF2-40B4-BE49-F238E27FC236}">
                <a16:creationId xmlns:a16="http://schemas.microsoft.com/office/drawing/2014/main" id="{54F7C308-9B2F-7DD0-CDD1-CBFE1A55E6B6}"/>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3161623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F7C4B-2479-BFEE-6C0A-7AB38B9FB0A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9914276-EF31-969B-EE1B-554BF1F57C4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78FEC41-E552-D89A-E5E8-6337FC29CD1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56105207-9361-6DB2-2EB1-78325E558AE8}"/>
              </a:ext>
            </a:extLst>
          </p:cNvPr>
          <p:cNvSpPr>
            <a:spLocks noGrp="1"/>
          </p:cNvSpPr>
          <p:nvPr>
            <p:ph type="sldNum" sz="quarter" idx="10"/>
          </p:nvPr>
        </p:nvSpPr>
        <p:spPr/>
        <p:txBody>
          <a:bodyPr/>
          <a:lstStyle>
            <a:lvl1pPr>
              <a:defRPr/>
            </a:lvl1pPr>
          </a:lstStyle>
          <a:p>
            <a:fld id="{CE18F7FE-D7F8-4971-8E3D-D16BC1F4B867}" type="slidenum">
              <a:rPr lang="en-GB" altLang="en-US"/>
              <a:pPr/>
              <a:t>‹#›</a:t>
            </a:fld>
            <a:endParaRPr lang="en-GB" altLang="en-US"/>
          </a:p>
        </p:txBody>
      </p:sp>
      <p:sp>
        <p:nvSpPr>
          <p:cNvPr id="6" name="Date Placeholder 5">
            <a:extLst>
              <a:ext uri="{FF2B5EF4-FFF2-40B4-BE49-F238E27FC236}">
                <a16:creationId xmlns:a16="http://schemas.microsoft.com/office/drawing/2014/main" id="{7E9D580E-2436-1C88-2BFF-082F4E379139}"/>
              </a:ext>
            </a:extLst>
          </p:cNvPr>
          <p:cNvSpPr>
            <a:spLocks noGrp="1"/>
          </p:cNvSpPr>
          <p:nvPr>
            <p:ph type="dt" sz="half" idx="11"/>
          </p:nvPr>
        </p:nvSpPr>
        <p:spPr/>
        <p:txBody>
          <a:bodyPr/>
          <a:lstStyle>
            <a:lvl1pPr>
              <a:defRPr/>
            </a:lvl1pPr>
          </a:lstStyle>
          <a:p>
            <a:endParaRPr lang="en-GB" altLang="en-US"/>
          </a:p>
        </p:txBody>
      </p:sp>
      <p:sp>
        <p:nvSpPr>
          <p:cNvPr id="7" name="Footer Placeholder 6">
            <a:extLst>
              <a:ext uri="{FF2B5EF4-FFF2-40B4-BE49-F238E27FC236}">
                <a16:creationId xmlns:a16="http://schemas.microsoft.com/office/drawing/2014/main" id="{0BECB20F-1390-AAAD-055B-4A112CE4F450}"/>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2689950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66E9D-94E5-A518-8487-88681C9114A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6E4338-7640-D858-DBD8-0FBE7A74E3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6A39F0CC-E37F-9B2C-0E5E-4B214DAB34E5}"/>
              </a:ext>
            </a:extLst>
          </p:cNvPr>
          <p:cNvSpPr>
            <a:spLocks noGrp="1"/>
          </p:cNvSpPr>
          <p:nvPr>
            <p:ph type="sldNum" sz="quarter" idx="10"/>
          </p:nvPr>
        </p:nvSpPr>
        <p:spPr/>
        <p:txBody>
          <a:bodyPr/>
          <a:lstStyle>
            <a:lvl1pPr>
              <a:defRPr/>
            </a:lvl1pPr>
          </a:lstStyle>
          <a:p>
            <a:fld id="{977E6628-4FB7-4490-AAED-49D2D2209C21}" type="slidenum">
              <a:rPr lang="en-GB" altLang="en-US"/>
              <a:pPr/>
              <a:t>‹#›</a:t>
            </a:fld>
            <a:endParaRPr lang="en-GB" altLang="en-US"/>
          </a:p>
        </p:txBody>
      </p:sp>
      <p:sp>
        <p:nvSpPr>
          <p:cNvPr id="5" name="Date Placeholder 4">
            <a:extLst>
              <a:ext uri="{FF2B5EF4-FFF2-40B4-BE49-F238E27FC236}">
                <a16:creationId xmlns:a16="http://schemas.microsoft.com/office/drawing/2014/main" id="{46B158F1-AC63-46D3-B161-0FCE0691AAAD}"/>
              </a:ext>
            </a:extLst>
          </p:cNvPr>
          <p:cNvSpPr>
            <a:spLocks noGrp="1"/>
          </p:cNvSpPr>
          <p:nvPr>
            <p:ph type="dt" sz="half" idx="11"/>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57261A1A-8E99-053F-8FDE-767920B27B81}"/>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2166363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8CAD4A-E637-921D-9D25-B30FBD5CCB32}"/>
              </a:ext>
            </a:extLst>
          </p:cNvPr>
          <p:cNvSpPr>
            <a:spLocks noGrp="1"/>
          </p:cNvSpPr>
          <p:nvPr>
            <p:ph type="title" orient="vert"/>
          </p:nvPr>
        </p:nvSpPr>
        <p:spPr>
          <a:xfrm>
            <a:off x="6629400" y="274638"/>
            <a:ext cx="2057400" cy="5859462"/>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E19504-7E35-4590-546C-F9D0A1D14557}"/>
              </a:ext>
            </a:extLst>
          </p:cNvPr>
          <p:cNvSpPr>
            <a:spLocks noGrp="1"/>
          </p:cNvSpPr>
          <p:nvPr>
            <p:ph type="body" orient="vert" idx="1"/>
          </p:nvPr>
        </p:nvSpPr>
        <p:spPr>
          <a:xfrm>
            <a:off x="457200" y="274638"/>
            <a:ext cx="6019800" cy="58594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F7E4B208-8CAE-7E6A-E510-F89686E61F4D}"/>
              </a:ext>
            </a:extLst>
          </p:cNvPr>
          <p:cNvSpPr>
            <a:spLocks noGrp="1"/>
          </p:cNvSpPr>
          <p:nvPr>
            <p:ph type="sldNum" sz="quarter" idx="10"/>
          </p:nvPr>
        </p:nvSpPr>
        <p:spPr/>
        <p:txBody>
          <a:bodyPr/>
          <a:lstStyle>
            <a:lvl1pPr>
              <a:defRPr/>
            </a:lvl1pPr>
          </a:lstStyle>
          <a:p>
            <a:fld id="{5EC9EE2B-9FE4-4003-A2C4-DC0F1AE84BD8}" type="slidenum">
              <a:rPr lang="en-GB" altLang="en-US"/>
              <a:pPr/>
              <a:t>‹#›</a:t>
            </a:fld>
            <a:endParaRPr lang="en-GB" altLang="en-US"/>
          </a:p>
        </p:txBody>
      </p:sp>
      <p:sp>
        <p:nvSpPr>
          <p:cNvPr id="5" name="Date Placeholder 4">
            <a:extLst>
              <a:ext uri="{FF2B5EF4-FFF2-40B4-BE49-F238E27FC236}">
                <a16:creationId xmlns:a16="http://schemas.microsoft.com/office/drawing/2014/main" id="{F939DF4D-1329-8A91-9A0B-B04B03C63F75}"/>
              </a:ext>
            </a:extLst>
          </p:cNvPr>
          <p:cNvSpPr>
            <a:spLocks noGrp="1"/>
          </p:cNvSpPr>
          <p:nvPr>
            <p:ph type="dt" sz="half" idx="11"/>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530E53D4-F3B9-A9B0-9C80-A64D5D8EF381}"/>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3143052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2700000" scaled="1"/>
        </a:gradFill>
        <a:effectLst/>
      </p:bgPr>
    </p:bg>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CD1F802F-B62D-EF78-6B12-D92FD760722F}"/>
              </a:ext>
            </a:extLst>
          </p:cNvPr>
          <p:cNvGrpSpPr>
            <a:grpSpLocks/>
          </p:cNvGrpSpPr>
          <p:nvPr/>
        </p:nvGrpSpPr>
        <p:grpSpPr bwMode="auto">
          <a:xfrm>
            <a:off x="-496888" y="1308100"/>
            <a:ext cx="10429876" cy="5908675"/>
            <a:chOff x="-313" y="824"/>
            <a:chExt cx="6570" cy="3722"/>
          </a:xfrm>
        </p:grpSpPr>
        <p:sp>
          <p:nvSpPr>
            <p:cNvPr id="6147" name="Rectangle 3">
              <a:extLst>
                <a:ext uri="{FF2B5EF4-FFF2-40B4-BE49-F238E27FC236}">
                  <a16:creationId xmlns:a16="http://schemas.microsoft.com/office/drawing/2014/main" id="{DDE59A6C-2140-6C5D-DE6C-91DC7E911257}"/>
                </a:ext>
              </a:extLst>
            </p:cNvPr>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48" name="Rectangle 4">
              <a:extLst>
                <a:ext uri="{FF2B5EF4-FFF2-40B4-BE49-F238E27FC236}">
                  <a16:creationId xmlns:a16="http://schemas.microsoft.com/office/drawing/2014/main" id="{75B6B3E6-DB3C-E40B-7D2D-0B3538831A02}"/>
                </a:ext>
              </a:extLst>
            </p:cNvPr>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49" name="Rectangle 5">
              <a:extLst>
                <a:ext uri="{FF2B5EF4-FFF2-40B4-BE49-F238E27FC236}">
                  <a16:creationId xmlns:a16="http://schemas.microsoft.com/office/drawing/2014/main" id="{1EC2FFB7-0CC3-AF0A-31FF-6B593FCD163F}"/>
                </a:ext>
              </a:extLst>
            </p:cNvPr>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0" name="Rectangle 6">
              <a:extLst>
                <a:ext uri="{FF2B5EF4-FFF2-40B4-BE49-F238E27FC236}">
                  <a16:creationId xmlns:a16="http://schemas.microsoft.com/office/drawing/2014/main" id="{3FB876CC-720A-69B6-CD1A-DCD193C010A2}"/>
                </a:ext>
              </a:extLst>
            </p:cNvPr>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1" name="Rectangle 7">
              <a:extLst>
                <a:ext uri="{FF2B5EF4-FFF2-40B4-BE49-F238E27FC236}">
                  <a16:creationId xmlns:a16="http://schemas.microsoft.com/office/drawing/2014/main" id="{7E753C81-15BB-A85F-31B2-18EF0F4CF089}"/>
                </a:ext>
              </a:extLst>
            </p:cNvPr>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2" name="Rectangle 8">
              <a:extLst>
                <a:ext uri="{FF2B5EF4-FFF2-40B4-BE49-F238E27FC236}">
                  <a16:creationId xmlns:a16="http://schemas.microsoft.com/office/drawing/2014/main" id="{A726AB74-2285-3C83-3F71-8655BADD6218}"/>
                </a:ext>
              </a:extLst>
            </p:cNvPr>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3" name="Rectangle 9">
              <a:extLst>
                <a:ext uri="{FF2B5EF4-FFF2-40B4-BE49-F238E27FC236}">
                  <a16:creationId xmlns:a16="http://schemas.microsoft.com/office/drawing/2014/main" id="{B4F61996-DE31-41B6-94D6-6A10A3BDEC33}"/>
                </a:ext>
              </a:extLst>
            </p:cNvPr>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4" name="Rectangle 10">
              <a:extLst>
                <a:ext uri="{FF2B5EF4-FFF2-40B4-BE49-F238E27FC236}">
                  <a16:creationId xmlns:a16="http://schemas.microsoft.com/office/drawing/2014/main" id="{A8E44C87-3A88-79F5-36F6-D534E6F112DA}"/>
                </a:ext>
              </a:extLst>
            </p:cNvPr>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5" name="Rectangle 11">
              <a:extLst>
                <a:ext uri="{FF2B5EF4-FFF2-40B4-BE49-F238E27FC236}">
                  <a16:creationId xmlns:a16="http://schemas.microsoft.com/office/drawing/2014/main" id="{6768C36A-30F7-EECC-9F0F-6B1EE561130C}"/>
                </a:ext>
              </a:extLst>
            </p:cNvPr>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6" name="Rectangle 12">
              <a:extLst>
                <a:ext uri="{FF2B5EF4-FFF2-40B4-BE49-F238E27FC236}">
                  <a16:creationId xmlns:a16="http://schemas.microsoft.com/office/drawing/2014/main" id="{A6CE6C7E-84E1-C4FB-897A-C9D811FD697A}"/>
                </a:ext>
              </a:extLst>
            </p:cNvPr>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7" name="Rectangle 13">
              <a:extLst>
                <a:ext uri="{FF2B5EF4-FFF2-40B4-BE49-F238E27FC236}">
                  <a16:creationId xmlns:a16="http://schemas.microsoft.com/office/drawing/2014/main" id="{F9061806-ADD9-7DEA-ACA8-E7BA6BAD43D3}"/>
                </a:ext>
              </a:extLst>
            </p:cNvPr>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8" name="Rectangle 14">
              <a:extLst>
                <a:ext uri="{FF2B5EF4-FFF2-40B4-BE49-F238E27FC236}">
                  <a16:creationId xmlns:a16="http://schemas.microsoft.com/office/drawing/2014/main" id="{BAA985D2-F5A0-AB09-7978-D562CD72D062}"/>
                </a:ext>
              </a:extLst>
            </p:cNvPr>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59" name="Rectangle 15">
              <a:extLst>
                <a:ext uri="{FF2B5EF4-FFF2-40B4-BE49-F238E27FC236}">
                  <a16:creationId xmlns:a16="http://schemas.microsoft.com/office/drawing/2014/main" id="{B902098E-9644-CE5D-A325-6732F534051A}"/>
                </a:ext>
              </a:extLst>
            </p:cNvPr>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60" name="Rectangle 16">
              <a:extLst>
                <a:ext uri="{FF2B5EF4-FFF2-40B4-BE49-F238E27FC236}">
                  <a16:creationId xmlns:a16="http://schemas.microsoft.com/office/drawing/2014/main" id="{E5EA9B0B-5B6E-FE44-0EA5-45213CF4D5F7}"/>
                </a:ext>
              </a:extLst>
            </p:cNvPr>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61" name="Rectangle 17">
              <a:extLst>
                <a:ext uri="{FF2B5EF4-FFF2-40B4-BE49-F238E27FC236}">
                  <a16:creationId xmlns:a16="http://schemas.microsoft.com/office/drawing/2014/main" id="{EF1D9C92-3B17-0AA1-3383-17E839488417}"/>
                </a:ext>
              </a:extLst>
            </p:cNvPr>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endParaRPr lang="en-US" altLang="en-US">
                <a:effectLst>
                  <a:outerShdw blurRad="38100" dist="38100" dir="2700000" algn="tl">
                    <a:srgbClr val="000000"/>
                  </a:outerShdw>
                </a:effectLst>
              </a:endParaRPr>
            </a:p>
          </p:txBody>
        </p:sp>
        <p:sp>
          <p:nvSpPr>
            <p:cNvPr id="6162" name="Rectangle 18">
              <a:extLst>
                <a:ext uri="{FF2B5EF4-FFF2-40B4-BE49-F238E27FC236}">
                  <a16:creationId xmlns:a16="http://schemas.microsoft.com/office/drawing/2014/main" id="{1C485FC1-E387-B163-2897-D094A4A348A4}"/>
                </a:ext>
              </a:extLst>
            </p:cNvPr>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endParaRPr lang="en-US" altLang="en-US">
                <a:effectLst>
                  <a:outerShdw blurRad="38100" dist="38100" dir="2700000" algn="tl">
                    <a:srgbClr val="000000"/>
                  </a:outerShdw>
                </a:effectLst>
              </a:endParaRPr>
            </a:p>
          </p:txBody>
        </p:sp>
        <p:sp>
          <p:nvSpPr>
            <p:cNvPr id="6163" name="Rectangle 19">
              <a:extLst>
                <a:ext uri="{FF2B5EF4-FFF2-40B4-BE49-F238E27FC236}">
                  <a16:creationId xmlns:a16="http://schemas.microsoft.com/office/drawing/2014/main" id="{C32362BB-5B26-CCBB-4477-231F9FC55D06}"/>
                </a:ext>
              </a:extLst>
            </p:cNvPr>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64" name="Rectangle 20">
              <a:extLst>
                <a:ext uri="{FF2B5EF4-FFF2-40B4-BE49-F238E27FC236}">
                  <a16:creationId xmlns:a16="http://schemas.microsoft.com/office/drawing/2014/main" id="{3391BDCC-584E-2F35-893C-F1A33C938F2C}"/>
                </a:ext>
              </a:extLst>
            </p:cNvPr>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65" name="Rectangle 21">
              <a:extLst>
                <a:ext uri="{FF2B5EF4-FFF2-40B4-BE49-F238E27FC236}">
                  <a16:creationId xmlns:a16="http://schemas.microsoft.com/office/drawing/2014/main" id="{10E5A75E-615D-EB48-3D4D-B2777FFEF9B8}"/>
                </a:ext>
              </a:extLst>
            </p:cNvPr>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66" name="Rectangle 22">
              <a:extLst>
                <a:ext uri="{FF2B5EF4-FFF2-40B4-BE49-F238E27FC236}">
                  <a16:creationId xmlns:a16="http://schemas.microsoft.com/office/drawing/2014/main" id="{0E23D183-2333-E774-6D7D-906313003CDA}"/>
                </a:ext>
              </a:extLst>
            </p:cNvPr>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67" name="Rectangle 23">
              <a:extLst>
                <a:ext uri="{FF2B5EF4-FFF2-40B4-BE49-F238E27FC236}">
                  <a16:creationId xmlns:a16="http://schemas.microsoft.com/office/drawing/2014/main" id="{81FEB2A8-6776-0600-0758-8EFA0B21EDF7}"/>
                </a:ext>
              </a:extLst>
            </p:cNvPr>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68" name="Rectangle 24">
              <a:extLst>
                <a:ext uri="{FF2B5EF4-FFF2-40B4-BE49-F238E27FC236}">
                  <a16:creationId xmlns:a16="http://schemas.microsoft.com/office/drawing/2014/main" id="{19A0557E-C2DD-F6D2-C5A0-C8170D04C9D4}"/>
                </a:ext>
              </a:extLst>
            </p:cNvPr>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69" name="Rectangle 25">
              <a:extLst>
                <a:ext uri="{FF2B5EF4-FFF2-40B4-BE49-F238E27FC236}">
                  <a16:creationId xmlns:a16="http://schemas.microsoft.com/office/drawing/2014/main" id="{EBB0ACA5-D903-A32C-BE7D-BFE9C5AAB8D7}"/>
                </a:ext>
              </a:extLst>
            </p:cNvPr>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70" name="Rectangle 26">
              <a:extLst>
                <a:ext uri="{FF2B5EF4-FFF2-40B4-BE49-F238E27FC236}">
                  <a16:creationId xmlns:a16="http://schemas.microsoft.com/office/drawing/2014/main" id="{AE9D59E7-5B98-7F53-B30A-72C6B5A3BE71}"/>
                </a:ext>
              </a:extLst>
            </p:cNvPr>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71" name="Rectangle 27">
              <a:extLst>
                <a:ext uri="{FF2B5EF4-FFF2-40B4-BE49-F238E27FC236}">
                  <a16:creationId xmlns:a16="http://schemas.microsoft.com/office/drawing/2014/main" id="{BC11A03C-29C4-C063-781E-1C9CD614DD4A}"/>
                </a:ext>
              </a:extLst>
            </p:cNvPr>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72" name="Rectangle 28">
              <a:extLst>
                <a:ext uri="{FF2B5EF4-FFF2-40B4-BE49-F238E27FC236}">
                  <a16:creationId xmlns:a16="http://schemas.microsoft.com/office/drawing/2014/main" id="{FF73AD06-562C-92DC-C325-BD414729D721}"/>
                </a:ext>
              </a:extLst>
            </p:cNvPr>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73" name="Rectangle 29">
              <a:extLst>
                <a:ext uri="{FF2B5EF4-FFF2-40B4-BE49-F238E27FC236}">
                  <a16:creationId xmlns:a16="http://schemas.microsoft.com/office/drawing/2014/main" id="{AB0D085E-BA10-8C6B-56A2-988252DEAEA6}"/>
                </a:ext>
              </a:extLst>
            </p:cNvPr>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US" altLang="en-US">
                <a:effectLst>
                  <a:outerShdw blurRad="38100" dist="38100" dir="2700000" algn="tl">
                    <a:srgbClr val="000000"/>
                  </a:outerShdw>
                </a:effectLst>
              </a:endParaRPr>
            </a:p>
          </p:txBody>
        </p:sp>
        <p:sp>
          <p:nvSpPr>
            <p:cNvPr id="6174" name="Rectangle 30">
              <a:extLst>
                <a:ext uri="{FF2B5EF4-FFF2-40B4-BE49-F238E27FC236}">
                  <a16:creationId xmlns:a16="http://schemas.microsoft.com/office/drawing/2014/main" id="{DEC28421-1001-3146-DC44-4B9D2BDCBB1E}"/>
                </a:ext>
              </a:extLst>
            </p:cNvPr>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75" name="Rectangle 31">
              <a:extLst>
                <a:ext uri="{FF2B5EF4-FFF2-40B4-BE49-F238E27FC236}">
                  <a16:creationId xmlns:a16="http://schemas.microsoft.com/office/drawing/2014/main" id="{A4006143-90E8-84A0-24B2-AA43D6B2F392}"/>
                </a:ext>
              </a:extLst>
            </p:cNvPr>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76" name="Rectangle 32">
              <a:extLst>
                <a:ext uri="{FF2B5EF4-FFF2-40B4-BE49-F238E27FC236}">
                  <a16:creationId xmlns:a16="http://schemas.microsoft.com/office/drawing/2014/main" id="{F5BA7358-A29A-1B01-9387-F59BC8521815}"/>
                </a:ext>
              </a:extLst>
            </p:cNvPr>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77" name="Rectangle 33">
              <a:extLst>
                <a:ext uri="{FF2B5EF4-FFF2-40B4-BE49-F238E27FC236}">
                  <a16:creationId xmlns:a16="http://schemas.microsoft.com/office/drawing/2014/main" id="{D8788071-D45B-98AA-E937-1E0D366F4AEF}"/>
                </a:ext>
              </a:extLst>
            </p:cNvPr>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78" name="Rectangle 34">
              <a:extLst>
                <a:ext uri="{FF2B5EF4-FFF2-40B4-BE49-F238E27FC236}">
                  <a16:creationId xmlns:a16="http://schemas.microsoft.com/office/drawing/2014/main" id="{DC42D7FF-7DFB-DD37-6BA6-1DA431BFB035}"/>
                </a:ext>
              </a:extLst>
            </p:cNvPr>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US" altLang="en-US">
                <a:effectLst>
                  <a:outerShdw blurRad="38100" dist="38100" dir="2700000" algn="tl">
                    <a:srgbClr val="000000"/>
                  </a:outerShdw>
                </a:effectLst>
              </a:endParaRPr>
            </a:p>
          </p:txBody>
        </p:sp>
        <p:sp>
          <p:nvSpPr>
            <p:cNvPr id="6179" name="Oval 35">
              <a:extLst>
                <a:ext uri="{FF2B5EF4-FFF2-40B4-BE49-F238E27FC236}">
                  <a16:creationId xmlns:a16="http://schemas.microsoft.com/office/drawing/2014/main" id="{2EE52C16-0F21-22D0-2E2E-44B79051304A}"/>
                </a:ext>
              </a:extLst>
            </p:cNvPr>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0" name="Oval 36">
              <a:extLst>
                <a:ext uri="{FF2B5EF4-FFF2-40B4-BE49-F238E27FC236}">
                  <a16:creationId xmlns:a16="http://schemas.microsoft.com/office/drawing/2014/main" id="{38719CC0-A323-ADE3-DB4E-C743335B75BD}"/>
                </a:ext>
              </a:extLst>
            </p:cNvPr>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1" name="Oval 37">
              <a:extLst>
                <a:ext uri="{FF2B5EF4-FFF2-40B4-BE49-F238E27FC236}">
                  <a16:creationId xmlns:a16="http://schemas.microsoft.com/office/drawing/2014/main" id="{02D5992E-0CAF-E91B-38AD-5AF186C3E7B0}"/>
                </a:ext>
              </a:extLst>
            </p:cNvPr>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2" name="Oval 38">
              <a:extLst>
                <a:ext uri="{FF2B5EF4-FFF2-40B4-BE49-F238E27FC236}">
                  <a16:creationId xmlns:a16="http://schemas.microsoft.com/office/drawing/2014/main" id="{8CAF0B4E-7E83-4793-B204-47B9D9F72714}"/>
                </a:ext>
              </a:extLst>
            </p:cNvPr>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3" name="Oval 39">
              <a:extLst>
                <a:ext uri="{FF2B5EF4-FFF2-40B4-BE49-F238E27FC236}">
                  <a16:creationId xmlns:a16="http://schemas.microsoft.com/office/drawing/2014/main" id="{531C268E-6E22-455F-3356-DD0A0681DFCC}"/>
                </a:ext>
              </a:extLst>
            </p:cNvPr>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4" name="Oval 40">
              <a:extLst>
                <a:ext uri="{FF2B5EF4-FFF2-40B4-BE49-F238E27FC236}">
                  <a16:creationId xmlns:a16="http://schemas.microsoft.com/office/drawing/2014/main" id="{63B7C212-8D52-D0AE-5385-171717D22C7D}"/>
                </a:ext>
              </a:extLst>
            </p:cNvPr>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5" name="Oval 41">
              <a:extLst>
                <a:ext uri="{FF2B5EF4-FFF2-40B4-BE49-F238E27FC236}">
                  <a16:creationId xmlns:a16="http://schemas.microsoft.com/office/drawing/2014/main" id="{09E401E9-6B19-FC7D-5A3F-05507A5C2CA5}"/>
                </a:ext>
              </a:extLst>
            </p:cNvPr>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6" name="Oval 42">
              <a:extLst>
                <a:ext uri="{FF2B5EF4-FFF2-40B4-BE49-F238E27FC236}">
                  <a16:creationId xmlns:a16="http://schemas.microsoft.com/office/drawing/2014/main" id="{79C7687F-C4D8-DCF5-6C87-51AAC4E20408}"/>
                </a:ext>
              </a:extLst>
            </p:cNvPr>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7" name="Oval 43">
              <a:extLst>
                <a:ext uri="{FF2B5EF4-FFF2-40B4-BE49-F238E27FC236}">
                  <a16:creationId xmlns:a16="http://schemas.microsoft.com/office/drawing/2014/main" id="{F4F8CDD5-8B0F-5211-D5E6-912FBCB491B3}"/>
                </a:ext>
              </a:extLst>
            </p:cNvPr>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8" name="Oval 44">
              <a:extLst>
                <a:ext uri="{FF2B5EF4-FFF2-40B4-BE49-F238E27FC236}">
                  <a16:creationId xmlns:a16="http://schemas.microsoft.com/office/drawing/2014/main" id="{4CE2726C-920D-9A8F-5EF8-E151B8A79A8E}"/>
                </a:ext>
              </a:extLst>
            </p:cNvPr>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89" name="Oval 45">
              <a:extLst>
                <a:ext uri="{FF2B5EF4-FFF2-40B4-BE49-F238E27FC236}">
                  <a16:creationId xmlns:a16="http://schemas.microsoft.com/office/drawing/2014/main" id="{1F078A67-2084-F751-AD1F-180BEE9C37A6}"/>
                </a:ext>
              </a:extLst>
            </p:cNvPr>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0" name="Oval 46">
              <a:extLst>
                <a:ext uri="{FF2B5EF4-FFF2-40B4-BE49-F238E27FC236}">
                  <a16:creationId xmlns:a16="http://schemas.microsoft.com/office/drawing/2014/main" id="{B6F164FA-D943-74F7-92AB-EC419F1F89C6}"/>
                </a:ext>
              </a:extLst>
            </p:cNvPr>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1" name="Oval 47">
              <a:extLst>
                <a:ext uri="{FF2B5EF4-FFF2-40B4-BE49-F238E27FC236}">
                  <a16:creationId xmlns:a16="http://schemas.microsoft.com/office/drawing/2014/main" id="{EE525F23-1085-4890-7E00-F775B24EB124}"/>
                </a:ext>
              </a:extLst>
            </p:cNvPr>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2" name="Oval 48">
              <a:extLst>
                <a:ext uri="{FF2B5EF4-FFF2-40B4-BE49-F238E27FC236}">
                  <a16:creationId xmlns:a16="http://schemas.microsoft.com/office/drawing/2014/main" id="{232FB6A4-5D91-024B-92A6-CD8B874910D8}"/>
                </a:ext>
              </a:extLst>
            </p:cNvPr>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3" name="Oval 49">
              <a:extLst>
                <a:ext uri="{FF2B5EF4-FFF2-40B4-BE49-F238E27FC236}">
                  <a16:creationId xmlns:a16="http://schemas.microsoft.com/office/drawing/2014/main" id="{2F8AD1EC-4088-F965-C725-8EBF216B9040}"/>
                </a:ext>
              </a:extLst>
            </p:cNvPr>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4" name="Oval 50">
              <a:extLst>
                <a:ext uri="{FF2B5EF4-FFF2-40B4-BE49-F238E27FC236}">
                  <a16:creationId xmlns:a16="http://schemas.microsoft.com/office/drawing/2014/main" id="{ED733856-39F4-006E-5F41-0C0BC229915C}"/>
                </a:ext>
              </a:extLst>
            </p:cNvPr>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5" name="Oval 51">
              <a:extLst>
                <a:ext uri="{FF2B5EF4-FFF2-40B4-BE49-F238E27FC236}">
                  <a16:creationId xmlns:a16="http://schemas.microsoft.com/office/drawing/2014/main" id="{0D532850-9F2C-B106-AA6B-5A7C0EFC6964}"/>
                </a:ext>
              </a:extLst>
            </p:cNvPr>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6" name="Oval 52">
              <a:extLst>
                <a:ext uri="{FF2B5EF4-FFF2-40B4-BE49-F238E27FC236}">
                  <a16:creationId xmlns:a16="http://schemas.microsoft.com/office/drawing/2014/main" id="{E9B37425-7BFA-8EC9-D899-460F2BA2A277}"/>
                </a:ext>
              </a:extLst>
            </p:cNvPr>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7" name="Oval 53">
              <a:extLst>
                <a:ext uri="{FF2B5EF4-FFF2-40B4-BE49-F238E27FC236}">
                  <a16:creationId xmlns:a16="http://schemas.microsoft.com/office/drawing/2014/main" id="{FD747616-FA71-2368-429E-E3D88B9CC4FF}"/>
                </a:ext>
              </a:extLst>
            </p:cNvPr>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8" name="Oval 54">
              <a:extLst>
                <a:ext uri="{FF2B5EF4-FFF2-40B4-BE49-F238E27FC236}">
                  <a16:creationId xmlns:a16="http://schemas.microsoft.com/office/drawing/2014/main" id="{B799B896-B8B2-6799-0F1F-1730DB646BE2}"/>
                </a:ext>
              </a:extLst>
            </p:cNvPr>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99" name="Oval 55">
              <a:extLst>
                <a:ext uri="{FF2B5EF4-FFF2-40B4-BE49-F238E27FC236}">
                  <a16:creationId xmlns:a16="http://schemas.microsoft.com/office/drawing/2014/main" id="{3B778541-86DB-6465-36F6-DACB5361BE9C}"/>
                </a:ext>
              </a:extLst>
            </p:cNvPr>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0" name="Oval 56">
              <a:extLst>
                <a:ext uri="{FF2B5EF4-FFF2-40B4-BE49-F238E27FC236}">
                  <a16:creationId xmlns:a16="http://schemas.microsoft.com/office/drawing/2014/main" id="{791FC0B4-58E4-95E7-EC6D-8F96DDF7CF78}"/>
                </a:ext>
              </a:extLst>
            </p:cNvPr>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1" name="Oval 57">
              <a:extLst>
                <a:ext uri="{FF2B5EF4-FFF2-40B4-BE49-F238E27FC236}">
                  <a16:creationId xmlns:a16="http://schemas.microsoft.com/office/drawing/2014/main" id="{6E2CAA1E-2967-02D9-8D4B-57CAA5F6CDB3}"/>
                </a:ext>
              </a:extLst>
            </p:cNvPr>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2" name="Oval 58">
              <a:extLst>
                <a:ext uri="{FF2B5EF4-FFF2-40B4-BE49-F238E27FC236}">
                  <a16:creationId xmlns:a16="http://schemas.microsoft.com/office/drawing/2014/main" id="{E1A000E3-286C-57C7-813C-E0E08B3F248B}"/>
                </a:ext>
              </a:extLst>
            </p:cNvPr>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3" name="Oval 59">
              <a:extLst>
                <a:ext uri="{FF2B5EF4-FFF2-40B4-BE49-F238E27FC236}">
                  <a16:creationId xmlns:a16="http://schemas.microsoft.com/office/drawing/2014/main" id="{AC2CB4D8-0CED-D1E6-CC65-D59DF1456211}"/>
                </a:ext>
              </a:extLst>
            </p:cNvPr>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4" name="Oval 60">
              <a:extLst>
                <a:ext uri="{FF2B5EF4-FFF2-40B4-BE49-F238E27FC236}">
                  <a16:creationId xmlns:a16="http://schemas.microsoft.com/office/drawing/2014/main" id="{E2595FE2-F20B-BF56-5B62-5A80E67F962F}"/>
                </a:ext>
              </a:extLst>
            </p:cNvPr>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5" name="Oval 61">
              <a:extLst>
                <a:ext uri="{FF2B5EF4-FFF2-40B4-BE49-F238E27FC236}">
                  <a16:creationId xmlns:a16="http://schemas.microsoft.com/office/drawing/2014/main" id="{8F9FFFA7-A19F-2145-8720-D7EB6AC8C24C}"/>
                </a:ext>
              </a:extLst>
            </p:cNvPr>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6" name="Oval 62">
              <a:extLst>
                <a:ext uri="{FF2B5EF4-FFF2-40B4-BE49-F238E27FC236}">
                  <a16:creationId xmlns:a16="http://schemas.microsoft.com/office/drawing/2014/main" id="{833C41F1-1DE0-DF5C-F68E-88A220ABF88C}"/>
                </a:ext>
              </a:extLst>
            </p:cNvPr>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7" name="Oval 63">
              <a:extLst>
                <a:ext uri="{FF2B5EF4-FFF2-40B4-BE49-F238E27FC236}">
                  <a16:creationId xmlns:a16="http://schemas.microsoft.com/office/drawing/2014/main" id="{D0DDB270-E921-6558-D57C-CB3445260480}"/>
                </a:ext>
              </a:extLst>
            </p:cNvPr>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8" name="Oval 64">
              <a:extLst>
                <a:ext uri="{FF2B5EF4-FFF2-40B4-BE49-F238E27FC236}">
                  <a16:creationId xmlns:a16="http://schemas.microsoft.com/office/drawing/2014/main" id="{8FF8A6BF-9EEF-C9AB-07B3-C1C494F144D7}"/>
                </a:ext>
              </a:extLst>
            </p:cNvPr>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09" name="Oval 65">
              <a:extLst>
                <a:ext uri="{FF2B5EF4-FFF2-40B4-BE49-F238E27FC236}">
                  <a16:creationId xmlns:a16="http://schemas.microsoft.com/office/drawing/2014/main" id="{B020B6E4-9542-B57A-4E30-C45F907C8E7C}"/>
                </a:ext>
              </a:extLst>
            </p:cNvPr>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0" name="Oval 66">
              <a:extLst>
                <a:ext uri="{FF2B5EF4-FFF2-40B4-BE49-F238E27FC236}">
                  <a16:creationId xmlns:a16="http://schemas.microsoft.com/office/drawing/2014/main" id="{CBFAD780-6251-87DC-3B88-6A22F9C8579A}"/>
                </a:ext>
              </a:extLst>
            </p:cNvPr>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1" name="Oval 67">
              <a:extLst>
                <a:ext uri="{FF2B5EF4-FFF2-40B4-BE49-F238E27FC236}">
                  <a16:creationId xmlns:a16="http://schemas.microsoft.com/office/drawing/2014/main" id="{E6B5C3E9-EA78-C28A-68A2-52E58D5F3BAB}"/>
                </a:ext>
              </a:extLst>
            </p:cNvPr>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2" name="Oval 68">
              <a:extLst>
                <a:ext uri="{FF2B5EF4-FFF2-40B4-BE49-F238E27FC236}">
                  <a16:creationId xmlns:a16="http://schemas.microsoft.com/office/drawing/2014/main" id="{5E057B20-EFFC-7CC6-7737-37A1D64EF110}"/>
                </a:ext>
              </a:extLst>
            </p:cNvPr>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3" name="Oval 69">
              <a:extLst>
                <a:ext uri="{FF2B5EF4-FFF2-40B4-BE49-F238E27FC236}">
                  <a16:creationId xmlns:a16="http://schemas.microsoft.com/office/drawing/2014/main" id="{D5AD92FA-BE9E-0631-DEB2-7DC8CD0E4E66}"/>
                </a:ext>
              </a:extLst>
            </p:cNvPr>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4" name="Oval 70">
              <a:extLst>
                <a:ext uri="{FF2B5EF4-FFF2-40B4-BE49-F238E27FC236}">
                  <a16:creationId xmlns:a16="http://schemas.microsoft.com/office/drawing/2014/main" id="{2B280310-DD36-BA37-B909-EBA72AA9886C}"/>
                </a:ext>
              </a:extLst>
            </p:cNvPr>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5" name="Oval 71">
              <a:extLst>
                <a:ext uri="{FF2B5EF4-FFF2-40B4-BE49-F238E27FC236}">
                  <a16:creationId xmlns:a16="http://schemas.microsoft.com/office/drawing/2014/main" id="{16286033-1A40-ACE7-BC7F-38CF23151836}"/>
                </a:ext>
              </a:extLst>
            </p:cNvPr>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6" name="Oval 72">
              <a:extLst>
                <a:ext uri="{FF2B5EF4-FFF2-40B4-BE49-F238E27FC236}">
                  <a16:creationId xmlns:a16="http://schemas.microsoft.com/office/drawing/2014/main" id="{B86114AF-0F71-6C59-5AE3-2F0FEDAD9974}"/>
                </a:ext>
              </a:extLst>
            </p:cNvPr>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7" name="Oval 73">
              <a:extLst>
                <a:ext uri="{FF2B5EF4-FFF2-40B4-BE49-F238E27FC236}">
                  <a16:creationId xmlns:a16="http://schemas.microsoft.com/office/drawing/2014/main" id="{4DE598B5-C867-B956-C5BA-E7F1EC5C5C64}"/>
                </a:ext>
              </a:extLst>
            </p:cNvPr>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8" name="Oval 74">
              <a:extLst>
                <a:ext uri="{FF2B5EF4-FFF2-40B4-BE49-F238E27FC236}">
                  <a16:creationId xmlns:a16="http://schemas.microsoft.com/office/drawing/2014/main" id="{B4B1712C-A15D-376E-DFC2-56DB8FD4DA2D}"/>
                </a:ext>
              </a:extLst>
            </p:cNvPr>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19" name="Oval 75">
              <a:extLst>
                <a:ext uri="{FF2B5EF4-FFF2-40B4-BE49-F238E27FC236}">
                  <a16:creationId xmlns:a16="http://schemas.microsoft.com/office/drawing/2014/main" id="{0DF315FF-7BEF-9033-DEAC-876EE5D35B4A}"/>
                </a:ext>
              </a:extLst>
            </p:cNvPr>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0" name="Oval 76">
              <a:extLst>
                <a:ext uri="{FF2B5EF4-FFF2-40B4-BE49-F238E27FC236}">
                  <a16:creationId xmlns:a16="http://schemas.microsoft.com/office/drawing/2014/main" id="{B6E9CB80-B5CF-887E-F31F-26ECA935FCE9}"/>
                </a:ext>
              </a:extLst>
            </p:cNvPr>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1" name="Oval 77">
              <a:extLst>
                <a:ext uri="{FF2B5EF4-FFF2-40B4-BE49-F238E27FC236}">
                  <a16:creationId xmlns:a16="http://schemas.microsoft.com/office/drawing/2014/main" id="{3CF98606-170A-B895-0453-D0C55B0C242D}"/>
                </a:ext>
              </a:extLst>
            </p:cNvPr>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2" name="Oval 78">
              <a:extLst>
                <a:ext uri="{FF2B5EF4-FFF2-40B4-BE49-F238E27FC236}">
                  <a16:creationId xmlns:a16="http://schemas.microsoft.com/office/drawing/2014/main" id="{68C3C512-A7FD-9606-95A0-0CA2F5492E0C}"/>
                </a:ext>
              </a:extLst>
            </p:cNvPr>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3" name="Oval 79">
              <a:extLst>
                <a:ext uri="{FF2B5EF4-FFF2-40B4-BE49-F238E27FC236}">
                  <a16:creationId xmlns:a16="http://schemas.microsoft.com/office/drawing/2014/main" id="{BB2F9AB4-50C6-50D8-9FEE-E3BD00968DE2}"/>
                </a:ext>
              </a:extLst>
            </p:cNvPr>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4" name="Oval 80">
              <a:extLst>
                <a:ext uri="{FF2B5EF4-FFF2-40B4-BE49-F238E27FC236}">
                  <a16:creationId xmlns:a16="http://schemas.microsoft.com/office/drawing/2014/main" id="{C5FA16A1-42B2-EE45-9B37-384B667305BD}"/>
                </a:ext>
              </a:extLst>
            </p:cNvPr>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5" name="Oval 81">
              <a:extLst>
                <a:ext uri="{FF2B5EF4-FFF2-40B4-BE49-F238E27FC236}">
                  <a16:creationId xmlns:a16="http://schemas.microsoft.com/office/drawing/2014/main" id="{8E0E2DE1-6572-E2B5-50E7-BD146F083B97}"/>
                </a:ext>
              </a:extLst>
            </p:cNvPr>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6" name="Oval 82">
              <a:extLst>
                <a:ext uri="{FF2B5EF4-FFF2-40B4-BE49-F238E27FC236}">
                  <a16:creationId xmlns:a16="http://schemas.microsoft.com/office/drawing/2014/main" id="{89011612-A912-47B5-1D9F-EF4629A2BBCB}"/>
                </a:ext>
              </a:extLst>
            </p:cNvPr>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7" name="Oval 83">
              <a:extLst>
                <a:ext uri="{FF2B5EF4-FFF2-40B4-BE49-F238E27FC236}">
                  <a16:creationId xmlns:a16="http://schemas.microsoft.com/office/drawing/2014/main" id="{C42EBB40-3FB2-6960-0D75-E006733BD394}"/>
                </a:ext>
              </a:extLst>
            </p:cNvPr>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8" name="Oval 84">
              <a:extLst>
                <a:ext uri="{FF2B5EF4-FFF2-40B4-BE49-F238E27FC236}">
                  <a16:creationId xmlns:a16="http://schemas.microsoft.com/office/drawing/2014/main" id="{65F19E83-E899-5D40-8610-DD58AE3BBE44}"/>
                </a:ext>
              </a:extLst>
            </p:cNvPr>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29" name="Oval 85">
              <a:extLst>
                <a:ext uri="{FF2B5EF4-FFF2-40B4-BE49-F238E27FC236}">
                  <a16:creationId xmlns:a16="http://schemas.microsoft.com/office/drawing/2014/main" id="{92EC5503-F598-60E3-70AD-A12E647BF10C}"/>
                </a:ext>
              </a:extLst>
            </p:cNvPr>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0" name="Oval 86">
              <a:extLst>
                <a:ext uri="{FF2B5EF4-FFF2-40B4-BE49-F238E27FC236}">
                  <a16:creationId xmlns:a16="http://schemas.microsoft.com/office/drawing/2014/main" id="{8439C3FB-4A37-1BC0-0DA0-D20FCCDA706D}"/>
                </a:ext>
              </a:extLst>
            </p:cNvPr>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1" name="Oval 87">
              <a:extLst>
                <a:ext uri="{FF2B5EF4-FFF2-40B4-BE49-F238E27FC236}">
                  <a16:creationId xmlns:a16="http://schemas.microsoft.com/office/drawing/2014/main" id="{60161733-615E-AD5E-202D-12D9A1DB0261}"/>
                </a:ext>
              </a:extLst>
            </p:cNvPr>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2" name="Oval 88">
              <a:extLst>
                <a:ext uri="{FF2B5EF4-FFF2-40B4-BE49-F238E27FC236}">
                  <a16:creationId xmlns:a16="http://schemas.microsoft.com/office/drawing/2014/main" id="{7A1D7E17-4615-AE56-E505-2D44B3CE25F6}"/>
                </a:ext>
              </a:extLst>
            </p:cNvPr>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3" name="Oval 89">
              <a:extLst>
                <a:ext uri="{FF2B5EF4-FFF2-40B4-BE49-F238E27FC236}">
                  <a16:creationId xmlns:a16="http://schemas.microsoft.com/office/drawing/2014/main" id="{1066AF79-49B7-CFC7-6729-66139DDBBB0A}"/>
                </a:ext>
              </a:extLst>
            </p:cNvPr>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4" name="Oval 90">
              <a:extLst>
                <a:ext uri="{FF2B5EF4-FFF2-40B4-BE49-F238E27FC236}">
                  <a16:creationId xmlns:a16="http://schemas.microsoft.com/office/drawing/2014/main" id="{F0BCD62E-A878-2075-2197-F79F1EF1F514}"/>
                </a:ext>
              </a:extLst>
            </p:cNvPr>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5" name="Oval 91">
              <a:extLst>
                <a:ext uri="{FF2B5EF4-FFF2-40B4-BE49-F238E27FC236}">
                  <a16:creationId xmlns:a16="http://schemas.microsoft.com/office/drawing/2014/main" id="{B38AEBA2-6404-6225-8261-7D562764B866}"/>
                </a:ext>
              </a:extLst>
            </p:cNvPr>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6" name="Oval 92">
              <a:extLst>
                <a:ext uri="{FF2B5EF4-FFF2-40B4-BE49-F238E27FC236}">
                  <a16:creationId xmlns:a16="http://schemas.microsoft.com/office/drawing/2014/main" id="{04682ED6-4B0C-6D08-250D-E6BA3659EEB4}"/>
                </a:ext>
              </a:extLst>
            </p:cNvPr>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7" name="Oval 93">
              <a:extLst>
                <a:ext uri="{FF2B5EF4-FFF2-40B4-BE49-F238E27FC236}">
                  <a16:creationId xmlns:a16="http://schemas.microsoft.com/office/drawing/2014/main" id="{F4E34214-7106-70D7-401D-1F9F2943E199}"/>
                </a:ext>
              </a:extLst>
            </p:cNvPr>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8" name="Oval 94">
              <a:extLst>
                <a:ext uri="{FF2B5EF4-FFF2-40B4-BE49-F238E27FC236}">
                  <a16:creationId xmlns:a16="http://schemas.microsoft.com/office/drawing/2014/main" id="{110293CE-6608-4B65-6C3F-E5EBDB8817FB}"/>
                </a:ext>
              </a:extLst>
            </p:cNvPr>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39" name="Oval 95">
              <a:extLst>
                <a:ext uri="{FF2B5EF4-FFF2-40B4-BE49-F238E27FC236}">
                  <a16:creationId xmlns:a16="http://schemas.microsoft.com/office/drawing/2014/main" id="{B0CB5A08-80C8-6A76-0619-1CBC100495AA}"/>
                </a:ext>
              </a:extLst>
            </p:cNvPr>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0" name="Oval 96">
              <a:extLst>
                <a:ext uri="{FF2B5EF4-FFF2-40B4-BE49-F238E27FC236}">
                  <a16:creationId xmlns:a16="http://schemas.microsoft.com/office/drawing/2014/main" id="{4314C940-D5F2-16E6-2B7F-9BAACD897B65}"/>
                </a:ext>
              </a:extLst>
            </p:cNvPr>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1" name="Oval 97">
              <a:extLst>
                <a:ext uri="{FF2B5EF4-FFF2-40B4-BE49-F238E27FC236}">
                  <a16:creationId xmlns:a16="http://schemas.microsoft.com/office/drawing/2014/main" id="{6725125F-B86E-BB75-4D2B-8B246514A18B}"/>
                </a:ext>
              </a:extLst>
            </p:cNvPr>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2" name="Oval 98">
              <a:extLst>
                <a:ext uri="{FF2B5EF4-FFF2-40B4-BE49-F238E27FC236}">
                  <a16:creationId xmlns:a16="http://schemas.microsoft.com/office/drawing/2014/main" id="{CE4494EE-BBCA-73CF-FF17-0018AF9C0245}"/>
                </a:ext>
              </a:extLst>
            </p:cNvPr>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3" name="Oval 99">
              <a:extLst>
                <a:ext uri="{FF2B5EF4-FFF2-40B4-BE49-F238E27FC236}">
                  <a16:creationId xmlns:a16="http://schemas.microsoft.com/office/drawing/2014/main" id="{21F299DE-7DEE-24F1-9873-210C9EF7A381}"/>
                </a:ext>
              </a:extLst>
            </p:cNvPr>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4" name="Oval 100">
              <a:extLst>
                <a:ext uri="{FF2B5EF4-FFF2-40B4-BE49-F238E27FC236}">
                  <a16:creationId xmlns:a16="http://schemas.microsoft.com/office/drawing/2014/main" id="{60980F86-1AC5-8D88-9F1C-FEECEDEE5B5B}"/>
                </a:ext>
              </a:extLst>
            </p:cNvPr>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5" name="Oval 101">
              <a:extLst>
                <a:ext uri="{FF2B5EF4-FFF2-40B4-BE49-F238E27FC236}">
                  <a16:creationId xmlns:a16="http://schemas.microsoft.com/office/drawing/2014/main" id="{1C06074C-D640-8CE2-F103-D967C7C992BE}"/>
                </a:ext>
              </a:extLst>
            </p:cNvPr>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6" name="Oval 102">
              <a:extLst>
                <a:ext uri="{FF2B5EF4-FFF2-40B4-BE49-F238E27FC236}">
                  <a16:creationId xmlns:a16="http://schemas.microsoft.com/office/drawing/2014/main" id="{AA358553-0202-69AB-0B44-41E9DE7DFC40}"/>
                </a:ext>
              </a:extLst>
            </p:cNvPr>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7" name="Oval 103">
              <a:extLst>
                <a:ext uri="{FF2B5EF4-FFF2-40B4-BE49-F238E27FC236}">
                  <a16:creationId xmlns:a16="http://schemas.microsoft.com/office/drawing/2014/main" id="{E2D436F3-5D36-A9AD-E0B6-CE0C49381A39}"/>
                </a:ext>
              </a:extLst>
            </p:cNvPr>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8" name="Oval 104">
              <a:extLst>
                <a:ext uri="{FF2B5EF4-FFF2-40B4-BE49-F238E27FC236}">
                  <a16:creationId xmlns:a16="http://schemas.microsoft.com/office/drawing/2014/main" id="{C9E1647E-FF0E-FEB6-0920-B1A83C9B93E0}"/>
                </a:ext>
              </a:extLst>
            </p:cNvPr>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49" name="Oval 105">
              <a:extLst>
                <a:ext uri="{FF2B5EF4-FFF2-40B4-BE49-F238E27FC236}">
                  <a16:creationId xmlns:a16="http://schemas.microsoft.com/office/drawing/2014/main" id="{924783B3-A084-C107-D1E2-6436081AAC18}"/>
                </a:ext>
              </a:extLst>
            </p:cNvPr>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0" name="Oval 106">
              <a:extLst>
                <a:ext uri="{FF2B5EF4-FFF2-40B4-BE49-F238E27FC236}">
                  <a16:creationId xmlns:a16="http://schemas.microsoft.com/office/drawing/2014/main" id="{EA3604A2-5A30-6E67-18C5-05452948917A}"/>
                </a:ext>
              </a:extLst>
            </p:cNvPr>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1" name="Oval 107">
              <a:extLst>
                <a:ext uri="{FF2B5EF4-FFF2-40B4-BE49-F238E27FC236}">
                  <a16:creationId xmlns:a16="http://schemas.microsoft.com/office/drawing/2014/main" id="{A69A580E-DF12-B31D-46CB-11ACCD096A78}"/>
                </a:ext>
              </a:extLst>
            </p:cNvPr>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2" name="Oval 108">
              <a:extLst>
                <a:ext uri="{FF2B5EF4-FFF2-40B4-BE49-F238E27FC236}">
                  <a16:creationId xmlns:a16="http://schemas.microsoft.com/office/drawing/2014/main" id="{8818BB82-F32F-3EDE-1A46-7050C5B6BEE3}"/>
                </a:ext>
              </a:extLst>
            </p:cNvPr>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3" name="Oval 109">
              <a:extLst>
                <a:ext uri="{FF2B5EF4-FFF2-40B4-BE49-F238E27FC236}">
                  <a16:creationId xmlns:a16="http://schemas.microsoft.com/office/drawing/2014/main" id="{B7E6F125-5F23-F268-783B-8EF6EBBBD924}"/>
                </a:ext>
              </a:extLst>
            </p:cNvPr>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4" name="Oval 110">
              <a:extLst>
                <a:ext uri="{FF2B5EF4-FFF2-40B4-BE49-F238E27FC236}">
                  <a16:creationId xmlns:a16="http://schemas.microsoft.com/office/drawing/2014/main" id="{E7B8F66D-3805-0B4A-16C8-C7557ADE0839}"/>
                </a:ext>
              </a:extLst>
            </p:cNvPr>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5" name="Oval 111">
              <a:extLst>
                <a:ext uri="{FF2B5EF4-FFF2-40B4-BE49-F238E27FC236}">
                  <a16:creationId xmlns:a16="http://schemas.microsoft.com/office/drawing/2014/main" id="{5B6BBCAF-3BFF-B9D2-5CC8-19B6CA7AA1AE}"/>
                </a:ext>
              </a:extLst>
            </p:cNvPr>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6" name="Oval 112">
              <a:extLst>
                <a:ext uri="{FF2B5EF4-FFF2-40B4-BE49-F238E27FC236}">
                  <a16:creationId xmlns:a16="http://schemas.microsoft.com/office/drawing/2014/main" id="{B0591722-8552-8707-7CB6-D25798977029}"/>
                </a:ext>
              </a:extLst>
            </p:cNvPr>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7" name="Oval 113">
              <a:extLst>
                <a:ext uri="{FF2B5EF4-FFF2-40B4-BE49-F238E27FC236}">
                  <a16:creationId xmlns:a16="http://schemas.microsoft.com/office/drawing/2014/main" id="{E856F72C-B9FC-D8B4-CE75-1BFEBCC49C2E}"/>
                </a:ext>
              </a:extLst>
            </p:cNvPr>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8" name="Oval 114">
              <a:extLst>
                <a:ext uri="{FF2B5EF4-FFF2-40B4-BE49-F238E27FC236}">
                  <a16:creationId xmlns:a16="http://schemas.microsoft.com/office/drawing/2014/main" id="{3706C9FD-7C90-3FA8-7459-CE1405408C56}"/>
                </a:ext>
              </a:extLst>
            </p:cNvPr>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59" name="Oval 115">
              <a:extLst>
                <a:ext uri="{FF2B5EF4-FFF2-40B4-BE49-F238E27FC236}">
                  <a16:creationId xmlns:a16="http://schemas.microsoft.com/office/drawing/2014/main" id="{08441B2F-8136-E50D-41C8-6D6452CC5348}"/>
                </a:ext>
              </a:extLst>
            </p:cNvPr>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0" name="Oval 116">
              <a:extLst>
                <a:ext uri="{FF2B5EF4-FFF2-40B4-BE49-F238E27FC236}">
                  <a16:creationId xmlns:a16="http://schemas.microsoft.com/office/drawing/2014/main" id="{5D5DEA5A-3023-7DC0-7E15-E799B2706BF4}"/>
                </a:ext>
              </a:extLst>
            </p:cNvPr>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1" name="Oval 117">
              <a:extLst>
                <a:ext uri="{FF2B5EF4-FFF2-40B4-BE49-F238E27FC236}">
                  <a16:creationId xmlns:a16="http://schemas.microsoft.com/office/drawing/2014/main" id="{ADD0BFAD-D095-F0F7-9A70-4B6AF527F085}"/>
                </a:ext>
              </a:extLst>
            </p:cNvPr>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2" name="Oval 118">
              <a:extLst>
                <a:ext uri="{FF2B5EF4-FFF2-40B4-BE49-F238E27FC236}">
                  <a16:creationId xmlns:a16="http://schemas.microsoft.com/office/drawing/2014/main" id="{AE2D5297-5ECF-2142-CB55-AEEC0BEAC0AD}"/>
                </a:ext>
              </a:extLst>
            </p:cNvPr>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3" name="Oval 119">
              <a:extLst>
                <a:ext uri="{FF2B5EF4-FFF2-40B4-BE49-F238E27FC236}">
                  <a16:creationId xmlns:a16="http://schemas.microsoft.com/office/drawing/2014/main" id="{C0DAA9AD-65D6-99AC-C1C5-005CF1669814}"/>
                </a:ext>
              </a:extLst>
            </p:cNvPr>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4" name="Oval 120">
              <a:extLst>
                <a:ext uri="{FF2B5EF4-FFF2-40B4-BE49-F238E27FC236}">
                  <a16:creationId xmlns:a16="http://schemas.microsoft.com/office/drawing/2014/main" id="{2F5C7145-AC5E-B098-B814-CDB714750EC4}"/>
                </a:ext>
              </a:extLst>
            </p:cNvPr>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5" name="Oval 121">
              <a:extLst>
                <a:ext uri="{FF2B5EF4-FFF2-40B4-BE49-F238E27FC236}">
                  <a16:creationId xmlns:a16="http://schemas.microsoft.com/office/drawing/2014/main" id="{E0042DC6-D8C7-46D2-966F-F8BB049E8048}"/>
                </a:ext>
              </a:extLst>
            </p:cNvPr>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6" name="Oval 122">
              <a:extLst>
                <a:ext uri="{FF2B5EF4-FFF2-40B4-BE49-F238E27FC236}">
                  <a16:creationId xmlns:a16="http://schemas.microsoft.com/office/drawing/2014/main" id="{6CAB3E55-F15B-90EE-131C-E22968A07CE0}"/>
                </a:ext>
              </a:extLst>
            </p:cNvPr>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7" name="Oval 123">
              <a:extLst>
                <a:ext uri="{FF2B5EF4-FFF2-40B4-BE49-F238E27FC236}">
                  <a16:creationId xmlns:a16="http://schemas.microsoft.com/office/drawing/2014/main" id="{6F963510-E3FA-1A52-D973-36CE79282D30}"/>
                </a:ext>
              </a:extLst>
            </p:cNvPr>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8" name="Oval 124">
              <a:extLst>
                <a:ext uri="{FF2B5EF4-FFF2-40B4-BE49-F238E27FC236}">
                  <a16:creationId xmlns:a16="http://schemas.microsoft.com/office/drawing/2014/main" id="{6F2C0DEC-2451-0E52-A8F3-4F9A20D85786}"/>
                </a:ext>
              </a:extLst>
            </p:cNvPr>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69" name="Oval 125">
              <a:extLst>
                <a:ext uri="{FF2B5EF4-FFF2-40B4-BE49-F238E27FC236}">
                  <a16:creationId xmlns:a16="http://schemas.microsoft.com/office/drawing/2014/main" id="{AFF760E4-729C-CC3B-058F-CD44084969FF}"/>
                </a:ext>
              </a:extLst>
            </p:cNvPr>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0" name="Oval 126">
              <a:extLst>
                <a:ext uri="{FF2B5EF4-FFF2-40B4-BE49-F238E27FC236}">
                  <a16:creationId xmlns:a16="http://schemas.microsoft.com/office/drawing/2014/main" id="{B5FE7535-CE9A-8693-59A2-2F5050D89147}"/>
                </a:ext>
              </a:extLst>
            </p:cNvPr>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1" name="Oval 127">
              <a:extLst>
                <a:ext uri="{FF2B5EF4-FFF2-40B4-BE49-F238E27FC236}">
                  <a16:creationId xmlns:a16="http://schemas.microsoft.com/office/drawing/2014/main" id="{F30E8242-F833-BF96-1ED8-51B6D28CE305}"/>
                </a:ext>
              </a:extLst>
            </p:cNvPr>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2" name="Oval 128">
              <a:extLst>
                <a:ext uri="{FF2B5EF4-FFF2-40B4-BE49-F238E27FC236}">
                  <a16:creationId xmlns:a16="http://schemas.microsoft.com/office/drawing/2014/main" id="{ADAE215F-A8C0-E6E5-1984-54BE733B949C}"/>
                </a:ext>
              </a:extLst>
            </p:cNvPr>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3" name="Oval 129">
              <a:extLst>
                <a:ext uri="{FF2B5EF4-FFF2-40B4-BE49-F238E27FC236}">
                  <a16:creationId xmlns:a16="http://schemas.microsoft.com/office/drawing/2014/main" id="{5C83E98C-E489-6994-5553-F178EE7A2D94}"/>
                </a:ext>
              </a:extLst>
            </p:cNvPr>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4" name="Oval 130">
              <a:extLst>
                <a:ext uri="{FF2B5EF4-FFF2-40B4-BE49-F238E27FC236}">
                  <a16:creationId xmlns:a16="http://schemas.microsoft.com/office/drawing/2014/main" id="{8739F658-0AD5-B0E8-014C-531217E98D4F}"/>
                </a:ext>
              </a:extLst>
            </p:cNvPr>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5" name="Oval 131">
              <a:extLst>
                <a:ext uri="{FF2B5EF4-FFF2-40B4-BE49-F238E27FC236}">
                  <a16:creationId xmlns:a16="http://schemas.microsoft.com/office/drawing/2014/main" id="{CF828DCB-DF2C-1362-019C-F91B75896E8F}"/>
                </a:ext>
              </a:extLst>
            </p:cNvPr>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6" name="Oval 132">
              <a:extLst>
                <a:ext uri="{FF2B5EF4-FFF2-40B4-BE49-F238E27FC236}">
                  <a16:creationId xmlns:a16="http://schemas.microsoft.com/office/drawing/2014/main" id="{2E1C1D19-6DFC-CB85-DCEF-2ADE01DD4784}"/>
                </a:ext>
              </a:extLst>
            </p:cNvPr>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7" name="Oval 133">
              <a:extLst>
                <a:ext uri="{FF2B5EF4-FFF2-40B4-BE49-F238E27FC236}">
                  <a16:creationId xmlns:a16="http://schemas.microsoft.com/office/drawing/2014/main" id="{EC088846-06E2-3DFF-6C16-3D3F88FB17D4}"/>
                </a:ext>
              </a:extLst>
            </p:cNvPr>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8" name="Oval 134">
              <a:extLst>
                <a:ext uri="{FF2B5EF4-FFF2-40B4-BE49-F238E27FC236}">
                  <a16:creationId xmlns:a16="http://schemas.microsoft.com/office/drawing/2014/main" id="{9AAD5F1D-D268-5C2C-D5B3-973DA4E8D7EF}"/>
                </a:ext>
              </a:extLst>
            </p:cNvPr>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79" name="Oval 135">
              <a:extLst>
                <a:ext uri="{FF2B5EF4-FFF2-40B4-BE49-F238E27FC236}">
                  <a16:creationId xmlns:a16="http://schemas.microsoft.com/office/drawing/2014/main" id="{E99F991E-CE39-31AA-EFFD-8127F97700DF}"/>
                </a:ext>
              </a:extLst>
            </p:cNvPr>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0" name="Oval 136">
              <a:extLst>
                <a:ext uri="{FF2B5EF4-FFF2-40B4-BE49-F238E27FC236}">
                  <a16:creationId xmlns:a16="http://schemas.microsoft.com/office/drawing/2014/main" id="{9B6D0FD6-CF4B-7628-496D-32FEFCF70552}"/>
                </a:ext>
              </a:extLst>
            </p:cNvPr>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1" name="Oval 137">
              <a:extLst>
                <a:ext uri="{FF2B5EF4-FFF2-40B4-BE49-F238E27FC236}">
                  <a16:creationId xmlns:a16="http://schemas.microsoft.com/office/drawing/2014/main" id="{78680AD3-6049-C626-B954-5317C6295AB3}"/>
                </a:ext>
              </a:extLst>
            </p:cNvPr>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2" name="Oval 138">
              <a:extLst>
                <a:ext uri="{FF2B5EF4-FFF2-40B4-BE49-F238E27FC236}">
                  <a16:creationId xmlns:a16="http://schemas.microsoft.com/office/drawing/2014/main" id="{CF770B2F-B12D-F3F4-652E-52536B371D6B}"/>
                </a:ext>
              </a:extLst>
            </p:cNvPr>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3" name="Oval 139">
              <a:extLst>
                <a:ext uri="{FF2B5EF4-FFF2-40B4-BE49-F238E27FC236}">
                  <a16:creationId xmlns:a16="http://schemas.microsoft.com/office/drawing/2014/main" id="{2B287F7F-7170-B363-A97A-54AF4B4395BD}"/>
                </a:ext>
              </a:extLst>
            </p:cNvPr>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4" name="Oval 140">
              <a:extLst>
                <a:ext uri="{FF2B5EF4-FFF2-40B4-BE49-F238E27FC236}">
                  <a16:creationId xmlns:a16="http://schemas.microsoft.com/office/drawing/2014/main" id="{86BCC651-C527-811F-C8C7-6D7CB37FE888}"/>
                </a:ext>
              </a:extLst>
            </p:cNvPr>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5" name="Oval 141">
              <a:extLst>
                <a:ext uri="{FF2B5EF4-FFF2-40B4-BE49-F238E27FC236}">
                  <a16:creationId xmlns:a16="http://schemas.microsoft.com/office/drawing/2014/main" id="{5F9D8CBE-C427-001D-241D-C66D7973BD2F}"/>
                </a:ext>
              </a:extLst>
            </p:cNvPr>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6" name="Oval 142">
              <a:extLst>
                <a:ext uri="{FF2B5EF4-FFF2-40B4-BE49-F238E27FC236}">
                  <a16:creationId xmlns:a16="http://schemas.microsoft.com/office/drawing/2014/main" id="{06FEBE31-7189-2AAB-7887-9B24195A82AE}"/>
                </a:ext>
              </a:extLst>
            </p:cNvPr>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7" name="Oval 143">
              <a:extLst>
                <a:ext uri="{FF2B5EF4-FFF2-40B4-BE49-F238E27FC236}">
                  <a16:creationId xmlns:a16="http://schemas.microsoft.com/office/drawing/2014/main" id="{349A1CC1-F2CD-5F0A-CEDA-E49052BBB881}"/>
                </a:ext>
              </a:extLst>
            </p:cNvPr>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8" name="Oval 144">
              <a:extLst>
                <a:ext uri="{FF2B5EF4-FFF2-40B4-BE49-F238E27FC236}">
                  <a16:creationId xmlns:a16="http://schemas.microsoft.com/office/drawing/2014/main" id="{5B21D4EA-EEE1-4EF7-FD64-1B9959BD8F0D}"/>
                </a:ext>
              </a:extLst>
            </p:cNvPr>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89" name="Oval 145">
              <a:extLst>
                <a:ext uri="{FF2B5EF4-FFF2-40B4-BE49-F238E27FC236}">
                  <a16:creationId xmlns:a16="http://schemas.microsoft.com/office/drawing/2014/main" id="{521DA69F-85D0-32D6-0CE0-8FF15285B0EB}"/>
                </a:ext>
              </a:extLst>
            </p:cNvPr>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0" name="Oval 146">
              <a:extLst>
                <a:ext uri="{FF2B5EF4-FFF2-40B4-BE49-F238E27FC236}">
                  <a16:creationId xmlns:a16="http://schemas.microsoft.com/office/drawing/2014/main" id="{142AFAB8-5024-CC87-4098-CDC80AE5F979}"/>
                </a:ext>
              </a:extLst>
            </p:cNvPr>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1" name="Oval 147">
              <a:extLst>
                <a:ext uri="{FF2B5EF4-FFF2-40B4-BE49-F238E27FC236}">
                  <a16:creationId xmlns:a16="http://schemas.microsoft.com/office/drawing/2014/main" id="{C3FCA2C3-0C47-F551-F9F7-D3C52D84989F}"/>
                </a:ext>
              </a:extLst>
            </p:cNvPr>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2" name="Oval 148">
              <a:extLst>
                <a:ext uri="{FF2B5EF4-FFF2-40B4-BE49-F238E27FC236}">
                  <a16:creationId xmlns:a16="http://schemas.microsoft.com/office/drawing/2014/main" id="{67B98FB2-77C8-5AC7-BA1B-074F2B5DC4C3}"/>
                </a:ext>
              </a:extLst>
            </p:cNvPr>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3" name="Oval 149">
              <a:extLst>
                <a:ext uri="{FF2B5EF4-FFF2-40B4-BE49-F238E27FC236}">
                  <a16:creationId xmlns:a16="http://schemas.microsoft.com/office/drawing/2014/main" id="{296C6659-46FC-5E17-A069-897D528E7F59}"/>
                </a:ext>
              </a:extLst>
            </p:cNvPr>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4" name="Oval 150">
              <a:extLst>
                <a:ext uri="{FF2B5EF4-FFF2-40B4-BE49-F238E27FC236}">
                  <a16:creationId xmlns:a16="http://schemas.microsoft.com/office/drawing/2014/main" id="{FE931EF9-9283-1643-E79F-99313EC69780}"/>
                </a:ext>
              </a:extLst>
            </p:cNvPr>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5" name="Oval 151">
              <a:extLst>
                <a:ext uri="{FF2B5EF4-FFF2-40B4-BE49-F238E27FC236}">
                  <a16:creationId xmlns:a16="http://schemas.microsoft.com/office/drawing/2014/main" id="{433A0301-9B69-018D-12D7-FB87B46EAAD4}"/>
                </a:ext>
              </a:extLst>
            </p:cNvPr>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6" name="Oval 152">
              <a:extLst>
                <a:ext uri="{FF2B5EF4-FFF2-40B4-BE49-F238E27FC236}">
                  <a16:creationId xmlns:a16="http://schemas.microsoft.com/office/drawing/2014/main" id="{A73E19A8-AF01-A2FC-B6B2-C8018F199537}"/>
                </a:ext>
              </a:extLst>
            </p:cNvPr>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7" name="Oval 153">
              <a:extLst>
                <a:ext uri="{FF2B5EF4-FFF2-40B4-BE49-F238E27FC236}">
                  <a16:creationId xmlns:a16="http://schemas.microsoft.com/office/drawing/2014/main" id="{DDCCB782-5301-A362-41FC-CFF4F8B3678B}"/>
                </a:ext>
              </a:extLst>
            </p:cNvPr>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8" name="Oval 154">
              <a:extLst>
                <a:ext uri="{FF2B5EF4-FFF2-40B4-BE49-F238E27FC236}">
                  <a16:creationId xmlns:a16="http://schemas.microsoft.com/office/drawing/2014/main" id="{EAF88103-AF96-66AB-C554-AC6EB04C3198}"/>
                </a:ext>
              </a:extLst>
            </p:cNvPr>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299" name="Oval 155">
              <a:extLst>
                <a:ext uri="{FF2B5EF4-FFF2-40B4-BE49-F238E27FC236}">
                  <a16:creationId xmlns:a16="http://schemas.microsoft.com/office/drawing/2014/main" id="{3AE7702D-1253-B448-8182-F3F85A4C526D}"/>
                </a:ext>
              </a:extLst>
            </p:cNvPr>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0" name="Oval 156">
              <a:extLst>
                <a:ext uri="{FF2B5EF4-FFF2-40B4-BE49-F238E27FC236}">
                  <a16:creationId xmlns:a16="http://schemas.microsoft.com/office/drawing/2014/main" id="{FD671170-B900-59B0-5D33-4EF68D361884}"/>
                </a:ext>
              </a:extLst>
            </p:cNvPr>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1" name="Oval 157">
              <a:extLst>
                <a:ext uri="{FF2B5EF4-FFF2-40B4-BE49-F238E27FC236}">
                  <a16:creationId xmlns:a16="http://schemas.microsoft.com/office/drawing/2014/main" id="{D6591499-CC24-2B69-49FB-B062B5DFB5E9}"/>
                </a:ext>
              </a:extLst>
            </p:cNvPr>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2" name="Oval 158">
              <a:extLst>
                <a:ext uri="{FF2B5EF4-FFF2-40B4-BE49-F238E27FC236}">
                  <a16:creationId xmlns:a16="http://schemas.microsoft.com/office/drawing/2014/main" id="{98CA95EB-0D4A-BC51-C3E4-B9F6A2D3060F}"/>
                </a:ext>
              </a:extLst>
            </p:cNvPr>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3" name="Oval 159">
              <a:extLst>
                <a:ext uri="{FF2B5EF4-FFF2-40B4-BE49-F238E27FC236}">
                  <a16:creationId xmlns:a16="http://schemas.microsoft.com/office/drawing/2014/main" id="{1CA3375C-7DCF-D506-5924-3AB0AA9B1AD3}"/>
                </a:ext>
              </a:extLst>
            </p:cNvPr>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4" name="Oval 160">
              <a:extLst>
                <a:ext uri="{FF2B5EF4-FFF2-40B4-BE49-F238E27FC236}">
                  <a16:creationId xmlns:a16="http://schemas.microsoft.com/office/drawing/2014/main" id="{DD0369BD-449E-3B36-8975-FF76BEDB6971}"/>
                </a:ext>
              </a:extLst>
            </p:cNvPr>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5" name="Oval 161">
              <a:extLst>
                <a:ext uri="{FF2B5EF4-FFF2-40B4-BE49-F238E27FC236}">
                  <a16:creationId xmlns:a16="http://schemas.microsoft.com/office/drawing/2014/main" id="{33C253AA-F43B-02D3-8617-8248A5990E38}"/>
                </a:ext>
              </a:extLst>
            </p:cNvPr>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6" name="Oval 162">
              <a:extLst>
                <a:ext uri="{FF2B5EF4-FFF2-40B4-BE49-F238E27FC236}">
                  <a16:creationId xmlns:a16="http://schemas.microsoft.com/office/drawing/2014/main" id="{C35370C3-4424-9F74-60ED-41FC43FF974F}"/>
                </a:ext>
              </a:extLst>
            </p:cNvPr>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7" name="Oval 163">
              <a:extLst>
                <a:ext uri="{FF2B5EF4-FFF2-40B4-BE49-F238E27FC236}">
                  <a16:creationId xmlns:a16="http://schemas.microsoft.com/office/drawing/2014/main" id="{60EBB033-CD74-BA4A-796B-8894F488D21C}"/>
                </a:ext>
              </a:extLst>
            </p:cNvPr>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8" name="Oval 164">
              <a:extLst>
                <a:ext uri="{FF2B5EF4-FFF2-40B4-BE49-F238E27FC236}">
                  <a16:creationId xmlns:a16="http://schemas.microsoft.com/office/drawing/2014/main" id="{E474914D-A29A-475E-3981-D59A050706FB}"/>
                </a:ext>
              </a:extLst>
            </p:cNvPr>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09" name="Oval 165">
              <a:extLst>
                <a:ext uri="{FF2B5EF4-FFF2-40B4-BE49-F238E27FC236}">
                  <a16:creationId xmlns:a16="http://schemas.microsoft.com/office/drawing/2014/main" id="{8FAABEF2-001E-4D1B-2CD5-BCEC64D4375C}"/>
                </a:ext>
              </a:extLst>
            </p:cNvPr>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0" name="Oval 166">
              <a:extLst>
                <a:ext uri="{FF2B5EF4-FFF2-40B4-BE49-F238E27FC236}">
                  <a16:creationId xmlns:a16="http://schemas.microsoft.com/office/drawing/2014/main" id="{61481E74-FBB0-DEE3-136E-53E8397967B7}"/>
                </a:ext>
              </a:extLst>
            </p:cNvPr>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1" name="Oval 167">
              <a:extLst>
                <a:ext uri="{FF2B5EF4-FFF2-40B4-BE49-F238E27FC236}">
                  <a16:creationId xmlns:a16="http://schemas.microsoft.com/office/drawing/2014/main" id="{3D5369C7-4650-F3BE-7C87-D24C18C15D9D}"/>
                </a:ext>
              </a:extLst>
            </p:cNvPr>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2" name="Oval 168">
              <a:extLst>
                <a:ext uri="{FF2B5EF4-FFF2-40B4-BE49-F238E27FC236}">
                  <a16:creationId xmlns:a16="http://schemas.microsoft.com/office/drawing/2014/main" id="{C9505D0F-EEF1-25E3-5263-5B7B03ADD528}"/>
                </a:ext>
              </a:extLst>
            </p:cNvPr>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3" name="Oval 169">
              <a:extLst>
                <a:ext uri="{FF2B5EF4-FFF2-40B4-BE49-F238E27FC236}">
                  <a16:creationId xmlns:a16="http://schemas.microsoft.com/office/drawing/2014/main" id="{E677669A-D8D7-72BD-642F-70C4F20350B9}"/>
                </a:ext>
              </a:extLst>
            </p:cNvPr>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4" name="Oval 170">
              <a:extLst>
                <a:ext uri="{FF2B5EF4-FFF2-40B4-BE49-F238E27FC236}">
                  <a16:creationId xmlns:a16="http://schemas.microsoft.com/office/drawing/2014/main" id="{6C459860-0476-EB66-0497-F9E5E2D28A4C}"/>
                </a:ext>
              </a:extLst>
            </p:cNvPr>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5" name="Oval 171">
              <a:extLst>
                <a:ext uri="{FF2B5EF4-FFF2-40B4-BE49-F238E27FC236}">
                  <a16:creationId xmlns:a16="http://schemas.microsoft.com/office/drawing/2014/main" id="{2DDC0F3C-AD5F-895C-7818-1C5C00F06140}"/>
                </a:ext>
              </a:extLst>
            </p:cNvPr>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6" name="Oval 172">
              <a:extLst>
                <a:ext uri="{FF2B5EF4-FFF2-40B4-BE49-F238E27FC236}">
                  <a16:creationId xmlns:a16="http://schemas.microsoft.com/office/drawing/2014/main" id="{8E2387C6-3088-9720-B4E6-73C25A466BEA}"/>
                </a:ext>
              </a:extLst>
            </p:cNvPr>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7" name="Oval 173">
              <a:extLst>
                <a:ext uri="{FF2B5EF4-FFF2-40B4-BE49-F238E27FC236}">
                  <a16:creationId xmlns:a16="http://schemas.microsoft.com/office/drawing/2014/main" id="{A6BDD04D-7A14-297D-00FE-9C8B2E81978E}"/>
                </a:ext>
              </a:extLst>
            </p:cNvPr>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8" name="Oval 174">
              <a:extLst>
                <a:ext uri="{FF2B5EF4-FFF2-40B4-BE49-F238E27FC236}">
                  <a16:creationId xmlns:a16="http://schemas.microsoft.com/office/drawing/2014/main" id="{1B964C7D-114B-9A09-3D52-DFFFB2740E4E}"/>
                </a:ext>
              </a:extLst>
            </p:cNvPr>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19" name="Oval 175">
              <a:extLst>
                <a:ext uri="{FF2B5EF4-FFF2-40B4-BE49-F238E27FC236}">
                  <a16:creationId xmlns:a16="http://schemas.microsoft.com/office/drawing/2014/main" id="{87B23D7E-6C73-6A30-A056-9A473C7ACC02}"/>
                </a:ext>
              </a:extLst>
            </p:cNvPr>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0" name="Oval 176">
              <a:extLst>
                <a:ext uri="{FF2B5EF4-FFF2-40B4-BE49-F238E27FC236}">
                  <a16:creationId xmlns:a16="http://schemas.microsoft.com/office/drawing/2014/main" id="{D7D9B60B-39DC-6801-FB1D-91AD4CBC1295}"/>
                </a:ext>
              </a:extLst>
            </p:cNvPr>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1" name="Oval 177">
              <a:extLst>
                <a:ext uri="{FF2B5EF4-FFF2-40B4-BE49-F238E27FC236}">
                  <a16:creationId xmlns:a16="http://schemas.microsoft.com/office/drawing/2014/main" id="{344EC6E0-0F46-161C-6A0A-22CA331A6388}"/>
                </a:ext>
              </a:extLst>
            </p:cNvPr>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2" name="Oval 178">
              <a:extLst>
                <a:ext uri="{FF2B5EF4-FFF2-40B4-BE49-F238E27FC236}">
                  <a16:creationId xmlns:a16="http://schemas.microsoft.com/office/drawing/2014/main" id="{C2E07B1D-9CB2-4CF9-B508-D4845F4E4FDD}"/>
                </a:ext>
              </a:extLst>
            </p:cNvPr>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3" name="Oval 179">
              <a:extLst>
                <a:ext uri="{FF2B5EF4-FFF2-40B4-BE49-F238E27FC236}">
                  <a16:creationId xmlns:a16="http://schemas.microsoft.com/office/drawing/2014/main" id="{BF8F8436-22F3-A015-35D2-45CCB30E4B6D}"/>
                </a:ext>
              </a:extLst>
            </p:cNvPr>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4" name="Oval 180">
              <a:extLst>
                <a:ext uri="{FF2B5EF4-FFF2-40B4-BE49-F238E27FC236}">
                  <a16:creationId xmlns:a16="http://schemas.microsoft.com/office/drawing/2014/main" id="{D7F0165E-6718-0E4F-B9D2-A4C287FBDEFB}"/>
                </a:ext>
              </a:extLst>
            </p:cNvPr>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5" name="Oval 181">
              <a:extLst>
                <a:ext uri="{FF2B5EF4-FFF2-40B4-BE49-F238E27FC236}">
                  <a16:creationId xmlns:a16="http://schemas.microsoft.com/office/drawing/2014/main" id="{EB4409B0-4020-086A-2DB2-09E4D00C326D}"/>
                </a:ext>
              </a:extLst>
            </p:cNvPr>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6" name="Oval 182">
              <a:extLst>
                <a:ext uri="{FF2B5EF4-FFF2-40B4-BE49-F238E27FC236}">
                  <a16:creationId xmlns:a16="http://schemas.microsoft.com/office/drawing/2014/main" id="{62D3C11F-F46B-FA2E-F24B-23B4EE89AF82}"/>
                </a:ext>
              </a:extLst>
            </p:cNvPr>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7" name="Oval 183">
              <a:extLst>
                <a:ext uri="{FF2B5EF4-FFF2-40B4-BE49-F238E27FC236}">
                  <a16:creationId xmlns:a16="http://schemas.microsoft.com/office/drawing/2014/main" id="{DE9246EB-737A-4B8A-C4EF-8E0EF5E8A125}"/>
                </a:ext>
              </a:extLst>
            </p:cNvPr>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8" name="Oval 184">
              <a:extLst>
                <a:ext uri="{FF2B5EF4-FFF2-40B4-BE49-F238E27FC236}">
                  <a16:creationId xmlns:a16="http://schemas.microsoft.com/office/drawing/2014/main" id="{6EDF0D52-5B6D-7EF6-E1AD-E13074E40920}"/>
                </a:ext>
              </a:extLst>
            </p:cNvPr>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29" name="Oval 185">
              <a:extLst>
                <a:ext uri="{FF2B5EF4-FFF2-40B4-BE49-F238E27FC236}">
                  <a16:creationId xmlns:a16="http://schemas.microsoft.com/office/drawing/2014/main" id="{C5AD6360-6991-C5B1-BE22-0183E4C2F6B9}"/>
                </a:ext>
              </a:extLst>
            </p:cNvPr>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0" name="Oval 186">
              <a:extLst>
                <a:ext uri="{FF2B5EF4-FFF2-40B4-BE49-F238E27FC236}">
                  <a16:creationId xmlns:a16="http://schemas.microsoft.com/office/drawing/2014/main" id="{20E56FFF-0CE7-03CB-6956-340F1594F3BA}"/>
                </a:ext>
              </a:extLst>
            </p:cNvPr>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1" name="Oval 187">
              <a:extLst>
                <a:ext uri="{FF2B5EF4-FFF2-40B4-BE49-F238E27FC236}">
                  <a16:creationId xmlns:a16="http://schemas.microsoft.com/office/drawing/2014/main" id="{C54167B1-5105-8171-6557-5E0D8982C82C}"/>
                </a:ext>
              </a:extLst>
            </p:cNvPr>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2" name="Oval 188">
              <a:extLst>
                <a:ext uri="{FF2B5EF4-FFF2-40B4-BE49-F238E27FC236}">
                  <a16:creationId xmlns:a16="http://schemas.microsoft.com/office/drawing/2014/main" id="{7E48E007-BCD9-BE68-4201-BDB77FE0B8C1}"/>
                </a:ext>
              </a:extLst>
            </p:cNvPr>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3" name="Oval 189">
              <a:extLst>
                <a:ext uri="{FF2B5EF4-FFF2-40B4-BE49-F238E27FC236}">
                  <a16:creationId xmlns:a16="http://schemas.microsoft.com/office/drawing/2014/main" id="{823E0B3C-1569-70B1-888E-12A13489214A}"/>
                </a:ext>
              </a:extLst>
            </p:cNvPr>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4" name="Oval 190">
              <a:extLst>
                <a:ext uri="{FF2B5EF4-FFF2-40B4-BE49-F238E27FC236}">
                  <a16:creationId xmlns:a16="http://schemas.microsoft.com/office/drawing/2014/main" id="{5B69F913-6779-AE1A-6992-862D4AA980C4}"/>
                </a:ext>
              </a:extLst>
            </p:cNvPr>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5" name="Oval 191">
              <a:extLst>
                <a:ext uri="{FF2B5EF4-FFF2-40B4-BE49-F238E27FC236}">
                  <a16:creationId xmlns:a16="http://schemas.microsoft.com/office/drawing/2014/main" id="{6159D563-2125-BD52-287E-D8CB5E29EB9D}"/>
                </a:ext>
              </a:extLst>
            </p:cNvPr>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6" name="Oval 192">
              <a:extLst>
                <a:ext uri="{FF2B5EF4-FFF2-40B4-BE49-F238E27FC236}">
                  <a16:creationId xmlns:a16="http://schemas.microsoft.com/office/drawing/2014/main" id="{77AA5457-E8FC-E6E3-155E-D3E9C8D6B945}"/>
                </a:ext>
              </a:extLst>
            </p:cNvPr>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7" name="Oval 193">
              <a:extLst>
                <a:ext uri="{FF2B5EF4-FFF2-40B4-BE49-F238E27FC236}">
                  <a16:creationId xmlns:a16="http://schemas.microsoft.com/office/drawing/2014/main" id="{3A40D605-D241-5126-D5BA-D844F874156C}"/>
                </a:ext>
              </a:extLst>
            </p:cNvPr>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8" name="Oval 194">
              <a:extLst>
                <a:ext uri="{FF2B5EF4-FFF2-40B4-BE49-F238E27FC236}">
                  <a16:creationId xmlns:a16="http://schemas.microsoft.com/office/drawing/2014/main" id="{0AB14097-110D-468F-1030-A2790D295D5D}"/>
                </a:ext>
              </a:extLst>
            </p:cNvPr>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39" name="Oval 195">
              <a:extLst>
                <a:ext uri="{FF2B5EF4-FFF2-40B4-BE49-F238E27FC236}">
                  <a16:creationId xmlns:a16="http://schemas.microsoft.com/office/drawing/2014/main" id="{A0ADC0C0-F5CB-3CE8-D7AA-DDED25539ADB}"/>
                </a:ext>
              </a:extLst>
            </p:cNvPr>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0" name="Oval 196">
              <a:extLst>
                <a:ext uri="{FF2B5EF4-FFF2-40B4-BE49-F238E27FC236}">
                  <a16:creationId xmlns:a16="http://schemas.microsoft.com/office/drawing/2014/main" id="{335564B1-197C-6041-8B9B-75CA5DAD7469}"/>
                </a:ext>
              </a:extLst>
            </p:cNvPr>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1" name="Oval 197">
              <a:extLst>
                <a:ext uri="{FF2B5EF4-FFF2-40B4-BE49-F238E27FC236}">
                  <a16:creationId xmlns:a16="http://schemas.microsoft.com/office/drawing/2014/main" id="{E8B1A09C-0112-4E50-59FD-DB3CAF3E0F90}"/>
                </a:ext>
              </a:extLst>
            </p:cNvPr>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2" name="Oval 198">
              <a:extLst>
                <a:ext uri="{FF2B5EF4-FFF2-40B4-BE49-F238E27FC236}">
                  <a16:creationId xmlns:a16="http://schemas.microsoft.com/office/drawing/2014/main" id="{9E57C0D3-7E58-49D4-1A81-392B283CD16C}"/>
                </a:ext>
              </a:extLst>
            </p:cNvPr>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3" name="Oval 199">
              <a:extLst>
                <a:ext uri="{FF2B5EF4-FFF2-40B4-BE49-F238E27FC236}">
                  <a16:creationId xmlns:a16="http://schemas.microsoft.com/office/drawing/2014/main" id="{52441CC6-61E8-4552-C750-322F332F6A9C}"/>
                </a:ext>
              </a:extLst>
            </p:cNvPr>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4" name="Oval 200">
              <a:extLst>
                <a:ext uri="{FF2B5EF4-FFF2-40B4-BE49-F238E27FC236}">
                  <a16:creationId xmlns:a16="http://schemas.microsoft.com/office/drawing/2014/main" id="{82E1AF14-C0CE-1408-A68D-A595121714B4}"/>
                </a:ext>
              </a:extLst>
            </p:cNvPr>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5" name="Oval 201">
              <a:extLst>
                <a:ext uri="{FF2B5EF4-FFF2-40B4-BE49-F238E27FC236}">
                  <a16:creationId xmlns:a16="http://schemas.microsoft.com/office/drawing/2014/main" id="{58EEAD29-EC77-7F0F-C10A-5BA0BDA954C5}"/>
                </a:ext>
              </a:extLst>
            </p:cNvPr>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6" name="Oval 202">
              <a:extLst>
                <a:ext uri="{FF2B5EF4-FFF2-40B4-BE49-F238E27FC236}">
                  <a16:creationId xmlns:a16="http://schemas.microsoft.com/office/drawing/2014/main" id="{D13FAA4E-DECD-7B5D-372F-DAF312BDA4B3}"/>
                </a:ext>
              </a:extLst>
            </p:cNvPr>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7" name="Oval 203">
              <a:extLst>
                <a:ext uri="{FF2B5EF4-FFF2-40B4-BE49-F238E27FC236}">
                  <a16:creationId xmlns:a16="http://schemas.microsoft.com/office/drawing/2014/main" id="{EB8808BA-A45B-778A-59E4-82824DE0BC79}"/>
                </a:ext>
              </a:extLst>
            </p:cNvPr>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8" name="Oval 204">
              <a:extLst>
                <a:ext uri="{FF2B5EF4-FFF2-40B4-BE49-F238E27FC236}">
                  <a16:creationId xmlns:a16="http://schemas.microsoft.com/office/drawing/2014/main" id="{9E20AC6D-8097-9A9B-3F41-E61CCE171765}"/>
                </a:ext>
              </a:extLst>
            </p:cNvPr>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49" name="Oval 205">
              <a:extLst>
                <a:ext uri="{FF2B5EF4-FFF2-40B4-BE49-F238E27FC236}">
                  <a16:creationId xmlns:a16="http://schemas.microsoft.com/office/drawing/2014/main" id="{BD424269-9AFB-175A-7DEA-F9237C10BE90}"/>
                </a:ext>
              </a:extLst>
            </p:cNvPr>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0" name="Oval 206">
              <a:extLst>
                <a:ext uri="{FF2B5EF4-FFF2-40B4-BE49-F238E27FC236}">
                  <a16:creationId xmlns:a16="http://schemas.microsoft.com/office/drawing/2014/main" id="{199680BA-BE02-CB94-F282-3FCC5D62477B}"/>
                </a:ext>
              </a:extLst>
            </p:cNvPr>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1" name="Oval 207">
              <a:extLst>
                <a:ext uri="{FF2B5EF4-FFF2-40B4-BE49-F238E27FC236}">
                  <a16:creationId xmlns:a16="http://schemas.microsoft.com/office/drawing/2014/main" id="{D6F521D0-E51D-9DB2-0CB8-7436C4A8802E}"/>
                </a:ext>
              </a:extLst>
            </p:cNvPr>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2" name="Oval 208">
              <a:extLst>
                <a:ext uri="{FF2B5EF4-FFF2-40B4-BE49-F238E27FC236}">
                  <a16:creationId xmlns:a16="http://schemas.microsoft.com/office/drawing/2014/main" id="{190E1A80-57F5-F134-33AA-026F3E305ED8}"/>
                </a:ext>
              </a:extLst>
            </p:cNvPr>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3" name="Oval 209">
              <a:extLst>
                <a:ext uri="{FF2B5EF4-FFF2-40B4-BE49-F238E27FC236}">
                  <a16:creationId xmlns:a16="http://schemas.microsoft.com/office/drawing/2014/main" id="{0FA25DE5-E8B4-789F-AE7B-C023B34F3B56}"/>
                </a:ext>
              </a:extLst>
            </p:cNvPr>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4" name="Oval 210">
              <a:extLst>
                <a:ext uri="{FF2B5EF4-FFF2-40B4-BE49-F238E27FC236}">
                  <a16:creationId xmlns:a16="http://schemas.microsoft.com/office/drawing/2014/main" id="{DEA5C9E4-82D7-0B9F-BBA6-B19ED32D157A}"/>
                </a:ext>
              </a:extLst>
            </p:cNvPr>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5" name="Oval 211">
              <a:extLst>
                <a:ext uri="{FF2B5EF4-FFF2-40B4-BE49-F238E27FC236}">
                  <a16:creationId xmlns:a16="http://schemas.microsoft.com/office/drawing/2014/main" id="{75615044-DB51-A227-ECBB-C00C498DC625}"/>
                </a:ext>
              </a:extLst>
            </p:cNvPr>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6" name="Oval 212">
              <a:extLst>
                <a:ext uri="{FF2B5EF4-FFF2-40B4-BE49-F238E27FC236}">
                  <a16:creationId xmlns:a16="http://schemas.microsoft.com/office/drawing/2014/main" id="{89F193FE-3374-A1A1-090D-42BDCE5677B2}"/>
                </a:ext>
              </a:extLst>
            </p:cNvPr>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7" name="Oval 213">
              <a:extLst>
                <a:ext uri="{FF2B5EF4-FFF2-40B4-BE49-F238E27FC236}">
                  <a16:creationId xmlns:a16="http://schemas.microsoft.com/office/drawing/2014/main" id="{794BC4D8-22CA-7F6A-5B34-58C2D73D7C7F}"/>
                </a:ext>
              </a:extLst>
            </p:cNvPr>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8" name="Oval 214">
              <a:extLst>
                <a:ext uri="{FF2B5EF4-FFF2-40B4-BE49-F238E27FC236}">
                  <a16:creationId xmlns:a16="http://schemas.microsoft.com/office/drawing/2014/main" id="{F3DD11D2-16FF-D65E-CDC8-04A8C404560E}"/>
                </a:ext>
              </a:extLst>
            </p:cNvPr>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59" name="Oval 215">
              <a:extLst>
                <a:ext uri="{FF2B5EF4-FFF2-40B4-BE49-F238E27FC236}">
                  <a16:creationId xmlns:a16="http://schemas.microsoft.com/office/drawing/2014/main" id="{FBE265E8-B3DA-55D7-22E6-B983E24E7C87}"/>
                </a:ext>
              </a:extLst>
            </p:cNvPr>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60" name="Oval 216">
              <a:extLst>
                <a:ext uri="{FF2B5EF4-FFF2-40B4-BE49-F238E27FC236}">
                  <a16:creationId xmlns:a16="http://schemas.microsoft.com/office/drawing/2014/main" id="{782A3EC9-AA1B-353C-D35C-88B2EC5D2A17}"/>
                </a:ext>
              </a:extLst>
            </p:cNvPr>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61" name="Oval 217">
              <a:extLst>
                <a:ext uri="{FF2B5EF4-FFF2-40B4-BE49-F238E27FC236}">
                  <a16:creationId xmlns:a16="http://schemas.microsoft.com/office/drawing/2014/main" id="{AE20AFE4-667E-76EC-EC0D-B33FF232E53E}"/>
                </a:ext>
              </a:extLst>
            </p:cNvPr>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6362" name="Rectangle 218">
            <a:extLst>
              <a:ext uri="{FF2B5EF4-FFF2-40B4-BE49-F238E27FC236}">
                <a16:creationId xmlns:a16="http://schemas.microsoft.com/office/drawing/2014/main" id="{D080F751-16EC-9FEF-4414-2BF3ABD24E81}"/>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DDC674DD-6D41-46C7-AD49-8F094F8163D0}" type="slidenum">
              <a:rPr lang="en-GB" altLang="en-US"/>
              <a:pPr/>
              <a:t>‹#›</a:t>
            </a:fld>
            <a:endParaRPr lang="en-GB" altLang="en-US"/>
          </a:p>
        </p:txBody>
      </p:sp>
      <p:sp>
        <p:nvSpPr>
          <p:cNvPr id="6363" name="Rectangle 219">
            <a:extLst>
              <a:ext uri="{FF2B5EF4-FFF2-40B4-BE49-F238E27FC236}">
                <a16:creationId xmlns:a16="http://schemas.microsoft.com/office/drawing/2014/main" id="{DEE2D62A-811D-F403-F33E-60C4FA2467D0}"/>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endParaRPr lang="en-GB" altLang="en-US"/>
          </a:p>
        </p:txBody>
      </p:sp>
      <p:sp>
        <p:nvSpPr>
          <p:cNvPr id="6364" name="Rectangle 220">
            <a:extLst>
              <a:ext uri="{FF2B5EF4-FFF2-40B4-BE49-F238E27FC236}">
                <a16:creationId xmlns:a16="http://schemas.microsoft.com/office/drawing/2014/main" id="{45FEE764-9769-B072-A2D7-3A91C299CD3C}"/>
              </a:ext>
            </a:extLst>
          </p:cNvPr>
          <p:cNvSpPr>
            <a:spLocks noGrp="1" noChangeArrowheads="1"/>
          </p:cNvSpPr>
          <p:nvPr>
            <p:ph type="ftr" sz="quarter" idx="3"/>
          </p:nvPr>
        </p:nvSpPr>
        <p:spPr bwMode="auto">
          <a:xfrm>
            <a:off x="31242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endParaRPr lang="en-GB" altLang="en-US"/>
          </a:p>
        </p:txBody>
      </p:sp>
      <p:sp>
        <p:nvSpPr>
          <p:cNvPr id="6365" name="Rectangle 221">
            <a:extLst>
              <a:ext uri="{FF2B5EF4-FFF2-40B4-BE49-F238E27FC236}">
                <a16:creationId xmlns:a16="http://schemas.microsoft.com/office/drawing/2014/main" id="{FF03AB14-C93B-70BB-E2CB-DC0779D51E56}"/>
              </a:ext>
            </a:extLst>
          </p:cNvPr>
          <p:cNvSpPr>
            <a:spLocks noGrp="1" noChangeArrowheads="1"/>
          </p:cNvSpPr>
          <p:nvPr>
            <p:ph type="body" idx="1"/>
          </p:nvPr>
        </p:nvSpPr>
        <p:spPr bwMode="auto">
          <a:xfrm>
            <a:off x="457200" y="1600200"/>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366" name="Rectangle 222">
            <a:extLst>
              <a:ext uri="{FF2B5EF4-FFF2-40B4-BE49-F238E27FC236}">
                <a16:creationId xmlns:a16="http://schemas.microsoft.com/office/drawing/2014/main" id="{634610DC-9510-8B1A-7E6D-A9ACFDCE9458}"/>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hlink"/>
        </a:buClr>
        <a:buFont typeface="Wingdings" panose="05000000000000000000" pitchFamily="2" charset="2"/>
        <a:buBlip>
          <a:blip r:embed="rId13"/>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5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Font typeface="Wingdings" panose="05000000000000000000" pitchFamily="2" charset="2"/>
        <a:buBlip>
          <a:blip r:embed="rId13"/>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5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Font typeface="Wingdings" panose="05000000000000000000" pitchFamily="2" charset="2"/>
        <a:buBlip>
          <a:blip r:embed="rId13"/>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53438857-8B25-214D-AA15-5834AC5F8077}"/>
              </a:ext>
            </a:extLst>
          </p:cNvPr>
          <p:cNvSpPr>
            <a:spLocks noGrp="1" noChangeArrowheads="1"/>
          </p:cNvSpPr>
          <p:nvPr>
            <p:ph type="ctrTitle" idx="4294967295"/>
          </p:nvPr>
        </p:nvSpPr>
        <p:spPr>
          <a:xfrm>
            <a:off x="900113" y="476250"/>
            <a:ext cx="7705725" cy="2447925"/>
          </a:xfrm>
        </p:spPr>
        <p:txBody>
          <a:bodyPr/>
          <a:lstStyle/>
          <a:p>
            <a:r>
              <a:rPr lang="en-GB" altLang="en-US" sz="5400" b="1">
                <a:solidFill>
                  <a:srgbClr val="FF0000"/>
                </a:solidFill>
                <a:latin typeface="Comic Sans MS" panose="030F0702030302020204" pitchFamily="66" charset="0"/>
              </a:rPr>
              <a:t>Rocks and Weathering</a:t>
            </a:r>
            <a:br>
              <a:rPr lang="en-GB" altLang="en-US" sz="5400" b="1">
                <a:solidFill>
                  <a:srgbClr val="FF0000"/>
                </a:solidFill>
                <a:latin typeface="Comic Sans MS" panose="030F0702030302020204" pitchFamily="66" charset="0"/>
              </a:rPr>
            </a:br>
            <a:r>
              <a:rPr lang="en-GB" altLang="en-US" sz="5400" b="1">
                <a:solidFill>
                  <a:srgbClr val="FF0000"/>
                </a:solidFill>
                <a:latin typeface="Comic Sans MS" panose="030F0702030302020204" pitchFamily="66" charset="0"/>
              </a:rPr>
              <a:t>Rock Cycle</a:t>
            </a:r>
          </a:p>
        </p:txBody>
      </p:sp>
      <p:pic>
        <p:nvPicPr>
          <p:cNvPr id="2055" name="Picture 7">
            <a:extLst>
              <a:ext uri="{FF2B5EF4-FFF2-40B4-BE49-F238E27FC236}">
                <a16:creationId xmlns:a16="http://schemas.microsoft.com/office/drawing/2014/main" id="{A2E28A6E-9E4B-3A4A-4382-9470472E61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2924175"/>
            <a:ext cx="3816350" cy="28622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48F92845-AF45-72AC-7B2C-20C3BB0CB88D}"/>
              </a:ext>
            </a:extLst>
          </p:cNvPr>
          <p:cNvSpPr>
            <a:spLocks noGrp="1" noChangeArrowheads="1"/>
          </p:cNvSpPr>
          <p:nvPr>
            <p:ph type="title"/>
          </p:nvPr>
        </p:nvSpPr>
        <p:spPr/>
        <p:txBody>
          <a:bodyPr/>
          <a:lstStyle/>
          <a:p>
            <a:r>
              <a:rPr lang="en-GB" altLang="en-US" sz="4000" b="1"/>
              <a:t>sedimentary</a:t>
            </a:r>
            <a:br>
              <a:rPr lang="en-GB" altLang="en-US" sz="4000" b="1"/>
            </a:br>
            <a:endParaRPr lang="en-GB" altLang="en-US" sz="4000" b="1"/>
          </a:p>
        </p:txBody>
      </p:sp>
      <p:sp>
        <p:nvSpPr>
          <p:cNvPr id="45059" name="Rectangle 3">
            <a:extLst>
              <a:ext uri="{FF2B5EF4-FFF2-40B4-BE49-F238E27FC236}">
                <a16:creationId xmlns:a16="http://schemas.microsoft.com/office/drawing/2014/main" id="{AB1C5B78-674A-8A6F-B5FC-A9E71D8E4BC1}"/>
              </a:ext>
            </a:extLst>
          </p:cNvPr>
          <p:cNvSpPr>
            <a:spLocks noGrp="1" noChangeArrowheads="1"/>
          </p:cNvSpPr>
          <p:nvPr>
            <p:ph type="body" idx="1"/>
          </p:nvPr>
        </p:nvSpPr>
        <p:spPr/>
        <p:txBody>
          <a:bodyPr/>
          <a:lstStyle/>
          <a:p>
            <a:r>
              <a:rPr lang="en-GB" altLang="en-US" sz="2800" b="1"/>
              <a:t>For thousands, even millions of years, little pieces of our earth have been eroded--broken down and worn away</a:t>
            </a:r>
            <a:br>
              <a:rPr lang="en-GB" altLang="en-US" sz="2800" b="1"/>
            </a:br>
            <a:r>
              <a:rPr lang="en-GB" altLang="en-US" sz="2800" b="1"/>
              <a:t>by wind and water. These little bits of our earth are washed downstream where they settle to the bottom of the rivers, lakes, and oceans. Layer after layer of eroded earth is deposited on top of each. These layers are pressed down more and more through time, until the bottom layers slowly turn into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a:extLst>
              <a:ext uri="{FF2B5EF4-FFF2-40B4-BE49-F238E27FC236}">
                <a16:creationId xmlns:a16="http://schemas.microsoft.com/office/drawing/2014/main" id="{C86DF54C-78D0-6A28-4E93-A00A26635E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420938"/>
            <a:ext cx="3744912" cy="2808287"/>
          </a:xfrm>
          <a:prstGeom prst="rect">
            <a:avLst/>
          </a:prstGeom>
          <a:noFill/>
          <a:extLst>
            <a:ext uri="{909E8E84-426E-40DD-AFC4-6F175D3DCCD1}">
              <a14:hiddenFill xmlns:a14="http://schemas.microsoft.com/office/drawing/2010/main">
                <a:solidFill>
                  <a:srgbClr val="FFFFFF"/>
                </a:solidFill>
              </a14:hiddenFill>
            </a:ext>
          </a:extLst>
        </p:spPr>
      </p:pic>
      <p:sp>
        <p:nvSpPr>
          <p:cNvPr id="9223" name="Rectangle 7">
            <a:extLst>
              <a:ext uri="{FF2B5EF4-FFF2-40B4-BE49-F238E27FC236}">
                <a16:creationId xmlns:a16="http://schemas.microsoft.com/office/drawing/2014/main" id="{A5EBDF63-774C-7A18-01E6-1EEA07126CC0}"/>
              </a:ext>
            </a:extLst>
          </p:cNvPr>
          <p:cNvSpPr>
            <a:spLocks noGrp="1" noChangeArrowheads="1"/>
          </p:cNvSpPr>
          <p:nvPr>
            <p:ph type="title"/>
          </p:nvPr>
        </p:nvSpPr>
        <p:spPr/>
        <p:txBody>
          <a:bodyPr/>
          <a:lstStyle/>
          <a:p>
            <a:r>
              <a:rPr lang="en-GB" altLang="en-US" sz="4000"/>
              <a:t>Sedimentary</a:t>
            </a:r>
            <a:br>
              <a:rPr lang="en-GB" altLang="en-US" sz="4000"/>
            </a:br>
            <a:r>
              <a:rPr lang="en-GB" altLang="en-US" sz="4000"/>
              <a:t>Conglomerate </a:t>
            </a:r>
          </a:p>
        </p:txBody>
      </p:sp>
      <p:sp>
        <p:nvSpPr>
          <p:cNvPr id="9236" name="Text Box 20">
            <a:extLst>
              <a:ext uri="{FF2B5EF4-FFF2-40B4-BE49-F238E27FC236}">
                <a16:creationId xmlns:a16="http://schemas.microsoft.com/office/drawing/2014/main" id="{5B2AAB07-E982-ADDF-65D8-B55F1845B429}"/>
              </a:ext>
            </a:extLst>
          </p:cNvPr>
          <p:cNvSpPr txBox="1">
            <a:spLocks noChangeArrowheads="1"/>
          </p:cNvSpPr>
          <p:nvPr/>
        </p:nvSpPr>
        <p:spPr bwMode="auto">
          <a:xfrm>
            <a:off x="4716463" y="1989138"/>
            <a:ext cx="374332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Conglomerate rocks are sedimentary rocks. They are made up of large sediments like sand and pebbles. The sediment is so large that pressure alone cannot hold the rock together; it is also cemented together with dissolved minerals.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a:extLst>
              <a:ext uri="{FF2B5EF4-FFF2-40B4-BE49-F238E27FC236}">
                <a16:creationId xmlns:a16="http://schemas.microsoft.com/office/drawing/2014/main" id="{19BB230E-5D41-A20E-2010-2052812ABAF6}"/>
              </a:ext>
            </a:extLst>
          </p:cNvPr>
          <p:cNvSpPr>
            <a:spLocks noGrp="1" noChangeArrowheads="1"/>
          </p:cNvSpPr>
          <p:nvPr>
            <p:ph type="title"/>
          </p:nvPr>
        </p:nvSpPr>
        <p:spPr/>
        <p:txBody>
          <a:bodyPr/>
          <a:lstStyle/>
          <a:p>
            <a:r>
              <a:rPr lang="en-GB" altLang="en-US" sz="4000"/>
              <a:t>Sedimentary</a:t>
            </a:r>
            <a:br>
              <a:rPr lang="en-GB" altLang="en-US" sz="4000"/>
            </a:br>
            <a:r>
              <a:rPr lang="en-GB" altLang="en-US" sz="4000"/>
              <a:t>Gypsum</a:t>
            </a:r>
          </a:p>
        </p:txBody>
      </p:sp>
      <p:pic>
        <p:nvPicPr>
          <p:cNvPr id="11269" name="Picture 5">
            <a:extLst>
              <a:ext uri="{FF2B5EF4-FFF2-40B4-BE49-F238E27FC236}">
                <a16:creationId xmlns:a16="http://schemas.microsoft.com/office/drawing/2014/main" id="{609BE02A-63CA-8E59-FAC0-CFE145E8F129}"/>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27088" y="2349500"/>
            <a:ext cx="3097212" cy="2322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2" name="Text Box 8">
            <a:extLst>
              <a:ext uri="{FF2B5EF4-FFF2-40B4-BE49-F238E27FC236}">
                <a16:creationId xmlns:a16="http://schemas.microsoft.com/office/drawing/2014/main" id="{FC8E72DF-E35F-FB2B-A64C-7DBB14C31492}"/>
              </a:ext>
            </a:extLst>
          </p:cNvPr>
          <p:cNvSpPr txBox="1">
            <a:spLocks noChangeArrowheads="1"/>
          </p:cNvSpPr>
          <p:nvPr/>
        </p:nvSpPr>
        <p:spPr bwMode="auto">
          <a:xfrm>
            <a:off x="4572000" y="2060575"/>
            <a:ext cx="4103688"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Gypsum rocks are sedimentary rocks made up of sulfate mineral and formed as the result of evaporating sea water in massive prehistoric basins. It is very soft and is used to make Plaster of Paris, casts, molds, and wallboards.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5">
            <a:extLst>
              <a:ext uri="{FF2B5EF4-FFF2-40B4-BE49-F238E27FC236}">
                <a16:creationId xmlns:a16="http://schemas.microsoft.com/office/drawing/2014/main" id="{DAEECE75-016A-8BBF-E628-9002B2A7C78F}"/>
              </a:ext>
            </a:extLst>
          </p:cNvPr>
          <p:cNvSpPr>
            <a:spLocks noGrp="1" noChangeArrowheads="1"/>
          </p:cNvSpPr>
          <p:nvPr>
            <p:ph type="title"/>
          </p:nvPr>
        </p:nvSpPr>
        <p:spPr/>
        <p:txBody>
          <a:bodyPr/>
          <a:lstStyle/>
          <a:p>
            <a:r>
              <a:rPr lang="en-GB" altLang="en-US" sz="4000"/>
              <a:t>sedimentary</a:t>
            </a:r>
            <a:br>
              <a:rPr lang="en-GB" altLang="en-US" sz="4000"/>
            </a:br>
            <a:r>
              <a:rPr lang="en-GB" altLang="en-US" sz="4000"/>
              <a:t>Limestone</a:t>
            </a:r>
          </a:p>
        </p:txBody>
      </p:sp>
      <p:pic>
        <p:nvPicPr>
          <p:cNvPr id="14340" name="Picture 4">
            <a:extLst>
              <a:ext uri="{FF2B5EF4-FFF2-40B4-BE49-F238E27FC236}">
                <a16:creationId xmlns:a16="http://schemas.microsoft.com/office/drawing/2014/main" id="{EE3482B7-EFCB-2437-08F8-945AE55B2D79}"/>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27088" y="2565400"/>
            <a:ext cx="2032000" cy="1524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3" name="Text Box 7">
            <a:extLst>
              <a:ext uri="{FF2B5EF4-FFF2-40B4-BE49-F238E27FC236}">
                <a16:creationId xmlns:a16="http://schemas.microsoft.com/office/drawing/2014/main" id="{D9363278-122E-2C4B-1853-D5ECF54E428C}"/>
              </a:ext>
            </a:extLst>
          </p:cNvPr>
          <p:cNvSpPr txBox="1">
            <a:spLocks noChangeArrowheads="1"/>
          </p:cNvSpPr>
          <p:nvPr/>
        </p:nvSpPr>
        <p:spPr bwMode="auto">
          <a:xfrm>
            <a:off x="3492500" y="2276475"/>
            <a:ext cx="403225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Limestone rocks are sedimentary rocks that are made from the mineral calcite which came from the beds of evaporated seas and lakes and from sea animal shells. This rock is used in concrete and is an excellent building stone for humid regions.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a:extLst>
              <a:ext uri="{FF2B5EF4-FFF2-40B4-BE49-F238E27FC236}">
                <a16:creationId xmlns:a16="http://schemas.microsoft.com/office/drawing/2014/main" id="{D312BC78-040D-84C2-7D5A-2D67275812D8}"/>
              </a:ext>
            </a:extLst>
          </p:cNvPr>
          <p:cNvSpPr>
            <a:spLocks noGrp="1" noChangeArrowheads="1"/>
          </p:cNvSpPr>
          <p:nvPr>
            <p:ph type="title"/>
          </p:nvPr>
        </p:nvSpPr>
        <p:spPr/>
        <p:txBody>
          <a:bodyPr/>
          <a:lstStyle/>
          <a:p>
            <a:r>
              <a:rPr lang="en-GB" altLang="en-US" sz="4000"/>
              <a:t>Sedimentary</a:t>
            </a:r>
            <a:br>
              <a:rPr lang="en-GB" altLang="en-US" sz="4000"/>
            </a:br>
            <a:r>
              <a:rPr lang="en-GB" altLang="en-US" sz="4000"/>
              <a:t>Sandstone</a:t>
            </a:r>
          </a:p>
        </p:txBody>
      </p:sp>
      <p:pic>
        <p:nvPicPr>
          <p:cNvPr id="16388" name="Picture 4">
            <a:extLst>
              <a:ext uri="{FF2B5EF4-FFF2-40B4-BE49-F238E27FC236}">
                <a16:creationId xmlns:a16="http://schemas.microsoft.com/office/drawing/2014/main" id="{3CC0DFC1-F230-29A1-8D55-6619F8D3E43C}"/>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84888" y="2852738"/>
            <a:ext cx="2032000" cy="1524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91" name="Text Box 7">
            <a:extLst>
              <a:ext uri="{FF2B5EF4-FFF2-40B4-BE49-F238E27FC236}">
                <a16:creationId xmlns:a16="http://schemas.microsoft.com/office/drawing/2014/main" id="{8E43194C-F5FA-DD99-DCFA-6D88E54194B7}"/>
              </a:ext>
            </a:extLst>
          </p:cNvPr>
          <p:cNvSpPr txBox="1">
            <a:spLocks noChangeArrowheads="1"/>
          </p:cNvSpPr>
          <p:nvPr/>
        </p:nvSpPr>
        <p:spPr bwMode="auto">
          <a:xfrm>
            <a:off x="755650" y="2492375"/>
            <a:ext cx="3240088"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Sandstone rocks are sedimentary rocks made from small grains of the minerals quartz and feldspar. They often form in layers as seen in this picture. They are often used as building stones.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a:extLst>
              <a:ext uri="{FF2B5EF4-FFF2-40B4-BE49-F238E27FC236}">
                <a16:creationId xmlns:a16="http://schemas.microsoft.com/office/drawing/2014/main" id="{ACB435F5-7C2D-F5A3-F251-098251F46C4E}"/>
              </a:ext>
            </a:extLst>
          </p:cNvPr>
          <p:cNvSpPr>
            <a:spLocks noGrp="1" noChangeArrowheads="1"/>
          </p:cNvSpPr>
          <p:nvPr>
            <p:ph type="title"/>
          </p:nvPr>
        </p:nvSpPr>
        <p:spPr/>
        <p:txBody>
          <a:bodyPr/>
          <a:lstStyle/>
          <a:p>
            <a:r>
              <a:rPr lang="en-GB" altLang="en-US" sz="4000"/>
              <a:t>Sedimentary</a:t>
            </a:r>
            <a:br>
              <a:rPr lang="en-GB" altLang="en-US" sz="4000"/>
            </a:br>
            <a:r>
              <a:rPr lang="en-GB" altLang="en-US" sz="4000"/>
              <a:t>Sandstone</a:t>
            </a:r>
          </a:p>
        </p:txBody>
      </p:sp>
      <p:pic>
        <p:nvPicPr>
          <p:cNvPr id="18436" name="Picture 4">
            <a:extLst>
              <a:ext uri="{FF2B5EF4-FFF2-40B4-BE49-F238E27FC236}">
                <a16:creationId xmlns:a16="http://schemas.microsoft.com/office/drawing/2014/main" id="{E61D2448-6A65-C7BF-28E9-DB07521FF99A}"/>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11188" y="1916113"/>
            <a:ext cx="7489825" cy="4327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a:extLst>
              <a:ext uri="{FF2B5EF4-FFF2-40B4-BE49-F238E27FC236}">
                <a16:creationId xmlns:a16="http://schemas.microsoft.com/office/drawing/2014/main" id="{50F366CD-FE11-EE7F-337D-C8C749013F63}"/>
              </a:ext>
            </a:extLst>
          </p:cNvPr>
          <p:cNvSpPr>
            <a:spLocks noGrp="1" noChangeArrowheads="1"/>
          </p:cNvSpPr>
          <p:nvPr>
            <p:ph type="title"/>
          </p:nvPr>
        </p:nvSpPr>
        <p:spPr/>
        <p:txBody>
          <a:bodyPr/>
          <a:lstStyle/>
          <a:p>
            <a:r>
              <a:rPr lang="en-GB" altLang="en-US" sz="4000"/>
              <a:t>Sedimenatry</a:t>
            </a:r>
            <a:br>
              <a:rPr lang="en-GB" altLang="en-US" sz="4000"/>
            </a:br>
            <a:r>
              <a:rPr lang="en-GB" altLang="en-US" sz="4000"/>
              <a:t>Shale</a:t>
            </a:r>
          </a:p>
        </p:txBody>
      </p:sp>
      <p:pic>
        <p:nvPicPr>
          <p:cNvPr id="21508" name="Picture 4">
            <a:extLst>
              <a:ext uri="{FF2B5EF4-FFF2-40B4-BE49-F238E27FC236}">
                <a16:creationId xmlns:a16="http://schemas.microsoft.com/office/drawing/2014/main" id="{8F48B410-1147-B98E-10B7-76A71C3AAD25}"/>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87450" y="2205038"/>
            <a:ext cx="2032000" cy="1524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511" name="Text Box 7">
            <a:extLst>
              <a:ext uri="{FF2B5EF4-FFF2-40B4-BE49-F238E27FC236}">
                <a16:creationId xmlns:a16="http://schemas.microsoft.com/office/drawing/2014/main" id="{F13D6859-58A3-F2BC-CE9B-C02D39BDC1AD}"/>
              </a:ext>
            </a:extLst>
          </p:cNvPr>
          <p:cNvSpPr txBox="1">
            <a:spLocks noChangeArrowheads="1"/>
          </p:cNvSpPr>
          <p:nvPr/>
        </p:nvSpPr>
        <p:spPr bwMode="auto">
          <a:xfrm>
            <a:off x="4284663" y="2565400"/>
            <a:ext cx="3240087"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Shale rock is a type of sedimentary rock formed from clay that is compacted together by pressure. They are used to make bricks and other material that is fired in a kiln.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5">
            <a:extLst>
              <a:ext uri="{FF2B5EF4-FFF2-40B4-BE49-F238E27FC236}">
                <a16:creationId xmlns:a16="http://schemas.microsoft.com/office/drawing/2014/main" id="{5DA83853-469F-ACEA-8E38-D2D657DDDE15}"/>
              </a:ext>
            </a:extLst>
          </p:cNvPr>
          <p:cNvSpPr>
            <a:spLocks noGrp="1" noChangeArrowheads="1"/>
          </p:cNvSpPr>
          <p:nvPr>
            <p:ph type="title"/>
          </p:nvPr>
        </p:nvSpPr>
        <p:spPr/>
        <p:txBody>
          <a:bodyPr/>
          <a:lstStyle/>
          <a:p>
            <a:r>
              <a:rPr lang="en-GB" altLang="en-US"/>
              <a:t>Utah sandstone</a:t>
            </a:r>
          </a:p>
        </p:txBody>
      </p:sp>
      <p:pic>
        <p:nvPicPr>
          <p:cNvPr id="23556" name="Picture 4">
            <a:extLst>
              <a:ext uri="{FF2B5EF4-FFF2-40B4-BE49-F238E27FC236}">
                <a16:creationId xmlns:a16="http://schemas.microsoft.com/office/drawing/2014/main" id="{C2DCA171-AF94-18AB-2C60-BF67D3580704}"/>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24075" y="1700213"/>
            <a:ext cx="4449763" cy="4537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5">
            <a:extLst>
              <a:ext uri="{FF2B5EF4-FFF2-40B4-BE49-F238E27FC236}">
                <a16:creationId xmlns:a16="http://schemas.microsoft.com/office/drawing/2014/main" id="{DEF61852-6FD8-2CDF-1F20-A3FF789139E9}"/>
              </a:ext>
            </a:extLst>
          </p:cNvPr>
          <p:cNvSpPr>
            <a:spLocks noGrp="1" noChangeArrowheads="1"/>
          </p:cNvSpPr>
          <p:nvPr>
            <p:ph type="title"/>
          </p:nvPr>
        </p:nvSpPr>
        <p:spPr/>
        <p:txBody>
          <a:bodyPr/>
          <a:lstStyle/>
          <a:p>
            <a:r>
              <a:rPr lang="en-GB" altLang="en-US"/>
              <a:t>stalactite</a:t>
            </a:r>
          </a:p>
        </p:txBody>
      </p:sp>
      <p:pic>
        <p:nvPicPr>
          <p:cNvPr id="25604" name="Picture 4">
            <a:extLst>
              <a:ext uri="{FF2B5EF4-FFF2-40B4-BE49-F238E27FC236}">
                <a16:creationId xmlns:a16="http://schemas.microsoft.com/office/drawing/2014/main" id="{A62F90EA-5E65-1B0F-6B9C-D747DE74E623}"/>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203575" y="1341438"/>
            <a:ext cx="2827338" cy="51831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DE5D85A7-D286-6FA8-39A5-28F0D316501F}"/>
              </a:ext>
            </a:extLst>
          </p:cNvPr>
          <p:cNvSpPr>
            <a:spLocks noGrp="1" noChangeArrowheads="1"/>
          </p:cNvSpPr>
          <p:nvPr>
            <p:ph type="title"/>
          </p:nvPr>
        </p:nvSpPr>
        <p:spPr/>
        <p:txBody>
          <a:bodyPr/>
          <a:lstStyle/>
          <a:p>
            <a:r>
              <a:rPr lang="en-GB" altLang="en-US" b="1"/>
              <a:t>Metamorphic rocks</a:t>
            </a:r>
          </a:p>
        </p:txBody>
      </p:sp>
      <p:sp>
        <p:nvSpPr>
          <p:cNvPr id="47107" name="Rectangle 3">
            <a:extLst>
              <a:ext uri="{FF2B5EF4-FFF2-40B4-BE49-F238E27FC236}">
                <a16:creationId xmlns:a16="http://schemas.microsoft.com/office/drawing/2014/main" id="{DC1D5C27-7A2A-A828-B92C-DEA00B83DB88}"/>
              </a:ext>
            </a:extLst>
          </p:cNvPr>
          <p:cNvSpPr>
            <a:spLocks noGrp="1" noChangeArrowheads="1"/>
          </p:cNvSpPr>
          <p:nvPr>
            <p:ph type="body" idx="1"/>
          </p:nvPr>
        </p:nvSpPr>
        <p:spPr/>
        <p:txBody>
          <a:bodyPr/>
          <a:lstStyle/>
          <a:p>
            <a:r>
              <a:rPr lang="en-GB" altLang="en-US" sz="2800" b="1"/>
              <a:t>are rocks that have "morphed" into another kind of rock. These rocks were once igneous or sedimentary rocks. How do sedimentary and igneous rocks change? The rocks are under tons and tons of pressure, which fosters heat build up, and this causes them to change. If you exam metamorphic rock samples closely, you'll discover how flattened some of the grains in the rock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5">
            <a:extLst>
              <a:ext uri="{FF2B5EF4-FFF2-40B4-BE49-F238E27FC236}">
                <a16:creationId xmlns:a16="http://schemas.microsoft.com/office/drawing/2014/main" id="{12412025-45D5-CF07-4E5D-BF0A97F945A0}"/>
              </a:ext>
            </a:extLst>
          </p:cNvPr>
          <p:cNvSpPr>
            <a:spLocks noGrp="1" noChangeArrowheads="1"/>
          </p:cNvSpPr>
          <p:nvPr>
            <p:ph type="title"/>
          </p:nvPr>
        </p:nvSpPr>
        <p:spPr/>
        <p:txBody>
          <a:bodyPr/>
          <a:lstStyle/>
          <a:p>
            <a:r>
              <a:rPr lang="en-GB" altLang="en-US" sz="4000"/>
              <a:t>metamorphic</a:t>
            </a:r>
            <a:br>
              <a:rPr lang="en-GB" altLang="en-US" sz="4000"/>
            </a:br>
            <a:r>
              <a:rPr lang="en-GB" altLang="en-US" sz="4000"/>
              <a:t>Gneiss</a:t>
            </a:r>
          </a:p>
        </p:txBody>
      </p:sp>
      <p:pic>
        <p:nvPicPr>
          <p:cNvPr id="27652" name="Picture 4">
            <a:extLst>
              <a:ext uri="{FF2B5EF4-FFF2-40B4-BE49-F238E27FC236}">
                <a16:creationId xmlns:a16="http://schemas.microsoft.com/office/drawing/2014/main" id="{54A35ED7-D574-F9DB-97DA-2DA697580E4F}"/>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68313" y="2060575"/>
            <a:ext cx="3959225" cy="2970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655" name="Text Box 7">
            <a:extLst>
              <a:ext uri="{FF2B5EF4-FFF2-40B4-BE49-F238E27FC236}">
                <a16:creationId xmlns:a16="http://schemas.microsoft.com/office/drawing/2014/main" id="{DDC947A4-9D4A-3C74-D91C-9831E5EE335B}"/>
              </a:ext>
            </a:extLst>
          </p:cNvPr>
          <p:cNvSpPr txBox="1">
            <a:spLocks noChangeArrowheads="1"/>
          </p:cNvSpPr>
          <p:nvPr/>
        </p:nvSpPr>
        <p:spPr bwMode="auto">
          <a:xfrm>
            <a:off x="4932363" y="2420938"/>
            <a:ext cx="3743325" cy="25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Gneiss rocks are metamorphic. These rocks may have been granite, which is an igneous rock, but heat and pressure changed it. You can see how the mineral grains in the rock were flattened through tremendous heat and pressure and are arranged in alternating patterns.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5">
            <a:extLst>
              <a:ext uri="{FF2B5EF4-FFF2-40B4-BE49-F238E27FC236}">
                <a16:creationId xmlns:a16="http://schemas.microsoft.com/office/drawing/2014/main" id="{A25EBCBB-A930-F9E1-A485-FA8FD7E30B0B}"/>
              </a:ext>
            </a:extLst>
          </p:cNvPr>
          <p:cNvSpPr>
            <a:spLocks noGrp="1" noChangeArrowheads="1"/>
          </p:cNvSpPr>
          <p:nvPr>
            <p:ph type="title"/>
          </p:nvPr>
        </p:nvSpPr>
        <p:spPr/>
        <p:txBody>
          <a:bodyPr/>
          <a:lstStyle/>
          <a:p>
            <a:r>
              <a:rPr lang="en-GB" altLang="en-US" sz="4000"/>
              <a:t>Metamorphic</a:t>
            </a:r>
            <a:br>
              <a:rPr lang="en-GB" altLang="en-US" sz="4000"/>
            </a:br>
            <a:r>
              <a:rPr lang="en-GB" altLang="en-US" sz="4000"/>
              <a:t>schist</a:t>
            </a:r>
          </a:p>
        </p:txBody>
      </p:sp>
      <p:pic>
        <p:nvPicPr>
          <p:cNvPr id="29700" name="Picture 4">
            <a:extLst>
              <a:ext uri="{FF2B5EF4-FFF2-40B4-BE49-F238E27FC236}">
                <a16:creationId xmlns:a16="http://schemas.microsoft.com/office/drawing/2014/main" id="{9EE5CA0F-4695-9785-4126-FB84B4248B26}"/>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003800" y="2492375"/>
            <a:ext cx="3398838" cy="2549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4" name="Text Box 8">
            <a:extLst>
              <a:ext uri="{FF2B5EF4-FFF2-40B4-BE49-F238E27FC236}">
                <a16:creationId xmlns:a16="http://schemas.microsoft.com/office/drawing/2014/main" id="{EA95CDAA-68ED-8661-FD56-DB716D08FF3B}"/>
              </a:ext>
            </a:extLst>
          </p:cNvPr>
          <p:cNvSpPr txBox="1">
            <a:spLocks noChangeArrowheads="1"/>
          </p:cNvSpPr>
          <p:nvPr/>
        </p:nvSpPr>
        <p:spPr bwMode="auto">
          <a:xfrm>
            <a:off x="468313" y="2492375"/>
            <a:ext cx="381635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 Schist rocks are metamorphic. These rocks can be formed from basalt, an igneous rock; shale, a sedimentary rock; or slate, a metamorphic rock. Through tremendous heat and pressure, these rocks were transformed into this new kind of rock.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5">
            <a:extLst>
              <a:ext uri="{FF2B5EF4-FFF2-40B4-BE49-F238E27FC236}">
                <a16:creationId xmlns:a16="http://schemas.microsoft.com/office/drawing/2014/main" id="{B0E573BB-A1A9-B269-14BA-09B0118C9436}"/>
              </a:ext>
            </a:extLst>
          </p:cNvPr>
          <p:cNvSpPr>
            <a:spLocks noGrp="1" noChangeArrowheads="1"/>
          </p:cNvSpPr>
          <p:nvPr>
            <p:ph type="title"/>
          </p:nvPr>
        </p:nvSpPr>
        <p:spPr/>
        <p:txBody>
          <a:bodyPr/>
          <a:lstStyle/>
          <a:p>
            <a:r>
              <a:rPr lang="en-GB" altLang="en-US"/>
              <a:t>Schist garnet metamorphic</a:t>
            </a:r>
          </a:p>
        </p:txBody>
      </p:sp>
      <p:pic>
        <p:nvPicPr>
          <p:cNvPr id="31748" name="Picture 4">
            <a:extLst>
              <a:ext uri="{FF2B5EF4-FFF2-40B4-BE49-F238E27FC236}">
                <a16:creationId xmlns:a16="http://schemas.microsoft.com/office/drawing/2014/main" id="{D8C04198-B609-9D70-DD9A-41575E065C0D}"/>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87450" y="2000250"/>
            <a:ext cx="6840538" cy="3775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F73055D-7153-1FBF-99AC-0F9D33660200}"/>
              </a:ext>
            </a:extLst>
          </p:cNvPr>
          <p:cNvSpPr>
            <a:spLocks noGrp="1" noChangeArrowheads="1"/>
          </p:cNvSpPr>
          <p:nvPr>
            <p:ph type="title"/>
          </p:nvPr>
        </p:nvSpPr>
        <p:spPr/>
        <p:txBody>
          <a:bodyPr/>
          <a:lstStyle/>
          <a:p>
            <a:r>
              <a:rPr lang="en-GB" altLang="en-US" b="1"/>
              <a:t>Igneous rocks</a:t>
            </a:r>
          </a:p>
        </p:txBody>
      </p:sp>
      <p:sp>
        <p:nvSpPr>
          <p:cNvPr id="48131" name="Rectangle 3">
            <a:extLst>
              <a:ext uri="{FF2B5EF4-FFF2-40B4-BE49-F238E27FC236}">
                <a16:creationId xmlns:a16="http://schemas.microsoft.com/office/drawing/2014/main" id="{C22E4F2A-559B-B787-39B6-6227800EB60B}"/>
              </a:ext>
            </a:extLst>
          </p:cNvPr>
          <p:cNvSpPr>
            <a:spLocks noGrp="1" noChangeArrowheads="1"/>
          </p:cNvSpPr>
          <p:nvPr>
            <p:ph type="body" idx="1"/>
          </p:nvPr>
        </p:nvSpPr>
        <p:spPr/>
        <p:txBody>
          <a:bodyPr/>
          <a:lstStyle/>
          <a:p>
            <a:pPr>
              <a:lnSpc>
                <a:spcPct val="80000"/>
              </a:lnSpc>
            </a:pPr>
            <a:r>
              <a:rPr lang="en-GB" altLang="en-US" sz="2000" b="1"/>
              <a:t>are called fire rocks and are formed either underground or above ground. Underground, they are formed when the melted rock, called magma, deep within the earth becomes trapped in small pockets. As these pockets of magma cool slowly underground, the magma becomes igneous rocks. </a:t>
            </a:r>
          </a:p>
          <a:p>
            <a:pPr>
              <a:lnSpc>
                <a:spcPct val="80000"/>
              </a:lnSpc>
            </a:pPr>
            <a:r>
              <a:rPr lang="en-GB" altLang="en-US" sz="2000" b="1"/>
              <a:t>Igneous rocks are also formed when volcanoes erupt, causing the magma to rise above the earth's surface. When magma appears above the earth, it is called lava. Igneous rocks are formed as the lava cools above ground.</a:t>
            </a:r>
            <a:endParaRPr lang="en-GB" altLang="en-US" sz="2000"/>
          </a:p>
          <a:p>
            <a:pPr>
              <a:lnSpc>
                <a:spcPct val="80000"/>
              </a:lnSpc>
            </a:pPr>
            <a:r>
              <a:rPr lang="en-GB" altLang="en-US" sz="2000"/>
              <a:t>Granite rocks are igneous rocks which were formed by slowly cooling pockets of magma that were trapped beneath the earth's surface. Granite is used for long lasting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5">
            <a:extLst>
              <a:ext uri="{FF2B5EF4-FFF2-40B4-BE49-F238E27FC236}">
                <a16:creationId xmlns:a16="http://schemas.microsoft.com/office/drawing/2014/main" id="{7FD48E29-A634-7358-EB04-C5F13470DC76}"/>
              </a:ext>
            </a:extLst>
          </p:cNvPr>
          <p:cNvSpPr>
            <a:spLocks noGrp="1" noChangeArrowheads="1"/>
          </p:cNvSpPr>
          <p:nvPr>
            <p:ph type="title"/>
          </p:nvPr>
        </p:nvSpPr>
        <p:spPr/>
        <p:txBody>
          <a:bodyPr/>
          <a:lstStyle/>
          <a:p>
            <a:r>
              <a:rPr lang="en-GB" altLang="en-US" sz="4000"/>
              <a:t>Igneous</a:t>
            </a:r>
            <a:br>
              <a:rPr lang="en-GB" altLang="en-US" sz="4000"/>
            </a:br>
            <a:r>
              <a:rPr lang="en-GB" altLang="en-US" sz="4000"/>
              <a:t>Scoria </a:t>
            </a:r>
          </a:p>
        </p:txBody>
      </p:sp>
      <p:pic>
        <p:nvPicPr>
          <p:cNvPr id="33796" name="Picture 4">
            <a:extLst>
              <a:ext uri="{FF2B5EF4-FFF2-40B4-BE49-F238E27FC236}">
                <a16:creationId xmlns:a16="http://schemas.microsoft.com/office/drawing/2014/main" id="{FFAC5CC2-EFD9-EFC9-0BB4-F21980E4B1CF}"/>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11188" y="2276475"/>
            <a:ext cx="3816350" cy="28622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799" name="Text Box 7">
            <a:extLst>
              <a:ext uri="{FF2B5EF4-FFF2-40B4-BE49-F238E27FC236}">
                <a16:creationId xmlns:a16="http://schemas.microsoft.com/office/drawing/2014/main" id="{2E479C4F-A72B-0B29-01E9-98891C2ED51C}"/>
              </a:ext>
            </a:extLst>
          </p:cNvPr>
          <p:cNvSpPr txBox="1">
            <a:spLocks noChangeArrowheads="1"/>
          </p:cNvSpPr>
          <p:nvPr/>
        </p:nvSpPr>
        <p:spPr bwMode="auto">
          <a:xfrm>
            <a:off x="5364163" y="2708275"/>
            <a:ext cx="3384550"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Scoria rocks are igneous rocks which were formed when lava cooled quickly above ground. You can see where little pockets of air had been. Scoria is actually a kind of glass and not a mixture of minerals.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a:extLst>
              <a:ext uri="{FF2B5EF4-FFF2-40B4-BE49-F238E27FC236}">
                <a16:creationId xmlns:a16="http://schemas.microsoft.com/office/drawing/2014/main" id="{A146B8F8-668B-E5A9-6A91-657215DA79B4}"/>
              </a:ext>
            </a:extLst>
          </p:cNvPr>
          <p:cNvSpPr>
            <a:spLocks noGrp="1" noChangeArrowheads="1"/>
          </p:cNvSpPr>
          <p:nvPr>
            <p:ph type="title"/>
          </p:nvPr>
        </p:nvSpPr>
        <p:spPr/>
        <p:txBody>
          <a:bodyPr/>
          <a:lstStyle/>
          <a:p>
            <a:r>
              <a:rPr lang="en-GB" altLang="en-US"/>
              <a:t>Igneous Basalt</a:t>
            </a:r>
          </a:p>
        </p:txBody>
      </p:sp>
      <p:pic>
        <p:nvPicPr>
          <p:cNvPr id="35844" name="Picture 4">
            <a:extLst>
              <a:ext uri="{FF2B5EF4-FFF2-40B4-BE49-F238E27FC236}">
                <a16:creationId xmlns:a16="http://schemas.microsoft.com/office/drawing/2014/main" id="{5CEC22CC-774A-5BB9-87E4-C6FCC1AC0038}"/>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16013" y="1844675"/>
            <a:ext cx="6264275" cy="4364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5">
            <a:extLst>
              <a:ext uri="{FF2B5EF4-FFF2-40B4-BE49-F238E27FC236}">
                <a16:creationId xmlns:a16="http://schemas.microsoft.com/office/drawing/2014/main" id="{459818E4-A287-9B00-E2A2-80BDF9295C73}"/>
              </a:ext>
            </a:extLst>
          </p:cNvPr>
          <p:cNvSpPr>
            <a:spLocks noGrp="1" noChangeArrowheads="1"/>
          </p:cNvSpPr>
          <p:nvPr>
            <p:ph type="title"/>
          </p:nvPr>
        </p:nvSpPr>
        <p:spPr/>
        <p:txBody>
          <a:bodyPr/>
          <a:lstStyle/>
          <a:p>
            <a:r>
              <a:rPr lang="en-GB" altLang="en-US"/>
              <a:t>Igneous granite</a:t>
            </a:r>
          </a:p>
        </p:txBody>
      </p:sp>
      <p:pic>
        <p:nvPicPr>
          <p:cNvPr id="37892" name="Picture 4">
            <a:extLst>
              <a:ext uri="{FF2B5EF4-FFF2-40B4-BE49-F238E27FC236}">
                <a16:creationId xmlns:a16="http://schemas.microsoft.com/office/drawing/2014/main" id="{23751B45-341A-B38E-E152-C0E8C611C308}"/>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427538" y="2276475"/>
            <a:ext cx="3689350" cy="2767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895" name="Text Box 7">
            <a:extLst>
              <a:ext uri="{FF2B5EF4-FFF2-40B4-BE49-F238E27FC236}">
                <a16:creationId xmlns:a16="http://schemas.microsoft.com/office/drawing/2014/main" id="{78209C64-D144-CE72-A9B6-551D6D9D6BDB}"/>
              </a:ext>
            </a:extLst>
          </p:cNvPr>
          <p:cNvSpPr txBox="1">
            <a:spLocks noChangeArrowheads="1"/>
          </p:cNvSpPr>
          <p:nvPr/>
        </p:nvSpPr>
        <p:spPr bwMode="auto">
          <a:xfrm>
            <a:off x="539750" y="2565400"/>
            <a:ext cx="3671888" cy="2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Granite rocks are igneous rocks which were formed by slowly cooling pockets of magma that were trapped beneath the earth's surface. Granite is used for long lasting monuments and for trim and decoration on buildings.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5">
            <a:extLst>
              <a:ext uri="{FF2B5EF4-FFF2-40B4-BE49-F238E27FC236}">
                <a16:creationId xmlns:a16="http://schemas.microsoft.com/office/drawing/2014/main" id="{74800FAE-9A16-6CFB-45EF-8B9D072D34F4}"/>
              </a:ext>
            </a:extLst>
          </p:cNvPr>
          <p:cNvSpPr>
            <a:spLocks noGrp="1" noChangeArrowheads="1"/>
          </p:cNvSpPr>
          <p:nvPr>
            <p:ph type="title"/>
          </p:nvPr>
        </p:nvSpPr>
        <p:spPr/>
        <p:txBody>
          <a:bodyPr/>
          <a:lstStyle/>
          <a:p>
            <a:r>
              <a:rPr lang="en-GB" altLang="en-US" sz="4000"/>
              <a:t>Igneous </a:t>
            </a:r>
            <a:br>
              <a:rPr lang="en-GB" altLang="en-US" sz="4000"/>
            </a:br>
            <a:r>
              <a:rPr lang="en-GB" altLang="en-US" sz="4000"/>
              <a:t>obsidian</a:t>
            </a:r>
          </a:p>
        </p:txBody>
      </p:sp>
      <p:pic>
        <p:nvPicPr>
          <p:cNvPr id="39940" name="Picture 4">
            <a:extLst>
              <a:ext uri="{FF2B5EF4-FFF2-40B4-BE49-F238E27FC236}">
                <a16:creationId xmlns:a16="http://schemas.microsoft.com/office/drawing/2014/main" id="{D3CC8FD7-DF3F-D133-A902-F7BC95C27955}"/>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00113" y="2205038"/>
            <a:ext cx="4319587" cy="32400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945" name="Text Box 9">
            <a:extLst>
              <a:ext uri="{FF2B5EF4-FFF2-40B4-BE49-F238E27FC236}">
                <a16:creationId xmlns:a16="http://schemas.microsoft.com/office/drawing/2014/main" id="{B1C18518-5436-1998-8A5F-21E23A4A3D79}"/>
              </a:ext>
            </a:extLst>
          </p:cNvPr>
          <p:cNvSpPr txBox="1">
            <a:spLocks noChangeArrowheads="1"/>
          </p:cNvSpPr>
          <p:nvPr/>
        </p:nvSpPr>
        <p:spPr bwMode="auto">
          <a:xfrm>
            <a:off x="5508625" y="2636838"/>
            <a:ext cx="266382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Obsidian rocks are igneous rocks that form when lava cools quickly above ground. Obsidian is actually glass and not a mixture of minerals. The edges of this rock are very sharp.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5">
            <a:extLst>
              <a:ext uri="{FF2B5EF4-FFF2-40B4-BE49-F238E27FC236}">
                <a16:creationId xmlns:a16="http://schemas.microsoft.com/office/drawing/2014/main" id="{0C570F7C-A745-9CCE-05CD-694A4886FF57}"/>
              </a:ext>
            </a:extLst>
          </p:cNvPr>
          <p:cNvSpPr>
            <a:spLocks noGrp="1" noChangeArrowheads="1"/>
          </p:cNvSpPr>
          <p:nvPr>
            <p:ph type="title"/>
          </p:nvPr>
        </p:nvSpPr>
        <p:spPr/>
        <p:txBody>
          <a:bodyPr/>
          <a:lstStyle/>
          <a:p>
            <a:r>
              <a:rPr lang="en-GB" altLang="en-US"/>
              <a:t>Pumice</a:t>
            </a:r>
          </a:p>
        </p:txBody>
      </p:sp>
      <p:pic>
        <p:nvPicPr>
          <p:cNvPr id="41988" name="Picture 4">
            <a:extLst>
              <a:ext uri="{FF2B5EF4-FFF2-40B4-BE49-F238E27FC236}">
                <a16:creationId xmlns:a16="http://schemas.microsoft.com/office/drawing/2014/main" id="{3FA7F610-E59D-3867-FAE5-C099FD588187}"/>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68313" y="2349500"/>
            <a:ext cx="4248150" cy="3186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91" name="Text Box 7">
            <a:extLst>
              <a:ext uri="{FF2B5EF4-FFF2-40B4-BE49-F238E27FC236}">
                <a16:creationId xmlns:a16="http://schemas.microsoft.com/office/drawing/2014/main" id="{7634E6CE-DFE3-AC6E-7AF0-EE9FD6E508A4}"/>
              </a:ext>
            </a:extLst>
          </p:cNvPr>
          <p:cNvSpPr txBox="1">
            <a:spLocks noChangeArrowheads="1"/>
          </p:cNvSpPr>
          <p:nvPr/>
        </p:nvSpPr>
        <p:spPr bwMode="auto">
          <a:xfrm>
            <a:off x="4932363" y="2349500"/>
            <a:ext cx="3887787"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Pumice rocks are igneous rocks which were formed when lava cooled quickly above ground. You can see where little pockets of air had been. This rock is so light, that many pumice rocks will actually float in water. Pumice is actually a kind of glass and not a mixture of minerals. Because this rock is so light, it is used quite often as a decorative landscape stone. Ground to a powder, it is used as an abrasive in polish compounds and in Lava© soap.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a:extLst>
              <a:ext uri="{FF2B5EF4-FFF2-40B4-BE49-F238E27FC236}">
                <a16:creationId xmlns:a16="http://schemas.microsoft.com/office/drawing/2014/main" id="{BF56F435-1557-94B2-2149-8ADA28AC3A0C}"/>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400"/>
              <a:t>This powerpoint was kindly donated to </a:t>
            </a:r>
            <a:r>
              <a:rPr lang="en-GB" altLang="en-US" sz="2400">
                <a:hlinkClick r:id="rId3"/>
              </a:rPr>
              <a:t>www.worldofteaching.com</a:t>
            </a:r>
            <a:endParaRPr lang="en-GB" altLang="en-US" sz="2400"/>
          </a:p>
          <a:p>
            <a:endParaRPr lang="en-GB" altLang="en-US" sz="2400"/>
          </a:p>
          <a:p>
            <a:endParaRPr lang="en-GB" altLang="en-US" sz="2400"/>
          </a:p>
          <a:p>
            <a:endParaRPr lang="en-GB" altLang="en-US" sz="2400"/>
          </a:p>
          <a:p>
            <a:endParaRPr lang="en-GB" altLang="en-US" sz="2400"/>
          </a:p>
          <a:p>
            <a:r>
              <a:rPr lang="en-GB" altLang="en-US" sz="2400">
                <a:hlinkClick r:id="rId3"/>
              </a:rPr>
              <a:t>http://www.worldofteaching.com</a:t>
            </a:r>
            <a:r>
              <a:rPr lang="en-GB" altLang="en-US" sz="2400"/>
              <a:t> is home to over a thousand powerpoints submitted by teachers. This is a completely free site and requires no registration. Please visit and I hope it will help in your teaching.</a:t>
            </a:r>
            <a:endParaRPr lang="en-US" altLang="en-US" sz="2400"/>
          </a:p>
        </p:txBody>
      </p:sp>
    </p:spTree>
  </p:cSld>
  <p:clrMapOvr>
    <a:masterClrMapping/>
  </p:clrMapOvr>
  <p:transition/>
</p:sld>
</file>

<file path=ppt/theme/theme1.xml><?xml version="1.0" encoding="utf-8"?>
<a:theme xmlns:a="http://schemas.openxmlformats.org/drawingml/2006/main" name="Digital Dots">
  <a:themeElements>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Digital Do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Digital Dots</Template>
  <TotalTime>52</TotalTime>
  <Words>906</Words>
  <Application>Microsoft Office PowerPoint</Application>
  <PresentationFormat>On-screen Show (4:3)</PresentationFormat>
  <Paragraphs>63</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Times New Roman</vt:lpstr>
      <vt:lpstr>Wingdings</vt:lpstr>
      <vt:lpstr>Comic Sans MS</vt:lpstr>
      <vt:lpstr>Digital Dots</vt:lpstr>
      <vt:lpstr>Rocks and Weathering Rock Cycle</vt:lpstr>
      <vt:lpstr>sedimentary </vt:lpstr>
      <vt:lpstr>Sedimentary Conglomerate </vt:lpstr>
      <vt:lpstr>Sedimentary Gypsum</vt:lpstr>
      <vt:lpstr>sedimentary Limestone</vt:lpstr>
      <vt:lpstr>Sedimentary Sandstone</vt:lpstr>
      <vt:lpstr>Sedimentary Sandstone</vt:lpstr>
      <vt:lpstr>Sedimenatry Shale</vt:lpstr>
      <vt:lpstr>Utah sandstone</vt:lpstr>
      <vt:lpstr>stalactite</vt:lpstr>
      <vt:lpstr>Metamorphic rocks</vt:lpstr>
      <vt:lpstr>metamorphic Gneiss</vt:lpstr>
      <vt:lpstr>Metamorphic schist</vt:lpstr>
      <vt:lpstr>Schist garnet metamorphic</vt:lpstr>
      <vt:lpstr>Igneous rocks</vt:lpstr>
      <vt:lpstr>Igneous Scoria </vt:lpstr>
      <vt:lpstr>Igneous Basalt</vt:lpstr>
      <vt:lpstr>Igneous granite</vt:lpstr>
      <vt:lpstr>Igneous  obsidian</vt:lpstr>
      <vt:lpstr>Pumice</vt:lpstr>
      <vt:lpstr>PowerPoint Presentation</vt:lpstr>
    </vt:vector>
  </TitlesOfParts>
  <Company>Wirral Borough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Rocks and Weathering Rock Cycle</dc:title>
  <dc:creator>Bella Griffiths</dc:creator>
  <cp:lastModifiedBy>Nayan GRIFFITHS</cp:lastModifiedBy>
  <cp:revision>11</cp:revision>
  <dcterms:created xsi:type="dcterms:W3CDTF">2003-05-09T21:28:35Z</dcterms:created>
  <dcterms:modified xsi:type="dcterms:W3CDTF">2023-05-23T22:13:23Z</dcterms:modified>
</cp:coreProperties>
</file>