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1270346-492A-E9EE-172F-F4A17FC4B9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DFA620D-6ADA-26D6-D622-DD9A650FE4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E6ACAE7A-3E21-7BE9-9D6D-83480A030F6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7821B55-ABE3-B7AE-B9A3-F9D9D80CC6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17B93852-7ED7-7C8F-8D91-2DB931513E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E4880516-C3E5-90B9-82D8-CBB841307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5382E9-35F8-402F-BB61-C72E36D718C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43FCED-ACFB-69EA-4DE6-B72E8E74B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A6825-38E2-43EC-B648-7C9BB5EC2F1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8FFC89C-4AEA-6090-AB9B-671A72A9EA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84E4078-A44B-1EC8-91F5-980B9FA89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057A21-579D-3E74-A31A-C4FB2CB9B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63A2F-83DB-4966-83EB-C170A605CCB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AE0CE4F-9BAC-B173-6041-8D99AAD29E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F678B7E-D71E-5E86-F620-B3B91B638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DB9580-0D07-F74E-07DB-A1725882E0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450EA-E3E5-4B21-A38E-0E16129ABAC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3392366-F164-FA5A-CF5F-2994A09480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279CD0F-5927-3924-D00F-7DB567F69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DBC757-C7F4-5EB8-D8A1-232732EAB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D61B8-7A73-45DC-AD2A-C7457FBC6AA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A94869A-45C3-C26D-8519-7564847FD5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9A59CC4-B1A2-94DC-F9E5-A550C458F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2A50D7-B25A-C604-101B-7988297C96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E6288-9FF8-4191-83BC-9EE20035E18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AD9D2CA-065A-02EA-E6D1-50032E1E2B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16D0C74-614F-A036-BC53-AE30D4C2C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F842D5-0C86-A3C7-A867-429649D4C3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46D55-F74D-4CE1-99BA-29BA28018D4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F3A92A3-072B-DD41-D7A0-D8215BD5D9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58000B4-1138-CB02-2AA8-7B8C50B4A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7973EC-2E64-C138-0158-85FEE0B2C5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D2323-582B-4E9D-846E-2FEEFCC0A88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4500CA0-843B-3104-AC25-235BC4E723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BF32147-FA3A-DD14-4999-209312D07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CB0533-92A5-004A-A6BA-0B11F2913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C1542-CE99-4B5B-B0F4-3FAA6D8BD0C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D6C9BB2F-A274-1765-BA69-0139DA1F8C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B8F4242-0638-A847-8B09-3C8979134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250D3B-1ECE-2475-82AE-069C2B5327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1B5CF-BC44-41D4-B2C0-B042BE2F525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465B78F6-5B98-5290-5456-DA0E73EC70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0319E23-7C42-4A95-5943-D258DBE30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5226E8-F024-97E1-FC46-64AC087CD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CD71C-302A-4C20-87B9-F5348C74A98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0994F17-CC3B-44CA-3CCE-3899E4477C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AC45892-CCE6-08FA-E39F-BD83EABAB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7" name="Group 29">
            <a:extLst>
              <a:ext uri="{FF2B5EF4-FFF2-40B4-BE49-F238E27FC236}">
                <a16:creationId xmlns:a16="http://schemas.microsoft.com/office/drawing/2014/main" id="{0DC7F58E-D7DE-F990-4732-82A2C0FAB14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0" name="Group 2">
              <a:extLst>
                <a:ext uri="{FF2B5EF4-FFF2-40B4-BE49-F238E27FC236}">
                  <a16:creationId xmlns:a16="http://schemas.microsoft.com/office/drawing/2014/main" id="{2B6BED4B-4C42-883E-FDE2-35179A5908C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568" cy="4320"/>
              <a:chOff x="0" y="0"/>
              <a:chExt cx="5568" cy="4320"/>
            </a:xfrm>
          </p:grpSpPr>
          <p:grpSp>
            <p:nvGrpSpPr>
              <p:cNvPr id="2051" name="Group 3">
                <a:extLst>
                  <a:ext uri="{FF2B5EF4-FFF2-40B4-BE49-F238E27FC236}">
                    <a16:creationId xmlns:a16="http://schemas.microsoft.com/office/drawing/2014/main" id="{F1CA7C1B-64FE-A46B-DACD-E43EA169915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3216" cy="3072"/>
                <a:chOff x="0" y="0"/>
                <a:chExt cx="2928" cy="2784"/>
              </a:xfrm>
            </p:grpSpPr>
            <p:sp>
              <p:nvSpPr>
                <p:cNvPr id="2052" name="Oval 4">
                  <a:extLst>
                    <a:ext uri="{FF2B5EF4-FFF2-40B4-BE49-F238E27FC236}">
                      <a16:creationId xmlns:a16="http://schemas.microsoft.com/office/drawing/2014/main" id="{160CFF23-4486-1BC3-0CF3-27C716EB9A4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Oval 5">
                  <a:extLst>
                    <a:ext uri="{FF2B5EF4-FFF2-40B4-BE49-F238E27FC236}">
                      <a16:creationId xmlns:a16="http://schemas.microsoft.com/office/drawing/2014/main" id="{05DFEA09-5D34-643E-D34A-37A7C6E0E45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8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Oval 6">
                  <a:extLst>
                    <a:ext uri="{FF2B5EF4-FFF2-40B4-BE49-F238E27FC236}">
                      <a16:creationId xmlns:a16="http://schemas.microsoft.com/office/drawing/2014/main" id="{3FD694E9-2EB7-8DD9-1FD4-A756BE8542A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Oval 7">
                  <a:extLst>
                    <a:ext uri="{FF2B5EF4-FFF2-40B4-BE49-F238E27FC236}">
                      <a16:creationId xmlns:a16="http://schemas.microsoft.com/office/drawing/2014/main" id="{B09F0766-3477-5100-1AEA-6EB9B1F67E9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Oval 8">
                  <a:extLst>
                    <a:ext uri="{FF2B5EF4-FFF2-40B4-BE49-F238E27FC236}">
                      <a16:creationId xmlns:a16="http://schemas.microsoft.com/office/drawing/2014/main" id="{82A01348-D5F4-00A2-94F9-CB447672474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57" name="Group 9">
                <a:extLst>
                  <a:ext uri="{FF2B5EF4-FFF2-40B4-BE49-F238E27FC236}">
                    <a16:creationId xmlns:a16="http://schemas.microsoft.com/office/drawing/2014/main" id="{17ADA92D-DB2F-21CD-593C-A7D65453458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016" y="2016"/>
                <a:ext cx="2448" cy="2304"/>
                <a:chOff x="0" y="0"/>
                <a:chExt cx="2928" cy="2784"/>
              </a:xfrm>
            </p:grpSpPr>
            <p:sp>
              <p:nvSpPr>
                <p:cNvPr id="2058" name="Oval 10">
                  <a:extLst>
                    <a:ext uri="{FF2B5EF4-FFF2-40B4-BE49-F238E27FC236}">
                      <a16:creationId xmlns:a16="http://schemas.microsoft.com/office/drawing/2014/main" id="{ED323711-CC5B-01C2-049A-AF2A57842C2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Oval 11">
                  <a:extLst>
                    <a:ext uri="{FF2B5EF4-FFF2-40B4-BE49-F238E27FC236}">
                      <a16:creationId xmlns:a16="http://schemas.microsoft.com/office/drawing/2014/main" id="{98BCEB7F-799F-7EBE-EAAC-0CB9BC29B61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8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Oval 12">
                  <a:extLst>
                    <a:ext uri="{FF2B5EF4-FFF2-40B4-BE49-F238E27FC236}">
                      <a16:creationId xmlns:a16="http://schemas.microsoft.com/office/drawing/2014/main" id="{64FA44B6-B0C4-B049-DFAF-4BF36CFB5C5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Oval 13">
                  <a:extLst>
                    <a:ext uri="{FF2B5EF4-FFF2-40B4-BE49-F238E27FC236}">
                      <a16:creationId xmlns:a16="http://schemas.microsoft.com/office/drawing/2014/main" id="{E188E729-205B-3753-EB77-F57658E21F2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Oval 14">
                  <a:extLst>
                    <a:ext uri="{FF2B5EF4-FFF2-40B4-BE49-F238E27FC236}">
                      <a16:creationId xmlns:a16="http://schemas.microsoft.com/office/drawing/2014/main" id="{79E28616-1ED7-97B3-F469-4DFE994AEB9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63" name="Group 15">
                <a:extLst>
                  <a:ext uri="{FF2B5EF4-FFF2-40B4-BE49-F238E27FC236}">
                    <a16:creationId xmlns:a16="http://schemas.microsoft.com/office/drawing/2014/main" id="{8DB2C185-337F-5750-B1AB-1984B888CEA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832" y="96"/>
                <a:ext cx="2736" cy="2592"/>
                <a:chOff x="0" y="0"/>
                <a:chExt cx="2928" cy="2784"/>
              </a:xfrm>
            </p:grpSpPr>
            <p:sp>
              <p:nvSpPr>
                <p:cNvPr id="2064" name="Oval 16">
                  <a:extLst>
                    <a:ext uri="{FF2B5EF4-FFF2-40B4-BE49-F238E27FC236}">
                      <a16:creationId xmlns:a16="http://schemas.microsoft.com/office/drawing/2014/main" id="{D722ED0E-AF4C-E407-31BB-DEC5F1FA13B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Oval 17">
                  <a:extLst>
                    <a:ext uri="{FF2B5EF4-FFF2-40B4-BE49-F238E27FC236}">
                      <a16:creationId xmlns:a16="http://schemas.microsoft.com/office/drawing/2014/main" id="{811CD9AA-C0D9-AC20-DED1-FD1D788FE6A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8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Oval 18">
                  <a:extLst>
                    <a:ext uri="{FF2B5EF4-FFF2-40B4-BE49-F238E27FC236}">
                      <a16:creationId xmlns:a16="http://schemas.microsoft.com/office/drawing/2014/main" id="{16306A54-BAFD-01E5-2433-ACC02928BF0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Oval 19">
                  <a:extLst>
                    <a:ext uri="{FF2B5EF4-FFF2-40B4-BE49-F238E27FC236}">
                      <a16:creationId xmlns:a16="http://schemas.microsoft.com/office/drawing/2014/main" id="{38CB045E-B2A5-29A6-28CA-DA1D417EEE2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Oval 20">
                  <a:extLst>
                    <a:ext uri="{FF2B5EF4-FFF2-40B4-BE49-F238E27FC236}">
                      <a16:creationId xmlns:a16="http://schemas.microsoft.com/office/drawing/2014/main" id="{A069C2D7-1097-ADBA-BF3F-6A5A2F38E17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2074" name="Line 26">
              <a:extLst>
                <a:ext uri="{FF2B5EF4-FFF2-40B4-BE49-F238E27FC236}">
                  <a16:creationId xmlns:a16="http://schemas.microsoft.com/office/drawing/2014/main" id="{9CF7B868-181B-0456-F004-CB1B3A69458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0" y="1536"/>
              <a:ext cx="1584" cy="216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Line 27">
              <a:extLst>
                <a:ext uri="{FF2B5EF4-FFF2-40B4-BE49-F238E27FC236}">
                  <a16:creationId xmlns:a16="http://schemas.microsoft.com/office/drawing/2014/main" id="{D1C657EB-B46E-F895-A457-54F809C06F2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76" y="1392"/>
              <a:ext cx="1584" cy="172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Line 28">
              <a:extLst>
                <a:ext uri="{FF2B5EF4-FFF2-40B4-BE49-F238E27FC236}">
                  <a16:creationId xmlns:a16="http://schemas.microsoft.com/office/drawing/2014/main" id="{51D42861-5CCA-A74E-FAD4-48C8AD4BE37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3216" y="0"/>
              <a:ext cx="240" cy="312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69" name="Rectangle 21">
            <a:extLst>
              <a:ext uri="{FF2B5EF4-FFF2-40B4-BE49-F238E27FC236}">
                <a16:creationId xmlns:a16="http://schemas.microsoft.com/office/drawing/2014/main" id="{DF9FB28D-F946-8E68-CE43-E39417315C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80C557DF-8490-273C-8512-D92AD83168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71577E4B-3604-1FD0-257E-3B2B34BC5F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GB" altLang="en-US"/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899E75E-D594-723F-4186-C2833B1BF7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GB" alt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2088AFBC-ED25-A8B1-44F2-556446129B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/>
            </a:lvl1pPr>
          </a:lstStyle>
          <a:p>
            <a:fld id="{E833D7D5-CB41-4BAD-B894-02F9130863E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F3D11-2A3D-259A-C66E-8BFF2FFA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A01E3-A238-A5F2-809E-9508C74FB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89285-CB3C-D0A3-8B20-0C3A10EC7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DDF67-4DC6-B26F-F672-42E223DB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0366B-D1A8-018A-D876-1775F16A4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B3DA9-629B-43E3-B97B-881323842A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526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D407A2-21B6-E224-083A-2C141B3A1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D1375-1A81-591F-5148-6497C7B0D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98FD3-D040-E4A7-31F7-BE2839F6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BECED-9871-996E-AE66-E6BF3307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1C917-558E-693E-357B-DA7AF384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2E646-040A-4BC4-A491-8DDB9198A2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53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77B3F-7F7F-0A0A-3179-0F2C345D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CBF14-7A50-07DC-E5BF-EACBFB077F4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D7C2FB77-47C9-F8BC-FE99-4C00732B2E4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1A27C-C83D-4EF2-3F67-EE480B90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84022-B82D-C0D9-D3B8-3BE9D3F24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5D9FF-DA2D-4B89-5659-61F9757E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B09EAE-1696-42BB-8B7B-57910BA65D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957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E19E1-0220-69E7-4E8E-30A0EF46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934D178F-FD9F-3723-561E-3A277036EF35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87D88-A68C-5CAB-0FF9-0DDE8C071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B1EFA-822A-FCE7-CB4D-0978D890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4CAFD-869A-8858-0539-F59323E4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1CA1A-2C8A-6BAE-A6EE-0E700502A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97F5E3-87D1-4D98-A542-77DEBD3EA6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860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2FD3-43AA-DFC6-ECE8-E0739DDDC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2CDBD-D162-6675-BB10-83944A17C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2D1DA-1438-2B37-532D-B47AC187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52962-9144-5692-2EFB-FCE436E3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B8FEE-90C2-3FB0-381F-69404B65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E28B-A1BD-4820-BD56-317B88AE25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270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94CF-196C-9996-BCB5-7F1D422B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DEB11-C11F-ED81-84A1-B49000149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9D40A-63EA-84F8-EF7D-27805BAA2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A036-44DF-3BC8-67B7-23F8C1C7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8A2D9-2DCF-5470-16DC-ED2C207B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58BC2-F16C-44DD-909F-3784FC449B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40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CB22-9F62-A753-0E4C-450067487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F122F-DD12-BD59-CA24-26654BD99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35C37-7C1B-1E45-195D-31C52CB20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34E68-7498-A794-3D74-5C4B30C09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13F2B-487C-F855-3CE8-DE584CA7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7774A-65A2-165E-3610-B5204B3B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417EA-68A4-40D4-9765-5BEFD7117D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888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D90F-5E9A-49DE-294A-B33BEF1D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AD8E9-EE5C-AFE1-15E1-B303FB429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DB484-FBB0-CF9E-19DF-2679818EC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C1990C-DDEF-1ABF-AFE1-C7582FD39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35C36-0BC5-9A19-9887-E8BED2A35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57109-6002-31C1-3137-EF4A425D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B06792-8837-1B60-6742-F730EB95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EA9C2A-B0C8-A682-3210-5AF60D46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EAB6C-09EA-4F4E-8B49-2D3E9D77D2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435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1323-79ED-3563-2F62-310B9CE8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35773-B963-90AD-97C9-856DB132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65178-16CF-7F4E-4D0E-EEA55992E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0D9A8-CC33-A9AD-6722-C5E8F04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B141C-584D-45B4-B2D1-2275E88761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451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77193-119E-E034-4CF1-679D861F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5F2E0-A713-6E82-8C55-6A16CCCB8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D028D-5A00-E463-BC6D-E44B6FB8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1E8A5-8C6F-426C-99D8-04E55DEB32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937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3D13A-6EC5-9011-7CB8-F00FE5A67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AFA02-2F91-3FF4-3FAD-4F174FF32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C7CEA-6F19-B3D0-05EE-5EFE80C77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72A68-588D-6A33-335C-3DCD3353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2C6D9-A1ED-BB80-4EC2-16244D57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90061-1EDE-F96E-740C-C35C7C9D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4286A-C5B8-45EE-B61C-B5760DE63D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390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817C-B036-43CD-D037-D6B65AD2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0AED2-2719-91EB-2BA0-0B7ECE06D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FA715-9989-5A6D-5C3F-F35EAF3DD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0ED00-5139-F5E7-45F4-90F7E0B8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EE9FF-7392-EAF6-C5D5-4487A097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876CE-766D-967F-C194-9F745FF0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01444-D0C0-419C-8904-67B99B344B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564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roup 25">
            <a:extLst>
              <a:ext uri="{FF2B5EF4-FFF2-40B4-BE49-F238E27FC236}">
                <a16:creationId xmlns:a16="http://schemas.microsoft.com/office/drawing/2014/main" id="{79C15286-0F16-76FE-1376-7CD85246AB7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39200" cy="6858000"/>
            <a:chOff x="0" y="0"/>
            <a:chExt cx="5568" cy="4320"/>
          </a:xfrm>
        </p:grpSpPr>
        <p:grpSp>
          <p:nvGrpSpPr>
            <p:cNvPr id="1036" name="Group 12">
              <a:extLst>
                <a:ext uri="{FF2B5EF4-FFF2-40B4-BE49-F238E27FC236}">
                  <a16:creationId xmlns:a16="http://schemas.microsoft.com/office/drawing/2014/main" id="{9206C9D2-57BD-4387-403E-79DB4727B4A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3216" cy="3072"/>
              <a:chOff x="0" y="0"/>
              <a:chExt cx="2928" cy="2784"/>
            </a:xfrm>
          </p:grpSpPr>
          <p:sp>
            <p:nvSpPr>
              <p:cNvPr id="1031" name="Oval 7">
                <a:extLst>
                  <a:ext uri="{FF2B5EF4-FFF2-40B4-BE49-F238E27FC236}">
                    <a16:creationId xmlns:a16="http://schemas.microsoft.com/office/drawing/2014/main" id="{D0B4E121-7C8B-40B4-92BB-23E30EE01E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2" name="Oval 8">
                <a:extLst>
                  <a:ext uri="{FF2B5EF4-FFF2-40B4-BE49-F238E27FC236}">
                    <a16:creationId xmlns:a16="http://schemas.microsoft.com/office/drawing/2014/main" id="{C0BF6119-8EB0-43E9-3B16-7ADFAFA05AA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8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3" name="Oval 9">
                <a:extLst>
                  <a:ext uri="{FF2B5EF4-FFF2-40B4-BE49-F238E27FC236}">
                    <a16:creationId xmlns:a16="http://schemas.microsoft.com/office/drawing/2014/main" id="{5B9400FC-CC09-05E3-48B2-9D3D142C38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4" name="Oval 10">
                <a:extLst>
                  <a:ext uri="{FF2B5EF4-FFF2-40B4-BE49-F238E27FC236}">
                    <a16:creationId xmlns:a16="http://schemas.microsoft.com/office/drawing/2014/main" id="{C474A6B5-1587-FA6B-5DDD-5EE4A2C37B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5" name="Oval 11">
                <a:extLst>
                  <a:ext uri="{FF2B5EF4-FFF2-40B4-BE49-F238E27FC236}">
                    <a16:creationId xmlns:a16="http://schemas.microsoft.com/office/drawing/2014/main" id="{CF9F3B6B-0EAA-2CB3-BAAD-2218CDA9F5A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37" name="Group 13">
              <a:extLst>
                <a:ext uri="{FF2B5EF4-FFF2-40B4-BE49-F238E27FC236}">
                  <a16:creationId xmlns:a16="http://schemas.microsoft.com/office/drawing/2014/main" id="{9381F587-00DA-2291-226C-17BD280322C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16" y="2016"/>
              <a:ext cx="2448" cy="2304"/>
              <a:chOff x="0" y="0"/>
              <a:chExt cx="2928" cy="2784"/>
            </a:xfrm>
          </p:grpSpPr>
          <p:sp>
            <p:nvSpPr>
              <p:cNvPr id="1038" name="Oval 14">
                <a:extLst>
                  <a:ext uri="{FF2B5EF4-FFF2-40B4-BE49-F238E27FC236}">
                    <a16:creationId xmlns:a16="http://schemas.microsoft.com/office/drawing/2014/main" id="{08D995B7-6A60-97BC-E277-432477013C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9" name="Oval 15">
                <a:extLst>
                  <a:ext uri="{FF2B5EF4-FFF2-40B4-BE49-F238E27FC236}">
                    <a16:creationId xmlns:a16="http://schemas.microsoft.com/office/drawing/2014/main" id="{2822E95F-D8DC-CEBD-E891-038B46834A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8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0" name="Oval 16">
                <a:extLst>
                  <a:ext uri="{FF2B5EF4-FFF2-40B4-BE49-F238E27FC236}">
                    <a16:creationId xmlns:a16="http://schemas.microsoft.com/office/drawing/2014/main" id="{FB1B5810-B0C2-3833-C1F5-F32E554877A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1" name="Oval 17">
                <a:extLst>
                  <a:ext uri="{FF2B5EF4-FFF2-40B4-BE49-F238E27FC236}">
                    <a16:creationId xmlns:a16="http://schemas.microsoft.com/office/drawing/2014/main" id="{B723D5D1-6EA7-305E-66BB-7638E37C2A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2" name="Oval 18">
                <a:extLst>
                  <a:ext uri="{FF2B5EF4-FFF2-40B4-BE49-F238E27FC236}">
                    <a16:creationId xmlns:a16="http://schemas.microsoft.com/office/drawing/2014/main" id="{B3888745-0C5C-DA93-8D35-5F56E646D0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43" name="Group 19">
              <a:extLst>
                <a:ext uri="{FF2B5EF4-FFF2-40B4-BE49-F238E27FC236}">
                  <a16:creationId xmlns:a16="http://schemas.microsoft.com/office/drawing/2014/main" id="{2949C3F6-1AC6-804D-D983-EEAA923D83E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832" y="96"/>
              <a:ext cx="2736" cy="2592"/>
              <a:chOff x="0" y="0"/>
              <a:chExt cx="2928" cy="2784"/>
            </a:xfrm>
          </p:grpSpPr>
          <p:sp>
            <p:nvSpPr>
              <p:cNvPr id="1044" name="Oval 20">
                <a:extLst>
                  <a:ext uri="{FF2B5EF4-FFF2-40B4-BE49-F238E27FC236}">
                    <a16:creationId xmlns:a16="http://schemas.microsoft.com/office/drawing/2014/main" id="{4F2AE469-0D36-EF5A-00C5-17ADFFC81D4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5" name="Oval 21">
                <a:extLst>
                  <a:ext uri="{FF2B5EF4-FFF2-40B4-BE49-F238E27FC236}">
                    <a16:creationId xmlns:a16="http://schemas.microsoft.com/office/drawing/2014/main" id="{37DF3F26-FA57-2687-7A24-2A04E61B0C3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8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6" name="Oval 22">
                <a:extLst>
                  <a:ext uri="{FF2B5EF4-FFF2-40B4-BE49-F238E27FC236}">
                    <a16:creationId xmlns:a16="http://schemas.microsoft.com/office/drawing/2014/main" id="{258B771A-3491-284A-F18C-DCE63F251C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7" name="Oval 23">
                <a:extLst>
                  <a:ext uri="{FF2B5EF4-FFF2-40B4-BE49-F238E27FC236}">
                    <a16:creationId xmlns:a16="http://schemas.microsoft.com/office/drawing/2014/main" id="{7DD53601-EA61-8027-2697-7613C3ADA9D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8" name="Oval 24">
                <a:extLst>
                  <a:ext uri="{FF2B5EF4-FFF2-40B4-BE49-F238E27FC236}">
                    <a16:creationId xmlns:a16="http://schemas.microsoft.com/office/drawing/2014/main" id="{2C44661D-A9B5-7CBF-69C5-04EA8DE7802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026" name="Rectangle 2">
            <a:extLst>
              <a:ext uri="{FF2B5EF4-FFF2-40B4-BE49-F238E27FC236}">
                <a16:creationId xmlns:a16="http://schemas.microsoft.com/office/drawing/2014/main" id="{5A0C0C73-00BA-5815-3EA4-A69815A0E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3AA29F-793A-1E70-CA4C-997E0BFDA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D5AFF-D7D5-2443-CFF3-94F7653D0F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70A458-5E72-F093-2E63-4E35A4A3CA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AC39B5-6832-D538-E992-8028E31842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99A63FF2-6E62-4725-B1F5-66F204E1767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1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58651B1-39E4-B041-9033-C82E930C39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9600">
                <a:latin typeface="Kristen ITC" panose="03050502040202030202" pitchFamily="66" charset="0"/>
              </a:rPr>
              <a:t>Rocks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334FF01-E07A-07C1-F1BD-184A5BEF7A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5202353-3D78-E2B6-72C9-A37773970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B9C14DC-ECD1-595F-0685-B1103BF48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Kristen ITC" panose="03050502040202030202" pitchFamily="66" charset="0"/>
              </a:rPr>
              <a:t>Rocks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378485E-0C0E-7E6D-0184-33CB6E2EE4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000">
                <a:latin typeface="Kristen ITC" panose="03050502040202030202" pitchFamily="66" charset="0"/>
              </a:rPr>
              <a:t>There are </a:t>
            </a:r>
            <a:r>
              <a:rPr lang="en-GB" altLang="en-US" sz="2000" b="1">
                <a:latin typeface="Kristen ITC" panose="03050502040202030202" pitchFamily="66" charset="0"/>
              </a:rPr>
              <a:t>3 types</a:t>
            </a:r>
            <a:r>
              <a:rPr lang="en-GB" altLang="en-US" sz="2000">
                <a:latin typeface="Kristen ITC" panose="03050502040202030202" pitchFamily="66" charset="0"/>
              </a:rPr>
              <a:t> of rocks.</a:t>
            </a:r>
          </a:p>
          <a:p>
            <a:r>
              <a:rPr lang="en-GB" altLang="en-US" sz="2000">
                <a:latin typeface="Kristen ITC" panose="03050502040202030202" pitchFamily="66" charset="0"/>
              </a:rPr>
              <a:t>Igneous, metamorphic and sedimentary.</a:t>
            </a:r>
          </a:p>
          <a:p>
            <a:r>
              <a:rPr lang="en-GB" altLang="en-US" sz="2000">
                <a:latin typeface="Kristen ITC" panose="03050502040202030202" pitchFamily="66" charset="0"/>
              </a:rPr>
              <a:t>Some rocks have air bubbles because of the way they are formed.</a:t>
            </a:r>
          </a:p>
          <a:p>
            <a:r>
              <a:rPr lang="en-GB" altLang="en-US" sz="2000">
                <a:latin typeface="Kristen ITC" panose="03050502040202030202" pitchFamily="66" charset="0"/>
              </a:rPr>
              <a:t> Rocks such as Millstone Grit have these properties and are otherwise known as Sedimentary Rocks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812D887-F872-83E4-5205-EF94E628EFC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000">
                <a:latin typeface="Kristen ITC" panose="03050502040202030202" pitchFamily="66" charset="0"/>
              </a:rPr>
              <a:t>Other rocks don’t have air bubbles, these tend to have crystals</a:t>
            </a:r>
          </a:p>
          <a:p>
            <a:r>
              <a:rPr lang="en-GB" altLang="en-US" sz="2000">
                <a:latin typeface="Kristen ITC" panose="03050502040202030202" pitchFamily="66" charset="0"/>
              </a:rPr>
              <a:t>Crystals have a more jagged form (meaning they fit together more easily)</a:t>
            </a:r>
          </a:p>
          <a:p>
            <a:r>
              <a:rPr lang="en-GB" altLang="en-US" sz="2000">
                <a:latin typeface="Kristen ITC" panose="03050502040202030202" pitchFamily="66" charset="0"/>
              </a:rPr>
              <a:t>This means there’s less air bubbles therefore its a denser rock</a:t>
            </a:r>
          </a:p>
          <a:p>
            <a:r>
              <a:rPr lang="en-GB" altLang="en-US" sz="2000">
                <a:latin typeface="Kristen ITC" panose="03050502040202030202" pitchFamily="66" charset="0"/>
              </a:rPr>
              <a:t>Metamorphic and Igneous rocks have these properties.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44993684-8186-1852-EBED-C9C1AB28D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Kristen ITC" panose="03050502040202030202" pitchFamily="66" charset="0"/>
              </a:rPr>
              <a:t>Metamorphic</a:t>
            </a:r>
          </a:p>
        </p:txBody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E23FAD6E-BF52-9CD7-E0D3-D756161EDFF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>
                <a:latin typeface="Kristen ITC" panose="03050502040202030202" pitchFamily="66" charset="0"/>
              </a:rPr>
              <a:t>Metamorphism means "changed form". </a:t>
            </a:r>
          </a:p>
          <a:p>
            <a:r>
              <a:rPr lang="en-GB" altLang="en-US" sz="2800">
                <a:latin typeface="Kristen ITC" panose="03050502040202030202" pitchFamily="66" charset="0"/>
              </a:rPr>
              <a:t>The Changes occur because of: </a:t>
            </a:r>
          </a:p>
          <a:p>
            <a:r>
              <a:rPr lang="en-GB" altLang="en-US" sz="2800">
                <a:latin typeface="Kristen ITC" panose="03050502040202030202" pitchFamily="66" charset="0"/>
              </a:rPr>
              <a:t>Heat </a:t>
            </a:r>
          </a:p>
          <a:p>
            <a:r>
              <a:rPr lang="en-GB" altLang="en-US" sz="2800">
                <a:latin typeface="Kristen ITC" panose="03050502040202030202" pitchFamily="66" charset="0"/>
              </a:rPr>
              <a:t>Pressure </a:t>
            </a:r>
          </a:p>
          <a:p>
            <a:endParaRPr lang="en-GB" altLang="en-US" sz="2800">
              <a:latin typeface="Kristen ITC" panose="03050502040202030202" pitchFamily="66" charset="0"/>
            </a:endParaRPr>
          </a:p>
          <a:p>
            <a:endParaRPr lang="en-GB" altLang="en-US" sz="2800">
              <a:latin typeface="Kristen ITC" panose="03050502040202030202" pitchFamily="66" charset="0"/>
            </a:endParaRPr>
          </a:p>
        </p:txBody>
      </p:sp>
      <p:pic>
        <p:nvPicPr>
          <p:cNvPr id="22538" name="Picture 1034">
            <a:extLst>
              <a:ext uri="{FF2B5EF4-FFF2-40B4-BE49-F238E27FC236}">
                <a16:creationId xmlns:a16="http://schemas.microsoft.com/office/drawing/2014/main" id="{2A132738-A7CE-7353-C4B1-FD3CEB8F52B0}"/>
              </a:ext>
            </a:extLst>
          </p:cNvPr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33600"/>
            <a:ext cx="38100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D19EF73-4528-12D4-9336-0BE7E25A3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Kristen ITC" panose="03050502040202030202" pitchFamily="66" charset="0"/>
              </a:rPr>
              <a:t>How metamorphic rocks change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044509A-1CDF-8D14-BE2C-645BB98A5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>
                <a:latin typeface="Kristen ITC" panose="03050502040202030202" pitchFamily="66" charset="0"/>
              </a:rPr>
              <a:t>Say a sedimentary rock is pushed down towards the earth’s mantle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Kristen ITC" panose="03050502040202030202" pitchFamily="66" charset="0"/>
              </a:rPr>
              <a:t>The magma heats it up and changes its structure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Kristen ITC" panose="03050502040202030202" pitchFamily="66" charset="0"/>
              </a:rPr>
              <a:t>Also the pressure can take part in this process.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Kristen ITC" panose="03050502040202030202" pitchFamily="66" charset="0"/>
              </a:rPr>
              <a:t>The pressure comes from rocks above and they get pushed down.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Kristen ITC" panose="03050502040202030202" pitchFamily="66" charset="0"/>
              </a:rPr>
              <a:t>So the texture, mineral structure and physical properties all change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Kristen ITC" panose="03050502040202030202" pitchFamily="66" charset="0"/>
              </a:rPr>
              <a:t>However, they have the same because they have the same chemical compounds.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01C445D-7714-6924-5AD1-A19A01774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Kristen ITC" panose="03050502040202030202" pitchFamily="66" charset="0"/>
              </a:rPr>
              <a:t>Sedimentary Rocks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7D653010-3104-2254-71E2-315BAD6B54B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419600" cy="5257800"/>
          </a:xfrm>
        </p:spPr>
        <p:txBody>
          <a:bodyPr/>
          <a:lstStyle/>
          <a:p>
            <a:pPr algn="ctr"/>
            <a:r>
              <a:rPr lang="en-GB" altLang="en-US" sz="2000" b="1">
                <a:latin typeface="Kristen ITC" panose="03050502040202030202" pitchFamily="66" charset="0"/>
                <a:cs typeface="Arial" panose="020B0604020202020204" pitchFamily="34" charset="0"/>
              </a:rPr>
              <a:t>For thousands, even millions of years, little pieces of our earth have been eroded</a:t>
            </a:r>
          </a:p>
          <a:p>
            <a:pPr algn="ctr"/>
            <a:r>
              <a:rPr lang="en-GB" altLang="en-US" sz="2000" b="1">
                <a:latin typeface="Kristen ITC" panose="03050502040202030202" pitchFamily="66" charset="0"/>
                <a:cs typeface="Arial" panose="020B0604020202020204" pitchFamily="34" charset="0"/>
              </a:rPr>
              <a:t>broken down and worn away</a:t>
            </a:r>
            <a:br>
              <a:rPr lang="en-GB" altLang="en-US" sz="2000" b="1">
                <a:latin typeface="Kristen ITC" panose="03050502040202030202" pitchFamily="66" charset="0"/>
                <a:cs typeface="Arial" panose="020B0604020202020204" pitchFamily="34" charset="0"/>
              </a:rPr>
            </a:br>
            <a:r>
              <a:rPr lang="en-GB" altLang="en-US" sz="2000" b="1">
                <a:latin typeface="Kristen ITC" panose="03050502040202030202" pitchFamily="66" charset="0"/>
                <a:cs typeface="Arial" panose="020B0604020202020204" pitchFamily="34" charset="0"/>
              </a:rPr>
              <a:t>by wind and water </a:t>
            </a:r>
          </a:p>
          <a:p>
            <a:pPr algn="ctr"/>
            <a:r>
              <a:rPr lang="en-GB" altLang="en-US" sz="2000" b="1">
                <a:latin typeface="Kristen ITC" panose="03050502040202030202" pitchFamily="66" charset="0"/>
                <a:cs typeface="Arial" panose="020B0604020202020204" pitchFamily="34" charset="0"/>
              </a:rPr>
              <a:t>These little bits of our earth are washed downstream where they settle to the bottom of the rivers, lakes, and oceans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altLang="en-US" sz="2000" b="1">
                <a:latin typeface="Kristen ITC" panose="03050502040202030202" pitchFamily="66" charset="0"/>
                <a:cs typeface="Arial" panose="020B0604020202020204" pitchFamily="34" charset="0"/>
              </a:rPr>
              <a:t>Layer after layer of eroded earth is deposited on top of each </a:t>
            </a:r>
          </a:p>
          <a:p>
            <a:pPr algn="ctr"/>
            <a:endParaRPr lang="en-GB" altLang="en-US" sz="2000" b="1">
              <a:latin typeface="Kristen ITC" panose="03050502040202030202" pitchFamily="66" charset="0"/>
              <a:cs typeface="Arial" panose="020B0604020202020204" pitchFamily="34" charset="0"/>
            </a:endParaRPr>
          </a:p>
          <a:p>
            <a:pPr algn="ctr"/>
            <a:endParaRPr lang="en-GB" altLang="en-US" sz="2000" b="1">
              <a:latin typeface="Kristen ITC" panose="03050502040202030202" pitchFamily="66" charset="0"/>
              <a:cs typeface="Arial" panose="020B0604020202020204" pitchFamily="34" charset="0"/>
            </a:endParaRPr>
          </a:p>
          <a:p>
            <a:pPr algn="ctr"/>
            <a:endParaRPr lang="en-GB" altLang="en-US" sz="2000" b="1">
              <a:latin typeface="Kristen ITC" panose="03050502040202030202" pitchFamily="66" charset="0"/>
              <a:cs typeface="Arial" panose="020B0604020202020204" pitchFamily="34" charset="0"/>
            </a:endParaRPr>
          </a:p>
          <a:p>
            <a:pPr algn="ctr"/>
            <a:endParaRPr lang="en-GB" altLang="en-US" sz="2000">
              <a:latin typeface="Kristen ITC" panose="03050502040202030202" pitchFamily="66" charset="0"/>
              <a:cs typeface="Arial" panose="020B0604020202020204" pitchFamily="34" charset="0"/>
            </a:endParaRPr>
          </a:p>
          <a:p>
            <a:endParaRPr lang="en-GB" altLang="en-US" sz="1800">
              <a:latin typeface="Kristen ITC" panose="03050502040202030202" pitchFamily="66" charset="0"/>
            </a:endParaRP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C29834ED-D67B-6F3F-DBCD-BC0E3A3D6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1914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22B73B39-2BD6-DAEF-B7BD-A742B7F57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1914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4585" name="Picture 9">
            <a:extLst>
              <a:ext uri="{FF2B5EF4-FFF2-40B4-BE49-F238E27FC236}">
                <a16:creationId xmlns:a16="http://schemas.microsoft.com/office/drawing/2014/main" id="{25FEE4AC-888C-882A-B67B-FD95DB734D66}"/>
              </a:ext>
            </a:extLst>
          </p:cNvPr>
          <p:cNvPicPr>
            <a:picLocks noChangeAspect="1" noChangeArrowheads="1" noCrop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1700" y="1981200"/>
            <a:ext cx="3378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DCDB3F0-4E59-644E-360B-A138206B0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Continued ...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5A831A2-9D42-04F4-4019-97C7787CE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n-US" sz="2800">
                <a:latin typeface="Kristen ITC" panose="03050502040202030202" pitchFamily="66" charset="0"/>
                <a:cs typeface="Arial" panose="020B0604020202020204" pitchFamily="34" charset="0"/>
              </a:rPr>
              <a:t>These layers are pressed down more and more through time, until the bottom layers slowly turn into rock.</a:t>
            </a:r>
          </a:p>
          <a:p>
            <a:pPr algn="ctr"/>
            <a:r>
              <a:rPr lang="en-GB" altLang="en-US" sz="2800">
                <a:latin typeface="Kristen ITC" panose="03050502040202030202" pitchFamily="66" charset="0"/>
                <a:cs typeface="Arial" panose="020B0604020202020204" pitchFamily="34" charset="0"/>
              </a:rPr>
              <a:t>The weight of all the layers squeezes out most of the water from the sediment</a:t>
            </a:r>
          </a:p>
          <a:p>
            <a:pPr algn="ctr"/>
            <a:r>
              <a:rPr lang="en-GB" altLang="en-US" sz="2800">
                <a:latin typeface="Kristen ITC" panose="03050502040202030202" pitchFamily="66" charset="0"/>
                <a:cs typeface="Arial" panose="020B0604020202020204" pitchFamily="34" charset="0"/>
              </a:rPr>
              <a:t>Chemicals in the water cement the bits of sand and mud together</a:t>
            </a:r>
          </a:p>
          <a:p>
            <a:pPr algn="ctr"/>
            <a:r>
              <a:rPr lang="en-GB" altLang="en-US" sz="2800" b="1">
                <a:latin typeface="Kristen ITC" panose="03050502040202030202" pitchFamily="66" charset="0"/>
                <a:cs typeface="Arial" panose="020B0604020202020204" pitchFamily="34" charset="0"/>
              </a:rPr>
              <a:t>A new sedimentary rock has formed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F981022-7FD6-C367-B720-2E6310615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Kristen ITC" panose="03050502040202030202" pitchFamily="66" charset="0"/>
              </a:rPr>
              <a:t>Igneous Rocks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6D36969-79C5-5801-EFEB-3F6E3BA652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>
                <a:latin typeface="Kristen ITC" panose="03050502040202030202" pitchFamily="66" charset="0"/>
              </a:rPr>
              <a:t>Igneous rocks are formed ...</a:t>
            </a:r>
          </a:p>
          <a:p>
            <a:r>
              <a:rPr lang="en-GB" altLang="en-US" sz="2800">
                <a:latin typeface="Kristen ITC" panose="03050502040202030202" pitchFamily="66" charset="0"/>
              </a:rPr>
              <a:t>When molten rock (magma) is pushed up from beneath the earth’s crust</a:t>
            </a:r>
          </a:p>
          <a:p>
            <a:r>
              <a:rPr lang="en-GB" altLang="en-US" sz="2800">
                <a:latin typeface="Kristen ITC" panose="03050502040202030202" pitchFamily="66" charset="0"/>
              </a:rPr>
              <a:t>It cools to form solid rock 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E57267A4-8715-FCA1-B2BC-77FB3C1862C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 u="sng">
                <a:latin typeface="Kristen ITC" panose="03050502040202030202" pitchFamily="66" charset="0"/>
              </a:rPr>
              <a:t>Properties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Kristen ITC" panose="03050502040202030202" pitchFamily="66" charset="0"/>
              </a:rPr>
              <a:t>They contain crystals and they are hard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Kristen ITC" panose="03050502040202030202" pitchFamily="66" charset="0"/>
              </a:rPr>
              <a:t>There are two types of igneous rock</a:t>
            </a:r>
          </a:p>
          <a:p>
            <a:pPr>
              <a:lnSpc>
                <a:spcPct val="90000"/>
              </a:lnSpc>
            </a:pPr>
            <a:r>
              <a:rPr lang="en-GB" altLang="en-US" sz="2800" i="1">
                <a:latin typeface="Kristen ITC" panose="03050502040202030202" pitchFamily="66" charset="0"/>
              </a:rPr>
              <a:t>Intrusive and extrusive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9CDEB7F-969E-F1BF-BE30-EB9543D1E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Kristen ITC" panose="03050502040202030202" pitchFamily="66" charset="0"/>
              </a:rPr>
              <a:t>Continued...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BE0074C-CE11-9FDE-39AA-74CEC593A6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>
                <a:latin typeface="Kristen ITC" panose="03050502040202030202" pitchFamily="66" charset="0"/>
              </a:rPr>
              <a:t>Intrusive igneous rocks have </a:t>
            </a:r>
            <a:r>
              <a:rPr lang="en-GB" altLang="en-US" sz="2400" i="1">
                <a:latin typeface="Kristen ITC" panose="03050502040202030202" pitchFamily="66" charset="0"/>
              </a:rPr>
              <a:t>cooled slowly</a:t>
            </a:r>
            <a:r>
              <a:rPr lang="en-GB" altLang="en-US" sz="2400">
                <a:latin typeface="Kristen ITC" panose="03050502040202030202" pitchFamily="66" charset="0"/>
              </a:rPr>
              <a:t> in the earth’s crust</a:t>
            </a:r>
          </a:p>
          <a:p>
            <a:r>
              <a:rPr lang="en-GB" altLang="en-US" sz="2400">
                <a:latin typeface="Kristen ITC" panose="03050502040202030202" pitchFamily="66" charset="0"/>
              </a:rPr>
              <a:t>They have </a:t>
            </a:r>
            <a:r>
              <a:rPr lang="en-GB" altLang="en-US" sz="2400" i="1">
                <a:latin typeface="Kristen ITC" panose="03050502040202030202" pitchFamily="66" charset="0"/>
              </a:rPr>
              <a:t>large</a:t>
            </a:r>
            <a:r>
              <a:rPr lang="en-GB" altLang="en-US" sz="2400">
                <a:latin typeface="Kristen ITC" panose="03050502040202030202" pitchFamily="66" charset="0"/>
              </a:rPr>
              <a:t> crystals</a:t>
            </a:r>
          </a:p>
          <a:p>
            <a:r>
              <a:rPr lang="en-GB" altLang="en-US" sz="2400">
                <a:latin typeface="Kristen ITC" panose="03050502040202030202" pitchFamily="66" charset="0"/>
              </a:rPr>
              <a:t>Extrusive igneous rocks </a:t>
            </a:r>
            <a:r>
              <a:rPr lang="en-GB" altLang="en-US" sz="2400" i="1">
                <a:latin typeface="Kristen ITC" panose="03050502040202030202" pitchFamily="66" charset="0"/>
              </a:rPr>
              <a:t>cool quickly</a:t>
            </a:r>
          </a:p>
          <a:p>
            <a:r>
              <a:rPr lang="en-GB" altLang="en-US" sz="2400">
                <a:latin typeface="Kristen ITC" panose="03050502040202030202" pitchFamily="66" charset="0"/>
              </a:rPr>
              <a:t>They have </a:t>
            </a:r>
            <a:r>
              <a:rPr lang="en-GB" altLang="en-US" sz="2400" i="1">
                <a:latin typeface="Kristen ITC" panose="03050502040202030202" pitchFamily="66" charset="0"/>
              </a:rPr>
              <a:t>small</a:t>
            </a:r>
            <a:r>
              <a:rPr lang="en-GB" altLang="en-US" sz="2400">
                <a:latin typeface="Kristen ITC" panose="03050502040202030202" pitchFamily="66" charset="0"/>
              </a:rPr>
              <a:t> crystals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D27C013D-6923-8D5E-C011-45B97A853501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787650"/>
            <a:ext cx="3810000" cy="2501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0F46C70-41A3-554D-CBF4-AE35B9ACC8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Presented by: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5BA6747-663F-AEE6-F01B-72DFBF0571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>
                <a:latin typeface="Kristen ITC" panose="03050502040202030202" pitchFamily="66" charset="0"/>
              </a:rPr>
              <a:t>Antoinette and</a:t>
            </a:r>
          </a:p>
          <a:p>
            <a:r>
              <a:rPr lang="en-GB" altLang="en-US">
                <a:latin typeface="Kristen ITC" panose="03050502040202030202" pitchFamily="66" charset="0"/>
              </a:rPr>
              <a:t>Kailyn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theme/theme1.xml><?xml version="1.0" encoding="utf-8"?>
<a:theme xmlns:a="http://schemas.openxmlformats.org/drawingml/2006/main" name="radar">
  <a:themeElements>
    <a:clrScheme name="radar 1">
      <a:dk1>
        <a:srgbClr val="000000"/>
      </a:dk1>
      <a:lt1>
        <a:srgbClr val="EAEAEA"/>
      </a:lt1>
      <a:dk2>
        <a:srgbClr val="000066"/>
      </a:dk2>
      <a:lt2>
        <a:srgbClr val="FFFFFF"/>
      </a:lt2>
      <a:accent1>
        <a:srgbClr val="003399"/>
      </a:accent1>
      <a:accent2>
        <a:srgbClr val="99CCFF"/>
      </a:accent2>
      <a:accent3>
        <a:srgbClr val="AAAAB8"/>
      </a:accent3>
      <a:accent4>
        <a:srgbClr val="C8C8C8"/>
      </a:accent4>
      <a:accent5>
        <a:srgbClr val="AAADCA"/>
      </a:accent5>
      <a:accent6>
        <a:srgbClr val="8AB9E7"/>
      </a:accent6>
      <a:hlink>
        <a:srgbClr val="CC9900"/>
      </a:hlink>
      <a:folHlink>
        <a:srgbClr val="996600"/>
      </a:folHlink>
    </a:clrScheme>
    <a:fontScheme name="rad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adar 1">
        <a:dk1>
          <a:srgbClr val="000000"/>
        </a:dk1>
        <a:lt1>
          <a:srgbClr val="EAEAEA"/>
        </a:lt1>
        <a:dk2>
          <a:srgbClr val="000066"/>
        </a:dk2>
        <a:lt2>
          <a:srgbClr val="FFFFFF"/>
        </a:lt2>
        <a:accent1>
          <a:srgbClr val="003399"/>
        </a:accent1>
        <a:accent2>
          <a:srgbClr val="99CCFF"/>
        </a:accent2>
        <a:accent3>
          <a:srgbClr val="AAAAB8"/>
        </a:accent3>
        <a:accent4>
          <a:srgbClr val="C8C8C8"/>
        </a:accent4>
        <a:accent5>
          <a:srgbClr val="AAADCA"/>
        </a:accent5>
        <a:accent6>
          <a:srgbClr val="8AB9E7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2">
        <a:dk1>
          <a:srgbClr val="666699"/>
        </a:dk1>
        <a:lt1>
          <a:srgbClr val="CCCCFF"/>
        </a:lt1>
        <a:dk2>
          <a:srgbClr val="000040"/>
        </a:dk2>
        <a:lt2>
          <a:srgbClr val="A4A4C2"/>
        </a:lt2>
        <a:accent1>
          <a:srgbClr val="003399"/>
        </a:accent1>
        <a:accent2>
          <a:srgbClr val="0099FF"/>
        </a:accent2>
        <a:accent3>
          <a:srgbClr val="E2E2FF"/>
        </a:accent3>
        <a:accent4>
          <a:srgbClr val="565682"/>
        </a:accent4>
        <a:accent5>
          <a:srgbClr val="AAADCA"/>
        </a:accent5>
        <a:accent6>
          <a:srgbClr val="008AE7"/>
        </a:accent6>
        <a:hlink>
          <a:srgbClr val="B68600"/>
        </a:hlink>
        <a:folHlink>
          <a:srgbClr val="8A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3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777777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BDBDBD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4">
        <a:dk1>
          <a:srgbClr val="333333"/>
        </a:dk1>
        <a:lt1>
          <a:srgbClr val="FFFF66"/>
        </a:lt1>
        <a:dk2>
          <a:srgbClr val="000000"/>
        </a:dk2>
        <a:lt2>
          <a:srgbClr val="CC3300"/>
        </a:lt2>
        <a:accent1>
          <a:srgbClr val="5F5F5F"/>
        </a:accent1>
        <a:accent2>
          <a:srgbClr val="3399FF"/>
        </a:accent2>
        <a:accent3>
          <a:srgbClr val="AAAAAA"/>
        </a:accent3>
        <a:accent4>
          <a:srgbClr val="DADA56"/>
        </a:accent4>
        <a:accent5>
          <a:srgbClr val="B6B6B6"/>
        </a:accent5>
        <a:accent6>
          <a:srgbClr val="2D8AE7"/>
        </a:accent6>
        <a:hlink>
          <a:srgbClr val="008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5">
        <a:dk1>
          <a:srgbClr val="003300"/>
        </a:dk1>
        <a:lt1>
          <a:srgbClr val="FFFFCC"/>
        </a:lt1>
        <a:dk2>
          <a:srgbClr val="006600"/>
        </a:dk2>
        <a:lt2>
          <a:srgbClr val="FFFF00"/>
        </a:lt2>
        <a:accent1>
          <a:srgbClr val="008000"/>
        </a:accent1>
        <a:accent2>
          <a:srgbClr val="3399FF"/>
        </a:accent2>
        <a:accent3>
          <a:srgbClr val="AAB8AA"/>
        </a:accent3>
        <a:accent4>
          <a:srgbClr val="DADAAE"/>
        </a:accent4>
        <a:accent5>
          <a:srgbClr val="AAC0AA"/>
        </a:accent5>
        <a:accent6>
          <a:srgbClr val="2D8AE7"/>
        </a:accent6>
        <a:hlink>
          <a:srgbClr val="6666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Designs\Radar.pot</Template>
  <TotalTime>86</TotalTime>
  <Words>432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Kristen ITC</vt:lpstr>
      <vt:lpstr>Arial</vt:lpstr>
      <vt:lpstr>radar</vt:lpstr>
      <vt:lpstr>Rocks</vt:lpstr>
      <vt:lpstr>Rocks</vt:lpstr>
      <vt:lpstr>Metamorphic</vt:lpstr>
      <vt:lpstr>How metamorphic rocks change</vt:lpstr>
      <vt:lpstr>Sedimentary Rocks</vt:lpstr>
      <vt:lpstr>Continued ...</vt:lpstr>
      <vt:lpstr>Igneous Rocks</vt:lpstr>
      <vt:lpstr>Continued...</vt:lpstr>
      <vt:lpstr>Presented by: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</dc:title>
  <dc:creator>A User</dc:creator>
  <cp:lastModifiedBy>Nayan GRIFFITHS</cp:lastModifiedBy>
  <cp:revision>10</cp:revision>
  <cp:lastPrinted>1601-01-01T00:00:00Z</cp:lastPrinted>
  <dcterms:created xsi:type="dcterms:W3CDTF">2003-07-01T08:56:49Z</dcterms:created>
  <dcterms:modified xsi:type="dcterms:W3CDTF">2023-05-23T22:13:06Z</dcterms:modified>
</cp:coreProperties>
</file>