
<file path=[Content_Types].xml><?xml version="1.0" encoding="utf-8"?>
<Types xmlns="http://schemas.openxmlformats.org/package/2006/content-types">
  <Default Extension="gif" ContentType="image/gi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53" r:id="rId1"/>
  </p:sldMasterIdLst>
  <p:notesMasterIdLst>
    <p:notesMasterId r:id="rId25"/>
  </p:notesMasterIdLst>
  <p:sldIdLst>
    <p:sldId id="256" r:id="rId2"/>
    <p:sldId id="260" r:id="rId3"/>
    <p:sldId id="257" r:id="rId4"/>
    <p:sldId id="258" r:id="rId5"/>
    <p:sldId id="259" r:id="rId6"/>
    <p:sldId id="263" r:id="rId7"/>
    <p:sldId id="261" r:id="rId8"/>
    <p:sldId id="277" r:id="rId9"/>
    <p:sldId id="262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5" r:id="rId21"/>
    <p:sldId id="276" r:id="rId22"/>
    <p:sldId id="278" r:id="rId23"/>
    <p:sldId id="279" r:id="rId24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09900"/>
    <a:srgbClr val="3333FF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911" autoAdjust="0"/>
    <p:restoredTop sz="90929"/>
  </p:normalViewPr>
  <p:slideViewPr>
    <p:cSldViewPr>
      <p:cViewPr varScale="1">
        <p:scale>
          <a:sx n="107" d="100"/>
          <a:sy n="107" d="100"/>
        </p:scale>
        <p:origin x="102" y="3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>
            <a:extLst>
              <a:ext uri="{FF2B5EF4-FFF2-40B4-BE49-F238E27FC236}">
                <a16:creationId xmlns:a16="http://schemas.microsoft.com/office/drawing/2014/main" id="{E74A17A6-687A-E808-5131-34B52A678106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en-US"/>
          </a:p>
        </p:txBody>
      </p:sp>
      <p:sp>
        <p:nvSpPr>
          <p:cNvPr id="34819" name="Rectangle 3">
            <a:extLst>
              <a:ext uri="{FF2B5EF4-FFF2-40B4-BE49-F238E27FC236}">
                <a16:creationId xmlns:a16="http://schemas.microsoft.com/office/drawing/2014/main" id="{4C730652-B77E-6416-2B2E-219416836A69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altLang="en-US"/>
          </a:p>
        </p:txBody>
      </p:sp>
      <p:sp>
        <p:nvSpPr>
          <p:cNvPr id="34820" name="Rectangle 4">
            <a:extLst>
              <a:ext uri="{FF2B5EF4-FFF2-40B4-BE49-F238E27FC236}">
                <a16:creationId xmlns:a16="http://schemas.microsoft.com/office/drawing/2014/main" id="{7C8F2BDF-1B27-3CEF-1E4D-E1D82DDB7FF8}"/>
              </a:ext>
            </a:extLst>
          </p:cNvPr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4821" name="Rectangle 5">
            <a:extLst>
              <a:ext uri="{FF2B5EF4-FFF2-40B4-BE49-F238E27FC236}">
                <a16:creationId xmlns:a16="http://schemas.microsoft.com/office/drawing/2014/main" id="{424A57E0-746C-F4D2-CDAA-165857CC85A5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34822" name="Rectangle 6">
            <a:extLst>
              <a:ext uri="{FF2B5EF4-FFF2-40B4-BE49-F238E27FC236}">
                <a16:creationId xmlns:a16="http://schemas.microsoft.com/office/drawing/2014/main" id="{385EAECE-155F-F871-DC0A-3E1A1DBC1A00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en-US"/>
          </a:p>
        </p:txBody>
      </p:sp>
      <p:sp>
        <p:nvSpPr>
          <p:cNvPr id="34823" name="Rectangle 7">
            <a:extLst>
              <a:ext uri="{FF2B5EF4-FFF2-40B4-BE49-F238E27FC236}">
                <a16:creationId xmlns:a16="http://schemas.microsoft.com/office/drawing/2014/main" id="{7A352845-2E15-4912-45E6-953AF27EBC2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B8490602-583A-47B5-9CCF-461F52878CF2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493384BA-F38E-1FB4-0FD1-471D1BDB24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6F58B2D-1FDD-4614-859F-92A60184148B}" type="slidenum">
              <a:rPr lang="en-US" altLang="en-US"/>
              <a:pPr/>
              <a:t>1</a:t>
            </a:fld>
            <a:endParaRPr lang="en-US" altLang="en-US"/>
          </a:p>
        </p:txBody>
      </p:sp>
      <p:sp>
        <p:nvSpPr>
          <p:cNvPr id="35842" name="Rectangle 2">
            <a:extLst>
              <a:ext uri="{FF2B5EF4-FFF2-40B4-BE49-F238E27FC236}">
                <a16:creationId xmlns:a16="http://schemas.microsoft.com/office/drawing/2014/main" id="{F97B10DA-E8F9-0BD6-A4A8-7B864DDC1AFC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3" name="Rectangle 3">
            <a:extLst>
              <a:ext uri="{FF2B5EF4-FFF2-40B4-BE49-F238E27FC236}">
                <a16:creationId xmlns:a16="http://schemas.microsoft.com/office/drawing/2014/main" id="{F534656A-0FFF-40C5-ADB8-124D2319DFC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A4AB0516-CD62-4AA8-E2F1-60D4CE4BDA3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8709E80-1685-4BF8-B5CD-8E99E51635DE}" type="slidenum">
              <a:rPr lang="en-US" altLang="en-US"/>
              <a:pPr/>
              <a:t>2</a:t>
            </a:fld>
            <a:endParaRPr lang="en-US" altLang="en-US"/>
          </a:p>
        </p:txBody>
      </p:sp>
      <p:sp>
        <p:nvSpPr>
          <p:cNvPr id="36866" name="Rectangle 2">
            <a:extLst>
              <a:ext uri="{FF2B5EF4-FFF2-40B4-BE49-F238E27FC236}">
                <a16:creationId xmlns:a16="http://schemas.microsoft.com/office/drawing/2014/main" id="{7542C731-7A16-DC1C-875D-248A20514127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7" name="Rectangle 3">
            <a:extLst>
              <a:ext uri="{FF2B5EF4-FFF2-40B4-BE49-F238E27FC236}">
                <a16:creationId xmlns:a16="http://schemas.microsoft.com/office/drawing/2014/main" id="{44687260-FB5F-3720-7155-E528263DC42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266A4711-C53D-BA1F-B4D2-B16E34C28B0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F804D86-B161-47F9-B62D-8B761D905A9A}" type="slidenum">
              <a:rPr lang="en-US" altLang="en-US"/>
              <a:pPr/>
              <a:t>3</a:t>
            </a:fld>
            <a:endParaRPr lang="en-US" altLang="en-US"/>
          </a:p>
        </p:txBody>
      </p:sp>
      <p:sp>
        <p:nvSpPr>
          <p:cNvPr id="37890" name="Rectangle 2">
            <a:extLst>
              <a:ext uri="{FF2B5EF4-FFF2-40B4-BE49-F238E27FC236}">
                <a16:creationId xmlns:a16="http://schemas.microsoft.com/office/drawing/2014/main" id="{2393919B-0F76-D980-4E0B-B1E30EA6D507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1" name="Rectangle 3">
            <a:extLst>
              <a:ext uri="{FF2B5EF4-FFF2-40B4-BE49-F238E27FC236}">
                <a16:creationId xmlns:a16="http://schemas.microsoft.com/office/drawing/2014/main" id="{174B9508-F46D-892A-68FA-28C3E48441C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42EEF760-B727-2D0A-0BBF-F3E58B81E24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886CAEF-494D-47E0-953E-EAF23660BDC9}" type="slidenum">
              <a:rPr lang="en-US" altLang="en-US"/>
              <a:pPr/>
              <a:t>4</a:t>
            </a:fld>
            <a:endParaRPr lang="en-US" altLang="en-US"/>
          </a:p>
        </p:txBody>
      </p:sp>
      <p:sp>
        <p:nvSpPr>
          <p:cNvPr id="38914" name="Rectangle 2">
            <a:extLst>
              <a:ext uri="{FF2B5EF4-FFF2-40B4-BE49-F238E27FC236}">
                <a16:creationId xmlns:a16="http://schemas.microsoft.com/office/drawing/2014/main" id="{0A28F998-A681-4FA4-81F5-644247A0B24A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5" name="Rectangle 3">
            <a:extLst>
              <a:ext uri="{FF2B5EF4-FFF2-40B4-BE49-F238E27FC236}">
                <a16:creationId xmlns:a16="http://schemas.microsoft.com/office/drawing/2014/main" id="{8B541193-9D34-55B1-E87D-7DD1718E547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5D08EAAF-32F1-45ED-1145-7716215139D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78FB2EA-54DD-4B6B-BB7B-70AB57169130}" type="slidenum">
              <a:rPr lang="en-US" altLang="en-US"/>
              <a:pPr/>
              <a:t>5</a:t>
            </a:fld>
            <a:endParaRPr lang="en-US" altLang="en-US"/>
          </a:p>
        </p:txBody>
      </p:sp>
      <p:sp>
        <p:nvSpPr>
          <p:cNvPr id="39938" name="Rectangle 2">
            <a:extLst>
              <a:ext uri="{FF2B5EF4-FFF2-40B4-BE49-F238E27FC236}">
                <a16:creationId xmlns:a16="http://schemas.microsoft.com/office/drawing/2014/main" id="{F162BC78-B435-17EA-3FE2-F1E4F8E74947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39" name="Rectangle 3">
            <a:extLst>
              <a:ext uri="{FF2B5EF4-FFF2-40B4-BE49-F238E27FC236}">
                <a16:creationId xmlns:a16="http://schemas.microsoft.com/office/drawing/2014/main" id="{1C14A014-F0A0-E09C-4F5F-BE25A80EBDC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6A97EA86-82B5-D01D-BF42-5D9A9029827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514F754-9F86-4DF1-A553-44D7C821DE57}" type="slidenum">
              <a:rPr lang="en-US" altLang="en-US"/>
              <a:pPr/>
              <a:t>6</a:t>
            </a:fld>
            <a:endParaRPr lang="en-US" altLang="en-US"/>
          </a:p>
        </p:txBody>
      </p:sp>
      <p:sp>
        <p:nvSpPr>
          <p:cNvPr id="40962" name="Rectangle 2">
            <a:extLst>
              <a:ext uri="{FF2B5EF4-FFF2-40B4-BE49-F238E27FC236}">
                <a16:creationId xmlns:a16="http://schemas.microsoft.com/office/drawing/2014/main" id="{CEA625EC-2154-D91A-1AA8-B6F4B108B5BC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3" name="Rectangle 3">
            <a:extLst>
              <a:ext uri="{FF2B5EF4-FFF2-40B4-BE49-F238E27FC236}">
                <a16:creationId xmlns:a16="http://schemas.microsoft.com/office/drawing/2014/main" id="{CE2BE49B-CF1F-408E-43B4-34AF9D14B6D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3F2CA749-77FC-A81E-CE36-F9DC8CA14E6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E3095AF-D766-4ECE-AF25-468518950135}" type="slidenum">
              <a:rPr lang="en-US" altLang="en-US"/>
              <a:pPr/>
              <a:t>7</a:t>
            </a:fld>
            <a:endParaRPr lang="en-US" altLang="en-US"/>
          </a:p>
        </p:txBody>
      </p:sp>
      <p:sp>
        <p:nvSpPr>
          <p:cNvPr id="41986" name="Rectangle 2">
            <a:extLst>
              <a:ext uri="{FF2B5EF4-FFF2-40B4-BE49-F238E27FC236}">
                <a16:creationId xmlns:a16="http://schemas.microsoft.com/office/drawing/2014/main" id="{C5D405B1-02FE-B71B-E751-7CB43E61D969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7" name="Rectangle 3">
            <a:extLst>
              <a:ext uri="{FF2B5EF4-FFF2-40B4-BE49-F238E27FC236}">
                <a16:creationId xmlns:a16="http://schemas.microsoft.com/office/drawing/2014/main" id="{319665EC-244C-B649-A7CA-C2483C329F0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2A140E79-AB60-739E-94CF-5299F62E2EC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BBEACA6-CFA9-4BC4-B2D0-C57372CF3061}" type="slidenum">
              <a:rPr lang="en-US" altLang="en-US"/>
              <a:pPr/>
              <a:t>8</a:t>
            </a:fld>
            <a:endParaRPr lang="en-US" altLang="en-US"/>
          </a:p>
        </p:txBody>
      </p:sp>
      <p:sp>
        <p:nvSpPr>
          <p:cNvPr id="43010" name="Rectangle 2">
            <a:extLst>
              <a:ext uri="{FF2B5EF4-FFF2-40B4-BE49-F238E27FC236}">
                <a16:creationId xmlns:a16="http://schemas.microsoft.com/office/drawing/2014/main" id="{9388F88F-2AF5-F0D5-9007-2E78FFEAA2BE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1" name="Rectangle 3">
            <a:extLst>
              <a:ext uri="{FF2B5EF4-FFF2-40B4-BE49-F238E27FC236}">
                <a16:creationId xmlns:a16="http://schemas.microsoft.com/office/drawing/2014/main" id="{36A54EC4-0180-977F-7B21-C9A109B14A0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47DBC496-96D7-3F17-5DD4-9B59A15EF2E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C168085-E8BF-4A1E-87FA-95DB5B34E67D}" type="slidenum">
              <a:rPr lang="en-US" altLang="en-US"/>
              <a:pPr/>
              <a:t>9</a:t>
            </a:fld>
            <a:endParaRPr lang="en-US" altLang="en-US"/>
          </a:p>
        </p:txBody>
      </p:sp>
      <p:sp>
        <p:nvSpPr>
          <p:cNvPr id="44034" name="Rectangle 2">
            <a:extLst>
              <a:ext uri="{FF2B5EF4-FFF2-40B4-BE49-F238E27FC236}">
                <a16:creationId xmlns:a16="http://schemas.microsoft.com/office/drawing/2014/main" id="{7499091D-5E13-8B29-D42B-A3F4B3C8F040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5" name="Rectangle 3">
            <a:extLst>
              <a:ext uri="{FF2B5EF4-FFF2-40B4-BE49-F238E27FC236}">
                <a16:creationId xmlns:a16="http://schemas.microsoft.com/office/drawing/2014/main" id="{CB4C576D-5511-5647-2622-7FB9A01EC2E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80BD564E-B593-79C4-8139-D04E734B730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3FFC434-3DB7-460E-8546-ACAC81E6E9CA}" type="slidenum">
              <a:rPr lang="en-US" altLang="en-US"/>
              <a:pPr/>
              <a:t>10</a:t>
            </a:fld>
            <a:endParaRPr lang="en-US" altLang="en-US"/>
          </a:p>
        </p:txBody>
      </p:sp>
      <p:sp>
        <p:nvSpPr>
          <p:cNvPr id="45058" name="Rectangle 2">
            <a:extLst>
              <a:ext uri="{FF2B5EF4-FFF2-40B4-BE49-F238E27FC236}">
                <a16:creationId xmlns:a16="http://schemas.microsoft.com/office/drawing/2014/main" id="{E0B9D95C-6160-F150-BB4B-9E5462B483B8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59" name="Rectangle 3">
            <a:extLst>
              <a:ext uri="{FF2B5EF4-FFF2-40B4-BE49-F238E27FC236}">
                <a16:creationId xmlns:a16="http://schemas.microsoft.com/office/drawing/2014/main" id="{F390A21A-E2E6-9E00-02E5-7546997115E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88C8CAC1-B3FC-831F-34EC-0029BA442CF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F8BA137-2AB0-4289-913F-137072DD7978}" type="slidenum">
              <a:rPr lang="en-US" altLang="en-US"/>
              <a:pPr/>
              <a:t>11</a:t>
            </a:fld>
            <a:endParaRPr lang="en-US" altLang="en-US"/>
          </a:p>
        </p:txBody>
      </p:sp>
      <p:sp>
        <p:nvSpPr>
          <p:cNvPr id="46082" name="Rectangle 2">
            <a:extLst>
              <a:ext uri="{FF2B5EF4-FFF2-40B4-BE49-F238E27FC236}">
                <a16:creationId xmlns:a16="http://schemas.microsoft.com/office/drawing/2014/main" id="{2540957A-3E99-03AA-F58B-FFEFFFDDAC18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3" name="Rectangle 3">
            <a:extLst>
              <a:ext uri="{FF2B5EF4-FFF2-40B4-BE49-F238E27FC236}">
                <a16:creationId xmlns:a16="http://schemas.microsoft.com/office/drawing/2014/main" id="{AC813FC8-F549-18E3-1C53-25D7AF3E7AF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73A056B3-09B3-D502-FACE-47341B801E2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5F4F751-8532-4616-AA7A-0DC8D2A69119}" type="slidenum">
              <a:rPr lang="en-US" altLang="en-US"/>
              <a:pPr/>
              <a:t>12</a:t>
            </a:fld>
            <a:endParaRPr lang="en-US" altLang="en-US"/>
          </a:p>
        </p:txBody>
      </p:sp>
      <p:sp>
        <p:nvSpPr>
          <p:cNvPr id="47106" name="Rectangle 2">
            <a:extLst>
              <a:ext uri="{FF2B5EF4-FFF2-40B4-BE49-F238E27FC236}">
                <a16:creationId xmlns:a16="http://schemas.microsoft.com/office/drawing/2014/main" id="{F0AADF21-F71E-648B-F0CF-D6C38A372C37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7" name="Rectangle 3">
            <a:extLst>
              <a:ext uri="{FF2B5EF4-FFF2-40B4-BE49-F238E27FC236}">
                <a16:creationId xmlns:a16="http://schemas.microsoft.com/office/drawing/2014/main" id="{D4D26F9A-FCD4-B5ED-ADC6-2DC8A8DF66D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90499BCE-53C7-7CFF-D110-B6D6CB5C02D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C47D4A1-9BD9-4D53-8095-AA2F35BA0330}" type="slidenum">
              <a:rPr lang="en-US" altLang="en-US"/>
              <a:pPr/>
              <a:t>13</a:t>
            </a:fld>
            <a:endParaRPr lang="en-US" altLang="en-US"/>
          </a:p>
        </p:txBody>
      </p:sp>
      <p:sp>
        <p:nvSpPr>
          <p:cNvPr id="48130" name="Rectangle 2">
            <a:extLst>
              <a:ext uri="{FF2B5EF4-FFF2-40B4-BE49-F238E27FC236}">
                <a16:creationId xmlns:a16="http://schemas.microsoft.com/office/drawing/2014/main" id="{C9A8CC34-8413-F6BF-3DF7-4538672ADCDF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1" name="Rectangle 3">
            <a:extLst>
              <a:ext uri="{FF2B5EF4-FFF2-40B4-BE49-F238E27FC236}">
                <a16:creationId xmlns:a16="http://schemas.microsoft.com/office/drawing/2014/main" id="{BC57D16D-56CD-9854-D16B-BDAE7AE7178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4BABBBCE-6974-4E39-D7D6-C86975C9215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2C22B43-EC79-48CF-AFBC-C8C914E083A9}" type="slidenum">
              <a:rPr lang="en-US" altLang="en-US"/>
              <a:pPr/>
              <a:t>14</a:t>
            </a:fld>
            <a:endParaRPr lang="en-US" altLang="en-US"/>
          </a:p>
        </p:txBody>
      </p:sp>
      <p:sp>
        <p:nvSpPr>
          <p:cNvPr id="49154" name="Rectangle 2">
            <a:extLst>
              <a:ext uri="{FF2B5EF4-FFF2-40B4-BE49-F238E27FC236}">
                <a16:creationId xmlns:a16="http://schemas.microsoft.com/office/drawing/2014/main" id="{39A28475-4525-53DB-200A-3C78E7636F5E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5" name="Rectangle 3">
            <a:extLst>
              <a:ext uri="{FF2B5EF4-FFF2-40B4-BE49-F238E27FC236}">
                <a16:creationId xmlns:a16="http://schemas.microsoft.com/office/drawing/2014/main" id="{B3928286-3440-B256-30DD-0F63EE1B7AC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6A4EECBE-F5E3-017A-8955-57D0FE4A5F2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910870F-3F7F-4387-967A-538E404E9F83}" type="slidenum">
              <a:rPr lang="en-US" altLang="en-US"/>
              <a:pPr/>
              <a:t>15</a:t>
            </a:fld>
            <a:endParaRPr lang="en-US" altLang="en-US"/>
          </a:p>
        </p:txBody>
      </p:sp>
      <p:sp>
        <p:nvSpPr>
          <p:cNvPr id="50178" name="Rectangle 2">
            <a:extLst>
              <a:ext uri="{FF2B5EF4-FFF2-40B4-BE49-F238E27FC236}">
                <a16:creationId xmlns:a16="http://schemas.microsoft.com/office/drawing/2014/main" id="{10585180-321E-4B26-4655-1701FB426A8F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79" name="Rectangle 3">
            <a:extLst>
              <a:ext uri="{FF2B5EF4-FFF2-40B4-BE49-F238E27FC236}">
                <a16:creationId xmlns:a16="http://schemas.microsoft.com/office/drawing/2014/main" id="{D2F85792-33E4-E043-D802-02ECBF33D7B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9A892397-EBFB-2BF1-1CE3-B2A5CE28A0D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E5CFE6F-9846-4C90-90D2-57361E8FAFBC}" type="slidenum">
              <a:rPr lang="en-US" altLang="en-US"/>
              <a:pPr/>
              <a:t>16</a:t>
            </a:fld>
            <a:endParaRPr lang="en-US" altLang="en-US"/>
          </a:p>
        </p:txBody>
      </p:sp>
      <p:sp>
        <p:nvSpPr>
          <p:cNvPr id="51202" name="Rectangle 2">
            <a:extLst>
              <a:ext uri="{FF2B5EF4-FFF2-40B4-BE49-F238E27FC236}">
                <a16:creationId xmlns:a16="http://schemas.microsoft.com/office/drawing/2014/main" id="{AC1BC862-E45E-65B1-5BDB-39022A9D8616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3" name="Rectangle 3">
            <a:extLst>
              <a:ext uri="{FF2B5EF4-FFF2-40B4-BE49-F238E27FC236}">
                <a16:creationId xmlns:a16="http://schemas.microsoft.com/office/drawing/2014/main" id="{1B74952C-748C-583B-5DD2-F5A4B8962DF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0E3BCE9A-AD50-B465-7254-727085CDDEC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FD9C2E5-510C-4E8F-B9DA-3EDBEDAD8EE1}" type="slidenum">
              <a:rPr lang="en-US" altLang="en-US"/>
              <a:pPr/>
              <a:t>17</a:t>
            </a:fld>
            <a:endParaRPr lang="en-US" altLang="en-US"/>
          </a:p>
        </p:txBody>
      </p:sp>
      <p:sp>
        <p:nvSpPr>
          <p:cNvPr id="52226" name="Rectangle 2">
            <a:extLst>
              <a:ext uri="{FF2B5EF4-FFF2-40B4-BE49-F238E27FC236}">
                <a16:creationId xmlns:a16="http://schemas.microsoft.com/office/drawing/2014/main" id="{5C683993-A0F6-DBC0-BB58-7796204FA8FC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7" name="Rectangle 3">
            <a:extLst>
              <a:ext uri="{FF2B5EF4-FFF2-40B4-BE49-F238E27FC236}">
                <a16:creationId xmlns:a16="http://schemas.microsoft.com/office/drawing/2014/main" id="{56AED62A-128B-BE57-8666-07AAA9F35EB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C3F4FD50-BD09-9FA3-5CA5-47205F5DD54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5CDDA77-EDC8-4D44-85D5-23718177BD7A}" type="slidenum">
              <a:rPr lang="en-US" altLang="en-US"/>
              <a:pPr/>
              <a:t>18</a:t>
            </a:fld>
            <a:endParaRPr lang="en-US" altLang="en-US"/>
          </a:p>
        </p:txBody>
      </p:sp>
      <p:sp>
        <p:nvSpPr>
          <p:cNvPr id="53250" name="Rectangle 2">
            <a:extLst>
              <a:ext uri="{FF2B5EF4-FFF2-40B4-BE49-F238E27FC236}">
                <a16:creationId xmlns:a16="http://schemas.microsoft.com/office/drawing/2014/main" id="{CAD8AF57-2037-0968-8FAB-8D52BBD59BDF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1" name="Rectangle 3">
            <a:extLst>
              <a:ext uri="{FF2B5EF4-FFF2-40B4-BE49-F238E27FC236}">
                <a16:creationId xmlns:a16="http://schemas.microsoft.com/office/drawing/2014/main" id="{D4375385-033B-10BB-889A-DBAFBE36A41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77E0FFAE-5892-06F6-8FF1-9D83A6D2686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38AECF6-1FD5-4794-8509-585874BA9B1B}" type="slidenum">
              <a:rPr lang="en-US" altLang="en-US"/>
              <a:pPr/>
              <a:t>19</a:t>
            </a:fld>
            <a:endParaRPr lang="en-US" altLang="en-US"/>
          </a:p>
        </p:txBody>
      </p:sp>
      <p:sp>
        <p:nvSpPr>
          <p:cNvPr id="54274" name="Rectangle 2">
            <a:extLst>
              <a:ext uri="{FF2B5EF4-FFF2-40B4-BE49-F238E27FC236}">
                <a16:creationId xmlns:a16="http://schemas.microsoft.com/office/drawing/2014/main" id="{176F9186-AD5A-A2BD-F700-51C91831C7BB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5" name="Rectangle 3">
            <a:extLst>
              <a:ext uri="{FF2B5EF4-FFF2-40B4-BE49-F238E27FC236}">
                <a16:creationId xmlns:a16="http://schemas.microsoft.com/office/drawing/2014/main" id="{271FB43C-0FDF-5805-DA37-E0F93B84BEC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64A274E8-12DD-26E0-213F-9A5D730A97E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B79F437-1527-4AA9-9274-057F011A9987}" type="slidenum">
              <a:rPr lang="en-US" altLang="en-US"/>
              <a:pPr/>
              <a:t>20</a:t>
            </a:fld>
            <a:endParaRPr lang="en-US" altLang="en-US"/>
          </a:p>
        </p:txBody>
      </p:sp>
      <p:sp>
        <p:nvSpPr>
          <p:cNvPr id="56322" name="Rectangle 2">
            <a:extLst>
              <a:ext uri="{FF2B5EF4-FFF2-40B4-BE49-F238E27FC236}">
                <a16:creationId xmlns:a16="http://schemas.microsoft.com/office/drawing/2014/main" id="{1000528A-38FC-C0A3-3075-01456F2CCD8B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3" name="Rectangle 3">
            <a:extLst>
              <a:ext uri="{FF2B5EF4-FFF2-40B4-BE49-F238E27FC236}">
                <a16:creationId xmlns:a16="http://schemas.microsoft.com/office/drawing/2014/main" id="{1FDC61D4-6739-E749-AE48-36ABA3944A1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1E60944C-F05B-BED0-10AC-97B4FF2F319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E3FC59F-C2AC-40F7-95B9-6A9AC141D111}" type="slidenum">
              <a:rPr lang="en-US" altLang="en-US"/>
              <a:pPr/>
              <a:t>21</a:t>
            </a:fld>
            <a:endParaRPr lang="en-US" altLang="en-US"/>
          </a:p>
        </p:txBody>
      </p:sp>
      <p:sp>
        <p:nvSpPr>
          <p:cNvPr id="57346" name="Rectangle 2">
            <a:extLst>
              <a:ext uri="{FF2B5EF4-FFF2-40B4-BE49-F238E27FC236}">
                <a16:creationId xmlns:a16="http://schemas.microsoft.com/office/drawing/2014/main" id="{E6F0E33A-A786-AD74-F38C-5C339F23ABF7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>
            <a:extLst>
              <a:ext uri="{FF2B5EF4-FFF2-40B4-BE49-F238E27FC236}">
                <a16:creationId xmlns:a16="http://schemas.microsoft.com/office/drawing/2014/main" id="{F0F19D37-BAF7-B0AC-970B-010E227CE87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8DA906AE-43A4-4000-204F-1D98252FA0C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8EEDA71-DEB1-47FF-AFAD-3790E05999F2}" type="slidenum">
              <a:rPr lang="en-US" altLang="en-US"/>
              <a:pPr/>
              <a:t>22</a:t>
            </a:fld>
            <a:endParaRPr lang="en-US" altLang="en-US"/>
          </a:p>
        </p:txBody>
      </p:sp>
      <p:sp>
        <p:nvSpPr>
          <p:cNvPr id="61442" name="Rectangle 2">
            <a:extLst>
              <a:ext uri="{FF2B5EF4-FFF2-40B4-BE49-F238E27FC236}">
                <a16:creationId xmlns:a16="http://schemas.microsoft.com/office/drawing/2014/main" id="{D3AE2D30-FAE5-CA38-7B27-2B93D7AACA69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3" name="Rectangle 3">
            <a:extLst>
              <a:ext uri="{FF2B5EF4-FFF2-40B4-BE49-F238E27FC236}">
                <a16:creationId xmlns:a16="http://schemas.microsoft.com/office/drawing/2014/main" id="{415CAC0A-0367-8A23-0D43-2A5D4242485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BB25D5D6-66B4-202C-9010-EC7CC06A2A5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801A6C4-97BF-4380-B2B2-CFCD95897DA0}" type="slidenum">
              <a:rPr lang="en-US" altLang="en-US"/>
              <a:pPr/>
              <a:t>23</a:t>
            </a:fld>
            <a:endParaRPr lang="en-US" altLang="en-US"/>
          </a:p>
        </p:txBody>
      </p:sp>
      <p:sp>
        <p:nvSpPr>
          <p:cNvPr id="63490" name="Rectangle 2">
            <a:extLst>
              <a:ext uri="{FF2B5EF4-FFF2-40B4-BE49-F238E27FC236}">
                <a16:creationId xmlns:a16="http://schemas.microsoft.com/office/drawing/2014/main" id="{6A813D4C-BDFB-19EE-B3C3-E35ADEE7B7A1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63491" name="Rectangle 3">
            <a:extLst>
              <a:ext uri="{FF2B5EF4-FFF2-40B4-BE49-F238E27FC236}">
                <a16:creationId xmlns:a16="http://schemas.microsoft.com/office/drawing/2014/main" id="{436A9FAE-B62E-BB71-FE3C-FCD525F9EC4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22" name="Group 2">
            <a:extLst>
              <a:ext uri="{FF2B5EF4-FFF2-40B4-BE49-F238E27FC236}">
                <a16:creationId xmlns:a16="http://schemas.microsoft.com/office/drawing/2014/main" id="{93F5C3CD-26FA-2D32-F6DE-CD6A31A5C7C2}"/>
              </a:ext>
            </a:extLst>
          </p:cNvPr>
          <p:cNvGrpSpPr>
            <a:grpSpLocks/>
          </p:cNvGrpSpPr>
          <p:nvPr/>
        </p:nvGrpSpPr>
        <p:grpSpPr bwMode="auto">
          <a:xfrm>
            <a:off x="177800" y="230188"/>
            <a:ext cx="203200" cy="6503987"/>
            <a:chOff x="112" y="145"/>
            <a:chExt cx="128" cy="4097"/>
          </a:xfrm>
        </p:grpSpPr>
        <p:sp>
          <p:nvSpPr>
            <p:cNvPr id="30723" name="Rectangle 3">
              <a:extLst>
                <a:ext uri="{FF2B5EF4-FFF2-40B4-BE49-F238E27FC236}">
                  <a16:creationId xmlns:a16="http://schemas.microsoft.com/office/drawing/2014/main" id="{955E7AD4-61D9-29CD-E3E5-D7C81F0D1744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192" y="162"/>
              <a:ext cx="48" cy="408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folHlink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0724" name="Rectangle 4">
              <a:extLst>
                <a:ext uri="{FF2B5EF4-FFF2-40B4-BE49-F238E27FC236}">
                  <a16:creationId xmlns:a16="http://schemas.microsoft.com/office/drawing/2014/main" id="{DD37D70C-1176-3BC4-4C6F-80081BDA0E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2" y="145"/>
              <a:ext cx="48" cy="3941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GB" altLang="en-US"/>
            </a:p>
          </p:txBody>
        </p:sp>
      </p:grpSp>
      <p:grpSp>
        <p:nvGrpSpPr>
          <p:cNvPr id="30725" name="Group 5">
            <a:extLst>
              <a:ext uri="{FF2B5EF4-FFF2-40B4-BE49-F238E27FC236}">
                <a16:creationId xmlns:a16="http://schemas.microsoft.com/office/drawing/2014/main" id="{1FA0B3B9-F59C-79F3-961F-CC35356DC799}"/>
              </a:ext>
            </a:extLst>
          </p:cNvPr>
          <p:cNvGrpSpPr>
            <a:grpSpLocks/>
          </p:cNvGrpSpPr>
          <p:nvPr/>
        </p:nvGrpSpPr>
        <p:grpSpPr bwMode="auto">
          <a:xfrm>
            <a:off x="8793163" y="220663"/>
            <a:ext cx="198437" cy="6408737"/>
            <a:chOff x="5539" y="139"/>
            <a:chExt cx="125" cy="4037"/>
          </a:xfrm>
        </p:grpSpPr>
        <p:sp>
          <p:nvSpPr>
            <p:cNvPr id="30726" name="Rectangle 6">
              <a:extLst>
                <a:ext uri="{FF2B5EF4-FFF2-40B4-BE49-F238E27FC236}">
                  <a16:creationId xmlns:a16="http://schemas.microsoft.com/office/drawing/2014/main" id="{79611870-AEF0-4132-D3E6-A33B8E5A5FD5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10800000" flipH="1" flipV="1">
              <a:off x="5621" y="139"/>
              <a:ext cx="43" cy="3989"/>
            </a:xfrm>
            <a:prstGeom prst="rect">
              <a:avLst/>
            </a:prstGeom>
            <a:gradFill rotWithShape="0">
              <a:gsLst>
                <a:gs pos="0">
                  <a:schemeClr val="accent1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0727" name="Rectangle 7">
              <a:extLst>
                <a:ext uri="{FF2B5EF4-FFF2-40B4-BE49-F238E27FC236}">
                  <a16:creationId xmlns:a16="http://schemas.microsoft.com/office/drawing/2014/main" id="{326ECD8C-53F5-091A-64CB-377B94DE44F0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 flipV="1">
              <a:off x="5539" y="240"/>
              <a:ext cx="49" cy="3936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  <p:grpSp>
        <p:nvGrpSpPr>
          <p:cNvPr id="30728" name="Group 8">
            <a:extLst>
              <a:ext uri="{FF2B5EF4-FFF2-40B4-BE49-F238E27FC236}">
                <a16:creationId xmlns:a16="http://schemas.microsoft.com/office/drawing/2014/main" id="{DD9982D2-BD2F-7C39-5FD6-4650590768DF}"/>
              </a:ext>
            </a:extLst>
          </p:cNvPr>
          <p:cNvGrpSpPr>
            <a:grpSpLocks/>
          </p:cNvGrpSpPr>
          <p:nvPr/>
        </p:nvGrpSpPr>
        <p:grpSpPr bwMode="auto">
          <a:xfrm>
            <a:off x="412750" y="6477000"/>
            <a:ext cx="8686800" cy="228600"/>
            <a:chOff x="260" y="4080"/>
            <a:chExt cx="5472" cy="144"/>
          </a:xfrm>
        </p:grpSpPr>
        <p:sp>
          <p:nvSpPr>
            <p:cNvPr id="30729" name="Rectangle 9">
              <a:extLst>
                <a:ext uri="{FF2B5EF4-FFF2-40B4-BE49-F238E27FC236}">
                  <a16:creationId xmlns:a16="http://schemas.microsoft.com/office/drawing/2014/main" id="{2337E787-D218-8DE8-F930-9F40BF6C09E6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 flipV="1">
              <a:off x="2972" y="1368"/>
              <a:ext cx="48" cy="5472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accent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0730" name="Rectangle 10">
              <a:extLst>
                <a:ext uri="{FF2B5EF4-FFF2-40B4-BE49-F238E27FC236}">
                  <a16:creationId xmlns:a16="http://schemas.microsoft.com/office/drawing/2014/main" id="{D7F9BD27-A5EC-0B86-2793-F923DA90AAFC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 flipV="1">
              <a:off x="2914" y="1522"/>
              <a:ext cx="48" cy="5355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  <p:grpSp>
        <p:nvGrpSpPr>
          <p:cNvPr id="30731" name="Group 11">
            <a:extLst>
              <a:ext uri="{FF2B5EF4-FFF2-40B4-BE49-F238E27FC236}">
                <a16:creationId xmlns:a16="http://schemas.microsoft.com/office/drawing/2014/main" id="{02701EFD-4CB0-2775-836D-0C1C995684A1}"/>
              </a:ext>
            </a:extLst>
          </p:cNvPr>
          <p:cNvGrpSpPr>
            <a:grpSpLocks/>
          </p:cNvGrpSpPr>
          <p:nvPr/>
        </p:nvGrpSpPr>
        <p:grpSpPr bwMode="auto">
          <a:xfrm>
            <a:off x="76200" y="176213"/>
            <a:ext cx="8745538" cy="161925"/>
            <a:chOff x="48" y="111"/>
            <a:chExt cx="5509" cy="102"/>
          </a:xfrm>
        </p:grpSpPr>
        <p:sp>
          <p:nvSpPr>
            <p:cNvPr id="30732" name="Rectangle 12">
              <a:extLst>
                <a:ext uri="{FF2B5EF4-FFF2-40B4-BE49-F238E27FC236}">
                  <a16:creationId xmlns:a16="http://schemas.microsoft.com/office/drawing/2014/main" id="{53446296-47C3-A278-2AB7-7F094C8B5D51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 flipV="1">
              <a:off x="2853" y="-2491"/>
              <a:ext cx="37" cy="5371"/>
            </a:xfrm>
            <a:prstGeom prst="rect">
              <a:avLst/>
            </a:prstGeom>
            <a:gradFill rotWithShape="0">
              <a:gsLst>
                <a:gs pos="0">
                  <a:schemeClr val="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0733" name="Rectangle 13">
              <a:extLst>
                <a:ext uri="{FF2B5EF4-FFF2-40B4-BE49-F238E27FC236}">
                  <a16:creationId xmlns:a16="http://schemas.microsoft.com/office/drawing/2014/main" id="{7FF52B2F-B913-3F25-D502-D4EA10B79554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 flipV="1">
              <a:off x="2784" y="-2625"/>
              <a:ext cx="38" cy="5509"/>
            </a:xfrm>
            <a:prstGeom prst="rect">
              <a:avLst/>
            </a:prstGeom>
            <a:gradFill rotWithShape="0">
              <a:gsLst>
                <a:gs pos="0">
                  <a:schemeClr val="accent1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  <p:sp>
        <p:nvSpPr>
          <p:cNvPr id="30734" name="Rectangle 14">
            <a:extLst>
              <a:ext uri="{FF2B5EF4-FFF2-40B4-BE49-F238E27FC236}">
                <a16:creationId xmlns:a16="http://schemas.microsoft.com/office/drawing/2014/main" id="{B6788E9B-329A-A017-C536-FE317CAB556B}"/>
              </a:ext>
            </a:extLst>
          </p:cNvPr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981200"/>
            <a:ext cx="7772400" cy="1143000"/>
          </a:xfrm>
        </p:spPr>
        <p:txBody>
          <a:bodyPr anchor="ctr"/>
          <a:lstStyle>
            <a:lvl1pPr algn="ctr">
              <a:defRPr sz="4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altLang="en-US" noProof="0"/>
              <a:t>Click to edit Master title style</a:t>
            </a:r>
          </a:p>
        </p:txBody>
      </p:sp>
      <p:sp>
        <p:nvSpPr>
          <p:cNvPr id="30735" name="Rectangle 15">
            <a:extLst>
              <a:ext uri="{FF2B5EF4-FFF2-40B4-BE49-F238E27FC236}">
                <a16:creationId xmlns:a16="http://schemas.microsoft.com/office/drawing/2014/main" id="{C45A6347-41F3-2987-EB36-1D618CFB8C7A}"/>
              </a:ext>
            </a:extLst>
          </p:cNvPr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 sz="2800"/>
            </a:lvl1pPr>
          </a:lstStyle>
          <a:p>
            <a:pPr lvl="0"/>
            <a:r>
              <a:rPr lang="en-US" altLang="en-US" noProof="0"/>
              <a:t>Click to edit Master subtitle style</a:t>
            </a:r>
          </a:p>
        </p:txBody>
      </p:sp>
      <p:sp>
        <p:nvSpPr>
          <p:cNvPr id="30736" name="Rectangle 16">
            <a:extLst>
              <a:ext uri="{FF2B5EF4-FFF2-40B4-BE49-F238E27FC236}">
                <a16:creationId xmlns:a16="http://schemas.microsoft.com/office/drawing/2014/main" id="{5DF987EB-19B7-BA94-8A23-6F893DF73DF0}"/>
              </a:ext>
            </a:extLst>
          </p:cNvPr>
          <p:cNvSpPr>
            <a:spLocks noGrp="1" noChangeArrowheads="1"/>
          </p:cNvSpPr>
          <p:nvPr>
            <p:ph type="dt" sz="quarter" idx="2"/>
          </p:nvPr>
        </p:nvSpPr>
        <p:spPr>
          <a:xfrm>
            <a:off x="439738" y="5989638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0737" name="Rectangle 17">
            <a:extLst>
              <a:ext uri="{FF2B5EF4-FFF2-40B4-BE49-F238E27FC236}">
                <a16:creationId xmlns:a16="http://schemas.microsoft.com/office/drawing/2014/main" id="{911F57F1-6F14-16F2-ACAB-011598F623FC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>
          <a:xfrm>
            <a:off x="3135313" y="60023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0738" name="Rectangle 18">
            <a:extLst>
              <a:ext uri="{FF2B5EF4-FFF2-40B4-BE49-F238E27FC236}">
                <a16:creationId xmlns:a16="http://schemas.microsoft.com/office/drawing/2014/main" id="{1C25563E-F54B-F1ED-4275-2802B69D4F14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>
          <a:xfrm>
            <a:off x="6800850" y="5978525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3DA1776F-6376-47B8-A8AD-D2329460D801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07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7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07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07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07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07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1E47F3-EF84-90C4-B827-934BC37203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8466BB-4303-F1E9-31F2-26EB4D0732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5CE2F5-1464-AB43-6CA7-FBBAE5E98F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0250A0-C085-AD56-7F88-5B33B31952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066E53-A0F0-99E3-0332-B9131DCB08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B01A99B-7A8D-43B3-B7BC-1ED393FCDB8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96650324"/>
      </p:ext>
    </p:extLst>
  </p:cSld>
  <p:clrMapOvr>
    <a:masterClrMapping/>
  </p:clrMapOvr>
  <p:transition>
    <p:zoom dir="in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033804-01AB-9D7F-9321-2ED3372911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D98BC1A-DF99-9F15-B8B3-A779121620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794C41-4EED-4EF4-244F-279132B81D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5F2F8D-9EE2-95D8-F555-E0386B9817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C686A4-4582-8680-741B-EDC91058B3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9F3F8E3-E5C7-4C8E-84E9-4DF5A4EDE78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24077780"/>
      </p:ext>
    </p:extLst>
  </p:cSld>
  <p:clrMapOvr>
    <a:masterClrMapping/>
  </p:clrMapOvr>
  <p:transition>
    <p:zoom dir="in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4957E4-71C8-1A0C-DBC6-F0D96A449D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6AA2AE-69FB-E447-BBB3-B4F26DD4566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5800" y="1752600"/>
            <a:ext cx="3810000" cy="4191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4BC387B-60AC-8C34-6DCD-BDF58328305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752600"/>
            <a:ext cx="3810000" cy="4191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334787-B38F-2373-B7F2-BCFC69E919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6893FD3-D0DE-DF73-989E-1CB3E719B4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F51BBD4-53CA-34E5-267A-74AD3AADB3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120D90B-63A6-4CD6-AA0A-4136B170340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69440635"/>
      </p:ext>
    </p:extLst>
  </p:cSld>
  <p:clrMapOvr>
    <a:masterClrMapping/>
  </p:clrMapOvr>
  <p:transition>
    <p:zoom dir="in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F0638D-0EFB-7375-6FBF-6A145ED5CE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ABAD1D-DFB7-686B-B1F0-BF2018A882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7081723-1CAA-4224-BB7C-E5BAA51556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ADE1F4A-6411-3F8A-9E3B-FC91F1F40F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CF82AEE-6B13-B9F8-F8BB-3C41E2FBAD0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81312B8-6E3F-2709-E0E4-F97B2FDC21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1C62863-0B3F-4D23-C1B6-9FE490C85D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E557AB1-449B-ADC4-3DA0-77461BFB2B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8741E7D-FCBB-4EC0-9F6D-C32BDCA9FC6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46482449"/>
      </p:ext>
    </p:extLst>
  </p:cSld>
  <p:clrMapOvr>
    <a:masterClrMapping/>
  </p:clrMapOvr>
  <p:transition>
    <p:zoom dir="in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F6D70A-24BB-282A-60D9-B399D890C7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78DAE34-128E-B791-0BE4-883A5C3358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D3FF1A8-DA8C-80D6-69DB-CE1BF6C4EB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6957BCD-1866-5EE5-E193-0979269ACD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941998C-CD38-447B-8F34-3839B0CAF39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84197629"/>
      </p:ext>
    </p:extLst>
  </p:cSld>
  <p:clrMapOvr>
    <a:masterClrMapping/>
  </p:clrMapOvr>
  <p:transition>
    <p:zoom dir="in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70EC30B-7C0F-9662-54A7-7108A7A2C2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F49C218-ABA8-8648-7679-0B7F69172C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C28F7C-0B94-9D09-04B9-B0FCD0E161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A728DFA-6084-46D2-860E-3BBCB992A82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920006"/>
      </p:ext>
    </p:extLst>
  </p:cSld>
  <p:clrMapOvr>
    <a:masterClrMapping/>
  </p:clrMapOvr>
  <p:transition>
    <p:zoom dir="in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BF8DEB-7446-88CE-35F6-5F9F3CF788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005A6B-4435-6CB9-0088-9220B8467D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9C2421-0A6E-E9B2-31F4-C5967EC5BEA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B0C5D90-E79C-C117-24A4-F5B4E180FE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48DE4C7-DA5B-6F68-1481-4BDFCA09B9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938168-FA35-C80A-15F5-95C076F065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2CCE8C9-2344-434E-9611-3502DC0E86F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15187351"/>
      </p:ext>
    </p:extLst>
  </p:cSld>
  <p:clrMapOvr>
    <a:masterClrMapping/>
  </p:clrMapOvr>
  <p:transition>
    <p:zoom dir="in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A50623-1806-C362-0A63-D853AB3529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AE9918A-8032-FEAB-F82B-053208E4C62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789202-187B-9E19-231E-6CE79C54CCA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8B25A9A-DAB3-5D3D-4E9E-BCB65EE926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957D06F-4958-E493-62D8-17D900DD8C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52AE2C-9B7F-A012-4FBA-4E1C0DB4BE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87F30B1-B3EB-48DE-870A-92B85857AAD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97989259"/>
      </p:ext>
    </p:extLst>
  </p:cSld>
  <p:clrMapOvr>
    <a:masterClrMapping/>
  </p:clrMapOvr>
  <p:transition>
    <p:zoom dir="in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66A670-78CC-896B-D1CD-AA0D73CC94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D91BA7-F2E5-442B-CB9D-603C2857E47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EDC8F4-A3A0-D17C-2D1E-95555132E8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06DB4A-7AC0-7173-B1E0-C0516B9FF9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874966-CE9E-E0CD-5598-7D1DF04CF9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089F4ED-3A39-42B5-B956-33BF4B1AD40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24411292"/>
      </p:ext>
    </p:extLst>
  </p:cSld>
  <p:clrMapOvr>
    <a:masterClrMapping/>
  </p:clrMapOvr>
  <p:transition>
    <p:zoom dir="in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106AFC4-530C-69B4-9212-33ED21AA47D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334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98A3662-5EFD-E519-9100-F22A2B821BA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334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AFC928-342A-D0DE-8340-A9CFB8C451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073C6D-CE10-48BA-C3A5-862BB662DA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530D97-99F3-1517-D7C6-2D8BD7B6A2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B61C1D7-A3CC-4669-9DCE-4D43E74BF5F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86103820"/>
      </p:ext>
    </p:extLst>
  </p:cSld>
  <p:clrMapOvr>
    <a:masterClrMapping/>
  </p:clrMapOvr>
  <p:transition>
    <p:zoom dir="in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mediaAndTx" preserve="1">
  <p:cSld name="Title, Media Clip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12483A-C01C-B7F2-60E5-008FF8C55A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9906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Media Placeholder 2">
            <a:extLst>
              <a:ext uri="{FF2B5EF4-FFF2-40B4-BE49-F238E27FC236}">
                <a16:creationId xmlns:a16="http://schemas.microsoft.com/office/drawing/2014/main" id="{FA21E09C-7BBF-088B-6103-86F9A4B31373}"/>
              </a:ext>
            </a:extLst>
          </p:cNvPr>
          <p:cNvSpPr>
            <a:spLocks noGrp="1"/>
          </p:cNvSpPr>
          <p:nvPr>
            <p:ph type="media" sz="half" idx="1"/>
          </p:nvPr>
        </p:nvSpPr>
        <p:spPr>
          <a:xfrm>
            <a:off x="685800" y="1752600"/>
            <a:ext cx="3810000" cy="4191000"/>
          </a:xfrm>
        </p:spPr>
        <p:txBody>
          <a:bodyPr/>
          <a:lstStyle/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6D2C48-CADF-6F6C-BF15-CDDC889883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648200" y="1752600"/>
            <a:ext cx="3810000" cy="4191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54229BD-C5DC-0920-52BD-6B8F60F7452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0198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36EBD02-9D70-05F2-F4C7-C567B9FD78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0198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B82B40A-864A-AA05-202B-629118D356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58000" y="60198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583D78B9-5149-48A2-B06D-21A07E3430E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48395694"/>
      </p:ext>
    </p:extLst>
  </p:cSld>
  <p:clrMapOvr>
    <a:masterClrMapping/>
  </p:clrMapOvr>
  <p:transition>
    <p:zoom dir="in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698" name="Group 2">
            <a:extLst>
              <a:ext uri="{FF2B5EF4-FFF2-40B4-BE49-F238E27FC236}">
                <a16:creationId xmlns:a16="http://schemas.microsoft.com/office/drawing/2014/main" id="{843946E7-115A-3B39-912A-BDDF9133E5C6}"/>
              </a:ext>
            </a:extLst>
          </p:cNvPr>
          <p:cNvGrpSpPr>
            <a:grpSpLocks/>
          </p:cNvGrpSpPr>
          <p:nvPr/>
        </p:nvGrpSpPr>
        <p:grpSpPr bwMode="auto">
          <a:xfrm>
            <a:off x="177800" y="230188"/>
            <a:ext cx="203200" cy="6503987"/>
            <a:chOff x="112" y="145"/>
            <a:chExt cx="128" cy="4097"/>
          </a:xfrm>
        </p:grpSpPr>
        <p:sp>
          <p:nvSpPr>
            <p:cNvPr id="29699" name="Rectangle 3">
              <a:extLst>
                <a:ext uri="{FF2B5EF4-FFF2-40B4-BE49-F238E27FC236}">
                  <a16:creationId xmlns:a16="http://schemas.microsoft.com/office/drawing/2014/main" id="{F0604869-A6B0-07F7-1E32-4261B3C819D9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192" y="162"/>
              <a:ext cx="48" cy="408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folHlink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9700" name="Rectangle 4">
              <a:extLst>
                <a:ext uri="{FF2B5EF4-FFF2-40B4-BE49-F238E27FC236}">
                  <a16:creationId xmlns:a16="http://schemas.microsoft.com/office/drawing/2014/main" id="{B2D45755-D6F5-036B-4BCC-A0752969A66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2" y="145"/>
              <a:ext cx="48" cy="3941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GB" altLang="en-US"/>
            </a:p>
          </p:txBody>
        </p:sp>
      </p:grpSp>
      <p:grpSp>
        <p:nvGrpSpPr>
          <p:cNvPr id="29701" name="Group 5">
            <a:extLst>
              <a:ext uri="{FF2B5EF4-FFF2-40B4-BE49-F238E27FC236}">
                <a16:creationId xmlns:a16="http://schemas.microsoft.com/office/drawing/2014/main" id="{33D227B2-D98D-C384-8D9F-F1815C170B0F}"/>
              </a:ext>
            </a:extLst>
          </p:cNvPr>
          <p:cNvGrpSpPr>
            <a:grpSpLocks/>
          </p:cNvGrpSpPr>
          <p:nvPr/>
        </p:nvGrpSpPr>
        <p:grpSpPr bwMode="auto">
          <a:xfrm>
            <a:off x="8793163" y="220663"/>
            <a:ext cx="198437" cy="6408737"/>
            <a:chOff x="5539" y="139"/>
            <a:chExt cx="125" cy="4037"/>
          </a:xfrm>
        </p:grpSpPr>
        <p:sp>
          <p:nvSpPr>
            <p:cNvPr id="29702" name="Rectangle 6">
              <a:extLst>
                <a:ext uri="{FF2B5EF4-FFF2-40B4-BE49-F238E27FC236}">
                  <a16:creationId xmlns:a16="http://schemas.microsoft.com/office/drawing/2014/main" id="{26869415-9139-FD2D-5DA2-BC4441A2F6DF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10800000" flipH="1" flipV="1">
              <a:off x="5621" y="139"/>
              <a:ext cx="43" cy="3989"/>
            </a:xfrm>
            <a:prstGeom prst="rect">
              <a:avLst/>
            </a:prstGeom>
            <a:gradFill rotWithShape="0">
              <a:gsLst>
                <a:gs pos="0">
                  <a:schemeClr val="accent1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9703" name="Rectangle 7">
              <a:extLst>
                <a:ext uri="{FF2B5EF4-FFF2-40B4-BE49-F238E27FC236}">
                  <a16:creationId xmlns:a16="http://schemas.microsoft.com/office/drawing/2014/main" id="{B57318E6-D085-5A2C-D17A-69AB39E81A57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 flipV="1">
              <a:off x="5539" y="240"/>
              <a:ext cx="49" cy="3936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  <p:grpSp>
        <p:nvGrpSpPr>
          <p:cNvPr id="29704" name="Group 8">
            <a:extLst>
              <a:ext uri="{FF2B5EF4-FFF2-40B4-BE49-F238E27FC236}">
                <a16:creationId xmlns:a16="http://schemas.microsoft.com/office/drawing/2014/main" id="{F50B02F1-9BE4-1217-2567-B7C51DE60998}"/>
              </a:ext>
            </a:extLst>
          </p:cNvPr>
          <p:cNvGrpSpPr>
            <a:grpSpLocks/>
          </p:cNvGrpSpPr>
          <p:nvPr/>
        </p:nvGrpSpPr>
        <p:grpSpPr bwMode="auto">
          <a:xfrm>
            <a:off x="412750" y="6477000"/>
            <a:ext cx="8686800" cy="228600"/>
            <a:chOff x="260" y="4080"/>
            <a:chExt cx="5472" cy="144"/>
          </a:xfrm>
        </p:grpSpPr>
        <p:sp>
          <p:nvSpPr>
            <p:cNvPr id="29705" name="Rectangle 9">
              <a:extLst>
                <a:ext uri="{FF2B5EF4-FFF2-40B4-BE49-F238E27FC236}">
                  <a16:creationId xmlns:a16="http://schemas.microsoft.com/office/drawing/2014/main" id="{AE041EAC-9915-D364-AE80-C6B4186F2BCD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 flipV="1">
              <a:off x="2972" y="1368"/>
              <a:ext cx="48" cy="5472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accent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9706" name="Rectangle 10">
              <a:extLst>
                <a:ext uri="{FF2B5EF4-FFF2-40B4-BE49-F238E27FC236}">
                  <a16:creationId xmlns:a16="http://schemas.microsoft.com/office/drawing/2014/main" id="{89A3547F-4472-6A02-B31D-CDD9B281999A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 flipV="1">
              <a:off x="2914" y="1522"/>
              <a:ext cx="48" cy="5355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  <p:grpSp>
        <p:nvGrpSpPr>
          <p:cNvPr id="29707" name="Group 11">
            <a:extLst>
              <a:ext uri="{FF2B5EF4-FFF2-40B4-BE49-F238E27FC236}">
                <a16:creationId xmlns:a16="http://schemas.microsoft.com/office/drawing/2014/main" id="{91A9CC1A-C433-53A8-DB1D-8A22CA6D7C33}"/>
              </a:ext>
            </a:extLst>
          </p:cNvPr>
          <p:cNvGrpSpPr>
            <a:grpSpLocks/>
          </p:cNvGrpSpPr>
          <p:nvPr/>
        </p:nvGrpSpPr>
        <p:grpSpPr bwMode="auto">
          <a:xfrm>
            <a:off x="76200" y="176213"/>
            <a:ext cx="8745538" cy="161925"/>
            <a:chOff x="48" y="111"/>
            <a:chExt cx="5509" cy="102"/>
          </a:xfrm>
        </p:grpSpPr>
        <p:sp>
          <p:nvSpPr>
            <p:cNvPr id="29708" name="Rectangle 12">
              <a:extLst>
                <a:ext uri="{FF2B5EF4-FFF2-40B4-BE49-F238E27FC236}">
                  <a16:creationId xmlns:a16="http://schemas.microsoft.com/office/drawing/2014/main" id="{6499204A-0333-FDC6-6B33-194B434162ED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 flipV="1">
              <a:off x="2853" y="-2491"/>
              <a:ext cx="37" cy="5371"/>
            </a:xfrm>
            <a:prstGeom prst="rect">
              <a:avLst/>
            </a:prstGeom>
            <a:gradFill rotWithShape="0">
              <a:gsLst>
                <a:gs pos="0">
                  <a:schemeClr val="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9709" name="Rectangle 13">
              <a:extLst>
                <a:ext uri="{FF2B5EF4-FFF2-40B4-BE49-F238E27FC236}">
                  <a16:creationId xmlns:a16="http://schemas.microsoft.com/office/drawing/2014/main" id="{DAB07460-18C4-5332-B073-91A2608AC027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 flipV="1">
              <a:off x="2784" y="-2625"/>
              <a:ext cx="38" cy="5509"/>
            </a:xfrm>
            <a:prstGeom prst="rect">
              <a:avLst/>
            </a:prstGeom>
            <a:gradFill rotWithShape="0">
              <a:gsLst>
                <a:gs pos="0">
                  <a:schemeClr val="accent1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  <p:grpSp>
        <p:nvGrpSpPr>
          <p:cNvPr id="29710" name="Group 14">
            <a:extLst>
              <a:ext uri="{FF2B5EF4-FFF2-40B4-BE49-F238E27FC236}">
                <a16:creationId xmlns:a16="http://schemas.microsoft.com/office/drawing/2014/main" id="{A08B6692-E94B-66E0-4EA1-B0C1EE8F5AB2}"/>
              </a:ext>
            </a:extLst>
          </p:cNvPr>
          <p:cNvGrpSpPr>
            <a:grpSpLocks/>
          </p:cNvGrpSpPr>
          <p:nvPr/>
        </p:nvGrpSpPr>
        <p:grpSpPr bwMode="auto">
          <a:xfrm>
            <a:off x="71438" y="176213"/>
            <a:ext cx="8745537" cy="161925"/>
            <a:chOff x="45" y="111"/>
            <a:chExt cx="5509" cy="102"/>
          </a:xfrm>
        </p:grpSpPr>
        <p:sp>
          <p:nvSpPr>
            <p:cNvPr id="29711" name="Rectangle 15">
              <a:extLst>
                <a:ext uri="{FF2B5EF4-FFF2-40B4-BE49-F238E27FC236}">
                  <a16:creationId xmlns:a16="http://schemas.microsoft.com/office/drawing/2014/main" id="{29D13A2E-818B-530B-EB79-23AE5D1EEDAF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 flipV="1">
              <a:off x="2850" y="-2491"/>
              <a:ext cx="37" cy="5371"/>
            </a:xfrm>
            <a:prstGeom prst="rect">
              <a:avLst/>
            </a:prstGeom>
            <a:gradFill rotWithShape="0">
              <a:gsLst>
                <a:gs pos="0">
                  <a:schemeClr val="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9712" name="Rectangle 16">
              <a:extLst>
                <a:ext uri="{FF2B5EF4-FFF2-40B4-BE49-F238E27FC236}">
                  <a16:creationId xmlns:a16="http://schemas.microsoft.com/office/drawing/2014/main" id="{DDB208EF-386A-2357-FCEF-C4E6A3C04A94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 flipV="1">
              <a:off x="2781" y="-2625"/>
              <a:ext cx="38" cy="5509"/>
            </a:xfrm>
            <a:prstGeom prst="rect">
              <a:avLst/>
            </a:prstGeom>
            <a:gradFill rotWithShape="0">
              <a:gsLst>
                <a:gs pos="0">
                  <a:schemeClr val="accent1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  <p:sp>
        <p:nvSpPr>
          <p:cNvPr id="29713" name="Rectangle 17">
            <a:extLst>
              <a:ext uri="{FF2B5EF4-FFF2-40B4-BE49-F238E27FC236}">
                <a16:creationId xmlns:a16="http://schemas.microsoft.com/office/drawing/2014/main" id="{E823DC0B-A95A-1D0B-24C6-EAF77781C7C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99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9714" name="Rectangle 18">
            <a:extLst>
              <a:ext uri="{FF2B5EF4-FFF2-40B4-BE49-F238E27FC236}">
                <a16:creationId xmlns:a16="http://schemas.microsoft.com/office/drawing/2014/main" id="{AC0A46E6-669F-7F90-C6C7-D646A7C1A1A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752600"/>
            <a:ext cx="7772400" cy="419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29715" name="Rectangle 19">
            <a:extLst>
              <a:ext uri="{FF2B5EF4-FFF2-40B4-BE49-F238E27FC236}">
                <a16:creationId xmlns:a16="http://schemas.microsoft.com/office/drawing/2014/main" id="{BE277B6A-450F-041B-CE7B-D8CC4DF164B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0198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 altLang="en-US"/>
          </a:p>
        </p:txBody>
      </p:sp>
      <p:sp>
        <p:nvSpPr>
          <p:cNvPr id="29716" name="Rectangle 20">
            <a:extLst>
              <a:ext uri="{FF2B5EF4-FFF2-40B4-BE49-F238E27FC236}">
                <a16:creationId xmlns:a16="http://schemas.microsoft.com/office/drawing/2014/main" id="{2D60051A-E806-AFE9-9148-A39DA0F3415C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0198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 altLang="en-US"/>
          </a:p>
        </p:txBody>
      </p:sp>
      <p:sp>
        <p:nvSpPr>
          <p:cNvPr id="29717" name="Rectangle 21">
            <a:extLst>
              <a:ext uri="{FF2B5EF4-FFF2-40B4-BE49-F238E27FC236}">
                <a16:creationId xmlns:a16="http://schemas.microsoft.com/office/drawing/2014/main" id="{37F45B72-3699-0844-5648-33129B92140B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858000" y="60198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F675BDAF-3927-464B-BB61-B8294C2A3075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4" r:id="rId1"/>
    <p:sldLayoutId id="2147483655" r:id="rId2"/>
    <p:sldLayoutId id="2147483656" r:id="rId3"/>
    <p:sldLayoutId id="2147483657" r:id="rId4"/>
    <p:sldLayoutId id="2147483658" r:id="rId5"/>
    <p:sldLayoutId id="2147483659" r:id="rId6"/>
    <p:sldLayoutId id="2147483660" r:id="rId7"/>
    <p:sldLayoutId id="2147483661" r:id="rId8"/>
    <p:sldLayoutId id="2147483662" r:id="rId9"/>
    <p:sldLayoutId id="2147483663" r:id="rId10"/>
    <p:sldLayoutId id="2147483664" r:id="rId11"/>
    <p:sldLayoutId id="2147483665" r:id="rId12"/>
  </p:sldLayoutIdLst>
  <p:transition>
    <p:zoom dir="in"/>
  </p:transition>
  <p:txStyles>
    <p:titleStyle>
      <a:lvl1pPr algn="l" rtl="0" fontAlgn="base">
        <a:spcBef>
          <a:spcPct val="0"/>
        </a:spcBef>
        <a:spcAft>
          <a:spcPct val="0"/>
        </a:spcAft>
        <a:defRPr sz="36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ahoma" panose="020B0604030504040204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ahoma" panose="020B0604030504040204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ahoma" panose="020B0604030504040204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ahoma" panose="020B060403050404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ahoma" panose="020B060403050404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ahoma" panose="020B060403050404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ahoma" panose="020B060403050404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ahoma" panose="020B060403050404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accent1"/>
        </a:buClr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hlink"/>
        </a:buClr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orldofteaching.com/" TargetMode="Externa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2A6FA76B-A850-7A7B-9C04-C7EABD60293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br>
              <a:rPr lang="en-US" altLang="en-US"/>
            </a:br>
            <a:br>
              <a:rPr lang="en-US" altLang="en-US"/>
            </a:br>
            <a:r>
              <a:rPr lang="en-US" altLang="en-US"/>
              <a:t>DOUBLE REPLACEMENT</a:t>
            </a:r>
            <a:br>
              <a:rPr lang="en-US" altLang="en-US"/>
            </a:br>
            <a:br>
              <a:rPr lang="en-US" altLang="en-US"/>
            </a:br>
            <a:br>
              <a:rPr lang="en-US" altLang="en-US"/>
            </a:br>
            <a:br>
              <a:rPr lang="en-US" altLang="en-US"/>
            </a:br>
            <a:br>
              <a:rPr lang="en-US" altLang="en-US"/>
            </a:br>
            <a:br>
              <a:rPr lang="en-US" altLang="en-US"/>
            </a:br>
            <a:endParaRPr lang="en-US" altLang="en-US"/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0A1B4FE7-6B17-B6A6-13F3-C4D82CB75464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914400"/>
            <a:ext cx="3810000" cy="5029200"/>
          </a:xfrm>
        </p:spPr>
        <p:txBody>
          <a:bodyPr/>
          <a:lstStyle/>
          <a:p>
            <a:r>
              <a:rPr lang="en-US" altLang="en-US" b="1"/>
              <a:t>A LABORATORY EXAMINATION OF DOUBLE REPLACEMENT REACTION</a:t>
            </a:r>
          </a:p>
        </p:txBody>
      </p:sp>
      <p:pic>
        <p:nvPicPr>
          <p:cNvPr id="2053" name="Picture 5">
            <a:extLst>
              <a:ext uri="{FF2B5EF4-FFF2-40B4-BE49-F238E27FC236}">
                <a16:creationId xmlns:a16="http://schemas.microsoft.com/office/drawing/2014/main" id="{EFEF91BB-39EC-090B-8512-363207AAB194}"/>
              </a:ext>
            </a:extLst>
          </p:cNvPr>
          <p:cNvPicPr>
            <a:picLocks noGrp="1" noChangeAspect="1" noChangeArrowheads="1" noCrop="1"/>
          </p:cNvPicPr>
          <p:nvPr>
            <p:ph type="media"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85800" y="1943100"/>
            <a:ext cx="3810000" cy="3810000"/>
          </a:xfrm>
        </p:spPr>
      </p:pic>
    </p:spTree>
  </p:cSld>
  <p:clrMapOvr>
    <a:masterClrMapping/>
  </p:clrMapOvr>
  <p:transition>
    <p:zoom dir="in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D77C687A-64F1-B4D0-7E42-CDF511F0290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000">
                <a:solidFill>
                  <a:srgbClr val="FF0000"/>
                </a:solidFill>
              </a:rPr>
              <a:t>SAFETY</a:t>
            </a:r>
            <a:endParaRPr lang="en-US" altLang="en-US"/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29ECB205-CC7B-27AC-EE4E-FCCE9978421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sz="5400"/>
              <a:t>GOGGLES</a:t>
            </a:r>
          </a:p>
          <a:p>
            <a:r>
              <a:rPr lang="en-US" altLang="en-US" sz="5400"/>
              <a:t>HAIR TIED BACK</a:t>
            </a:r>
          </a:p>
          <a:p>
            <a:r>
              <a:rPr lang="en-US" altLang="en-US" sz="5400"/>
              <a:t>APRONS</a:t>
            </a:r>
          </a:p>
        </p:txBody>
      </p:sp>
    </p:spTree>
  </p:cSld>
  <p:clrMapOvr>
    <a:masterClrMapping/>
  </p:clrMapOvr>
  <p:transition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 build="p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7BEDABF5-F283-938F-45B7-90E8A393B62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CHEMICAL THEORY</a:t>
            </a: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57AA37A3-B4E0-A3BE-75FE-CF36CBE6CB0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sz="3600" b="1"/>
              <a:t>THERE ARE MANY TYPES DOUBLE REPLACEMENT REACTIONS, SUCH AS ACID-BASE NEUTRALIZATION AND PRECIPITATION.</a:t>
            </a:r>
          </a:p>
        </p:txBody>
      </p:sp>
    </p:spTree>
  </p:cSld>
  <p:clrMapOvr>
    <a:masterClrMapping/>
  </p:clrMapOvr>
  <p:transition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5" grpId="0" build="p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CBA0FCB0-D8FC-4838-6337-6EC6A4998B8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PRECIPITATE REACTIONS</a:t>
            </a:r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4739B398-D265-61A4-4008-F053EE9AF20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sz="3600" b="1"/>
              <a:t>THESE ARE REACTIONS IN WHICH AN INSOLUBLE SOLID IS FORMED AND SETTLES OUT OF SOLUTION, THE </a:t>
            </a:r>
            <a:r>
              <a:rPr lang="en-US" altLang="en-US" sz="4000" b="1">
                <a:solidFill>
                  <a:srgbClr val="FF0000"/>
                </a:solidFill>
              </a:rPr>
              <a:t>PRECIPITATE</a:t>
            </a:r>
            <a:r>
              <a:rPr lang="en-US" altLang="en-US" sz="4000">
                <a:solidFill>
                  <a:srgbClr val="FF0000"/>
                </a:solidFill>
              </a:rPr>
              <a:t>.</a:t>
            </a:r>
            <a:endParaRPr lang="en-US" altLang="en-US"/>
          </a:p>
        </p:txBody>
      </p:sp>
    </p:spTree>
  </p:cSld>
  <p:clrMapOvr>
    <a:masterClrMapping/>
  </p:clrMapOvr>
  <p:transition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9" grpId="0" build="p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41F50C7E-AF0C-6AD2-F131-C9411ADEFA6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EXAMPLE/FORM EQUATION</a:t>
            </a:r>
            <a:br>
              <a:rPr lang="en-US" altLang="en-US"/>
            </a:br>
            <a:endParaRPr lang="en-US" altLang="en-US"/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A4756B13-0565-7260-75D7-93A69708B9F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sz="5400">
                <a:solidFill>
                  <a:srgbClr val="FF0000"/>
                </a:solidFill>
              </a:rPr>
              <a:t>A</a:t>
            </a:r>
            <a:r>
              <a:rPr lang="en-US" altLang="en-US" sz="5400"/>
              <a:t>B + </a:t>
            </a:r>
            <a:r>
              <a:rPr lang="en-US" altLang="en-US" sz="5400">
                <a:solidFill>
                  <a:srgbClr val="3333FF"/>
                </a:solidFill>
              </a:rPr>
              <a:t>C</a:t>
            </a:r>
            <a:r>
              <a:rPr lang="en-US" altLang="en-US" sz="5400"/>
              <a:t>D ----&gt; </a:t>
            </a:r>
            <a:r>
              <a:rPr lang="en-US" altLang="en-US" sz="5400">
                <a:solidFill>
                  <a:srgbClr val="FF0000"/>
                </a:solidFill>
              </a:rPr>
              <a:t>A</a:t>
            </a:r>
            <a:r>
              <a:rPr lang="en-US" altLang="en-US" sz="5400"/>
              <a:t>D +  	</a:t>
            </a:r>
            <a:r>
              <a:rPr lang="en-US" altLang="en-US" sz="5400">
                <a:solidFill>
                  <a:srgbClr val="3333FF"/>
                </a:solidFill>
              </a:rPr>
              <a:t>C</a:t>
            </a:r>
            <a:r>
              <a:rPr lang="en-US" altLang="en-US" sz="5400"/>
              <a:t>B</a:t>
            </a:r>
          </a:p>
          <a:p>
            <a:endParaRPr lang="en-US" altLang="en-US" sz="5400"/>
          </a:p>
          <a:p>
            <a:r>
              <a:rPr lang="en-US" altLang="en-US" sz="4000"/>
              <a:t>THE CATIONS “TRADE” PLACES</a:t>
            </a:r>
            <a:endParaRPr lang="en-US" altLang="en-US"/>
          </a:p>
        </p:txBody>
      </p:sp>
    </p:spTree>
  </p:cSld>
  <p:clrMapOvr>
    <a:masterClrMapping/>
  </p:clrMapOvr>
  <p:transition>
    <p:zoom dir="in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025880C5-7071-7837-B7A2-B65474F699B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THE </a:t>
            </a:r>
            <a:r>
              <a:rPr lang="en-US" altLang="en-US" b="1" i="1"/>
              <a:t>REACTION</a:t>
            </a:r>
            <a:endParaRPr lang="en-US" altLang="en-US"/>
          </a:p>
        </p:txBody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D765DDC9-D2C1-146C-D9B4-2C937AFDC26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WRITE THE BALANCED REACTION:</a:t>
            </a:r>
          </a:p>
          <a:p>
            <a:r>
              <a:rPr lang="en-US" altLang="en-US" sz="5400" b="1">
                <a:latin typeface="Courier New" panose="02070309020205020404" pitchFamily="49" charset="0"/>
              </a:rPr>
              <a:t>CaCl</a:t>
            </a:r>
            <a:r>
              <a:rPr lang="en-US" altLang="en-US" sz="5400" b="1" baseline="-25000">
                <a:latin typeface="Courier New" panose="02070309020205020404" pitchFamily="49" charset="0"/>
              </a:rPr>
              <a:t>2(aq)</a:t>
            </a:r>
            <a:r>
              <a:rPr lang="en-US" altLang="en-US" sz="5400" b="1">
                <a:latin typeface="Courier New" panose="02070309020205020404" pitchFamily="49" charset="0"/>
              </a:rPr>
              <a:t> + Na</a:t>
            </a:r>
            <a:r>
              <a:rPr lang="en-US" altLang="en-US" sz="5400" b="1" baseline="-25000">
                <a:latin typeface="Courier New" panose="02070309020205020404" pitchFamily="49" charset="0"/>
              </a:rPr>
              <a:t>2</a:t>
            </a:r>
            <a:r>
              <a:rPr lang="en-US" altLang="en-US" sz="5400" b="1">
                <a:latin typeface="Courier New" panose="02070309020205020404" pitchFamily="49" charset="0"/>
              </a:rPr>
              <a:t>CO</a:t>
            </a:r>
            <a:r>
              <a:rPr lang="en-US" altLang="en-US" sz="5400" b="1" baseline="-25000">
                <a:latin typeface="Courier New" panose="02070309020205020404" pitchFamily="49" charset="0"/>
              </a:rPr>
              <a:t>3(aq) </a:t>
            </a:r>
            <a:r>
              <a:rPr lang="en-US" altLang="en-US" sz="5400" b="1">
                <a:latin typeface="Courier New" panose="02070309020205020404" pitchFamily="49" charset="0"/>
              </a:rPr>
              <a:t>-----&gt; 2NaCl</a:t>
            </a:r>
            <a:r>
              <a:rPr lang="en-US" altLang="en-US" sz="5400" b="1" baseline="-25000">
                <a:latin typeface="Courier New" panose="02070309020205020404" pitchFamily="49" charset="0"/>
              </a:rPr>
              <a:t>(aq)</a:t>
            </a:r>
            <a:r>
              <a:rPr lang="en-US" altLang="en-US" sz="5400" b="1">
                <a:latin typeface="Courier New" panose="02070309020205020404" pitchFamily="49" charset="0"/>
              </a:rPr>
              <a:t> + </a:t>
            </a:r>
            <a:r>
              <a:rPr lang="en-US" altLang="en-US" sz="5400" b="1">
                <a:solidFill>
                  <a:srgbClr val="0000FF"/>
                </a:solidFill>
                <a:latin typeface="Courier New" panose="02070309020205020404" pitchFamily="49" charset="0"/>
              </a:rPr>
              <a:t>CaCO</a:t>
            </a:r>
            <a:r>
              <a:rPr lang="en-US" altLang="en-US" sz="5400" b="1" baseline="-25000">
                <a:solidFill>
                  <a:srgbClr val="0000FF"/>
                </a:solidFill>
                <a:latin typeface="Courier New" panose="02070309020205020404" pitchFamily="49" charset="0"/>
              </a:rPr>
              <a:t>3(s)</a:t>
            </a:r>
            <a:endParaRPr lang="en-US" altLang="en-US" sz="5400"/>
          </a:p>
        </p:txBody>
      </p:sp>
    </p:spTree>
  </p:cSld>
  <p:clrMapOvr>
    <a:masterClrMapping/>
  </p:clrMapOvr>
  <p:transition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build="p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746D18E9-A4D1-19E0-3D2D-95DBED987A0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528638"/>
          </a:xfrm>
        </p:spPr>
        <p:txBody>
          <a:bodyPr/>
          <a:lstStyle/>
          <a:p>
            <a:r>
              <a:rPr lang="en-US" altLang="en-US"/>
              <a:t>MATERIALS</a:t>
            </a:r>
          </a:p>
        </p:txBody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955E89EB-7594-70C3-E5BE-5D0E79662C9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447800"/>
            <a:ext cx="7772400" cy="4648200"/>
          </a:xfrm>
        </p:spPr>
        <p:txBody>
          <a:bodyPr/>
          <a:lstStyle/>
          <a:p>
            <a:r>
              <a:rPr lang="en-US" altLang="en-US" sz="3600" b="1"/>
              <a:t>RINGSTAND/WIRE TRIANGLE</a:t>
            </a:r>
          </a:p>
          <a:p>
            <a:r>
              <a:rPr lang="en-US" altLang="en-US" sz="3600" b="1"/>
              <a:t>FUNNEL</a:t>
            </a:r>
          </a:p>
          <a:p>
            <a:r>
              <a:rPr lang="en-US" altLang="en-US" sz="3600" b="1"/>
              <a:t># 1 WHATMAN FILTER PAPER</a:t>
            </a:r>
            <a:endParaRPr lang="en-US" altLang="en-US" sz="3600"/>
          </a:p>
        </p:txBody>
      </p:sp>
    </p:spTree>
  </p:cSld>
  <p:clrMapOvr>
    <a:masterClrMapping/>
  </p:clrMapOvr>
  <p:transition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build="p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>
            <a:extLst>
              <a:ext uri="{FF2B5EF4-FFF2-40B4-BE49-F238E27FC236}">
                <a16:creationId xmlns:a16="http://schemas.microsoft.com/office/drawing/2014/main" id="{F526CFFD-AAFC-BECE-E53C-08848B5939A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792163"/>
          </a:xfrm>
        </p:spPr>
        <p:txBody>
          <a:bodyPr/>
          <a:lstStyle/>
          <a:p>
            <a:r>
              <a:rPr lang="en-US" altLang="en-US"/>
              <a:t>MATERIALS</a:t>
            </a:r>
          </a:p>
        </p:txBody>
      </p:sp>
      <p:sp>
        <p:nvSpPr>
          <p:cNvPr id="25603" name="Rectangle 3">
            <a:extLst>
              <a:ext uri="{FF2B5EF4-FFF2-40B4-BE49-F238E27FC236}">
                <a16:creationId xmlns:a16="http://schemas.microsoft.com/office/drawing/2014/main" id="{6574F944-3F33-90CB-C2D4-89B38CB0AB6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676400"/>
            <a:ext cx="7772400" cy="3200400"/>
          </a:xfrm>
        </p:spPr>
        <p:txBody>
          <a:bodyPr/>
          <a:lstStyle/>
          <a:p>
            <a:r>
              <a:rPr lang="en-US" altLang="en-US" sz="4400" b="1"/>
              <a:t>ASSORTED BEAKERS</a:t>
            </a:r>
          </a:p>
          <a:p>
            <a:r>
              <a:rPr lang="en-US" altLang="en-US" sz="4400" b="1"/>
              <a:t>ASSORTED FLASKS</a:t>
            </a:r>
          </a:p>
          <a:p>
            <a:r>
              <a:rPr lang="en-US" altLang="en-US" sz="4400" b="1"/>
              <a:t>GLASS STIRRING ROD</a:t>
            </a:r>
          </a:p>
          <a:p>
            <a:r>
              <a:rPr lang="en-US" altLang="en-US" sz="4400" b="1"/>
              <a:t>DRYING OVEN</a:t>
            </a:r>
          </a:p>
          <a:p>
            <a:endParaRPr lang="en-US" altLang="en-US"/>
          </a:p>
        </p:txBody>
      </p:sp>
    </p:spTree>
  </p:cSld>
  <p:clrMapOvr>
    <a:masterClrMapping/>
  </p:clrMapOvr>
  <p:transition>
    <p:zoom dir="in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E4AD8126-1E06-A3D5-BC48-B91A8188992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REAGENTS</a:t>
            </a:r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D832F4AF-7432-67BC-7F7D-02F0315244E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62000" y="1981200"/>
            <a:ext cx="7772400" cy="4114800"/>
          </a:xfrm>
        </p:spPr>
        <p:txBody>
          <a:bodyPr/>
          <a:lstStyle/>
          <a:p>
            <a:r>
              <a:rPr lang="en-US" altLang="en-US" sz="4000" b="1"/>
              <a:t>Na</a:t>
            </a:r>
            <a:r>
              <a:rPr lang="en-US" altLang="en-US" sz="4000" b="1" baseline="-25000"/>
              <a:t>2</a:t>
            </a:r>
            <a:r>
              <a:rPr lang="en-US" altLang="en-US" sz="4000" b="1"/>
              <a:t>CO</a:t>
            </a:r>
            <a:r>
              <a:rPr lang="en-US" altLang="en-US" sz="4000" b="1" baseline="-25000"/>
              <a:t>3</a:t>
            </a:r>
            <a:r>
              <a:rPr lang="en-US" altLang="en-US" sz="4000" b="1"/>
              <a:t>  SODIUM CARBONATE</a:t>
            </a:r>
          </a:p>
          <a:p>
            <a:r>
              <a:rPr lang="en-US" altLang="en-US" sz="4000" b="1"/>
              <a:t>CaCl</a:t>
            </a:r>
            <a:r>
              <a:rPr lang="en-US" altLang="en-US" sz="4000" b="1" baseline="-25000"/>
              <a:t>2</a:t>
            </a:r>
            <a:r>
              <a:rPr lang="en-US" altLang="en-US" sz="4000" b="1"/>
              <a:t>  CALCIUM CHLORIDE</a:t>
            </a:r>
            <a:endParaRPr lang="en-US" altLang="en-US"/>
          </a:p>
          <a:p>
            <a:endParaRPr lang="en-US" altLang="en-US"/>
          </a:p>
        </p:txBody>
      </p:sp>
    </p:spTree>
  </p:cSld>
  <p:clrMapOvr>
    <a:masterClrMapping/>
  </p:clrMapOvr>
  <p:transition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 build="p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307B4430-2430-EAB6-C949-175B041CF97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PROCEDURE</a:t>
            </a:r>
          </a:p>
        </p:txBody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id="{D5F60CF1-F57C-6245-BEEF-1CF9C43BC91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b="1"/>
              <a:t>ADD 1 GRAM OF EACH “SALT” TO 20 mL OF WATER IN TWO SEPARATE BEAKERS AND DISSOLVE, THEN MIX SOLUTIONS IN COMMON BEAKER</a:t>
            </a:r>
          </a:p>
        </p:txBody>
      </p:sp>
    </p:spTree>
  </p:cSld>
  <p:clrMapOvr>
    <a:masterClrMapping/>
  </p:clrMapOvr>
  <p:transition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1" grpId="0" build="p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70FBE85B-EFC5-55D8-B015-8B0E64F4658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PROCEDURE CONTINUED</a:t>
            </a:r>
          </a:p>
        </p:txBody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id="{8929EC39-97E6-8ED1-84D3-B9131DE671F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endParaRPr lang="en-US" altLang="en-US" b="1"/>
          </a:p>
          <a:p>
            <a:r>
              <a:rPr lang="en-US" altLang="en-US" sz="4400" b="1"/>
              <a:t>POUR THE CONTENTS OF THE BEAKER THROUGH THE FILTER PAPER FUNNEL ASSEMBLY</a:t>
            </a:r>
            <a:endParaRPr lang="en-US" altLang="en-US" sz="3600" b="1"/>
          </a:p>
        </p:txBody>
      </p:sp>
    </p:spTree>
  </p:cSld>
  <p:clrMapOvr>
    <a:masterClrMapping/>
  </p:clrMapOvr>
  <p:transition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5" grpId="0" build="p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95632F87-58E2-FFE0-440E-E80F20CCA57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MORE PROCEDURE</a:t>
            </a:r>
          </a:p>
        </p:txBody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F0ECC23B-FFCC-C46A-9421-F7D9F6BEEC2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endParaRPr lang="en-US" altLang="en-US" b="1"/>
          </a:p>
          <a:p>
            <a:r>
              <a:rPr lang="en-US" altLang="en-US" sz="4400" b="1"/>
              <a:t>REMEMBER, PRE-MASS THE DRY FILTER PAPER BEFORE FILTERING</a:t>
            </a:r>
          </a:p>
        </p:txBody>
      </p:sp>
    </p:spTree>
  </p:cSld>
  <p:clrMapOvr>
    <a:masterClrMapping/>
  </p:clrMapOvr>
  <p:transition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9" grpId="0" build="p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EDB58C41-C93D-5C9A-45E5-5EDC2BAD1CF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DATA AND CONCLUSIONS</a:t>
            </a:r>
          </a:p>
        </p:txBody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BFFB5106-0DA2-0E14-45C6-DFDACFDDFF5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sz="2800"/>
              <a:t> </a:t>
            </a:r>
            <a:r>
              <a:rPr lang="en-US" altLang="en-US" b="1"/>
              <a:t>CONSTRUCT A DATA TABLE</a:t>
            </a:r>
          </a:p>
          <a:p>
            <a:r>
              <a:rPr lang="en-US" altLang="en-US" b="1"/>
              <a:t>DESCRIBE WHY THE LAB RESULTS OCCURRED IN CONCLUSION</a:t>
            </a:r>
          </a:p>
          <a:p>
            <a:r>
              <a:rPr lang="en-US" altLang="en-US" b="1"/>
              <a:t>CALCULATE THEORETICAL YIELD,  THEN PERCENT YIELD AND PERCENT ERROR </a:t>
            </a:r>
          </a:p>
        </p:txBody>
      </p:sp>
    </p:spTree>
  </p:cSld>
  <p:clrMapOvr>
    <a:masterClrMapping/>
  </p:clrMapOvr>
  <p:transition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3" grpId="0" build="p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E767C328-19F7-6D1A-50F0-4ACB30FE693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TECHNICAL WRITING PORTFOLIO</a:t>
            </a:r>
          </a:p>
        </p:txBody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5133D486-A08F-6F42-5D8F-315B74EF4E9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b="1"/>
              <a:t>WRITING FOR A SPECIFIC PURPOSE</a:t>
            </a:r>
          </a:p>
          <a:p>
            <a:r>
              <a:rPr lang="en-US" altLang="en-US" b="1"/>
              <a:t>NO FLOWERY PROSE, GET TO THE POINT</a:t>
            </a:r>
          </a:p>
          <a:p>
            <a:r>
              <a:rPr lang="en-US" altLang="en-US" b="1"/>
              <a:t>MATH IS A LANGUAGE, CALCULATIONS ARE VITAL TO WRITEUP</a:t>
            </a:r>
          </a:p>
        </p:txBody>
      </p:sp>
    </p:spTree>
  </p:cSld>
  <p:clrMapOvr>
    <a:masterClrMapping/>
  </p:clrMapOvr>
  <p:transition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7" grpId="0" build="p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413BBCD6-8296-F24F-5136-4E8A89F284F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PURPOSE</a:t>
            </a:r>
          </a:p>
        </p:txBody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8F307121-952C-ED20-6E76-8A5F03E3F00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sz="4000" b="1"/>
              <a:t>WRITING TO </a:t>
            </a:r>
            <a:r>
              <a:rPr lang="en-US" altLang="en-US" sz="4800" b="1"/>
              <a:t>INFORM</a:t>
            </a:r>
            <a:r>
              <a:rPr lang="en-US" altLang="en-US" sz="4000" b="1"/>
              <a:t>, MAKE A DECISION OR LEARN HOW TO DO SOMETHING</a:t>
            </a:r>
          </a:p>
        </p:txBody>
      </p:sp>
    </p:spTree>
  </p:cSld>
  <p:clrMapOvr>
    <a:masterClrMapping/>
  </p:clrMapOvr>
  <p:transition>
    <p:zoom dir="in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>
            <a:extLst>
              <a:ext uri="{FF2B5EF4-FFF2-40B4-BE49-F238E27FC236}">
                <a16:creationId xmlns:a16="http://schemas.microsoft.com/office/drawing/2014/main" id="{11B033D9-06A7-816B-7FC8-626A0C116E7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AUDIENCE</a:t>
            </a:r>
          </a:p>
        </p:txBody>
      </p:sp>
      <p:sp>
        <p:nvSpPr>
          <p:cNvPr id="18435" name="Rectangle 3">
            <a:extLst>
              <a:ext uri="{FF2B5EF4-FFF2-40B4-BE49-F238E27FC236}">
                <a16:creationId xmlns:a16="http://schemas.microsoft.com/office/drawing/2014/main" id="{6D96C861-4043-953E-DA74-F3BC0F941BF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b="1"/>
              <a:t>TARGET A SPECIFIC GROUP</a:t>
            </a:r>
          </a:p>
          <a:p>
            <a:r>
              <a:rPr lang="en-US" altLang="en-US" b="1"/>
              <a:t>OUR GROUP IS MIXED AUDIENCE, IF YOU CAN WRITE DIRECTIONS TO PUT A SWING SET TOGETHER YOU CAN WRITE ANYTHING</a:t>
            </a:r>
          </a:p>
        </p:txBody>
      </p:sp>
    </p:spTree>
  </p:cSld>
  <p:clrMapOvr>
    <a:masterClrMapping/>
  </p:clrMapOvr>
  <p:transition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5" grpId="0" build="p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4039F882-D274-04F8-481A-58CCDAF2D9A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ORGANIZATION</a:t>
            </a:r>
          </a:p>
        </p:txBody>
      </p:sp>
      <p:sp>
        <p:nvSpPr>
          <p:cNvPr id="19459" name="Rectangle 3">
            <a:extLst>
              <a:ext uri="{FF2B5EF4-FFF2-40B4-BE49-F238E27FC236}">
                <a16:creationId xmlns:a16="http://schemas.microsoft.com/office/drawing/2014/main" id="{CE8271A9-DE73-8F5F-657D-0A1D5888C6E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b="1"/>
              <a:t>WE WILL FOLLOW THE PROBLEM, CAUSE, SOLUTION FORMAT</a:t>
            </a:r>
          </a:p>
          <a:p>
            <a:r>
              <a:rPr lang="en-US" altLang="en-US" b="1"/>
              <a:t>THIS LENDS ITSELF TO THE LABORATORY ORGANIZATION</a:t>
            </a:r>
            <a:endParaRPr lang="en-US" altLang="en-US"/>
          </a:p>
        </p:txBody>
      </p:sp>
    </p:spTree>
  </p:cSld>
  <p:clrMapOvr>
    <a:masterClrMapping/>
  </p:clrMapOvr>
  <p:transition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9" grpId="0" build="p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06DA98E2-86C3-2642-F5DA-74A70C227AF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WRITING</a:t>
            </a:r>
          </a:p>
        </p:txBody>
      </p:sp>
      <p:sp>
        <p:nvSpPr>
          <p:cNvPr id="20483" name="Rectangle 3">
            <a:extLst>
              <a:ext uri="{FF2B5EF4-FFF2-40B4-BE49-F238E27FC236}">
                <a16:creationId xmlns:a16="http://schemas.microsoft.com/office/drawing/2014/main" id="{DBF88979-D9AE-3620-566D-45985C23F33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sz="2800" b="1"/>
              <a:t>CHOOSE THE DETAIL, AMOUNT OF DESCRIPITION</a:t>
            </a:r>
          </a:p>
          <a:p>
            <a:r>
              <a:rPr lang="en-US" altLang="en-US" sz="2800" b="1"/>
              <a:t>GRAPHICS ENHANCE THE IMPACT OF A PAPER</a:t>
            </a:r>
          </a:p>
        </p:txBody>
      </p:sp>
    </p:spTree>
  </p:cSld>
  <p:clrMapOvr>
    <a:masterClrMapping/>
  </p:clrMapOvr>
  <p:transition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62B8A4AD-257B-ECB4-36FB-1F5BF600B16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762000"/>
          </a:xfrm>
        </p:spPr>
        <p:txBody>
          <a:bodyPr/>
          <a:lstStyle/>
          <a:p>
            <a:r>
              <a:rPr lang="en-US" altLang="en-US"/>
              <a:t>COMPONENTS</a:t>
            </a:r>
          </a:p>
        </p:txBody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5F696F0E-BF69-11A8-6CF8-88191479E9A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371600"/>
            <a:ext cx="7772400" cy="4572000"/>
          </a:xfrm>
        </p:spPr>
        <p:txBody>
          <a:bodyPr/>
          <a:lstStyle/>
          <a:p>
            <a:r>
              <a:rPr lang="en-US" altLang="en-US" sz="4000" b="1"/>
              <a:t>TITLE</a:t>
            </a:r>
            <a:r>
              <a:rPr lang="en-US" altLang="en-US" b="1"/>
              <a:t>. TO THE POINT, DESCRIPTIVE OF THE LAB.</a:t>
            </a:r>
          </a:p>
          <a:p>
            <a:r>
              <a:rPr lang="en-US" altLang="en-US" b="1"/>
              <a:t>INTRODUCTION</a:t>
            </a:r>
            <a:r>
              <a:rPr lang="en-US" altLang="en-US" sz="2400" b="1"/>
              <a:t>. STATES CLEARLY THE QUESTION/PROBLEM AND WHY LAB WAS PERFORMED</a:t>
            </a:r>
          </a:p>
          <a:p>
            <a:r>
              <a:rPr lang="en-US" altLang="en-US" b="1"/>
              <a:t>EXPERIMENTAL DETAILS/RESULTS</a:t>
            </a:r>
            <a:r>
              <a:rPr lang="en-US" altLang="en-US" sz="2400" b="1"/>
              <a:t>: EXPLAINS WHAT YOU DID AND WHY, AND LISTS RESULTS</a:t>
            </a:r>
          </a:p>
          <a:p>
            <a:pPr>
              <a:buFontTx/>
              <a:buNone/>
            </a:pPr>
            <a:endParaRPr lang="en-US" altLang="en-US" b="1"/>
          </a:p>
          <a:p>
            <a:pPr>
              <a:buFontTx/>
              <a:buNone/>
            </a:pPr>
            <a:endParaRPr lang="en-US" altLang="en-US"/>
          </a:p>
        </p:txBody>
      </p:sp>
    </p:spTree>
  </p:cSld>
  <p:clrMapOvr>
    <a:masterClrMapping/>
  </p:clrMapOvr>
  <p:transition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7" grpId="0" build="p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>
            <a:extLst>
              <a:ext uri="{FF2B5EF4-FFF2-40B4-BE49-F238E27FC236}">
                <a16:creationId xmlns:a16="http://schemas.microsoft.com/office/drawing/2014/main" id="{97EEFC47-5775-B315-7B92-A0A7A89C108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MORE COMPONENTS</a:t>
            </a:r>
          </a:p>
        </p:txBody>
      </p:sp>
      <p:sp>
        <p:nvSpPr>
          <p:cNvPr id="23555" name="Rectangle 3">
            <a:extLst>
              <a:ext uri="{FF2B5EF4-FFF2-40B4-BE49-F238E27FC236}">
                <a16:creationId xmlns:a16="http://schemas.microsoft.com/office/drawing/2014/main" id="{AB2F4D19-70CC-80EB-FA62-3185DDFC547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sz="3600" b="1"/>
              <a:t>CONCLUSIONS &amp; DISCUSSION</a:t>
            </a:r>
            <a:r>
              <a:rPr lang="en-US" altLang="en-US" b="1"/>
              <a:t> ANALYZE THE RESULTS AND EXPLAIN WHAT HAPPENED IN THE LAB</a:t>
            </a:r>
          </a:p>
          <a:p>
            <a:r>
              <a:rPr lang="en-US" altLang="en-US" b="1"/>
              <a:t>EXTENSIONS: “REAL WORLD” USES OF THIS REACTION AND LIME</a:t>
            </a:r>
          </a:p>
        </p:txBody>
      </p:sp>
    </p:spTree>
  </p:cSld>
  <p:clrMapOvr>
    <a:masterClrMapping/>
  </p:clrMapOvr>
  <p:transition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5" grpId="0" build="p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>
            <a:extLst>
              <a:ext uri="{FF2B5EF4-FFF2-40B4-BE49-F238E27FC236}">
                <a16:creationId xmlns:a16="http://schemas.microsoft.com/office/drawing/2014/main" id="{E9BE2EBD-7E21-118E-DBB6-7BD504BC22D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STILL MORE COMPONENTS</a:t>
            </a:r>
          </a:p>
        </p:txBody>
      </p:sp>
      <p:sp>
        <p:nvSpPr>
          <p:cNvPr id="24579" name="Rectangle 3">
            <a:extLst>
              <a:ext uri="{FF2B5EF4-FFF2-40B4-BE49-F238E27FC236}">
                <a16:creationId xmlns:a16="http://schemas.microsoft.com/office/drawing/2014/main" id="{C515F619-5EDF-6EB0-5434-9FFCA3BB2D2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b="1"/>
              <a:t>ACKNOWLEDGMENTS</a:t>
            </a:r>
            <a:r>
              <a:rPr lang="en-US" altLang="en-US" sz="2400" b="1"/>
              <a:t>. LIST WHO CONTRIBUTED TO THE COMPLETION OF THE LAB</a:t>
            </a:r>
          </a:p>
          <a:p>
            <a:r>
              <a:rPr lang="en-US" altLang="en-US" b="1"/>
              <a:t>REFERENCES</a:t>
            </a:r>
            <a:r>
              <a:rPr lang="en-US" altLang="en-US" sz="2400" b="1"/>
              <a:t>. LIST ANY TEXTS OR MATERIAL USED IN THE WRITING OF YOUR PAPER</a:t>
            </a:r>
          </a:p>
        </p:txBody>
      </p:sp>
    </p:spTree>
  </p:cSld>
  <p:clrMapOvr>
    <a:masterClrMapping/>
  </p:clrMapOvr>
  <p:transition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0" fill="hold"/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0" fill="hold"/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9" grpId="0" build="p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>
            <a:extLst>
              <a:ext uri="{FF2B5EF4-FFF2-40B4-BE49-F238E27FC236}">
                <a16:creationId xmlns:a16="http://schemas.microsoft.com/office/drawing/2014/main" id="{EDCDC5B9-D7DB-A1AF-D997-38647B9BDDF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762000"/>
          </a:xfrm>
        </p:spPr>
        <p:txBody>
          <a:bodyPr/>
          <a:lstStyle/>
          <a:p>
            <a:r>
              <a:rPr lang="en-US" altLang="en-US" b="1"/>
              <a:t>NUTS &amp; BOLTS</a:t>
            </a:r>
          </a:p>
        </p:txBody>
      </p:sp>
      <p:sp>
        <p:nvSpPr>
          <p:cNvPr id="59395" name="Rectangle 3">
            <a:extLst>
              <a:ext uri="{FF2B5EF4-FFF2-40B4-BE49-F238E27FC236}">
                <a16:creationId xmlns:a16="http://schemas.microsoft.com/office/drawing/2014/main" id="{11ADE991-D284-B36A-6247-9FDB55A1B6C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371600"/>
            <a:ext cx="7772400" cy="4572000"/>
          </a:xfrm>
        </p:spPr>
        <p:txBody>
          <a:bodyPr/>
          <a:lstStyle/>
          <a:p>
            <a:r>
              <a:rPr lang="en-US" altLang="en-US" b="1"/>
              <a:t>PAPER IN BLUE OR BLACK INK OR WORD PROCESSED</a:t>
            </a:r>
          </a:p>
          <a:p>
            <a:r>
              <a:rPr lang="en-US" altLang="en-US" b="1"/>
              <a:t>FRONT OF PAPER ONLY</a:t>
            </a:r>
          </a:p>
          <a:p>
            <a:r>
              <a:rPr lang="en-US" altLang="en-US" b="1"/>
              <a:t>TITLE PAGE</a:t>
            </a:r>
          </a:p>
          <a:p>
            <a:r>
              <a:rPr lang="en-US" altLang="en-US" b="1"/>
              <a:t>DRAWINGS/ILLUSTRATIONS REQUIRED</a:t>
            </a:r>
          </a:p>
          <a:p>
            <a:r>
              <a:rPr lang="en-US" altLang="en-US" b="1"/>
              <a:t>GOALPOSTS, GOALPOSTS, GOALPOSTS</a:t>
            </a:r>
          </a:p>
        </p:txBody>
      </p:sp>
    </p:spTree>
  </p:cSld>
  <p:clrMapOvr>
    <a:masterClrMapping/>
  </p:clrMapOvr>
  <p:transition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9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9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9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9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3" presetClass="entr" presetSubtype="3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93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93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93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93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3" presetClass="entr" presetSubtype="3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93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93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93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93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3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93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93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93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93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23" presetClass="entr" presetSubtype="3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93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93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93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93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395" grpId="0" build="p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Text Box 2">
            <a:extLst>
              <a:ext uri="{FF2B5EF4-FFF2-40B4-BE49-F238E27FC236}">
                <a16:creationId xmlns:a16="http://schemas.microsoft.com/office/drawing/2014/main" id="{51FE3AB6-EA43-9EFB-C17B-2D15969FE7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1052513"/>
            <a:ext cx="7920037" cy="3743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 altLang="en-US">
                <a:latin typeface="Arial" panose="020B0604020202020204" pitchFamily="34" charset="0"/>
                <a:cs typeface="Arial" panose="020B0604020202020204" pitchFamily="34" charset="0"/>
              </a:rPr>
              <a:t>This powerpoint was kindly donated to </a:t>
            </a:r>
            <a:r>
              <a:rPr lang="en-GB" altLang="en-US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www.worldofteaching.com</a:t>
            </a:r>
            <a:endParaRPr lang="en-GB" alt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alt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alt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alt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alt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altLang="en-US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http://www.worldofteaching.com</a:t>
            </a:r>
            <a:r>
              <a:rPr lang="en-GB" altLang="en-US">
                <a:latin typeface="Arial" panose="020B0604020202020204" pitchFamily="34" charset="0"/>
                <a:cs typeface="Arial" panose="020B0604020202020204" pitchFamily="34" charset="0"/>
              </a:rPr>
              <a:t> is home to over a thousand powerpoints submitted by teachers. This is a completely free site and requires no registration. Please visit and I hope it will help in your teaching.</a:t>
            </a:r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>
    <p:zoom dir="in"/>
  </p:transition>
</p:sld>
</file>

<file path=ppt/theme/theme1.xml><?xml version="1.0" encoding="utf-8"?>
<a:theme xmlns:a="http://schemas.openxmlformats.org/drawingml/2006/main" name="Neon Frame">
  <a:themeElements>
    <a:clrScheme name="Neon Frame 1">
      <a:dk1>
        <a:srgbClr val="808080"/>
      </a:dk1>
      <a:lt1>
        <a:srgbClr val="F8F8F8"/>
      </a:lt1>
      <a:dk2>
        <a:srgbClr val="000000"/>
      </a:dk2>
      <a:lt2>
        <a:srgbClr val="FFFFFF"/>
      </a:lt2>
      <a:accent1>
        <a:srgbClr val="6699FF"/>
      </a:accent1>
      <a:accent2>
        <a:srgbClr val="9933FF"/>
      </a:accent2>
      <a:accent3>
        <a:srgbClr val="AAAAAA"/>
      </a:accent3>
      <a:accent4>
        <a:srgbClr val="D4D4D4"/>
      </a:accent4>
      <a:accent5>
        <a:srgbClr val="B8CAFF"/>
      </a:accent5>
      <a:accent6>
        <a:srgbClr val="8A2DE7"/>
      </a:accent6>
      <a:hlink>
        <a:srgbClr val="00FFFF"/>
      </a:hlink>
      <a:folHlink>
        <a:srgbClr val="0099CC"/>
      </a:folHlink>
    </a:clrScheme>
    <a:fontScheme name="Neon Frame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Neon Frame 1">
        <a:dk1>
          <a:srgbClr val="808080"/>
        </a:dk1>
        <a:lt1>
          <a:srgbClr val="F8F8F8"/>
        </a:lt1>
        <a:dk2>
          <a:srgbClr val="000000"/>
        </a:dk2>
        <a:lt2>
          <a:srgbClr val="FFFFFF"/>
        </a:lt2>
        <a:accent1>
          <a:srgbClr val="6699FF"/>
        </a:accent1>
        <a:accent2>
          <a:srgbClr val="9933FF"/>
        </a:accent2>
        <a:accent3>
          <a:srgbClr val="AAAAAA"/>
        </a:accent3>
        <a:accent4>
          <a:srgbClr val="D4D4D4"/>
        </a:accent4>
        <a:accent5>
          <a:srgbClr val="B8CAFF"/>
        </a:accent5>
        <a:accent6>
          <a:srgbClr val="8A2DE7"/>
        </a:accent6>
        <a:hlink>
          <a:srgbClr val="00FFFF"/>
        </a:hlink>
        <a:folHlink>
          <a:srgbClr val="0099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on Frame 2">
        <a:dk1>
          <a:srgbClr val="000066"/>
        </a:dk1>
        <a:lt1>
          <a:srgbClr val="FFFFFF"/>
        </a:lt1>
        <a:dk2>
          <a:srgbClr val="3333FF"/>
        </a:dk2>
        <a:lt2>
          <a:srgbClr val="3399FF"/>
        </a:lt2>
        <a:accent1>
          <a:srgbClr val="66CCFF"/>
        </a:accent1>
        <a:accent2>
          <a:srgbClr val="FF66FF"/>
        </a:accent2>
        <a:accent3>
          <a:srgbClr val="FFFFFF"/>
        </a:accent3>
        <a:accent4>
          <a:srgbClr val="000056"/>
        </a:accent4>
        <a:accent5>
          <a:srgbClr val="B8E2FF"/>
        </a:accent5>
        <a:accent6>
          <a:srgbClr val="E75CE7"/>
        </a:accent6>
        <a:hlink>
          <a:srgbClr val="CC00CC"/>
        </a:hlink>
        <a:folHlink>
          <a:srgbClr val="CC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on Fram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69696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C9C9C9"/>
        </a:accent5>
        <a:accent6>
          <a:srgbClr val="C8C8C8"/>
        </a:accent6>
        <a:hlink>
          <a:srgbClr val="333333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on Frame 4">
        <a:dk1>
          <a:srgbClr val="808080"/>
        </a:dk1>
        <a:lt1>
          <a:srgbClr val="F8F8F8"/>
        </a:lt1>
        <a:dk2>
          <a:srgbClr val="000000"/>
        </a:dk2>
        <a:lt2>
          <a:srgbClr val="FFFFFF"/>
        </a:lt2>
        <a:accent1>
          <a:srgbClr val="CC9900"/>
        </a:accent1>
        <a:accent2>
          <a:srgbClr val="996600"/>
        </a:accent2>
        <a:accent3>
          <a:srgbClr val="AAAAAA"/>
        </a:accent3>
        <a:accent4>
          <a:srgbClr val="D4D4D4"/>
        </a:accent4>
        <a:accent5>
          <a:srgbClr val="E2CAAA"/>
        </a:accent5>
        <a:accent6>
          <a:srgbClr val="8A5C00"/>
        </a:accent6>
        <a:hlink>
          <a:srgbClr val="CCCC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on Frame 5">
        <a:dk1>
          <a:srgbClr val="808080"/>
        </a:dk1>
        <a:lt1>
          <a:srgbClr val="F8F8F8"/>
        </a:lt1>
        <a:dk2>
          <a:srgbClr val="000000"/>
        </a:dk2>
        <a:lt2>
          <a:srgbClr val="FFFFFF"/>
        </a:lt2>
        <a:accent1>
          <a:srgbClr val="FF6600"/>
        </a:accent1>
        <a:accent2>
          <a:srgbClr val="FF41FF"/>
        </a:accent2>
        <a:accent3>
          <a:srgbClr val="AAAAAA"/>
        </a:accent3>
        <a:accent4>
          <a:srgbClr val="D4D4D4"/>
        </a:accent4>
        <a:accent5>
          <a:srgbClr val="FFB8AA"/>
        </a:accent5>
        <a:accent6>
          <a:srgbClr val="E73AE7"/>
        </a:accent6>
        <a:hlink>
          <a:srgbClr val="FF0066"/>
        </a:hlink>
        <a:folHlink>
          <a:srgbClr val="CC00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on Frame 6">
        <a:dk1>
          <a:srgbClr val="808080"/>
        </a:dk1>
        <a:lt1>
          <a:srgbClr val="F8F8F8"/>
        </a:lt1>
        <a:dk2>
          <a:srgbClr val="000000"/>
        </a:dk2>
        <a:lt2>
          <a:srgbClr val="FFFFFF"/>
        </a:lt2>
        <a:accent1>
          <a:srgbClr val="FF4FC9"/>
        </a:accent1>
        <a:accent2>
          <a:srgbClr val="FF91B6"/>
        </a:accent2>
        <a:accent3>
          <a:srgbClr val="AAAAAA"/>
        </a:accent3>
        <a:accent4>
          <a:srgbClr val="D4D4D4"/>
        </a:accent4>
        <a:accent5>
          <a:srgbClr val="FFB2E1"/>
        </a:accent5>
        <a:accent6>
          <a:srgbClr val="E783A5"/>
        </a:accent6>
        <a:hlink>
          <a:srgbClr val="FF99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Designs\Neon Frame.pot</Template>
  <TotalTime>3596</TotalTime>
  <Words>508</Words>
  <Application>Microsoft Office PowerPoint</Application>
  <PresentationFormat>On-screen Show (4:3)</PresentationFormat>
  <Paragraphs>101</Paragraphs>
  <Slides>23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8" baseType="lpstr">
      <vt:lpstr>Times New Roman</vt:lpstr>
      <vt:lpstr>Tahoma</vt:lpstr>
      <vt:lpstr>Courier New</vt:lpstr>
      <vt:lpstr>Arial</vt:lpstr>
      <vt:lpstr>Neon Frame</vt:lpstr>
      <vt:lpstr>  DOUBLE REPLACEMENT      </vt:lpstr>
      <vt:lpstr>SAFETY</vt:lpstr>
      <vt:lpstr>CHEMICAL THEORY</vt:lpstr>
      <vt:lpstr>PRECIPITATE REACTIONS</vt:lpstr>
      <vt:lpstr>EXAMPLE/FORM EQUATION </vt:lpstr>
      <vt:lpstr>THE REACTION</vt:lpstr>
      <vt:lpstr>MATERIALS</vt:lpstr>
      <vt:lpstr>MATERIALS</vt:lpstr>
      <vt:lpstr>REAGENTS</vt:lpstr>
      <vt:lpstr>PROCEDURE</vt:lpstr>
      <vt:lpstr>PROCEDURE CONTINUED</vt:lpstr>
      <vt:lpstr>MORE PROCEDURE</vt:lpstr>
      <vt:lpstr>DATA AND CONCLUSIONS</vt:lpstr>
      <vt:lpstr>TECHNICAL WRITING PORTFOLIO</vt:lpstr>
      <vt:lpstr>PURPOSE</vt:lpstr>
      <vt:lpstr>AUDIENCE</vt:lpstr>
      <vt:lpstr>ORGANIZATION</vt:lpstr>
      <vt:lpstr>WRITING</vt:lpstr>
      <vt:lpstr>COMPONENTS</vt:lpstr>
      <vt:lpstr>MORE COMPONENTS</vt:lpstr>
      <vt:lpstr>STILL MORE COMPONENTS</vt:lpstr>
      <vt:lpstr>NUTS &amp; BOLTS</vt:lpstr>
      <vt:lpstr>PowerPoint Presentation</vt:lpstr>
    </vt:vector>
  </TitlesOfParts>
  <Company>Chrysler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DOUBLE REPLACEMENT reaction</dc:title>
  <dc:creator>Graves County High School</dc:creator>
  <cp:lastModifiedBy>Nayan GRIFFITHS</cp:lastModifiedBy>
  <cp:revision>21</cp:revision>
  <dcterms:created xsi:type="dcterms:W3CDTF">1999-11-03T14:42:34Z</dcterms:created>
  <dcterms:modified xsi:type="dcterms:W3CDTF">2023-05-23T21:57:21Z</dcterms:modified>
</cp:coreProperties>
</file>