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151B7-C50B-493C-AAD4-AACF020FA788}" type="datetimeFigureOut">
              <a:rPr lang="en-US" smtClean="0"/>
              <a:t>8/8/2009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3668D-57B9-4D2F-859B-653EE65290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668D-57B9-4D2F-859B-653EE6529049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668D-57B9-4D2F-859B-653EE6529049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C182-515D-4588-B509-D048ACB685A3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668D-57B9-4D2F-859B-653EE6529049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668D-57B9-4D2F-859B-653EE6529049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668D-57B9-4D2F-859B-653EE6529049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668D-57B9-4D2F-859B-653EE6529049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668D-57B9-4D2F-859B-653EE6529049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668D-57B9-4D2F-859B-653EE6529049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668D-57B9-4D2F-859B-653EE6529049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668D-57B9-4D2F-859B-653EE6529049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FEC-5A8B-4E13-B158-CA18425312F3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AE9-8C61-4410-A87E-0E658D0A1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FEC-5A8B-4E13-B158-CA18425312F3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AE9-8C61-4410-A87E-0E658D0A1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FEC-5A8B-4E13-B158-CA18425312F3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AE9-8C61-4410-A87E-0E658D0A1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FEC-5A8B-4E13-B158-CA18425312F3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AE9-8C61-4410-A87E-0E658D0A1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FEC-5A8B-4E13-B158-CA18425312F3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AE9-8C61-4410-A87E-0E658D0A1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FEC-5A8B-4E13-B158-CA18425312F3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AE9-8C61-4410-A87E-0E658D0A1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FEC-5A8B-4E13-B158-CA18425312F3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AE9-8C61-4410-A87E-0E658D0A1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FEC-5A8B-4E13-B158-CA18425312F3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AE9-8C61-4410-A87E-0E658D0A1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FEC-5A8B-4E13-B158-CA18425312F3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AE9-8C61-4410-A87E-0E658D0A1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FEC-5A8B-4E13-B158-CA18425312F3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AE9-8C61-4410-A87E-0E658D0A1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5FEC-5A8B-4E13-B158-CA18425312F3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AE9-8C61-4410-A87E-0E658D0A1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5FEC-5A8B-4E13-B158-CA18425312F3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66AE9-8C61-4410-A87E-0E658D0A1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3.wmf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Rotations, Reflections, and Translations in Nature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438400"/>
            <a:ext cx="6254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Snowflake Symmetry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18" descr="C:\Documents and Settings\carolyn.kinne\Local Settings\Temporary Internet Files\Content.IE5\60TCN93U\MCj008853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52600"/>
            <a:ext cx="4538167" cy="375818"/>
          </a:xfrm>
          <a:prstGeom prst="rect">
            <a:avLst/>
          </a:prstGeom>
          <a:noFill/>
        </p:spPr>
      </p:pic>
      <p:pic>
        <p:nvPicPr>
          <p:cNvPr id="6" name="Picture 18" descr="C:\Documents and Settings\carolyn.kinne\Local Settings\Temporary Internet Files\Content.IE5\60TCN93U\MCj008853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257800"/>
            <a:ext cx="4538167" cy="375818"/>
          </a:xfrm>
          <a:prstGeom prst="rect">
            <a:avLst/>
          </a:prstGeom>
          <a:noFill/>
        </p:spPr>
      </p:pic>
      <p:pic>
        <p:nvPicPr>
          <p:cNvPr id="7" name="Picture 10" descr="C:\Documents and Settings\carolyn.kinne\Local Settings\Temporary Internet Files\Content.IE5\XKKQW3N2\MCj030352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81766">
            <a:off x="591385" y="216056"/>
            <a:ext cx="1399946" cy="1799539"/>
          </a:xfrm>
          <a:prstGeom prst="rect">
            <a:avLst/>
          </a:prstGeom>
          <a:noFill/>
        </p:spPr>
      </p:pic>
      <p:pic>
        <p:nvPicPr>
          <p:cNvPr id="8" name="Picture 10" descr="C:\Documents and Settings\carolyn.kinne\Local Settings\Temporary Internet Files\Content.IE5\XKKQW3N2\MCj030352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35360">
            <a:off x="7130378" y="4579503"/>
            <a:ext cx="1399946" cy="1799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Solid, Liquid, Gas</a:t>
            </a:r>
            <a:br>
              <a:rPr lang="en-US" dirty="0" smtClean="0"/>
            </a:br>
            <a:r>
              <a:rPr lang="en-US" dirty="0" smtClean="0"/>
              <a:t>Water is a marvelous thing!</a:t>
            </a:r>
            <a:endParaRPr lang="en-US" dirty="0"/>
          </a:p>
        </p:txBody>
      </p:sp>
      <p:pic>
        <p:nvPicPr>
          <p:cNvPr id="4" name="Content Placeholder 3" descr="snow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6779" y="1600200"/>
            <a:ext cx="4310441" cy="4525963"/>
          </a:xfrm>
        </p:spPr>
      </p:pic>
      <p:pic>
        <p:nvPicPr>
          <p:cNvPr id="6" name="Picture 5" descr="clouds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447800"/>
            <a:ext cx="2362200" cy="1771650"/>
          </a:xfrm>
          <a:prstGeom prst="rect">
            <a:avLst/>
          </a:prstGeom>
        </p:spPr>
      </p:pic>
      <p:pic>
        <p:nvPicPr>
          <p:cNvPr id="7" name="Picture 6" descr="wav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800600"/>
            <a:ext cx="2510887" cy="1904999"/>
          </a:xfrm>
          <a:prstGeom prst="rect">
            <a:avLst/>
          </a:prstGeom>
        </p:spPr>
      </p:pic>
      <p:pic>
        <p:nvPicPr>
          <p:cNvPr id="8" name="Picture 7" descr="blue i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1447800"/>
            <a:ext cx="1967992" cy="2971800"/>
          </a:xfrm>
          <a:prstGeom prst="rect">
            <a:avLst/>
          </a:prstGeom>
        </p:spPr>
      </p:pic>
      <p:pic>
        <p:nvPicPr>
          <p:cNvPr id="9" name="Picture 8" descr="ice 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5105400"/>
            <a:ext cx="2438400" cy="1605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1" y="11430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</a:t>
            </a:r>
            <a:r>
              <a:rPr lang="en-GB" dirty="0" err="1" smtClean="0"/>
              <a:t>powerpoint</a:t>
            </a:r>
            <a:r>
              <a:rPr lang="en-GB" dirty="0" smtClean="0"/>
              <a:t> was kindly donated to</a:t>
            </a:r>
          </a:p>
          <a:p>
            <a:r>
              <a:rPr lang="en-GB" dirty="0" err="1" smtClean="0">
                <a:hlinkClick r:id="rId3"/>
              </a:rPr>
              <a:t>www.worldofteaching.com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http://www.worldofteaching.com</a:t>
            </a:r>
            <a:endParaRPr lang="en-GB" dirty="0" smtClean="0"/>
          </a:p>
          <a:p>
            <a:r>
              <a:rPr lang="en-GB" dirty="0" smtClean="0"/>
              <a:t>Is home to well over a thousand </a:t>
            </a:r>
            <a:r>
              <a:rPr lang="en-GB" dirty="0" err="1" smtClean="0"/>
              <a:t>powerpoints</a:t>
            </a:r>
            <a:r>
              <a:rPr lang="en-GB" dirty="0" smtClean="0"/>
              <a:t> submitted by teachers. This a free site. Please visit and I hope it will help in your teaching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sided crystals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Snowflakes are all six sided because of their chemistry</a:t>
            </a:r>
          </a:p>
          <a:p>
            <a:r>
              <a:rPr lang="en-US" dirty="0" smtClean="0"/>
              <a:t>Snowflakes are made of water molecules</a:t>
            </a:r>
          </a:p>
          <a:p>
            <a:r>
              <a:rPr lang="en-US" dirty="0" smtClean="0"/>
              <a:t>Water molecules are “polar” – they have an electrical charge</a:t>
            </a:r>
          </a:p>
          <a:p>
            <a:r>
              <a:rPr lang="en-US" dirty="0" smtClean="0"/>
              <a:t>The charge makes the molecules look like Mickey Mouse!</a:t>
            </a:r>
          </a:p>
        </p:txBody>
      </p:sp>
      <p:sp>
        <p:nvSpPr>
          <p:cNvPr id="4" name="Oval 3"/>
          <p:cNvSpPr/>
          <p:nvPr/>
        </p:nvSpPr>
        <p:spPr>
          <a:xfrm>
            <a:off x="4572000" y="5562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5257800"/>
            <a:ext cx="426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5257800"/>
            <a:ext cx="426719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8" descr="C:\Documents and Settings\carolyn.kinne\Local Settings\Temporary Internet Files\Content.IE5\60TCN93U\MCj008853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219200"/>
            <a:ext cx="4538167" cy="37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water molecules that stick together form the base of the snowflake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48200" y="4114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4876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4876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4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3400" y="5867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008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5867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C:\Documents and Settings\carolyn.kinne\Local Settings\Temporary Internet Files\Content.IE5\60TCN93U\MCj008853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219200"/>
            <a:ext cx="4538167" cy="375818"/>
          </a:xfrm>
          <a:prstGeom prst="rect">
            <a:avLst/>
          </a:prstGeom>
          <a:noFill/>
        </p:spPr>
      </p:pic>
      <p:pic>
        <p:nvPicPr>
          <p:cNvPr id="15" name="Picture 10" descr="C:\Documents and Settings\carolyn.kinne\Local Settings\Temporary Internet Files\Content.IE5\XKKQW3N2\MCj030352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81766">
            <a:off x="1505785" y="3187855"/>
            <a:ext cx="1399946" cy="1799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keep adding more until it gets so heavy it falls to the ground </a:t>
            </a:r>
            <a:endParaRPr lang="en-US" dirty="0"/>
          </a:p>
        </p:txBody>
      </p:sp>
      <p:pic>
        <p:nvPicPr>
          <p:cNvPr id="1026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572000"/>
            <a:ext cx="1827886" cy="1823314"/>
          </a:xfrm>
          <a:prstGeom prst="rect">
            <a:avLst/>
          </a:prstGeom>
          <a:noFill/>
        </p:spPr>
      </p:pic>
      <p:pic>
        <p:nvPicPr>
          <p:cNvPr id="1028" name="Picture 4" descr="C:\Documents and Settings\carolyn.kinne\Local Settings\Temporary Internet Files\Content.IE5\XKKQW3N2\MCj0432590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362200"/>
            <a:ext cx="1828572" cy="1828572"/>
          </a:xfrm>
          <a:prstGeom prst="rect">
            <a:avLst/>
          </a:prstGeom>
          <a:noFill/>
        </p:spPr>
      </p:pic>
      <p:pic>
        <p:nvPicPr>
          <p:cNvPr id="1031" name="Picture 7" descr="C:\Documents and Settings\carolyn.kinne\Local Settings\Temporary Internet Files\Content.IE5\60TCN93U\MCj0407882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819400"/>
            <a:ext cx="1841500" cy="1517650"/>
          </a:xfrm>
          <a:prstGeom prst="rect">
            <a:avLst/>
          </a:prstGeom>
          <a:noFill/>
        </p:spPr>
      </p:pic>
      <p:pic>
        <p:nvPicPr>
          <p:cNvPr id="1032" name="Picture 8" descr="C:\Documents and Settings\carolyn.kinne\Local Settings\Temporary Internet Files\Content.IE5\XKKQW3N2\MCj0366872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71773" y="2537003"/>
            <a:ext cx="1800454" cy="1783994"/>
          </a:xfrm>
          <a:prstGeom prst="rect">
            <a:avLst/>
          </a:prstGeom>
          <a:noFill/>
        </p:spPr>
      </p:pic>
      <p:pic>
        <p:nvPicPr>
          <p:cNvPr id="1034" name="Picture 10" descr="C:\Documents and Settings\carolyn.kinne\Local Settings\Temporary Internet Files\Content.IE5\XKKQW3N2\MCj0303521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196938">
            <a:off x="6553200" y="4495800"/>
            <a:ext cx="1399946" cy="1799539"/>
          </a:xfrm>
          <a:prstGeom prst="rect">
            <a:avLst/>
          </a:prstGeom>
          <a:noFill/>
        </p:spPr>
      </p:pic>
      <p:pic>
        <p:nvPicPr>
          <p:cNvPr id="1042" name="Picture 18" descr="C:\Documents and Settings\carolyn.kinne\Local Settings\Temporary Internet Files\Content.IE5\60TCN93U\MCj0088538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990600"/>
            <a:ext cx="4538167" cy="375818"/>
          </a:xfrm>
          <a:prstGeom prst="rect">
            <a:avLst/>
          </a:prstGeom>
          <a:noFill/>
        </p:spPr>
      </p:pic>
      <p:pic>
        <p:nvPicPr>
          <p:cNvPr id="21" name="Picture 10" descr="C:\Documents and Settings\carolyn.kinne\Local Settings\Temporary Internet Files\Content.IE5\XKKQW3N2\MCj0303521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981766">
            <a:off x="1447800" y="4724400"/>
            <a:ext cx="1399946" cy="1799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Snow is very heavy</a:t>
            </a:r>
          </a:p>
          <a:p>
            <a:r>
              <a:rPr lang="en-US" dirty="0" smtClean="0"/>
              <a:t>When snow piles up, it can fall in an avalanche</a:t>
            </a:r>
          </a:p>
          <a:p>
            <a:r>
              <a:rPr lang="en-US" dirty="0" smtClean="0"/>
              <a:t>Avalanches can be very dangerous, so watch out for warning signs in mountainous areas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10" descr="C:\Documents and Settings\carolyn.kinne\Local Settings\Temporary Internet Files\Content.IE5\XKKQW3N2\MCj030352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81766">
            <a:off x="6611185" y="4407056"/>
            <a:ext cx="1399946" cy="1799539"/>
          </a:xfrm>
          <a:prstGeom prst="rect">
            <a:avLst/>
          </a:prstGeom>
          <a:noFill/>
        </p:spPr>
      </p:pic>
      <p:pic>
        <p:nvPicPr>
          <p:cNvPr id="2050" name="Picture 2" descr="C:\Documents and Settings\carolyn.kinne\Local Settings\Temporary Internet Files\Content.IE5\XKKQW3N2\MCj028762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733800"/>
            <a:ext cx="4495800" cy="2888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 few of millions….</a:t>
            </a:r>
            <a:endParaRPr lang="en-US" dirty="0"/>
          </a:p>
        </p:txBody>
      </p:sp>
      <p:pic>
        <p:nvPicPr>
          <p:cNvPr id="4" name="Content Placeholder 3" descr="snow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219201"/>
            <a:ext cx="2902857" cy="3048000"/>
          </a:xfrm>
        </p:spPr>
      </p:pic>
      <p:pic>
        <p:nvPicPr>
          <p:cNvPr id="5" name="Picture 4" descr="snow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67200"/>
            <a:ext cx="2781700" cy="2590800"/>
          </a:xfrm>
          <a:prstGeom prst="rect">
            <a:avLst/>
          </a:prstGeom>
        </p:spPr>
      </p:pic>
      <p:pic>
        <p:nvPicPr>
          <p:cNvPr id="6" name="Picture 5" descr="snow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524000"/>
            <a:ext cx="2933700" cy="2540000"/>
          </a:xfrm>
          <a:prstGeom prst="rect">
            <a:avLst/>
          </a:prstGeom>
        </p:spPr>
      </p:pic>
      <p:pic>
        <p:nvPicPr>
          <p:cNvPr id="7" name="Picture 6" descr="snow 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038600"/>
            <a:ext cx="2870200" cy="2540000"/>
          </a:xfrm>
          <a:prstGeom prst="rect">
            <a:avLst/>
          </a:prstGeom>
        </p:spPr>
      </p:pic>
      <p:pic>
        <p:nvPicPr>
          <p:cNvPr id="8" name="Picture 7" descr="snow 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295400"/>
            <a:ext cx="2311400" cy="2540000"/>
          </a:xfrm>
          <a:prstGeom prst="rect">
            <a:avLst/>
          </a:prstGeom>
        </p:spPr>
      </p:pic>
      <p:pic>
        <p:nvPicPr>
          <p:cNvPr id="9" name="Picture 8" descr="snow 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886200"/>
            <a:ext cx="25527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….and a few more because I love them.</a:t>
            </a:r>
            <a:endParaRPr lang="en-US" dirty="0"/>
          </a:p>
        </p:txBody>
      </p:sp>
      <p:pic>
        <p:nvPicPr>
          <p:cNvPr id="4" name="Content Placeholder 3" descr="snow 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914400"/>
            <a:ext cx="2322957" cy="2311400"/>
          </a:xfrm>
        </p:spPr>
      </p:pic>
      <p:pic>
        <p:nvPicPr>
          <p:cNvPr id="5" name="Picture 4" descr="snow 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447800"/>
            <a:ext cx="2126488" cy="2336800"/>
          </a:xfrm>
          <a:prstGeom prst="rect">
            <a:avLst/>
          </a:prstGeom>
        </p:spPr>
      </p:pic>
      <p:pic>
        <p:nvPicPr>
          <p:cNvPr id="6" name="Picture 5" descr="snow 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276600"/>
            <a:ext cx="2447544" cy="2235200"/>
          </a:xfrm>
          <a:prstGeom prst="rect">
            <a:avLst/>
          </a:prstGeom>
        </p:spPr>
      </p:pic>
      <p:pic>
        <p:nvPicPr>
          <p:cNvPr id="8" name="Picture 7" descr="snow 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838200"/>
            <a:ext cx="2438400" cy="2111169"/>
          </a:xfrm>
          <a:prstGeom prst="rect">
            <a:avLst/>
          </a:prstGeom>
        </p:spPr>
      </p:pic>
      <p:pic>
        <p:nvPicPr>
          <p:cNvPr id="10" name="Picture 9" descr="snow 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3352800"/>
            <a:ext cx="2358136" cy="2235200"/>
          </a:xfrm>
          <a:prstGeom prst="rect">
            <a:avLst/>
          </a:prstGeom>
        </p:spPr>
      </p:pic>
      <p:pic>
        <p:nvPicPr>
          <p:cNvPr id="12" name="Picture 11" descr="snow 1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819400"/>
            <a:ext cx="1905000" cy="2104972"/>
          </a:xfrm>
          <a:prstGeom prst="rect">
            <a:avLst/>
          </a:prstGeom>
        </p:spPr>
      </p:pic>
      <p:pic>
        <p:nvPicPr>
          <p:cNvPr id="13" name="Picture 12" descr="snow 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5042170"/>
            <a:ext cx="2133600" cy="1815830"/>
          </a:xfrm>
          <a:prstGeom prst="rect">
            <a:avLst/>
          </a:prstGeom>
        </p:spPr>
      </p:pic>
      <p:pic>
        <p:nvPicPr>
          <p:cNvPr id="14" name="Picture 13" descr="snow 1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3886200"/>
            <a:ext cx="1515618" cy="1371600"/>
          </a:xfrm>
          <a:prstGeom prst="rect">
            <a:avLst/>
          </a:prstGeom>
        </p:spPr>
      </p:pic>
      <p:pic>
        <p:nvPicPr>
          <p:cNvPr id="16" name="Picture 15" descr="snow 2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400" y="5334000"/>
            <a:ext cx="1166495" cy="1397000"/>
          </a:xfrm>
          <a:prstGeom prst="rect">
            <a:avLst/>
          </a:prstGeom>
        </p:spPr>
      </p:pic>
      <p:pic>
        <p:nvPicPr>
          <p:cNvPr id="17" name="Picture 16" descr="snow 2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5800" y="2286000"/>
            <a:ext cx="1111885" cy="954408"/>
          </a:xfrm>
          <a:prstGeom prst="rect">
            <a:avLst/>
          </a:prstGeom>
        </p:spPr>
      </p:pic>
      <p:pic>
        <p:nvPicPr>
          <p:cNvPr id="18" name="Picture 17" descr="snow 2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2800" y="5571067"/>
            <a:ext cx="1447800" cy="1286933"/>
          </a:xfrm>
          <a:prstGeom prst="rect">
            <a:avLst/>
          </a:prstGeom>
        </p:spPr>
      </p:pic>
      <p:pic>
        <p:nvPicPr>
          <p:cNvPr id="20" name="Picture 19" descr="snow 23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5410200"/>
            <a:ext cx="1295400" cy="1328615"/>
          </a:xfrm>
          <a:prstGeom prst="rect">
            <a:avLst/>
          </a:prstGeom>
        </p:spPr>
      </p:pic>
      <p:pic>
        <p:nvPicPr>
          <p:cNvPr id="22" name="Picture 21" descr="snow 25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3000" y="5537200"/>
            <a:ext cx="1201928" cy="1320800"/>
          </a:xfrm>
          <a:prstGeom prst="rect">
            <a:avLst/>
          </a:prstGeom>
        </p:spPr>
      </p:pic>
      <p:pic>
        <p:nvPicPr>
          <p:cNvPr id="23" name="Picture 22" descr="snow 26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0" y="1066800"/>
            <a:ext cx="1292225" cy="1397000"/>
          </a:xfrm>
          <a:prstGeom prst="rect">
            <a:avLst/>
          </a:prstGeom>
        </p:spPr>
      </p:pic>
      <p:pic>
        <p:nvPicPr>
          <p:cNvPr id="24" name="Picture 23" descr="snow 29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01000" y="2438400"/>
            <a:ext cx="984250" cy="8671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…and what family is complete without a few oddballs?</a:t>
            </a:r>
            <a:endParaRPr lang="en-US" dirty="0"/>
          </a:p>
        </p:txBody>
      </p:sp>
      <p:pic>
        <p:nvPicPr>
          <p:cNvPr id="4" name="Picture 3" descr="snow 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895600" cy="2402988"/>
          </a:xfrm>
          <a:prstGeom prst="rect">
            <a:avLst/>
          </a:prstGeom>
        </p:spPr>
      </p:pic>
      <p:pic>
        <p:nvPicPr>
          <p:cNvPr id="5" name="Picture 4" descr="snow 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572000"/>
            <a:ext cx="2384423" cy="1734126"/>
          </a:xfrm>
          <a:prstGeom prst="rect">
            <a:avLst/>
          </a:prstGeom>
        </p:spPr>
      </p:pic>
      <p:pic>
        <p:nvPicPr>
          <p:cNvPr id="8" name="Content Placeholder 7" descr="snow 3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029200" y="1828800"/>
            <a:ext cx="1862328" cy="1737360"/>
          </a:xfrm>
        </p:spPr>
      </p:pic>
      <p:pic>
        <p:nvPicPr>
          <p:cNvPr id="9" name="Picture 8" descr="snow 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4191000"/>
            <a:ext cx="28956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Frost forms on windows and plants.  </a:t>
            </a:r>
            <a:br>
              <a:rPr lang="en-US" dirty="0" smtClean="0"/>
            </a:br>
            <a:r>
              <a:rPr lang="en-US" dirty="0" smtClean="0"/>
              <a:t>It must have a catalyst.</a:t>
            </a:r>
            <a:endParaRPr lang="en-US" dirty="0"/>
          </a:p>
        </p:txBody>
      </p:sp>
      <p:pic>
        <p:nvPicPr>
          <p:cNvPr id="4" name="Content Placeholder 3" descr="fost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447800"/>
            <a:ext cx="2044700" cy="1487055"/>
          </a:xfrm>
        </p:spPr>
      </p:pic>
      <p:pic>
        <p:nvPicPr>
          <p:cNvPr id="5" name="Picture 4" descr="frost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600200"/>
            <a:ext cx="2438400" cy="1625600"/>
          </a:xfrm>
          <a:prstGeom prst="rect">
            <a:avLst/>
          </a:prstGeom>
        </p:spPr>
      </p:pic>
      <p:pic>
        <p:nvPicPr>
          <p:cNvPr id="6" name="Picture 5" descr="frost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447800"/>
            <a:ext cx="2209800" cy="1473200"/>
          </a:xfrm>
          <a:prstGeom prst="rect">
            <a:avLst/>
          </a:prstGeom>
        </p:spPr>
      </p:pic>
      <p:pic>
        <p:nvPicPr>
          <p:cNvPr id="7" name="Picture 6" descr="frost 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191000"/>
            <a:ext cx="3390900" cy="2540000"/>
          </a:xfrm>
          <a:prstGeom prst="rect">
            <a:avLst/>
          </a:prstGeom>
        </p:spPr>
      </p:pic>
      <p:pic>
        <p:nvPicPr>
          <p:cNvPr id="8" name="Picture 7" descr="frost 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2743200"/>
            <a:ext cx="1694688" cy="1219200"/>
          </a:xfrm>
          <a:prstGeom prst="rect">
            <a:avLst/>
          </a:prstGeom>
        </p:spPr>
      </p:pic>
      <p:pic>
        <p:nvPicPr>
          <p:cNvPr id="9" name="Picture 8" descr="frost 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4318000"/>
            <a:ext cx="1841500" cy="2540000"/>
          </a:xfrm>
          <a:prstGeom prst="rect">
            <a:avLst/>
          </a:prstGeom>
        </p:spPr>
      </p:pic>
      <p:pic>
        <p:nvPicPr>
          <p:cNvPr id="10" name="Picture 9" descr="frost 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3810000"/>
            <a:ext cx="3098800" cy="2540000"/>
          </a:xfrm>
          <a:prstGeom prst="rect">
            <a:avLst/>
          </a:prstGeom>
        </p:spPr>
      </p:pic>
      <p:pic>
        <p:nvPicPr>
          <p:cNvPr id="11" name="Picture 10" descr="frost 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2438400"/>
            <a:ext cx="1905000" cy="17638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199</Words>
  <Application>Microsoft Office PowerPoint</Application>
  <PresentationFormat>On-screen Show (4:3)</PresentationFormat>
  <Paragraphs>36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Six sided crystals</vt:lpstr>
      <vt:lpstr>Power of Three</vt:lpstr>
      <vt:lpstr>Slide 4</vt:lpstr>
      <vt:lpstr>Avalanche!</vt:lpstr>
      <vt:lpstr>Just a few of millions….</vt:lpstr>
      <vt:lpstr>….and a few more because I love them.</vt:lpstr>
      <vt:lpstr>…and what family is complete without a few oddballs?</vt:lpstr>
      <vt:lpstr>Frost forms on windows and plants.   It must have a catalyst.</vt:lpstr>
      <vt:lpstr>Solid, Liquid, Gas Water is a marvelous thing!</vt:lpstr>
      <vt:lpstr>Slide 11</vt:lpstr>
    </vt:vector>
  </TitlesOfParts>
  <Company>Ector County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Ector County ISD Employee</dc:creator>
  <cp:lastModifiedBy>gareth</cp:lastModifiedBy>
  <cp:revision>65</cp:revision>
  <dcterms:created xsi:type="dcterms:W3CDTF">2008-12-16T14:44:17Z</dcterms:created>
  <dcterms:modified xsi:type="dcterms:W3CDTF">2009-08-08T20:38:34Z</dcterms:modified>
</cp:coreProperties>
</file>