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56" r:id="rId2"/>
    <p:sldId id="262" r:id="rId3"/>
    <p:sldId id="257" r:id="rId4"/>
    <p:sldId id="259" r:id="rId5"/>
    <p:sldId id="260" r:id="rId6"/>
    <p:sldId id="261" r:id="rId7"/>
    <p:sldId id="263" r:id="rId8"/>
    <p:sldId id="264" r:id="rId9"/>
    <p:sldId id="258"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B06D931-E1CA-0195-846A-AAEB78B1378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8435" name="Rectangle 3">
            <a:extLst>
              <a:ext uri="{FF2B5EF4-FFF2-40B4-BE49-F238E27FC236}">
                <a16:creationId xmlns:a16="http://schemas.microsoft.com/office/drawing/2014/main" id="{400A07CC-2176-15EA-D2DC-39CD2A28EB7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US" altLang="en-US"/>
          </a:p>
        </p:txBody>
      </p:sp>
      <p:sp>
        <p:nvSpPr>
          <p:cNvPr id="18436" name="Rectangle 4">
            <a:extLst>
              <a:ext uri="{FF2B5EF4-FFF2-40B4-BE49-F238E27FC236}">
                <a16:creationId xmlns:a16="http://schemas.microsoft.com/office/drawing/2014/main" id="{D610927F-D4B7-365D-06D7-CAA90126841A}"/>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a:extLst>
              <a:ext uri="{FF2B5EF4-FFF2-40B4-BE49-F238E27FC236}">
                <a16:creationId xmlns:a16="http://schemas.microsoft.com/office/drawing/2014/main" id="{FA06E4EE-363B-0C83-E23A-5E5482B99D73}"/>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8438" name="Rectangle 6">
            <a:extLst>
              <a:ext uri="{FF2B5EF4-FFF2-40B4-BE49-F238E27FC236}">
                <a16:creationId xmlns:a16="http://schemas.microsoft.com/office/drawing/2014/main" id="{E8E739E5-1C5D-D35E-E4F6-E76675F9DDA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8439" name="Rectangle 7">
            <a:extLst>
              <a:ext uri="{FF2B5EF4-FFF2-40B4-BE49-F238E27FC236}">
                <a16:creationId xmlns:a16="http://schemas.microsoft.com/office/drawing/2014/main" id="{E3A20747-E653-5A03-36E9-CCC6E8701F8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D665FCBD-6D76-459E-A2BD-15F34933B93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F46306F-AC56-BCEE-3D2A-9FB598486864}"/>
              </a:ext>
            </a:extLst>
          </p:cNvPr>
          <p:cNvSpPr>
            <a:spLocks noGrp="1" noChangeArrowheads="1"/>
          </p:cNvSpPr>
          <p:nvPr>
            <p:ph type="sldNum" sz="quarter" idx="5"/>
          </p:nvPr>
        </p:nvSpPr>
        <p:spPr>
          <a:ln/>
        </p:spPr>
        <p:txBody>
          <a:bodyPr/>
          <a:lstStyle/>
          <a:p>
            <a:fld id="{1B1C354F-F038-449D-B296-40E18C0ECFE1}" type="slidenum">
              <a:rPr lang="en-US" altLang="en-US"/>
              <a:pPr/>
              <a:t>1</a:t>
            </a:fld>
            <a:endParaRPr lang="en-US" altLang="en-US"/>
          </a:p>
        </p:txBody>
      </p:sp>
      <p:sp>
        <p:nvSpPr>
          <p:cNvPr id="20482" name="Rectangle 2">
            <a:extLst>
              <a:ext uri="{FF2B5EF4-FFF2-40B4-BE49-F238E27FC236}">
                <a16:creationId xmlns:a16="http://schemas.microsoft.com/office/drawing/2014/main" id="{368F1A5A-C6C9-D221-796A-17B283431C0D}"/>
              </a:ext>
            </a:extLst>
          </p:cNvPr>
          <p:cNvSpPr>
            <a:spLocks noRot="1" noChangeArrowheads="1" noTextEdit="1"/>
          </p:cNvSpPr>
          <p:nvPr>
            <p:ph type="sldImg"/>
          </p:nvPr>
        </p:nvSpPr>
        <p:spPr>
          <a:ln/>
        </p:spPr>
      </p:sp>
      <p:sp>
        <p:nvSpPr>
          <p:cNvPr id="20483" name="Rectangle 3">
            <a:extLst>
              <a:ext uri="{FF2B5EF4-FFF2-40B4-BE49-F238E27FC236}">
                <a16:creationId xmlns:a16="http://schemas.microsoft.com/office/drawing/2014/main" id="{0EB6E7B9-79D7-A31F-5968-B77ED1B28F0E}"/>
              </a:ext>
            </a:extLst>
          </p:cNvPr>
          <p:cNvSpPr>
            <a:spLocks noGrp="1" noChangeArrowheads="1"/>
          </p:cNvSpPr>
          <p:nvPr>
            <p:ph type="body" idx="1"/>
          </p:nvPr>
        </p:nvSpPr>
        <p:spPr/>
        <p:txBody>
          <a:bodyPr/>
          <a:lstStyle/>
          <a:p>
            <a:r>
              <a:rPr lang="en-US" altLang="en-US"/>
              <a:t>These activities can be modified for elementary through high school students.  The power point is helpful when shown both before and after </a:t>
            </a:r>
            <a:r>
              <a:rPr lang="en-US" altLang="en-US" u="sng"/>
              <a:t>A Christmas Carol</a:t>
            </a:r>
            <a:r>
              <a:rPr lang="en-US" altLang="en-US"/>
              <a:t> is read or shown.  The preview will focus students’ attention on the highlights of the story, then the activities can be completed afterward.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C0F5B53-42B8-8873-09E3-32BF7DA28632}"/>
              </a:ext>
            </a:extLst>
          </p:cNvPr>
          <p:cNvSpPr>
            <a:spLocks noGrp="1" noChangeArrowheads="1"/>
          </p:cNvSpPr>
          <p:nvPr>
            <p:ph type="sldNum" sz="quarter" idx="5"/>
          </p:nvPr>
        </p:nvSpPr>
        <p:spPr>
          <a:ln/>
        </p:spPr>
        <p:txBody>
          <a:bodyPr/>
          <a:lstStyle/>
          <a:p>
            <a:fld id="{F0114AC9-F46D-4C15-82C2-3097B3682960}" type="slidenum">
              <a:rPr lang="en-US" altLang="en-US"/>
              <a:pPr/>
              <a:t>9</a:t>
            </a:fld>
            <a:endParaRPr lang="en-US" altLang="en-US"/>
          </a:p>
        </p:txBody>
      </p:sp>
      <p:sp>
        <p:nvSpPr>
          <p:cNvPr id="19458" name="Rectangle 2">
            <a:extLst>
              <a:ext uri="{FF2B5EF4-FFF2-40B4-BE49-F238E27FC236}">
                <a16:creationId xmlns:a16="http://schemas.microsoft.com/office/drawing/2014/main" id="{8B15C2F9-1E9F-AC8D-2C51-38A91EC5435A}"/>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34363478-D124-3C94-6707-245BF6036443}"/>
              </a:ext>
            </a:extLst>
          </p:cNvPr>
          <p:cNvSpPr>
            <a:spLocks noGrp="1" noChangeArrowheads="1"/>
          </p:cNvSpPr>
          <p:nvPr>
            <p:ph type="body" idx="1"/>
          </p:nvPr>
        </p:nvSpPr>
        <p:spPr/>
        <p:txBody>
          <a:bodyPr/>
          <a:lstStyle/>
          <a:p>
            <a:r>
              <a:rPr lang="en-US" altLang="en-US"/>
              <a:t>This can be helpful when shown both before and after the story is read or shown.  The preview will focus students’ attention on the highlights of the story, then the activities can be completed afterward.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FF8E059-8EEF-AC80-C7E0-D13512B7CE84}"/>
              </a:ext>
            </a:extLst>
          </p:cNvPr>
          <p:cNvSpPr>
            <a:spLocks noGrp="1" noChangeArrowheads="1"/>
          </p:cNvSpPr>
          <p:nvPr>
            <p:ph type="ctrTitle"/>
          </p:nvPr>
        </p:nvSpPr>
        <p:spPr>
          <a:xfrm>
            <a:off x="685800" y="990600"/>
            <a:ext cx="7772400" cy="1371600"/>
          </a:xfrm>
        </p:spPr>
        <p:txBody>
          <a:bodyPr/>
          <a:lstStyle>
            <a:lvl1pPr>
              <a:defRPr sz="4000"/>
            </a:lvl1pPr>
          </a:lstStyle>
          <a:p>
            <a:pPr lvl="0"/>
            <a:r>
              <a:rPr lang="en-US" altLang="en-US" noProof="0"/>
              <a:t>Click to edit Master title style</a:t>
            </a:r>
          </a:p>
        </p:txBody>
      </p:sp>
      <p:sp>
        <p:nvSpPr>
          <p:cNvPr id="5123" name="Rectangle 3">
            <a:extLst>
              <a:ext uri="{FF2B5EF4-FFF2-40B4-BE49-F238E27FC236}">
                <a16:creationId xmlns:a16="http://schemas.microsoft.com/office/drawing/2014/main" id="{C1D444D0-59BA-BECC-C148-001F27BDFC58}"/>
              </a:ext>
            </a:extLst>
          </p:cNvPr>
          <p:cNvSpPr>
            <a:spLocks noGrp="1" noChangeArrowheads="1"/>
          </p:cNvSpPr>
          <p:nvPr>
            <p:ph type="subTitle" idx="1"/>
          </p:nvPr>
        </p:nvSpPr>
        <p:spPr>
          <a:xfrm>
            <a:off x="1447800" y="3429000"/>
            <a:ext cx="7010400" cy="1600200"/>
          </a:xfrm>
        </p:spPr>
        <p:txBody>
          <a:bodyPr/>
          <a:lstStyle>
            <a:lvl1pPr marL="0" indent="0">
              <a:buFont typeface="Wingdings" panose="05000000000000000000" pitchFamily="2" charset="2"/>
              <a:buNone/>
              <a:defRPr sz="2800"/>
            </a:lvl1pPr>
          </a:lstStyle>
          <a:p>
            <a:pPr lvl="0"/>
            <a:r>
              <a:rPr lang="en-US" altLang="en-US" noProof="0"/>
              <a:t>Click to edit Master subtitle style</a:t>
            </a:r>
          </a:p>
        </p:txBody>
      </p:sp>
      <p:sp>
        <p:nvSpPr>
          <p:cNvPr id="5124" name="Rectangle 4">
            <a:extLst>
              <a:ext uri="{FF2B5EF4-FFF2-40B4-BE49-F238E27FC236}">
                <a16:creationId xmlns:a16="http://schemas.microsoft.com/office/drawing/2014/main" id="{AEE94768-1A4F-FF3F-E562-43A2EABE0A49}"/>
              </a:ext>
            </a:extLst>
          </p:cNvPr>
          <p:cNvSpPr>
            <a:spLocks noGrp="1" noChangeArrowheads="1"/>
          </p:cNvSpPr>
          <p:nvPr>
            <p:ph type="dt" sz="half" idx="2"/>
          </p:nvPr>
        </p:nvSpPr>
        <p:spPr>
          <a:xfrm>
            <a:off x="685800" y="6248400"/>
            <a:ext cx="1905000" cy="457200"/>
          </a:xfrm>
        </p:spPr>
        <p:txBody>
          <a:bodyPr/>
          <a:lstStyle>
            <a:lvl1pPr>
              <a:defRPr/>
            </a:lvl1pPr>
          </a:lstStyle>
          <a:p>
            <a:endParaRPr lang="en-US" altLang="en-US"/>
          </a:p>
        </p:txBody>
      </p:sp>
      <p:sp>
        <p:nvSpPr>
          <p:cNvPr id="5125" name="Rectangle 5">
            <a:extLst>
              <a:ext uri="{FF2B5EF4-FFF2-40B4-BE49-F238E27FC236}">
                <a16:creationId xmlns:a16="http://schemas.microsoft.com/office/drawing/2014/main" id="{A7A52CFD-C3B1-0A37-49A5-3687DC2D6A51}"/>
              </a:ext>
            </a:extLst>
          </p:cNvPr>
          <p:cNvSpPr>
            <a:spLocks noGrp="1" noChangeArrowheads="1"/>
          </p:cNvSpPr>
          <p:nvPr>
            <p:ph type="ftr" sz="quarter" idx="3"/>
          </p:nvPr>
        </p:nvSpPr>
        <p:spPr>
          <a:xfrm>
            <a:off x="3124200" y="6248400"/>
            <a:ext cx="2895600" cy="457200"/>
          </a:xfrm>
        </p:spPr>
        <p:txBody>
          <a:bodyPr/>
          <a:lstStyle>
            <a:lvl1pPr>
              <a:defRPr/>
            </a:lvl1pPr>
          </a:lstStyle>
          <a:p>
            <a:endParaRPr lang="en-US" altLang="en-US"/>
          </a:p>
        </p:txBody>
      </p:sp>
      <p:sp>
        <p:nvSpPr>
          <p:cNvPr id="5126" name="Rectangle 6">
            <a:extLst>
              <a:ext uri="{FF2B5EF4-FFF2-40B4-BE49-F238E27FC236}">
                <a16:creationId xmlns:a16="http://schemas.microsoft.com/office/drawing/2014/main" id="{5D5AC4D5-9552-DA22-A17E-C8F30559F6A1}"/>
              </a:ext>
            </a:extLst>
          </p:cNvPr>
          <p:cNvSpPr>
            <a:spLocks noGrp="1" noChangeArrowheads="1"/>
          </p:cNvSpPr>
          <p:nvPr>
            <p:ph type="sldNum" sz="quarter" idx="4"/>
          </p:nvPr>
        </p:nvSpPr>
        <p:spPr>
          <a:xfrm>
            <a:off x="6553200" y="6248400"/>
            <a:ext cx="1905000" cy="457200"/>
          </a:xfrm>
        </p:spPr>
        <p:txBody>
          <a:bodyPr/>
          <a:lstStyle>
            <a:lvl1pPr>
              <a:defRPr/>
            </a:lvl1pPr>
          </a:lstStyle>
          <a:p>
            <a:fld id="{0C0C5A85-0057-418E-A94A-FB74A095049E}" type="slidenum">
              <a:rPr lang="en-US" altLang="en-US"/>
              <a:pPr/>
              <a:t>‹#›</a:t>
            </a:fld>
            <a:endParaRPr lang="en-US" altLang="en-US"/>
          </a:p>
        </p:txBody>
      </p:sp>
      <p:sp>
        <p:nvSpPr>
          <p:cNvPr id="5127" name="AutoShape 7">
            <a:extLst>
              <a:ext uri="{FF2B5EF4-FFF2-40B4-BE49-F238E27FC236}">
                <a16:creationId xmlns:a16="http://schemas.microsoft.com/office/drawing/2014/main" id="{DE53367E-C102-A9E1-210C-81950799ADD8}"/>
              </a:ext>
            </a:extLst>
          </p:cNvPr>
          <p:cNvSpPr>
            <a:spLocks noChangeArrowheads="1"/>
          </p:cNvSpPr>
          <p:nvPr/>
        </p:nvSpPr>
        <p:spPr bwMode="auto">
          <a:xfrm>
            <a:off x="685800" y="2393950"/>
            <a:ext cx="7772400" cy="109538"/>
          </a:xfrm>
          <a:custGeom>
            <a:avLst/>
            <a:gdLst>
              <a:gd name="G0" fmla="+- 618 0 0"/>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altLang="en-US" sz="2400">
              <a:latin typeface="Times New Roman" panose="02020603050405020304" pitchFamily="18" charset="0"/>
            </a:endParaRPr>
          </a:p>
        </p:txBody>
      </p:sp>
    </p:spTree>
  </p:cSld>
  <p:clrMapOvr>
    <a:masterClrMapping/>
  </p:clrMapOvr>
  <p:transition advClick="0" advTm="10000">
    <p:newsflash/>
    <p:sndAc>
      <p:stSnd>
        <p:snd r:embed="rId1" name="whoosh.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A9468-45CC-7A51-810E-F0FBE5C330D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98E17C-B1E3-0059-104A-25154CC98C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7409A6-C9A1-E55D-B7A4-3930B7A3E7E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FA2705F-0547-CDD6-9A95-B2E457095A5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487B4DC-8AB4-11ED-5BEA-D2DB11DA08EB}"/>
              </a:ext>
            </a:extLst>
          </p:cNvPr>
          <p:cNvSpPr>
            <a:spLocks noGrp="1"/>
          </p:cNvSpPr>
          <p:nvPr>
            <p:ph type="sldNum" sz="quarter" idx="12"/>
          </p:nvPr>
        </p:nvSpPr>
        <p:spPr/>
        <p:txBody>
          <a:bodyPr/>
          <a:lstStyle>
            <a:lvl1pPr>
              <a:defRPr/>
            </a:lvl1pPr>
          </a:lstStyle>
          <a:p>
            <a:fld id="{99D00ECB-6F49-4942-AAAD-458E03EA9EF4}" type="slidenum">
              <a:rPr lang="en-US" altLang="en-US"/>
              <a:pPr/>
              <a:t>‹#›</a:t>
            </a:fld>
            <a:endParaRPr lang="en-US" altLang="en-US"/>
          </a:p>
        </p:txBody>
      </p:sp>
    </p:spTree>
    <p:extLst>
      <p:ext uri="{BB962C8B-B14F-4D97-AF65-F5344CB8AC3E}">
        <p14:creationId xmlns:p14="http://schemas.microsoft.com/office/powerpoint/2010/main" val="884931661"/>
      </p:ext>
    </p:extLst>
  </p:cSld>
  <p:clrMapOvr>
    <a:masterClrMapping/>
  </p:clrMapOvr>
  <p:transition advClick="0" advTm="10000">
    <p:newsflash/>
    <p:sndAc>
      <p:stSnd>
        <p:snd r:embed="rId1" name="whoosh.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1FB0C0-9140-CEFD-AFEA-45D54DF6EE11}"/>
              </a:ext>
            </a:extLst>
          </p:cNvPr>
          <p:cNvSpPr>
            <a:spLocks noGrp="1"/>
          </p:cNvSpPr>
          <p:nvPr>
            <p:ph type="title" orient="vert"/>
          </p:nvPr>
        </p:nvSpPr>
        <p:spPr>
          <a:xfrm>
            <a:off x="6573838" y="304800"/>
            <a:ext cx="2001837" cy="57150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B6407BC-BE5A-AEFA-9089-EB45510D527E}"/>
              </a:ext>
            </a:extLst>
          </p:cNvPr>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8A7B98-4655-5533-BDAA-006DA0BD1A9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0950919-AEDB-86A4-8A7A-7A8C7A83425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B0D2C71-96BE-3791-EFF1-0CF890CEC8C4}"/>
              </a:ext>
            </a:extLst>
          </p:cNvPr>
          <p:cNvSpPr>
            <a:spLocks noGrp="1"/>
          </p:cNvSpPr>
          <p:nvPr>
            <p:ph type="sldNum" sz="quarter" idx="12"/>
          </p:nvPr>
        </p:nvSpPr>
        <p:spPr/>
        <p:txBody>
          <a:bodyPr/>
          <a:lstStyle>
            <a:lvl1pPr>
              <a:defRPr/>
            </a:lvl1pPr>
          </a:lstStyle>
          <a:p>
            <a:fld id="{E4016C43-DD02-4895-87F7-734EBD524465}" type="slidenum">
              <a:rPr lang="en-US" altLang="en-US"/>
              <a:pPr/>
              <a:t>‹#›</a:t>
            </a:fld>
            <a:endParaRPr lang="en-US" altLang="en-US"/>
          </a:p>
        </p:txBody>
      </p:sp>
    </p:spTree>
    <p:extLst>
      <p:ext uri="{BB962C8B-B14F-4D97-AF65-F5344CB8AC3E}">
        <p14:creationId xmlns:p14="http://schemas.microsoft.com/office/powerpoint/2010/main" val="3773564709"/>
      </p:ext>
    </p:extLst>
  </p:cSld>
  <p:clrMapOvr>
    <a:masterClrMapping/>
  </p:clrMapOvr>
  <p:transition advClick="0" advTm="10000">
    <p:newsflash/>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7EF8A-F0F7-525B-4622-FFCC4BA5BC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4360E14-3BD5-287B-FA8E-50C3B51E14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65BFFA-C9CC-3897-8BFE-7090319CC43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2B33692-4110-A773-AE30-BA49D332A29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3E7F22F-FD67-F0A7-4576-50DE72FA54EB}"/>
              </a:ext>
            </a:extLst>
          </p:cNvPr>
          <p:cNvSpPr>
            <a:spLocks noGrp="1"/>
          </p:cNvSpPr>
          <p:nvPr>
            <p:ph type="sldNum" sz="quarter" idx="12"/>
          </p:nvPr>
        </p:nvSpPr>
        <p:spPr/>
        <p:txBody>
          <a:bodyPr/>
          <a:lstStyle>
            <a:lvl1pPr>
              <a:defRPr/>
            </a:lvl1pPr>
          </a:lstStyle>
          <a:p>
            <a:fld id="{5E70C84D-5A40-42EF-A929-579215805D56}" type="slidenum">
              <a:rPr lang="en-US" altLang="en-US"/>
              <a:pPr/>
              <a:t>‹#›</a:t>
            </a:fld>
            <a:endParaRPr lang="en-US" altLang="en-US"/>
          </a:p>
        </p:txBody>
      </p:sp>
    </p:spTree>
    <p:extLst>
      <p:ext uri="{BB962C8B-B14F-4D97-AF65-F5344CB8AC3E}">
        <p14:creationId xmlns:p14="http://schemas.microsoft.com/office/powerpoint/2010/main" val="1171536466"/>
      </p:ext>
    </p:extLst>
  </p:cSld>
  <p:clrMapOvr>
    <a:masterClrMapping/>
  </p:clrMapOvr>
  <p:transition advClick="0" advTm="10000">
    <p:newsflash/>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17D2E-228B-7305-168D-52E8D2E42C7F}"/>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291946F-C1FD-C062-182B-9C78CB0CAD1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6E5C912-19E9-42EC-48B1-431C99CC9EB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A38A7DD-3585-7D20-B89A-B641513351AD}"/>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7D69CAF-761F-2F24-0B3C-672A07011A5A}"/>
              </a:ext>
            </a:extLst>
          </p:cNvPr>
          <p:cNvSpPr>
            <a:spLocks noGrp="1"/>
          </p:cNvSpPr>
          <p:nvPr>
            <p:ph type="sldNum" sz="quarter" idx="12"/>
          </p:nvPr>
        </p:nvSpPr>
        <p:spPr/>
        <p:txBody>
          <a:bodyPr/>
          <a:lstStyle>
            <a:lvl1pPr>
              <a:defRPr/>
            </a:lvl1pPr>
          </a:lstStyle>
          <a:p>
            <a:fld id="{ED2A655D-DADE-4DBF-BDCC-9F6EA16EEB1B}" type="slidenum">
              <a:rPr lang="en-US" altLang="en-US"/>
              <a:pPr/>
              <a:t>‹#›</a:t>
            </a:fld>
            <a:endParaRPr lang="en-US" altLang="en-US"/>
          </a:p>
        </p:txBody>
      </p:sp>
    </p:spTree>
    <p:extLst>
      <p:ext uri="{BB962C8B-B14F-4D97-AF65-F5344CB8AC3E}">
        <p14:creationId xmlns:p14="http://schemas.microsoft.com/office/powerpoint/2010/main" val="769657827"/>
      </p:ext>
    </p:extLst>
  </p:cSld>
  <p:clrMapOvr>
    <a:masterClrMapping/>
  </p:clrMapOvr>
  <p:transition advClick="0" advTm="10000">
    <p:newsflash/>
    <p:sndAc>
      <p:stSnd>
        <p:snd r:embed="rId1" name="whoosh.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7FCCA-6004-21A6-6876-0E71DCF1426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B2414EB-EC16-DBE9-74BD-D199F6859E59}"/>
              </a:ext>
            </a:extLst>
          </p:cNvPr>
          <p:cNvSpPr>
            <a:spLocks noGrp="1"/>
          </p:cNvSpPr>
          <p:nvPr>
            <p:ph sz="half" idx="1"/>
          </p:nvPr>
        </p:nvSpPr>
        <p:spPr>
          <a:xfrm>
            <a:off x="566738" y="1752600"/>
            <a:ext cx="39243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FCEC6B-7697-F64D-CA51-702DEED7F260}"/>
              </a:ext>
            </a:extLst>
          </p:cNvPr>
          <p:cNvSpPr>
            <a:spLocks noGrp="1"/>
          </p:cNvSpPr>
          <p:nvPr>
            <p:ph sz="half" idx="2"/>
          </p:nvPr>
        </p:nvSpPr>
        <p:spPr>
          <a:xfrm>
            <a:off x="4643438" y="1752600"/>
            <a:ext cx="39243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9F95242-259A-FEF6-A9B6-17C34E99EDF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E89F0FC-4C01-DD75-12EF-6EE34CD46EB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D8B3571-9162-28C7-2C61-BEBEC13CAF38}"/>
              </a:ext>
            </a:extLst>
          </p:cNvPr>
          <p:cNvSpPr>
            <a:spLocks noGrp="1"/>
          </p:cNvSpPr>
          <p:nvPr>
            <p:ph type="sldNum" sz="quarter" idx="12"/>
          </p:nvPr>
        </p:nvSpPr>
        <p:spPr/>
        <p:txBody>
          <a:bodyPr/>
          <a:lstStyle>
            <a:lvl1pPr>
              <a:defRPr/>
            </a:lvl1pPr>
          </a:lstStyle>
          <a:p>
            <a:fld id="{2657FB74-9A80-489E-A4FD-A7283CD42FFD}" type="slidenum">
              <a:rPr lang="en-US" altLang="en-US"/>
              <a:pPr/>
              <a:t>‹#›</a:t>
            </a:fld>
            <a:endParaRPr lang="en-US" altLang="en-US"/>
          </a:p>
        </p:txBody>
      </p:sp>
    </p:spTree>
    <p:extLst>
      <p:ext uri="{BB962C8B-B14F-4D97-AF65-F5344CB8AC3E}">
        <p14:creationId xmlns:p14="http://schemas.microsoft.com/office/powerpoint/2010/main" val="3321077643"/>
      </p:ext>
    </p:extLst>
  </p:cSld>
  <p:clrMapOvr>
    <a:masterClrMapping/>
  </p:clrMapOvr>
  <p:transition advClick="0" advTm="10000">
    <p:newsflash/>
    <p:sndAc>
      <p:stSnd>
        <p:snd r:embed="rId1" name="whoosh.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03C2F-7318-B85C-4925-48F067B0A9FF}"/>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B13A2D-0A06-679B-8708-611A39BEE30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F37972-9A7D-D9DA-2F5B-AAB0D39D484F}"/>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C10802-CFC6-34AB-5F5B-F37593789D2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F444F7-3CB6-C296-5CB4-4A0BB4D37D1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7184A05-7590-951F-0709-A5CA1DA956D2}"/>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5EEA1A35-3DF3-653C-843E-F4B4A28E937D}"/>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36E1C210-E290-2F99-FF6C-D5D59690C393}"/>
              </a:ext>
            </a:extLst>
          </p:cNvPr>
          <p:cNvSpPr>
            <a:spLocks noGrp="1"/>
          </p:cNvSpPr>
          <p:nvPr>
            <p:ph type="sldNum" sz="quarter" idx="12"/>
          </p:nvPr>
        </p:nvSpPr>
        <p:spPr/>
        <p:txBody>
          <a:bodyPr/>
          <a:lstStyle>
            <a:lvl1pPr>
              <a:defRPr/>
            </a:lvl1pPr>
          </a:lstStyle>
          <a:p>
            <a:fld id="{DDB6320A-A589-4213-A222-6BD7CFA927BD}" type="slidenum">
              <a:rPr lang="en-US" altLang="en-US"/>
              <a:pPr/>
              <a:t>‹#›</a:t>
            </a:fld>
            <a:endParaRPr lang="en-US" altLang="en-US"/>
          </a:p>
        </p:txBody>
      </p:sp>
    </p:spTree>
    <p:extLst>
      <p:ext uri="{BB962C8B-B14F-4D97-AF65-F5344CB8AC3E}">
        <p14:creationId xmlns:p14="http://schemas.microsoft.com/office/powerpoint/2010/main" val="252293852"/>
      </p:ext>
    </p:extLst>
  </p:cSld>
  <p:clrMapOvr>
    <a:masterClrMapping/>
  </p:clrMapOvr>
  <p:transition advClick="0" advTm="10000">
    <p:newsflash/>
    <p:sndAc>
      <p:stSnd>
        <p:snd r:embed="rId1" name="whoo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A8F6-3628-0332-E5AA-1ADCC20F4EB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1EF412-2B8C-8DFF-60B8-7A304784E66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E9AED85-1F1E-AC23-A079-1C3BAA7E9E4B}"/>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C215D927-91E0-FB4A-E285-7ACFE001C1C0}"/>
              </a:ext>
            </a:extLst>
          </p:cNvPr>
          <p:cNvSpPr>
            <a:spLocks noGrp="1"/>
          </p:cNvSpPr>
          <p:nvPr>
            <p:ph type="sldNum" sz="quarter" idx="12"/>
          </p:nvPr>
        </p:nvSpPr>
        <p:spPr/>
        <p:txBody>
          <a:bodyPr/>
          <a:lstStyle>
            <a:lvl1pPr>
              <a:defRPr/>
            </a:lvl1pPr>
          </a:lstStyle>
          <a:p>
            <a:fld id="{9A3CC085-FB19-40F7-85FC-126E7A4621A6}" type="slidenum">
              <a:rPr lang="en-US" altLang="en-US"/>
              <a:pPr/>
              <a:t>‹#›</a:t>
            </a:fld>
            <a:endParaRPr lang="en-US" altLang="en-US"/>
          </a:p>
        </p:txBody>
      </p:sp>
    </p:spTree>
    <p:extLst>
      <p:ext uri="{BB962C8B-B14F-4D97-AF65-F5344CB8AC3E}">
        <p14:creationId xmlns:p14="http://schemas.microsoft.com/office/powerpoint/2010/main" val="810944679"/>
      </p:ext>
    </p:extLst>
  </p:cSld>
  <p:clrMapOvr>
    <a:masterClrMapping/>
  </p:clrMapOvr>
  <p:transition advClick="0" advTm="10000">
    <p:newsflash/>
    <p:sndAc>
      <p:stSnd>
        <p:snd r:embed="rId1" name="whoo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4C9E40-7EF5-E83C-9185-C2D40987D53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7E1653A-60F1-D8FF-3303-00D387BA3E1F}"/>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E9CE6CCA-FA22-0385-F99B-5EAF959C3A9B}"/>
              </a:ext>
            </a:extLst>
          </p:cNvPr>
          <p:cNvSpPr>
            <a:spLocks noGrp="1"/>
          </p:cNvSpPr>
          <p:nvPr>
            <p:ph type="sldNum" sz="quarter" idx="12"/>
          </p:nvPr>
        </p:nvSpPr>
        <p:spPr/>
        <p:txBody>
          <a:bodyPr/>
          <a:lstStyle>
            <a:lvl1pPr>
              <a:defRPr/>
            </a:lvl1pPr>
          </a:lstStyle>
          <a:p>
            <a:fld id="{763B1208-6B2D-48AE-8A7C-D9B20D04F601}" type="slidenum">
              <a:rPr lang="en-US" altLang="en-US"/>
              <a:pPr/>
              <a:t>‹#›</a:t>
            </a:fld>
            <a:endParaRPr lang="en-US" altLang="en-US"/>
          </a:p>
        </p:txBody>
      </p:sp>
    </p:spTree>
    <p:extLst>
      <p:ext uri="{BB962C8B-B14F-4D97-AF65-F5344CB8AC3E}">
        <p14:creationId xmlns:p14="http://schemas.microsoft.com/office/powerpoint/2010/main" val="2529240962"/>
      </p:ext>
    </p:extLst>
  </p:cSld>
  <p:clrMapOvr>
    <a:masterClrMapping/>
  </p:clrMapOvr>
  <p:transition advClick="0" advTm="10000">
    <p:newsflash/>
    <p:sndAc>
      <p:stSnd>
        <p:snd r:embed="rId1" name="whoosh.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9D19F-34E6-A1E1-09DD-D2D1B82DF22E}"/>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9F93382-C467-5EEB-52CD-BF44C0895D6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72C4834-6D12-B1D0-8815-0FD5B2A326C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61FDC3-63D1-B849-07D4-3FFE6313079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FA3907F-E1D8-3237-A400-C73FD20ACED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3EB51BD-56EA-6115-6BB4-6035ECE5B847}"/>
              </a:ext>
            </a:extLst>
          </p:cNvPr>
          <p:cNvSpPr>
            <a:spLocks noGrp="1"/>
          </p:cNvSpPr>
          <p:nvPr>
            <p:ph type="sldNum" sz="quarter" idx="12"/>
          </p:nvPr>
        </p:nvSpPr>
        <p:spPr/>
        <p:txBody>
          <a:bodyPr/>
          <a:lstStyle>
            <a:lvl1pPr>
              <a:defRPr/>
            </a:lvl1pPr>
          </a:lstStyle>
          <a:p>
            <a:fld id="{E48BB56B-A0FC-4908-A59C-00678307DCF3}" type="slidenum">
              <a:rPr lang="en-US" altLang="en-US"/>
              <a:pPr/>
              <a:t>‹#›</a:t>
            </a:fld>
            <a:endParaRPr lang="en-US" altLang="en-US"/>
          </a:p>
        </p:txBody>
      </p:sp>
    </p:spTree>
    <p:extLst>
      <p:ext uri="{BB962C8B-B14F-4D97-AF65-F5344CB8AC3E}">
        <p14:creationId xmlns:p14="http://schemas.microsoft.com/office/powerpoint/2010/main" val="980401699"/>
      </p:ext>
    </p:extLst>
  </p:cSld>
  <p:clrMapOvr>
    <a:masterClrMapping/>
  </p:clrMapOvr>
  <p:transition advClick="0" advTm="10000">
    <p:newsflash/>
    <p:sndAc>
      <p:stSnd>
        <p:snd r:embed="rId1" name="whoosh.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CA166-9360-8579-89B0-746958B995DF}"/>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5008E9F-2258-63C8-00C6-E655956E701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DB3F2F-CEFD-A1EB-AB91-90151F0B79B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AEAE3A-459D-4E61-53FD-584FEB0B779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00C6454-DF82-9DFB-DBC8-0E82DE2CDD1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72D118A-7341-C3AF-BE29-48DC050F19A4}"/>
              </a:ext>
            </a:extLst>
          </p:cNvPr>
          <p:cNvSpPr>
            <a:spLocks noGrp="1"/>
          </p:cNvSpPr>
          <p:nvPr>
            <p:ph type="sldNum" sz="quarter" idx="12"/>
          </p:nvPr>
        </p:nvSpPr>
        <p:spPr/>
        <p:txBody>
          <a:bodyPr/>
          <a:lstStyle>
            <a:lvl1pPr>
              <a:defRPr/>
            </a:lvl1pPr>
          </a:lstStyle>
          <a:p>
            <a:fld id="{0232E90E-77C6-429D-8BB7-F07FFA3A3D47}" type="slidenum">
              <a:rPr lang="en-US" altLang="en-US"/>
              <a:pPr/>
              <a:t>‹#›</a:t>
            </a:fld>
            <a:endParaRPr lang="en-US" altLang="en-US"/>
          </a:p>
        </p:txBody>
      </p:sp>
    </p:spTree>
    <p:extLst>
      <p:ext uri="{BB962C8B-B14F-4D97-AF65-F5344CB8AC3E}">
        <p14:creationId xmlns:p14="http://schemas.microsoft.com/office/powerpoint/2010/main" val="660952520"/>
      </p:ext>
    </p:extLst>
  </p:cSld>
  <p:clrMapOvr>
    <a:masterClrMapping/>
  </p:clrMapOvr>
  <p:transition advClick="0" advTm="10000">
    <p:newsflash/>
    <p:sndAc>
      <p:stSnd>
        <p:snd r:embed="rId1" name="whoosh.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BE1F42F-8D66-B398-0BA1-DA16DE640F23}"/>
              </a:ext>
            </a:extLst>
          </p:cNvPr>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0B831AF9-F0B5-C6EA-86C6-FE0ED917F7E2}"/>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AutoShape 4">
            <a:extLst>
              <a:ext uri="{FF2B5EF4-FFF2-40B4-BE49-F238E27FC236}">
                <a16:creationId xmlns:a16="http://schemas.microsoft.com/office/drawing/2014/main" id="{8A0E23D2-49F6-741B-24DF-672E70B1A676}"/>
              </a:ext>
            </a:extLst>
          </p:cNvPr>
          <p:cNvSpPr>
            <a:spLocks noChangeArrowheads="1"/>
          </p:cNvSpPr>
          <p:nvPr/>
        </p:nvSpPr>
        <p:spPr bwMode="auto">
          <a:xfrm>
            <a:off x="609600" y="1566863"/>
            <a:ext cx="7958138" cy="109537"/>
          </a:xfrm>
          <a:custGeom>
            <a:avLst/>
            <a:gdLst>
              <a:gd name="G0" fmla="+- 585 0 0"/>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endParaRPr lang="en-US" altLang="en-US" sz="2400">
              <a:latin typeface="Times New Roman" panose="02020603050405020304" pitchFamily="18" charset="0"/>
            </a:endParaRPr>
          </a:p>
        </p:txBody>
      </p:sp>
      <p:sp>
        <p:nvSpPr>
          <p:cNvPr id="4101" name="Line 5">
            <a:extLst>
              <a:ext uri="{FF2B5EF4-FFF2-40B4-BE49-F238E27FC236}">
                <a16:creationId xmlns:a16="http://schemas.microsoft.com/office/drawing/2014/main" id="{B1D0BDED-1804-C07C-AD0D-F70045BCA7DE}"/>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102" name="Rectangle 6">
            <a:extLst>
              <a:ext uri="{FF2B5EF4-FFF2-40B4-BE49-F238E27FC236}">
                <a16:creationId xmlns:a16="http://schemas.microsoft.com/office/drawing/2014/main" id="{E972319C-5C18-0543-DA27-FEE46B6C9CA6}"/>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4103" name="Rectangle 7">
            <a:extLst>
              <a:ext uri="{FF2B5EF4-FFF2-40B4-BE49-F238E27FC236}">
                <a16:creationId xmlns:a16="http://schemas.microsoft.com/office/drawing/2014/main" id="{ABFEAAAF-3F25-AB28-C710-B818E6058588}"/>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endParaRPr lang="en-US" altLang="en-US"/>
          </a:p>
        </p:txBody>
      </p:sp>
      <p:sp>
        <p:nvSpPr>
          <p:cNvPr id="4104" name="Rectangle 8">
            <a:extLst>
              <a:ext uri="{FF2B5EF4-FFF2-40B4-BE49-F238E27FC236}">
                <a16:creationId xmlns:a16="http://schemas.microsoft.com/office/drawing/2014/main" id="{AF07DB35-9B02-CAFC-AD6E-664EF6A530EE}"/>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fld id="{2AFE0C21-C6FD-410A-B96D-F39F73020D5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advClick="0" advTm="10000">
    <p:newsflash/>
    <p:sndAc>
      <p:stSnd>
        <p:snd r:embed="rId13" name="whoosh.wav"/>
      </p:stSnd>
    </p:sndAc>
  </p:transition>
  <p:txStyles>
    <p:titleStyle>
      <a:lvl1pPr algn="l" rtl="0" fontAlgn="base">
        <a:spcBef>
          <a:spcPct val="0"/>
        </a:spcBef>
        <a:spcAft>
          <a:spcPct val="0"/>
        </a:spcAft>
        <a:defRPr sz="3800" kern="12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anose="020B0604030504040204" pitchFamily="34" charset="0"/>
        </a:defRPr>
      </a:lvl2pPr>
      <a:lvl3pPr algn="l" rtl="0" fontAlgn="base">
        <a:spcBef>
          <a:spcPct val="0"/>
        </a:spcBef>
        <a:spcAft>
          <a:spcPct val="0"/>
        </a:spcAft>
        <a:defRPr sz="3800">
          <a:solidFill>
            <a:schemeClr val="tx2"/>
          </a:solidFill>
          <a:latin typeface="Verdana" panose="020B0604030504040204" pitchFamily="34" charset="0"/>
        </a:defRPr>
      </a:lvl3pPr>
      <a:lvl4pPr algn="l" rtl="0" fontAlgn="base">
        <a:spcBef>
          <a:spcPct val="0"/>
        </a:spcBef>
        <a:spcAft>
          <a:spcPct val="0"/>
        </a:spcAft>
        <a:defRPr sz="3800">
          <a:solidFill>
            <a:schemeClr val="tx2"/>
          </a:solidFill>
          <a:latin typeface="Verdana" panose="020B0604030504040204" pitchFamily="34" charset="0"/>
        </a:defRPr>
      </a:lvl4pPr>
      <a:lvl5pPr algn="l" rtl="0" fontAlgn="base">
        <a:spcBef>
          <a:spcPct val="0"/>
        </a:spcBef>
        <a:spcAft>
          <a:spcPct val="0"/>
        </a:spcAft>
        <a:defRPr sz="3800">
          <a:solidFill>
            <a:schemeClr val="tx2"/>
          </a:solidFill>
          <a:latin typeface="Verdana" panose="020B0604030504040204" pitchFamily="34" charset="0"/>
        </a:defRPr>
      </a:lvl5pPr>
      <a:lvl6pPr marL="457200" algn="l" rtl="0" fontAlgn="base">
        <a:spcBef>
          <a:spcPct val="0"/>
        </a:spcBef>
        <a:spcAft>
          <a:spcPct val="0"/>
        </a:spcAft>
        <a:defRPr sz="3800">
          <a:solidFill>
            <a:schemeClr val="tx2"/>
          </a:solidFill>
          <a:latin typeface="Verdana" panose="020B0604030504040204" pitchFamily="34" charset="0"/>
        </a:defRPr>
      </a:lvl6pPr>
      <a:lvl7pPr marL="914400" algn="l" rtl="0" fontAlgn="base">
        <a:spcBef>
          <a:spcPct val="0"/>
        </a:spcBef>
        <a:spcAft>
          <a:spcPct val="0"/>
        </a:spcAft>
        <a:defRPr sz="3800">
          <a:solidFill>
            <a:schemeClr val="tx2"/>
          </a:solidFill>
          <a:latin typeface="Verdana" panose="020B0604030504040204" pitchFamily="34" charset="0"/>
        </a:defRPr>
      </a:lvl7pPr>
      <a:lvl8pPr marL="1371600" algn="l" rtl="0" fontAlgn="base">
        <a:spcBef>
          <a:spcPct val="0"/>
        </a:spcBef>
        <a:spcAft>
          <a:spcPct val="0"/>
        </a:spcAft>
        <a:defRPr sz="3800">
          <a:solidFill>
            <a:schemeClr val="tx2"/>
          </a:solidFill>
          <a:latin typeface="Verdana" panose="020B0604030504040204" pitchFamily="34" charset="0"/>
        </a:defRPr>
      </a:lvl8pPr>
      <a:lvl9pPr marL="1828800" algn="l" rtl="0" fontAlgn="base">
        <a:spcBef>
          <a:spcPct val="0"/>
        </a:spcBef>
        <a:spcAft>
          <a:spcPct val="0"/>
        </a:spcAft>
        <a:defRPr sz="3800">
          <a:solidFill>
            <a:schemeClr val="tx2"/>
          </a:solidFill>
          <a:latin typeface="Verdana" panose="020B0604030504040204" pitchFamily="34" charset="0"/>
        </a:defRPr>
      </a:lvl9pPr>
    </p:titleStyle>
    <p:bodyStyle>
      <a:lvl1pPr marL="469900" indent="-469900" algn="l" rtl="0" fontAlgn="base">
        <a:spcBef>
          <a:spcPct val="20000"/>
        </a:spcBef>
        <a:spcAft>
          <a:spcPct val="0"/>
        </a:spcAft>
        <a:buClr>
          <a:schemeClr val="accent2"/>
        </a:buClr>
        <a:buFont typeface="Wingdings" panose="05000000000000000000" pitchFamily="2" charset="2"/>
        <a:buChar char="o"/>
        <a:defRPr sz="3000" kern="12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anose="05000000000000000000" pitchFamily="2" charset="2"/>
        <a:buChar char="n"/>
        <a:defRPr sz="2600" kern="1200">
          <a:solidFill>
            <a:schemeClr val="tx1"/>
          </a:solidFill>
          <a:latin typeface="+mn-lt"/>
          <a:ea typeface="+mn-ea"/>
          <a:cs typeface="+mn-cs"/>
        </a:defRPr>
      </a:lvl2pPr>
      <a:lvl3pPr marL="1304925" indent="-395288" algn="l" rtl="0" fontAlgn="base">
        <a:spcBef>
          <a:spcPct val="20000"/>
        </a:spcBef>
        <a:spcAft>
          <a:spcPct val="0"/>
        </a:spcAft>
        <a:buClr>
          <a:schemeClr val="accent2"/>
        </a:buClr>
        <a:buFont typeface="Wingdings" panose="05000000000000000000" pitchFamily="2" charset="2"/>
        <a:buChar char="o"/>
        <a:defRPr sz="2300" kern="1200">
          <a:solidFill>
            <a:schemeClr val="tx1"/>
          </a:solidFill>
          <a:latin typeface="+mn-lt"/>
          <a:ea typeface="+mn-ea"/>
          <a:cs typeface="+mn-cs"/>
        </a:defRPr>
      </a:lvl3pPr>
      <a:lvl4pPr marL="1693863" indent="-387350" algn="l" rtl="0" fontAlgn="base">
        <a:spcBef>
          <a:spcPct val="20000"/>
        </a:spcBef>
        <a:spcAft>
          <a:spcPct val="0"/>
        </a:spcAft>
        <a:buClr>
          <a:schemeClr val="accent2"/>
        </a:buClr>
        <a:buFont typeface="Wingdings" panose="05000000000000000000" pitchFamily="2" charset="2"/>
        <a:buChar char="n"/>
        <a:defRPr sz="2000" kern="1200">
          <a:solidFill>
            <a:schemeClr val="tx1"/>
          </a:solidFill>
          <a:latin typeface="+mn-lt"/>
          <a:ea typeface="+mn-ea"/>
          <a:cs typeface="+mn-cs"/>
        </a:defRPr>
      </a:lvl4pPr>
      <a:lvl5pPr marL="2093913" indent="-398463" algn="l" rtl="0" fontAlgn="base">
        <a:spcBef>
          <a:spcPct val="25000"/>
        </a:spcBef>
        <a:spcAft>
          <a:spcPct val="0"/>
        </a:spcAft>
        <a:buClr>
          <a:schemeClr val="accent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DE7F6D83-438F-0E12-7E6E-8FBA8B9EB61E}"/>
              </a:ext>
            </a:extLst>
          </p:cNvPr>
          <p:cNvSpPr>
            <a:spLocks noGrp="1" noChangeArrowheads="1"/>
          </p:cNvSpPr>
          <p:nvPr>
            <p:ph type="title"/>
          </p:nvPr>
        </p:nvSpPr>
        <p:spPr/>
        <p:txBody>
          <a:bodyPr/>
          <a:lstStyle/>
          <a:p>
            <a:r>
              <a:rPr lang="en-US" altLang="en-US" sz="3400"/>
              <a:t>A Christmas Carol </a:t>
            </a:r>
            <a:br>
              <a:rPr lang="en-US" altLang="en-US" sz="3400"/>
            </a:br>
            <a:r>
              <a:rPr lang="en-US" altLang="en-US" sz="2400"/>
              <a:t>(Summary and activities by Fran Roberts, M. Ed.)</a:t>
            </a:r>
            <a:endParaRPr lang="en-US" altLang="en-US" sz="3400"/>
          </a:p>
        </p:txBody>
      </p:sp>
      <p:sp>
        <p:nvSpPr>
          <p:cNvPr id="2053" name="Rectangle 5">
            <a:extLst>
              <a:ext uri="{FF2B5EF4-FFF2-40B4-BE49-F238E27FC236}">
                <a16:creationId xmlns:a16="http://schemas.microsoft.com/office/drawing/2014/main" id="{2D89C032-3617-799B-7018-13E30C942196}"/>
              </a:ext>
            </a:extLst>
          </p:cNvPr>
          <p:cNvSpPr>
            <a:spLocks noGrp="1" noChangeArrowheads="1"/>
          </p:cNvSpPr>
          <p:nvPr>
            <p:ph type="body" sz="half" idx="1"/>
          </p:nvPr>
        </p:nvSpPr>
        <p:spPr>
          <a:xfrm>
            <a:off x="566738" y="1752600"/>
            <a:ext cx="4919662" cy="4267200"/>
          </a:xfrm>
        </p:spPr>
        <p:txBody>
          <a:bodyPr/>
          <a:lstStyle/>
          <a:p>
            <a:pPr>
              <a:lnSpc>
                <a:spcPct val="90000"/>
              </a:lnSpc>
            </a:pPr>
            <a:r>
              <a:rPr lang="en-US" altLang="en-US" sz="2200"/>
              <a:t>It’s hard to imagine a Christmas season without the story of old Scrooge, Bah Humbug! and “God bless us, every one.”  At the time this story was written (1843), the generous spirit of Christmas charity was scant in England. Many people did not believe in generosity to the poor.  Instead, they believed the poor somehow brought poverty upon themselves.</a:t>
            </a:r>
          </a:p>
          <a:p>
            <a:pPr>
              <a:lnSpc>
                <a:spcPct val="90000"/>
              </a:lnSpc>
            </a:pPr>
            <a:endParaRPr lang="en-US" altLang="en-US" sz="2200"/>
          </a:p>
        </p:txBody>
      </p:sp>
      <p:sp>
        <p:nvSpPr>
          <p:cNvPr id="2054" name="Rectangle 6">
            <a:extLst>
              <a:ext uri="{FF2B5EF4-FFF2-40B4-BE49-F238E27FC236}">
                <a16:creationId xmlns:a16="http://schemas.microsoft.com/office/drawing/2014/main" id="{491A2DF0-A1B0-BBFB-CF0F-88B067A88FF9}"/>
              </a:ext>
            </a:extLst>
          </p:cNvPr>
          <p:cNvSpPr>
            <a:spLocks noGrp="1" noChangeArrowheads="1"/>
          </p:cNvSpPr>
          <p:nvPr>
            <p:ph type="body" sz="half" idx="2"/>
          </p:nvPr>
        </p:nvSpPr>
        <p:spPr>
          <a:xfrm>
            <a:off x="5638800" y="1752600"/>
            <a:ext cx="2928938" cy="4267200"/>
          </a:xfrm>
        </p:spPr>
        <p:txBody>
          <a:bodyPr/>
          <a:lstStyle/>
          <a:p>
            <a:pPr>
              <a:lnSpc>
                <a:spcPct val="90000"/>
              </a:lnSpc>
              <a:buFont typeface="Wingdings" panose="05000000000000000000" pitchFamily="2" charset="2"/>
              <a:buNone/>
            </a:pPr>
            <a:r>
              <a:rPr lang="en-US" altLang="en-US" sz="2200"/>
              <a:t>*   *   *   *   *   *</a:t>
            </a:r>
          </a:p>
        </p:txBody>
      </p:sp>
      <p:pic>
        <p:nvPicPr>
          <p:cNvPr id="2057" name="Picture 9">
            <a:extLst>
              <a:ext uri="{FF2B5EF4-FFF2-40B4-BE49-F238E27FC236}">
                <a16:creationId xmlns:a16="http://schemas.microsoft.com/office/drawing/2014/main" id="{A56E6726-9B92-BC09-B6B6-AF43038ED7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981200"/>
            <a:ext cx="2971800" cy="3886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10000">
    <p:newsflash/>
    <p:sndAc>
      <p:stSnd>
        <p:snd r:embed="rId3" name="whoosh.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73F1DD2-2C4A-9013-CB08-F985F1D460AB}"/>
              </a:ext>
            </a:extLst>
          </p:cNvPr>
          <p:cNvSpPr>
            <a:spLocks noGrp="1" noChangeArrowheads="1"/>
          </p:cNvSpPr>
          <p:nvPr>
            <p:ph type="title"/>
          </p:nvPr>
        </p:nvSpPr>
        <p:spPr/>
        <p:txBody>
          <a:bodyPr/>
          <a:lstStyle/>
          <a:p>
            <a:r>
              <a:rPr lang="en-US" altLang="en-US"/>
              <a:t>A Christmas Carol</a:t>
            </a:r>
          </a:p>
        </p:txBody>
      </p:sp>
      <p:sp>
        <p:nvSpPr>
          <p:cNvPr id="15363" name="Rectangle 3">
            <a:extLst>
              <a:ext uri="{FF2B5EF4-FFF2-40B4-BE49-F238E27FC236}">
                <a16:creationId xmlns:a16="http://schemas.microsoft.com/office/drawing/2014/main" id="{BE86205B-C11B-E388-E1BF-20C221ECBFEF}"/>
              </a:ext>
            </a:extLst>
          </p:cNvPr>
          <p:cNvSpPr>
            <a:spLocks noGrp="1" noChangeArrowheads="1"/>
          </p:cNvSpPr>
          <p:nvPr>
            <p:ph type="body" sz="half" idx="1"/>
          </p:nvPr>
        </p:nvSpPr>
        <p:spPr>
          <a:xfrm>
            <a:off x="566738" y="1752600"/>
            <a:ext cx="4919662" cy="4267200"/>
          </a:xfrm>
        </p:spPr>
        <p:txBody>
          <a:bodyPr/>
          <a:lstStyle/>
          <a:p>
            <a:r>
              <a:rPr lang="en-US" altLang="en-US" sz="2600"/>
              <a:t>In a clever play on words, Dickens divides the book into 5 “staves” instead of chapters.  Staves is a musical term, in keeping with the title, A Christmas Carol– which, of course, is a song.</a:t>
            </a:r>
          </a:p>
        </p:txBody>
      </p:sp>
      <p:sp>
        <p:nvSpPr>
          <p:cNvPr id="15364" name="Rectangle 4">
            <a:extLst>
              <a:ext uri="{FF2B5EF4-FFF2-40B4-BE49-F238E27FC236}">
                <a16:creationId xmlns:a16="http://schemas.microsoft.com/office/drawing/2014/main" id="{16353681-D4ED-5D67-5C87-5317FC0C93F3}"/>
              </a:ext>
            </a:extLst>
          </p:cNvPr>
          <p:cNvSpPr>
            <a:spLocks noGrp="1" noChangeArrowheads="1"/>
          </p:cNvSpPr>
          <p:nvPr>
            <p:ph type="body" sz="half" idx="2"/>
          </p:nvPr>
        </p:nvSpPr>
        <p:spPr>
          <a:xfrm>
            <a:off x="5638800" y="1752600"/>
            <a:ext cx="2928938" cy="4267200"/>
          </a:xfrm>
        </p:spPr>
        <p:txBody>
          <a:bodyPr/>
          <a:lstStyle/>
          <a:p>
            <a:r>
              <a:rPr lang="en-US" altLang="en-US" sz="2600"/>
              <a:t>.</a:t>
            </a:r>
          </a:p>
        </p:txBody>
      </p:sp>
      <p:pic>
        <p:nvPicPr>
          <p:cNvPr id="15366" name="Picture 6">
            <a:extLst>
              <a:ext uri="{FF2B5EF4-FFF2-40B4-BE49-F238E27FC236}">
                <a16:creationId xmlns:a16="http://schemas.microsoft.com/office/drawing/2014/main" id="{709EF5BB-0058-8D28-2203-B9E8017424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483898">
            <a:off x="5334000" y="1665288"/>
            <a:ext cx="3429000" cy="4343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10000">
    <p:newsflash/>
    <p:sndAc>
      <p:stSnd>
        <p:snd r:embed="rId2" name="whoosh.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C911AC1-8C5E-981C-D009-7EDB5143F50A}"/>
              </a:ext>
            </a:extLst>
          </p:cNvPr>
          <p:cNvSpPr>
            <a:spLocks noGrp="1" noChangeArrowheads="1"/>
          </p:cNvSpPr>
          <p:nvPr>
            <p:ph type="title"/>
          </p:nvPr>
        </p:nvSpPr>
        <p:spPr>
          <a:xfrm>
            <a:off x="574675" y="381000"/>
            <a:ext cx="8001000" cy="1295400"/>
          </a:xfrm>
        </p:spPr>
        <p:txBody>
          <a:bodyPr/>
          <a:lstStyle/>
          <a:p>
            <a:pPr algn="ctr"/>
            <a:br>
              <a:rPr lang="en-US" altLang="en-US" sz="4100" b="1">
                <a:latin typeface="Tw Cen MT Condensed Extra Bold" panose="020B0803020202020204" pitchFamily="34" charset="0"/>
              </a:rPr>
            </a:br>
            <a:r>
              <a:rPr lang="en-US" altLang="en-US" sz="4100" b="1" u="sng">
                <a:latin typeface="Tw Cen MT Condensed Extra Bold" panose="020B0803020202020204" pitchFamily="34" charset="0"/>
              </a:rPr>
              <a:t>A Christmas Carol</a:t>
            </a:r>
            <a:br>
              <a:rPr lang="en-US" altLang="en-US" sz="4100" b="1">
                <a:latin typeface="Tw Cen MT Condensed Extra Bold" panose="020B0803020202020204" pitchFamily="34" charset="0"/>
              </a:rPr>
            </a:br>
            <a:r>
              <a:rPr lang="en-US" altLang="en-US" sz="4100" b="1">
                <a:latin typeface="Tw Cen MT Condensed Extra Bold" panose="020B0803020202020204" pitchFamily="34" charset="0"/>
              </a:rPr>
              <a:t>by Charles Dickens</a:t>
            </a:r>
            <a:endParaRPr lang="en-US" altLang="en-US" sz="3400" b="1"/>
          </a:p>
        </p:txBody>
      </p:sp>
      <p:sp>
        <p:nvSpPr>
          <p:cNvPr id="7171" name="Rectangle 3">
            <a:extLst>
              <a:ext uri="{FF2B5EF4-FFF2-40B4-BE49-F238E27FC236}">
                <a16:creationId xmlns:a16="http://schemas.microsoft.com/office/drawing/2014/main" id="{A4D7E8DA-9118-2C5E-A130-E2205998A374}"/>
              </a:ext>
            </a:extLst>
          </p:cNvPr>
          <p:cNvSpPr>
            <a:spLocks noGrp="1" noChangeArrowheads="1"/>
          </p:cNvSpPr>
          <p:nvPr>
            <p:ph type="body" idx="1"/>
          </p:nvPr>
        </p:nvSpPr>
        <p:spPr/>
        <p:txBody>
          <a:bodyPr/>
          <a:lstStyle/>
          <a:p>
            <a:r>
              <a:rPr lang="en-US" altLang="en-US"/>
              <a:t>Overview--</a:t>
            </a:r>
            <a:r>
              <a:rPr lang="en-US" altLang="en-US" b="1"/>
              <a:t>	Ebenezer Scrooge, a tight-fisted and bitter man, is visited by three spirits to bring about his redemption before his death.  He learns to love his fellow man after being shown the love and generosity that symbolizes Christmas.  </a:t>
            </a:r>
          </a:p>
        </p:txBody>
      </p:sp>
    </p:spTree>
  </p:cSld>
  <p:clrMapOvr>
    <a:masterClrMapping/>
  </p:clrMapOvr>
  <p:transition advClick="0" advTm="10000">
    <p:newsflash/>
    <p:sndAc>
      <p:stSnd>
        <p:snd r:embed="rId2" name="whoosh.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a:extLst>
              <a:ext uri="{FF2B5EF4-FFF2-40B4-BE49-F238E27FC236}">
                <a16:creationId xmlns:a16="http://schemas.microsoft.com/office/drawing/2014/main" id="{7357E29C-6066-07C6-E964-B602A6F4A6EC}"/>
              </a:ext>
            </a:extLst>
          </p:cNvPr>
          <p:cNvSpPr>
            <a:spLocks noGrp="1" noChangeArrowheads="1"/>
          </p:cNvSpPr>
          <p:nvPr>
            <p:ph type="title"/>
          </p:nvPr>
        </p:nvSpPr>
        <p:spPr/>
        <p:txBody>
          <a:bodyPr/>
          <a:lstStyle/>
          <a:p>
            <a:r>
              <a:rPr lang="en-US" altLang="en-US"/>
              <a:t>A Christmas Carol</a:t>
            </a:r>
          </a:p>
        </p:txBody>
      </p:sp>
      <p:sp>
        <p:nvSpPr>
          <p:cNvPr id="9221" name="Rectangle 5">
            <a:extLst>
              <a:ext uri="{FF2B5EF4-FFF2-40B4-BE49-F238E27FC236}">
                <a16:creationId xmlns:a16="http://schemas.microsoft.com/office/drawing/2014/main" id="{7F51B0DB-806D-A05D-4F27-94FB5495F850}"/>
              </a:ext>
            </a:extLst>
          </p:cNvPr>
          <p:cNvSpPr>
            <a:spLocks noGrp="1" noChangeArrowheads="1"/>
          </p:cNvSpPr>
          <p:nvPr>
            <p:ph type="body" sz="half" idx="1"/>
          </p:nvPr>
        </p:nvSpPr>
        <p:spPr>
          <a:xfrm>
            <a:off x="566738" y="1752600"/>
            <a:ext cx="5453062" cy="4267200"/>
          </a:xfrm>
        </p:spPr>
        <p:txBody>
          <a:bodyPr/>
          <a:lstStyle/>
          <a:p>
            <a:r>
              <a:rPr lang="en-US" altLang="en-US" sz="2600"/>
              <a:t>Jacob Marley, Scrooge’s partner has been dead,  7 years to the day that our story begins.</a:t>
            </a:r>
          </a:p>
          <a:p>
            <a:r>
              <a:rPr lang="en-US" altLang="en-US" sz="2600"/>
              <a:t>The first scene unfolds in the cold cheerless office of Scrooge’s counting house.</a:t>
            </a:r>
          </a:p>
        </p:txBody>
      </p:sp>
      <p:sp>
        <p:nvSpPr>
          <p:cNvPr id="9222" name="Rectangle 6">
            <a:extLst>
              <a:ext uri="{FF2B5EF4-FFF2-40B4-BE49-F238E27FC236}">
                <a16:creationId xmlns:a16="http://schemas.microsoft.com/office/drawing/2014/main" id="{D1B0F889-22BF-4261-6C99-63CD582928CE}"/>
              </a:ext>
            </a:extLst>
          </p:cNvPr>
          <p:cNvSpPr>
            <a:spLocks noGrp="1" noChangeArrowheads="1"/>
          </p:cNvSpPr>
          <p:nvPr>
            <p:ph type="body" sz="half" idx="2"/>
          </p:nvPr>
        </p:nvSpPr>
        <p:spPr>
          <a:xfrm>
            <a:off x="5410200" y="1752600"/>
            <a:ext cx="3157538" cy="4267200"/>
          </a:xfrm>
        </p:spPr>
        <p:txBody>
          <a:bodyPr/>
          <a:lstStyle/>
          <a:p>
            <a:pPr>
              <a:buFont typeface="Wingdings" panose="05000000000000000000" pitchFamily="2" charset="2"/>
              <a:buNone/>
            </a:pPr>
            <a:r>
              <a:rPr lang="en-US" altLang="en-US" sz="2600"/>
              <a:t>-</a:t>
            </a:r>
          </a:p>
        </p:txBody>
      </p:sp>
      <p:pic>
        <p:nvPicPr>
          <p:cNvPr id="9223" name="Picture 7">
            <a:extLst>
              <a:ext uri="{FF2B5EF4-FFF2-40B4-BE49-F238E27FC236}">
                <a16:creationId xmlns:a16="http://schemas.microsoft.com/office/drawing/2014/main" id="{51509BAE-AA2C-007D-A374-6BE429519D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209800"/>
            <a:ext cx="2209800" cy="381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10000">
    <p:newsflash/>
    <p:sndAc>
      <p:stSnd>
        <p:snd r:embed="rId2" name="whoosh.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a16="http://schemas.microsoft.com/office/drawing/2014/main" id="{4D320567-DACA-7572-3245-177F6C484DD9}"/>
              </a:ext>
            </a:extLst>
          </p:cNvPr>
          <p:cNvSpPr>
            <a:spLocks noGrp="1" noChangeArrowheads="1"/>
          </p:cNvSpPr>
          <p:nvPr>
            <p:ph type="title"/>
          </p:nvPr>
        </p:nvSpPr>
        <p:spPr/>
        <p:txBody>
          <a:bodyPr/>
          <a:lstStyle/>
          <a:p>
            <a:r>
              <a:rPr lang="en-US" altLang="en-US"/>
              <a:t>A Christmas Carol</a:t>
            </a:r>
          </a:p>
        </p:txBody>
      </p:sp>
      <p:sp>
        <p:nvSpPr>
          <p:cNvPr id="11269" name="Rectangle 5">
            <a:extLst>
              <a:ext uri="{FF2B5EF4-FFF2-40B4-BE49-F238E27FC236}">
                <a16:creationId xmlns:a16="http://schemas.microsoft.com/office/drawing/2014/main" id="{48633791-8F11-65D7-33A2-03C65235DC21}"/>
              </a:ext>
            </a:extLst>
          </p:cNvPr>
          <p:cNvSpPr>
            <a:spLocks noGrp="1" noChangeArrowheads="1"/>
          </p:cNvSpPr>
          <p:nvPr>
            <p:ph type="body" sz="half" idx="1"/>
          </p:nvPr>
        </p:nvSpPr>
        <p:spPr>
          <a:xfrm>
            <a:off x="566738" y="1752600"/>
            <a:ext cx="5072062" cy="4267200"/>
          </a:xfrm>
        </p:spPr>
        <p:txBody>
          <a:bodyPr/>
          <a:lstStyle/>
          <a:p>
            <a:pPr>
              <a:lnSpc>
                <a:spcPct val="80000"/>
              </a:lnSpc>
            </a:pPr>
            <a:r>
              <a:rPr lang="en-US" altLang="en-US" sz="2200"/>
              <a:t>As his faithful clerk Bob Cratchit toils, Scrooge is visited by his nephew and invited to Christmas dinner the next day.  Scrooge declares that those who celebrate Christmas should be boiled in their own pudding and dismisses him.</a:t>
            </a:r>
          </a:p>
          <a:p>
            <a:pPr>
              <a:lnSpc>
                <a:spcPct val="80000"/>
              </a:lnSpc>
            </a:pPr>
            <a:r>
              <a:rPr lang="en-US" altLang="en-US" sz="2200"/>
              <a:t>Two men who come seeking donations for the poor are dismissed with Scrooge’s wish that the poor would die and “decrease the surplus population.”</a:t>
            </a:r>
          </a:p>
          <a:p>
            <a:pPr>
              <a:lnSpc>
                <a:spcPct val="80000"/>
              </a:lnSpc>
            </a:pPr>
            <a:endParaRPr lang="en-US" altLang="en-US" sz="2200"/>
          </a:p>
        </p:txBody>
      </p:sp>
      <p:sp>
        <p:nvSpPr>
          <p:cNvPr id="11270" name="Rectangle 6">
            <a:extLst>
              <a:ext uri="{FF2B5EF4-FFF2-40B4-BE49-F238E27FC236}">
                <a16:creationId xmlns:a16="http://schemas.microsoft.com/office/drawing/2014/main" id="{4E956A10-9FD2-7FF4-2362-D5A8D2FCFEEB}"/>
              </a:ext>
            </a:extLst>
          </p:cNvPr>
          <p:cNvSpPr>
            <a:spLocks noGrp="1" noChangeArrowheads="1"/>
          </p:cNvSpPr>
          <p:nvPr>
            <p:ph type="body" sz="half" idx="2"/>
          </p:nvPr>
        </p:nvSpPr>
        <p:spPr>
          <a:xfrm>
            <a:off x="7010400" y="2590800"/>
            <a:ext cx="1557338" cy="3429000"/>
          </a:xfrm>
        </p:spPr>
        <p:txBody>
          <a:bodyPr/>
          <a:lstStyle/>
          <a:p>
            <a:pPr>
              <a:lnSpc>
                <a:spcPct val="80000"/>
              </a:lnSpc>
              <a:buFont typeface="Wingdings" panose="05000000000000000000" pitchFamily="2" charset="2"/>
              <a:buNone/>
            </a:pPr>
            <a:endParaRPr lang="en-US" altLang="en-US" sz="2200"/>
          </a:p>
        </p:txBody>
      </p:sp>
      <p:pic>
        <p:nvPicPr>
          <p:cNvPr id="11273" name="Picture 9">
            <a:extLst>
              <a:ext uri="{FF2B5EF4-FFF2-40B4-BE49-F238E27FC236}">
                <a16:creationId xmlns:a16="http://schemas.microsoft.com/office/drawing/2014/main" id="{78C4BD15-28BC-DC3A-8771-F361FFF8CA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1752600"/>
            <a:ext cx="1447800" cy="426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10000">
    <p:newsflash/>
    <p:sndAc>
      <p:stSnd>
        <p:snd r:embed="rId2" name="whoosh.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a:extLst>
              <a:ext uri="{FF2B5EF4-FFF2-40B4-BE49-F238E27FC236}">
                <a16:creationId xmlns:a16="http://schemas.microsoft.com/office/drawing/2014/main" id="{68074BCB-11C7-9E57-4025-CDF2660F394D}"/>
              </a:ext>
            </a:extLst>
          </p:cNvPr>
          <p:cNvSpPr>
            <a:spLocks noGrp="1" noChangeArrowheads="1"/>
          </p:cNvSpPr>
          <p:nvPr>
            <p:ph type="title"/>
          </p:nvPr>
        </p:nvSpPr>
        <p:spPr/>
        <p:txBody>
          <a:bodyPr/>
          <a:lstStyle/>
          <a:p>
            <a:r>
              <a:rPr lang="en-US" altLang="en-US"/>
              <a:t>A Christmas Carol</a:t>
            </a:r>
          </a:p>
        </p:txBody>
      </p:sp>
      <p:sp>
        <p:nvSpPr>
          <p:cNvPr id="13317" name="Rectangle 5">
            <a:extLst>
              <a:ext uri="{FF2B5EF4-FFF2-40B4-BE49-F238E27FC236}">
                <a16:creationId xmlns:a16="http://schemas.microsoft.com/office/drawing/2014/main" id="{2C63BCDD-DE2E-681F-AA66-702F0039F98B}"/>
              </a:ext>
            </a:extLst>
          </p:cNvPr>
          <p:cNvSpPr>
            <a:spLocks noGrp="1" noChangeArrowheads="1"/>
          </p:cNvSpPr>
          <p:nvPr>
            <p:ph type="body" sz="half" idx="1"/>
          </p:nvPr>
        </p:nvSpPr>
        <p:spPr>
          <a:xfrm>
            <a:off x="566738" y="1752600"/>
            <a:ext cx="5681662" cy="4267200"/>
          </a:xfrm>
        </p:spPr>
        <p:txBody>
          <a:bodyPr/>
          <a:lstStyle/>
          <a:p>
            <a:r>
              <a:rPr lang="en-US" altLang="en-US" sz="2600"/>
              <a:t>Jacob Marley’s visit is dismissed as “more gravy than grave” by Scrooge, but it ends up setting the stage for the three ghosts.  Which ghost’s message most resembles that of Jacob Marley’s?</a:t>
            </a:r>
          </a:p>
        </p:txBody>
      </p:sp>
      <p:sp>
        <p:nvSpPr>
          <p:cNvPr id="13318" name="Rectangle 6">
            <a:extLst>
              <a:ext uri="{FF2B5EF4-FFF2-40B4-BE49-F238E27FC236}">
                <a16:creationId xmlns:a16="http://schemas.microsoft.com/office/drawing/2014/main" id="{60154A98-4EB4-06B9-E3DF-F73CE010D69B}"/>
              </a:ext>
            </a:extLst>
          </p:cNvPr>
          <p:cNvSpPr>
            <a:spLocks noGrp="1" noChangeArrowheads="1"/>
          </p:cNvSpPr>
          <p:nvPr>
            <p:ph type="body" sz="half" idx="2"/>
          </p:nvPr>
        </p:nvSpPr>
        <p:spPr>
          <a:xfrm>
            <a:off x="6858000" y="1752600"/>
            <a:ext cx="1709738" cy="4267200"/>
          </a:xfrm>
        </p:spPr>
        <p:txBody>
          <a:bodyPr/>
          <a:lstStyle/>
          <a:p>
            <a:pPr>
              <a:buFont typeface="Wingdings" panose="05000000000000000000" pitchFamily="2" charset="2"/>
              <a:buNone/>
            </a:pPr>
            <a:r>
              <a:rPr lang="en-US" altLang="en-US" sz="2600"/>
              <a:t>/ / / / / /</a:t>
            </a:r>
          </a:p>
        </p:txBody>
      </p:sp>
      <p:pic>
        <p:nvPicPr>
          <p:cNvPr id="13321" name="Picture 9">
            <a:extLst>
              <a:ext uri="{FF2B5EF4-FFF2-40B4-BE49-F238E27FC236}">
                <a16:creationId xmlns:a16="http://schemas.microsoft.com/office/drawing/2014/main" id="{18C1BBE5-9E3F-CD58-642A-842C7C0A0D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38400"/>
            <a:ext cx="1152525" cy="3505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advClick="0" advTm="10000">
    <p:newsflash/>
    <p:sndAc>
      <p:stSnd>
        <p:snd r:embed="rId2" name="whoosh.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EFF0C9D-7E74-A96A-DB7D-F43B53786454}"/>
              </a:ext>
            </a:extLst>
          </p:cNvPr>
          <p:cNvSpPr>
            <a:spLocks noGrp="1" noChangeArrowheads="1"/>
          </p:cNvSpPr>
          <p:nvPr>
            <p:ph type="title"/>
          </p:nvPr>
        </p:nvSpPr>
        <p:spPr/>
        <p:txBody>
          <a:bodyPr/>
          <a:lstStyle/>
          <a:p>
            <a:r>
              <a:rPr lang="en-US" altLang="en-US"/>
              <a:t>A Christmas Carol</a:t>
            </a:r>
          </a:p>
        </p:txBody>
      </p:sp>
      <p:sp>
        <p:nvSpPr>
          <p:cNvPr id="16387" name="Rectangle 3">
            <a:extLst>
              <a:ext uri="{FF2B5EF4-FFF2-40B4-BE49-F238E27FC236}">
                <a16:creationId xmlns:a16="http://schemas.microsoft.com/office/drawing/2014/main" id="{D5E5F0C7-958B-6FC6-F4E8-525DACBA5E6F}"/>
              </a:ext>
            </a:extLst>
          </p:cNvPr>
          <p:cNvSpPr>
            <a:spLocks noGrp="1" noChangeArrowheads="1"/>
          </p:cNvSpPr>
          <p:nvPr>
            <p:ph type="body" idx="1"/>
          </p:nvPr>
        </p:nvSpPr>
        <p:spPr/>
        <p:txBody>
          <a:bodyPr/>
          <a:lstStyle/>
          <a:p>
            <a:r>
              <a:rPr lang="en-US" altLang="en-US" sz="2600"/>
              <a:t>Pay careful attention to the three ghosts.  Each message has a specific effect on Scrooge.</a:t>
            </a:r>
          </a:p>
          <a:p>
            <a:r>
              <a:rPr lang="en-US" altLang="en-US" sz="2600"/>
              <a:t>What does the ghost of Christmas past remind Scrooge of?</a:t>
            </a:r>
          </a:p>
          <a:p>
            <a:r>
              <a:rPr lang="en-US" altLang="en-US" sz="2600"/>
              <a:t>Whose generous heart touches Scrooge in the present?</a:t>
            </a:r>
          </a:p>
          <a:p>
            <a:r>
              <a:rPr lang="en-US" altLang="en-US" sz="2600"/>
              <a:t>What does Scrooge’s future hold if he continues to be greedy and self-absorbed?</a:t>
            </a:r>
          </a:p>
        </p:txBody>
      </p:sp>
    </p:spTree>
  </p:cSld>
  <p:clrMapOvr>
    <a:masterClrMapping/>
  </p:clrMapOvr>
  <p:transition advClick="0" advTm="10000">
    <p:newsflash/>
    <p:sndAc>
      <p:stSnd>
        <p:snd r:embed="rId2" name="whoosh.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DA99D7A-DC5A-3227-8F25-0D9E0D0F6D87}"/>
              </a:ext>
            </a:extLst>
          </p:cNvPr>
          <p:cNvSpPr>
            <a:spLocks noGrp="1" noChangeArrowheads="1"/>
          </p:cNvSpPr>
          <p:nvPr>
            <p:ph type="title"/>
          </p:nvPr>
        </p:nvSpPr>
        <p:spPr/>
        <p:txBody>
          <a:bodyPr/>
          <a:lstStyle/>
          <a:p>
            <a:r>
              <a:rPr lang="en-US" altLang="en-US"/>
              <a:t>PERSONIFICATION</a:t>
            </a:r>
          </a:p>
        </p:txBody>
      </p:sp>
      <p:sp>
        <p:nvSpPr>
          <p:cNvPr id="17411" name="Rectangle 3">
            <a:extLst>
              <a:ext uri="{FF2B5EF4-FFF2-40B4-BE49-F238E27FC236}">
                <a16:creationId xmlns:a16="http://schemas.microsoft.com/office/drawing/2014/main" id="{02E25804-E37C-BFDF-1BB6-ED60338D06EF}"/>
              </a:ext>
            </a:extLst>
          </p:cNvPr>
          <p:cNvSpPr>
            <a:spLocks noGrp="1" noChangeArrowheads="1"/>
          </p:cNvSpPr>
          <p:nvPr>
            <p:ph type="body" idx="1"/>
          </p:nvPr>
        </p:nvSpPr>
        <p:spPr/>
        <p:txBody>
          <a:bodyPr/>
          <a:lstStyle/>
          <a:p>
            <a:r>
              <a:rPr lang="en-US" altLang="en-US"/>
              <a:t>Dickens portrays Ignorance and Want as two frail, ghastly children. </a:t>
            </a:r>
          </a:p>
          <a:p>
            <a:pPr>
              <a:buFont typeface="Wingdings" panose="05000000000000000000" pitchFamily="2" charset="2"/>
              <a:buNone/>
            </a:pPr>
            <a:r>
              <a:rPr lang="en-US" altLang="en-US"/>
              <a:t> </a:t>
            </a:r>
          </a:p>
          <a:p>
            <a:r>
              <a:rPr lang="en-US" altLang="en-US"/>
              <a:t>Do you think the main causes of poverty are ignorance and want?  Explain why or why not.</a:t>
            </a:r>
          </a:p>
        </p:txBody>
      </p:sp>
    </p:spTree>
  </p:cSld>
  <p:clrMapOvr>
    <a:masterClrMapping/>
  </p:clrMapOvr>
  <p:transition advClick="0" advTm="10000">
    <p:newsflash/>
    <p:sndAc>
      <p:stSnd>
        <p:snd r:embed="rId2" name="whoosh.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2AEA3E4-4C0C-9269-345E-B16F1EEE4B7D}"/>
              </a:ext>
            </a:extLst>
          </p:cNvPr>
          <p:cNvSpPr>
            <a:spLocks noGrp="1" noChangeArrowheads="1"/>
          </p:cNvSpPr>
          <p:nvPr>
            <p:ph type="title"/>
          </p:nvPr>
        </p:nvSpPr>
        <p:spPr/>
        <p:txBody>
          <a:bodyPr/>
          <a:lstStyle/>
          <a:p>
            <a:r>
              <a:rPr lang="en-US" altLang="en-US"/>
              <a:t>A Christmas Carol</a:t>
            </a:r>
          </a:p>
        </p:txBody>
      </p:sp>
      <p:sp>
        <p:nvSpPr>
          <p:cNvPr id="8195" name="Rectangle 3">
            <a:extLst>
              <a:ext uri="{FF2B5EF4-FFF2-40B4-BE49-F238E27FC236}">
                <a16:creationId xmlns:a16="http://schemas.microsoft.com/office/drawing/2014/main" id="{D64FCEFB-2AC3-1D0A-2715-1DAEEE785962}"/>
              </a:ext>
            </a:extLst>
          </p:cNvPr>
          <p:cNvSpPr>
            <a:spLocks noGrp="1" noChangeArrowheads="1"/>
          </p:cNvSpPr>
          <p:nvPr>
            <p:ph type="body" idx="1"/>
          </p:nvPr>
        </p:nvSpPr>
        <p:spPr/>
        <p:txBody>
          <a:bodyPr/>
          <a:lstStyle/>
          <a:p>
            <a:r>
              <a:rPr lang="en-US" altLang="en-US" b="1"/>
              <a:t>Please </a:t>
            </a:r>
            <a:r>
              <a:rPr lang="en-US" altLang="en-US" b="1" u="sng"/>
              <a:t>summarize</a:t>
            </a:r>
            <a:r>
              <a:rPr lang="en-US" altLang="en-US" b="1"/>
              <a:t> the story, in three or four paragraphs, paying careful attention to:</a:t>
            </a:r>
          </a:p>
          <a:p>
            <a:r>
              <a:rPr lang="en-US" altLang="en-US" sz="2000" b="1">
                <a:latin typeface="Times New Roman" panose="02020603050405020304" pitchFamily="18" charset="0"/>
              </a:rPr>
              <a:t>S—	Setting (where and when the story takes place)</a:t>
            </a:r>
          </a:p>
          <a:p>
            <a:r>
              <a:rPr lang="en-US" altLang="en-US" sz="2000" b="1">
                <a:latin typeface="Times New Roman" panose="02020603050405020304" pitchFamily="18" charset="0"/>
              </a:rPr>
              <a:t>P—	People (describe the main characters)</a:t>
            </a:r>
          </a:p>
          <a:p>
            <a:r>
              <a:rPr lang="en-US" altLang="en-US" sz="2000" b="1">
                <a:latin typeface="Times New Roman" panose="02020603050405020304" pitchFamily="18" charset="0"/>
              </a:rPr>
              <a:t>A—	Action (summarize the plot)</a:t>
            </a:r>
          </a:p>
          <a:p>
            <a:r>
              <a:rPr lang="en-US" altLang="en-US" sz="2000" b="1">
                <a:latin typeface="Times New Roman" panose="02020603050405020304" pitchFamily="18" charset="0"/>
              </a:rPr>
              <a:t>C—	Climax (the most dramatic part of the story)</a:t>
            </a:r>
          </a:p>
          <a:p>
            <a:r>
              <a:rPr lang="en-US" altLang="en-US" sz="2000" b="1">
                <a:latin typeface="Times New Roman" panose="02020603050405020304" pitchFamily="18" charset="0"/>
              </a:rPr>
              <a:t>E-- Ending</a:t>
            </a:r>
            <a:endParaRPr lang="en-US" altLang="en-US"/>
          </a:p>
        </p:txBody>
      </p:sp>
    </p:spTree>
  </p:cSld>
  <p:clrMapOvr>
    <a:masterClrMapping/>
  </p:clrMapOvr>
  <p:transition advClick="0" advTm="10000">
    <p:newsflash/>
    <p:sndAc>
      <p:stSnd>
        <p:snd r:embed="rId3" name="whoosh.wav"/>
      </p:stSnd>
    </p:sndAc>
  </p:transition>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Profile</Template>
  <TotalTime>125</TotalTime>
  <Words>594</Words>
  <Application>Microsoft Office PowerPoint</Application>
  <PresentationFormat>On-screen Show (4:3)</PresentationFormat>
  <Paragraphs>38</Paragraphs>
  <Slides>9</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Verdana</vt:lpstr>
      <vt:lpstr>Times New Roman</vt:lpstr>
      <vt:lpstr>Wingdings</vt:lpstr>
      <vt:lpstr>Tw Cen MT Condensed Extra Bold</vt:lpstr>
      <vt:lpstr>Profile</vt:lpstr>
      <vt:lpstr>A Christmas Carol  (Summary and activities by Fran Roberts, M. Ed.)</vt:lpstr>
      <vt:lpstr>A Christmas Carol</vt:lpstr>
      <vt:lpstr> A Christmas Carol by Charles Dickens</vt:lpstr>
      <vt:lpstr>A Christmas Carol</vt:lpstr>
      <vt:lpstr>A Christmas Carol</vt:lpstr>
      <vt:lpstr>A Christmas Carol</vt:lpstr>
      <vt:lpstr>A Christmas Carol</vt:lpstr>
      <vt:lpstr>PERSONIFICATION</vt:lpstr>
      <vt:lpstr>A Christmas Carol</vt:lpstr>
    </vt:vector>
  </TitlesOfParts>
  <Company>Moss Point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Christmas Carol</dc:title>
  <dc:creator>technology</dc:creator>
  <cp:lastModifiedBy>Nayan GRIFFITHS</cp:lastModifiedBy>
  <cp:revision>10</cp:revision>
  <dcterms:created xsi:type="dcterms:W3CDTF">2007-12-12T15:59:22Z</dcterms:created>
  <dcterms:modified xsi:type="dcterms:W3CDTF">2023-03-21T13:23:34Z</dcterms:modified>
</cp:coreProperties>
</file>