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19"/>
  </p:notesMasterIdLst>
  <p:sldIdLst>
    <p:sldId id="257" r:id="rId2"/>
    <p:sldId id="258" r:id="rId3"/>
    <p:sldId id="265" r:id="rId4"/>
    <p:sldId id="266" r:id="rId5"/>
    <p:sldId id="259" r:id="rId6"/>
    <p:sldId id="271" r:id="rId7"/>
    <p:sldId id="260" r:id="rId8"/>
    <p:sldId id="261" r:id="rId9"/>
    <p:sldId id="262" r:id="rId10"/>
    <p:sldId id="263" r:id="rId11"/>
    <p:sldId id="264" r:id="rId12"/>
    <p:sldId id="267" r:id="rId13"/>
    <p:sldId id="268" r:id="rId14"/>
    <p:sldId id="269" r:id="rId15"/>
    <p:sldId id="270" r:id="rId16"/>
    <p:sldId id="272" r:id="rId17"/>
    <p:sldId id="273"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01" autoAdjust="0"/>
    <p:restoredTop sz="94660"/>
  </p:normalViewPr>
  <p:slideViewPr>
    <p:cSldViewPr>
      <p:cViewPr varScale="1">
        <p:scale>
          <a:sx n="129" d="100"/>
          <a:sy n="129" d="100"/>
        </p:scale>
        <p:origin x="342"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E7D1A142-F3F0-15AF-D8A3-023038A8E478}"/>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endParaRPr lang="en-GB" altLang="en-US"/>
          </a:p>
        </p:txBody>
      </p:sp>
      <p:sp>
        <p:nvSpPr>
          <p:cNvPr id="35843" name="Rectangle 3">
            <a:extLst>
              <a:ext uri="{FF2B5EF4-FFF2-40B4-BE49-F238E27FC236}">
                <a16:creationId xmlns:a16="http://schemas.microsoft.com/office/drawing/2014/main" id="{D917FB5E-897D-8F60-7630-38424EE59DDF}"/>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endParaRPr lang="en-GB" altLang="en-US"/>
          </a:p>
        </p:txBody>
      </p:sp>
      <p:sp>
        <p:nvSpPr>
          <p:cNvPr id="35844" name="Rectangle 4">
            <a:extLst>
              <a:ext uri="{FF2B5EF4-FFF2-40B4-BE49-F238E27FC236}">
                <a16:creationId xmlns:a16="http://schemas.microsoft.com/office/drawing/2014/main" id="{8F6728A3-C8AF-6F52-0E13-80A2501E5CD3}"/>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5845" name="Rectangle 5">
            <a:extLst>
              <a:ext uri="{FF2B5EF4-FFF2-40B4-BE49-F238E27FC236}">
                <a16:creationId xmlns:a16="http://schemas.microsoft.com/office/drawing/2014/main" id="{E9040D87-9D72-4B84-F9B1-FA6139B04315}"/>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35846" name="Rectangle 6">
            <a:extLst>
              <a:ext uri="{FF2B5EF4-FFF2-40B4-BE49-F238E27FC236}">
                <a16:creationId xmlns:a16="http://schemas.microsoft.com/office/drawing/2014/main" id="{0BEA27F3-A9EE-B6D0-D1C5-6F3A16B3769B}"/>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endParaRPr lang="en-GB" altLang="en-US"/>
          </a:p>
        </p:txBody>
      </p:sp>
      <p:sp>
        <p:nvSpPr>
          <p:cNvPr id="35847" name="Rectangle 7">
            <a:extLst>
              <a:ext uri="{FF2B5EF4-FFF2-40B4-BE49-F238E27FC236}">
                <a16:creationId xmlns:a16="http://schemas.microsoft.com/office/drawing/2014/main" id="{33A21E31-8A83-9094-C40C-CCEAEECFB5E9}"/>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94062495-380A-4904-B4D3-F37E51ADDA3D}"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24C6F3D-1E4C-D3B9-3BB8-6771C037B0E3}"/>
              </a:ext>
            </a:extLst>
          </p:cNvPr>
          <p:cNvSpPr>
            <a:spLocks noGrp="1" noChangeArrowheads="1"/>
          </p:cNvSpPr>
          <p:nvPr>
            <p:ph type="sldNum" sz="quarter" idx="5"/>
          </p:nvPr>
        </p:nvSpPr>
        <p:spPr>
          <a:ln/>
        </p:spPr>
        <p:txBody>
          <a:bodyPr/>
          <a:lstStyle/>
          <a:p>
            <a:fld id="{479BA30B-9FC3-46F7-9488-67D359497FDF}" type="slidenum">
              <a:rPr lang="en-GB" altLang="en-US"/>
              <a:pPr/>
              <a:t>1</a:t>
            </a:fld>
            <a:endParaRPr lang="en-GB" altLang="en-US"/>
          </a:p>
        </p:txBody>
      </p:sp>
      <p:sp>
        <p:nvSpPr>
          <p:cNvPr id="36866" name="Rectangle 2">
            <a:extLst>
              <a:ext uri="{FF2B5EF4-FFF2-40B4-BE49-F238E27FC236}">
                <a16:creationId xmlns:a16="http://schemas.microsoft.com/office/drawing/2014/main" id="{78CC649C-8839-07CF-29F7-7E5B557A5B92}"/>
              </a:ext>
            </a:extLst>
          </p:cNvPr>
          <p:cNvSpPr>
            <a:spLocks noGrp="1" noRot="1" noChangeAspect="1" noChangeArrowheads="1" noTextEdit="1"/>
          </p:cNvSpPr>
          <p:nvPr>
            <p:ph type="sldImg"/>
          </p:nvPr>
        </p:nvSpPr>
        <p:spPr>
          <a:ln/>
        </p:spPr>
      </p:sp>
      <p:sp>
        <p:nvSpPr>
          <p:cNvPr id="36867" name="Rectangle 3">
            <a:extLst>
              <a:ext uri="{FF2B5EF4-FFF2-40B4-BE49-F238E27FC236}">
                <a16:creationId xmlns:a16="http://schemas.microsoft.com/office/drawing/2014/main" id="{E984E4CF-55D6-BFE1-3AAE-839FCBA238D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39F2900-402E-AD91-CCD4-278154264C6B}"/>
              </a:ext>
            </a:extLst>
          </p:cNvPr>
          <p:cNvSpPr>
            <a:spLocks noGrp="1" noChangeArrowheads="1"/>
          </p:cNvSpPr>
          <p:nvPr>
            <p:ph type="sldNum" sz="quarter" idx="5"/>
          </p:nvPr>
        </p:nvSpPr>
        <p:spPr>
          <a:ln/>
        </p:spPr>
        <p:txBody>
          <a:bodyPr/>
          <a:lstStyle/>
          <a:p>
            <a:fld id="{6B6CA22E-E356-4EEB-B1CD-D39566CFDB10}" type="slidenum">
              <a:rPr lang="en-GB" altLang="en-US"/>
              <a:pPr/>
              <a:t>17</a:t>
            </a:fld>
            <a:endParaRPr lang="en-GB" altLang="en-US"/>
          </a:p>
        </p:txBody>
      </p:sp>
      <p:sp>
        <p:nvSpPr>
          <p:cNvPr id="38914" name="Rectangle 2">
            <a:extLst>
              <a:ext uri="{FF2B5EF4-FFF2-40B4-BE49-F238E27FC236}">
                <a16:creationId xmlns:a16="http://schemas.microsoft.com/office/drawing/2014/main" id="{EAD4F5B3-4C2B-818C-1EBD-EFE111D3FC3E}"/>
              </a:ext>
            </a:extLst>
          </p:cNvPr>
          <p:cNvSpPr>
            <a:spLocks noGrp="1" noRot="1" noChangeAspect="1" noChangeArrowheads="1" noTextEdit="1"/>
          </p:cNvSpPr>
          <p:nvPr>
            <p:ph type="sldImg"/>
          </p:nvPr>
        </p:nvSpPr>
        <p:spPr>
          <a:xfrm>
            <a:off x="1144588" y="685800"/>
            <a:ext cx="4572000" cy="3429000"/>
          </a:xfrm>
          <a:ln/>
        </p:spPr>
      </p:sp>
      <p:sp>
        <p:nvSpPr>
          <p:cNvPr id="38915" name="Rectangle 3">
            <a:extLst>
              <a:ext uri="{FF2B5EF4-FFF2-40B4-BE49-F238E27FC236}">
                <a16:creationId xmlns:a16="http://schemas.microsoft.com/office/drawing/2014/main" id="{83AB5513-899B-A992-B20F-531CE5245C51}"/>
              </a:ext>
            </a:extLst>
          </p:cNvPr>
          <p:cNvSpPr>
            <a:spLocks noGrp="1" noChangeArrowheads="1"/>
          </p:cNvSpPr>
          <p:nvPr>
            <p:ph type="body" idx="1"/>
          </p:nvPr>
        </p:nvSpPr>
        <p:spPr>
          <a:xfrm>
            <a:off x="914400" y="4343400"/>
            <a:ext cx="5029200" cy="4114800"/>
          </a:xfrm>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DDCBCCC9-5E5B-1884-6939-2F7C25850693}"/>
              </a:ext>
            </a:extLst>
          </p:cNvPr>
          <p:cNvSpPr>
            <a:spLocks noGrp="1" noChangeArrowheads="1"/>
          </p:cNvSpPr>
          <p:nvPr>
            <p:ph type="ctrTitle" sz="quarter"/>
          </p:nvPr>
        </p:nvSpPr>
        <p:spPr>
          <a:xfrm>
            <a:off x="3581400" y="685800"/>
            <a:ext cx="5561013" cy="3352800"/>
          </a:xfrm>
        </p:spPr>
        <p:txBody>
          <a:bodyPr/>
          <a:lstStyle>
            <a:lvl1pPr>
              <a:defRPr>
                <a:solidFill>
                  <a:schemeClr val="bg2"/>
                </a:solidFill>
                <a:effectLst>
                  <a:outerShdw blurRad="38100" dist="38100" dir="2700000" algn="tl">
                    <a:srgbClr val="FFFFFF"/>
                  </a:outerShdw>
                </a:effectLst>
              </a:defRPr>
            </a:lvl1pPr>
          </a:lstStyle>
          <a:p>
            <a:pPr lvl="0"/>
            <a:r>
              <a:rPr lang="en-US" altLang="en-US" noProof="0"/>
              <a:t>Click to edit Master title style</a:t>
            </a:r>
          </a:p>
        </p:txBody>
      </p:sp>
      <p:sp>
        <p:nvSpPr>
          <p:cNvPr id="25603" name="Rectangle 3">
            <a:extLst>
              <a:ext uri="{FF2B5EF4-FFF2-40B4-BE49-F238E27FC236}">
                <a16:creationId xmlns:a16="http://schemas.microsoft.com/office/drawing/2014/main" id="{0D68B56D-79DD-EA39-FE35-A7965CC3DE57}"/>
              </a:ext>
            </a:extLst>
          </p:cNvPr>
          <p:cNvSpPr>
            <a:spLocks noGrp="1" noChangeArrowheads="1"/>
          </p:cNvSpPr>
          <p:nvPr>
            <p:ph type="subTitle" sz="quarter" idx="1"/>
          </p:nvPr>
        </p:nvSpPr>
        <p:spPr>
          <a:xfrm>
            <a:off x="5181600" y="4038600"/>
            <a:ext cx="3960813" cy="1752600"/>
          </a:xfrm>
        </p:spPr>
        <p:txBody>
          <a:bodyPr anchor="ctr" anchorCtr="0"/>
          <a:lstStyle>
            <a:lvl1pPr marL="0" indent="0" algn="ctr">
              <a:buFontTx/>
              <a:buNone/>
              <a:defRPr>
                <a:solidFill>
                  <a:schemeClr val="bg2"/>
                </a:solidFill>
              </a:defRPr>
            </a:lvl1pPr>
          </a:lstStyle>
          <a:p>
            <a:pPr lvl="0"/>
            <a:r>
              <a:rPr lang="en-US" altLang="en-US" noProof="0"/>
              <a:t>Click to edit Master subtitle style</a:t>
            </a:r>
          </a:p>
        </p:txBody>
      </p:sp>
      <p:sp>
        <p:nvSpPr>
          <p:cNvPr id="25604" name="Rectangle 4">
            <a:extLst>
              <a:ext uri="{FF2B5EF4-FFF2-40B4-BE49-F238E27FC236}">
                <a16:creationId xmlns:a16="http://schemas.microsoft.com/office/drawing/2014/main" id="{1A43525C-6028-86A1-6C1D-10BED71971C8}"/>
              </a:ext>
            </a:extLst>
          </p:cNvPr>
          <p:cNvSpPr>
            <a:spLocks noGrp="1" noChangeArrowheads="1"/>
          </p:cNvSpPr>
          <p:nvPr>
            <p:ph type="dt" sz="quarter" idx="2"/>
          </p:nvPr>
        </p:nvSpPr>
        <p:spPr/>
        <p:txBody>
          <a:bodyPr/>
          <a:lstStyle>
            <a:lvl1pPr>
              <a:defRPr>
                <a:solidFill>
                  <a:srgbClr val="EAEAEA"/>
                </a:solidFill>
              </a:defRPr>
            </a:lvl1pPr>
          </a:lstStyle>
          <a:p>
            <a:endParaRPr lang="en-US" altLang="en-US"/>
          </a:p>
        </p:txBody>
      </p:sp>
      <p:sp>
        <p:nvSpPr>
          <p:cNvPr id="25605" name="Rectangle 5">
            <a:extLst>
              <a:ext uri="{FF2B5EF4-FFF2-40B4-BE49-F238E27FC236}">
                <a16:creationId xmlns:a16="http://schemas.microsoft.com/office/drawing/2014/main" id="{A5A2B89D-B765-73BF-9FA1-468DC6BF5FC7}"/>
              </a:ext>
            </a:extLst>
          </p:cNvPr>
          <p:cNvSpPr>
            <a:spLocks noGrp="1" noChangeArrowheads="1"/>
          </p:cNvSpPr>
          <p:nvPr>
            <p:ph type="ftr" sz="quarter" idx="3"/>
          </p:nvPr>
        </p:nvSpPr>
        <p:spPr/>
        <p:txBody>
          <a:bodyPr/>
          <a:lstStyle>
            <a:lvl1pPr>
              <a:defRPr>
                <a:solidFill>
                  <a:srgbClr val="EAEAEA"/>
                </a:solidFill>
              </a:defRPr>
            </a:lvl1pPr>
          </a:lstStyle>
          <a:p>
            <a:endParaRPr lang="en-US" altLang="en-US"/>
          </a:p>
        </p:txBody>
      </p:sp>
      <p:sp>
        <p:nvSpPr>
          <p:cNvPr id="25606" name="Rectangle 6">
            <a:extLst>
              <a:ext uri="{FF2B5EF4-FFF2-40B4-BE49-F238E27FC236}">
                <a16:creationId xmlns:a16="http://schemas.microsoft.com/office/drawing/2014/main" id="{BC1E93D7-E45E-A124-3122-1D491EDD67F8}"/>
              </a:ext>
            </a:extLst>
          </p:cNvPr>
          <p:cNvSpPr>
            <a:spLocks noGrp="1" noChangeArrowheads="1"/>
          </p:cNvSpPr>
          <p:nvPr>
            <p:ph type="sldNum" sz="quarter" idx="4"/>
          </p:nvPr>
        </p:nvSpPr>
        <p:spPr/>
        <p:txBody>
          <a:bodyPr/>
          <a:lstStyle>
            <a:lvl1pPr>
              <a:defRPr>
                <a:solidFill>
                  <a:srgbClr val="EAEAEA"/>
                </a:solidFill>
              </a:defRPr>
            </a:lvl1pPr>
          </a:lstStyle>
          <a:p>
            <a:fld id="{06282775-89A8-48F0-9CA2-3BF599F15F56}" type="slidenum">
              <a:rPr lang="en-US" altLang="en-US"/>
              <a:pPr/>
              <a:t>‹#›</a:t>
            </a:fld>
            <a:endParaRPr lang="en-US" alt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F5BC7-F15F-2788-8595-42EF34A31BD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553ADE4-7ABF-A9B2-10BE-C3A6033DF9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7748573-273F-F3E1-6D76-3305AEA1B09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63518C8-1FD0-38AF-D153-644F9FD344D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6A12DD2-1B51-41E6-C690-E7937FE69A37}"/>
              </a:ext>
            </a:extLst>
          </p:cNvPr>
          <p:cNvSpPr>
            <a:spLocks noGrp="1"/>
          </p:cNvSpPr>
          <p:nvPr>
            <p:ph type="sldNum" sz="quarter" idx="12"/>
          </p:nvPr>
        </p:nvSpPr>
        <p:spPr/>
        <p:txBody>
          <a:bodyPr/>
          <a:lstStyle>
            <a:lvl1pPr>
              <a:defRPr/>
            </a:lvl1pPr>
          </a:lstStyle>
          <a:p>
            <a:fld id="{37F52B5A-36E6-4C9E-AF4B-3FEC8F692643}" type="slidenum">
              <a:rPr lang="en-US" altLang="en-US"/>
              <a:pPr/>
              <a:t>‹#›</a:t>
            </a:fld>
            <a:endParaRPr lang="en-US" altLang="en-US"/>
          </a:p>
        </p:txBody>
      </p:sp>
    </p:spTree>
    <p:extLst>
      <p:ext uri="{BB962C8B-B14F-4D97-AF65-F5344CB8AC3E}">
        <p14:creationId xmlns:p14="http://schemas.microsoft.com/office/powerpoint/2010/main" val="4278406634"/>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E89B7E-2312-9CEA-E85B-EE7C705BC0AB}"/>
              </a:ext>
            </a:extLst>
          </p:cNvPr>
          <p:cNvSpPr>
            <a:spLocks noGrp="1"/>
          </p:cNvSpPr>
          <p:nvPr>
            <p:ph type="title" orient="vert"/>
          </p:nvPr>
        </p:nvSpPr>
        <p:spPr>
          <a:xfrm>
            <a:off x="7200900" y="533400"/>
            <a:ext cx="1943100" cy="55626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83476D5-F677-416A-C69E-831C7AA8AADA}"/>
              </a:ext>
            </a:extLst>
          </p:cNvPr>
          <p:cNvSpPr>
            <a:spLocks noGrp="1"/>
          </p:cNvSpPr>
          <p:nvPr>
            <p:ph type="body" orient="vert" idx="1"/>
          </p:nvPr>
        </p:nvSpPr>
        <p:spPr>
          <a:xfrm>
            <a:off x="1371600" y="533400"/>
            <a:ext cx="5676900" cy="5562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26C5A22-56C2-B876-B2A9-EE876C0174D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70725801-272E-6037-0660-1C82AC33AA9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B7D3173-B63B-B7E7-54EA-F83523CAF653}"/>
              </a:ext>
            </a:extLst>
          </p:cNvPr>
          <p:cNvSpPr>
            <a:spLocks noGrp="1"/>
          </p:cNvSpPr>
          <p:nvPr>
            <p:ph type="sldNum" sz="quarter" idx="12"/>
          </p:nvPr>
        </p:nvSpPr>
        <p:spPr/>
        <p:txBody>
          <a:bodyPr/>
          <a:lstStyle>
            <a:lvl1pPr>
              <a:defRPr/>
            </a:lvl1pPr>
          </a:lstStyle>
          <a:p>
            <a:fld id="{85FB6F79-1731-42AB-AF04-98F738A0B36F}" type="slidenum">
              <a:rPr lang="en-US" altLang="en-US"/>
              <a:pPr/>
              <a:t>‹#›</a:t>
            </a:fld>
            <a:endParaRPr lang="en-US" altLang="en-US"/>
          </a:p>
        </p:txBody>
      </p:sp>
    </p:spTree>
    <p:extLst>
      <p:ext uri="{BB962C8B-B14F-4D97-AF65-F5344CB8AC3E}">
        <p14:creationId xmlns:p14="http://schemas.microsoft.com/office/powerpoint/2010/main" val="2538866727"/>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9106F-C8FA-973F-59E6-5242772BBAC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7DFC173-EF19-8919-BD39-482C0DE26D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147886-AA83-9E91-E320-6B398396329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375D07D-ACF0-7002-FCCC-7FF48990FFA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7FE2D92-D442-E6EA-62CC-6B791A19C6D6}"/>
              </a:ext>
            </a:extLst>
          </p:cNvPr>
          <p:cNvSpPr>
            <a:spLocks noGrp="1"/>
          </p:cNvSpPr>
          <p:nvPr>
            <p:ph type="sldNum" sz="quarter" idx="12"/>
          </p:nvPr>
        </p:nvSpPr>
        <p:spPr/>
        <p:txBody>
          <a:bodyPr/>
          <a:lstStyle>
            <a:lvl1pPr>
              <a:defRPr/>
            </a:lvl1pPr>
          </a:lstStyle>
          <a:p>
            <a:fld id="{6D160875-7119-4AD9-B46F-5840076D00A5}" type="slidenum">
              <a:rPr lang="en-US" altLang="en-US"/>
              <a:pPr/>
              <a:t>‹#›</a:t>
            </a:fld>
            <a:endParaRPr lang="en-US" altLang="en-US"/>
          </a:p>
        </p:txBody>
      </p:sp>
    </p:spTree>
    <p:extLst>
      <p:ext uri="{BB962C8B-B14F-4D97-AF65-F5344CB8AC3E}">
        <p14:creationId xmlns:p14="http://schemas.microsoft.com/office/powerpoint/2010/main" val="2481955411"/>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8F90F-1080-57BB-CD6D-3FCA4E1814C9}"/>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8B55C7-966A-78C6-9018-541FB088ED10}"/>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BF4D4D5A-4B80-5791-F355-0F181304497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40C498F-4219-BA17-C208-39B3117FE76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ACED296-2211-7610-EC5C-074E7C1B571D}"/>
              </a:ext>
            </a:extLst>
          </p:cNvPr>
          <p:cNvSpPr>
            <a:spLocks noGrp="1"/>
          </p:cNvSpPr>
          <p:nvPr>
            <p:ph type="sldNum" sz="quarter" idx="12"/>
          </p:nvPr>
        </p:nvSpPr>
        <p:spPr/>
        <p:txBody>
          <a:bodyPr/>
          <a:lstStyle>
            <a:lvl1pPr>
              <a:defRPr/>
            </a:lvl1pPr>
          </a:lstStyle>
          <a:p>
            <a:fld id="{2C6335CF-3E4C-454D-B657-549E5910E168}" type="slidenum">
              <a:rPr lang="en-US" altLang="en-US"/>
              <a:pPr/>
              <a:t>‹#›</a:t>
            </a:fld>
            <a:endParaRPr lang="en-US" altLang="en-US"/>
          </a:p>
        </p:txBody>
      </p:sp>
    </p:spTree>
    <p:extLst>
      <p:ext uri="{BB962C8B-B14F-4D97-AF65-F5344CB8AC3E}">
        <p14:creationId xmlns:p14="http://schemas.microsoft.com/office/powerpoint/2010/main" val="571867343"/>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94542-548C-4018-E18F-1DB2F25A3E4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676088D-61BA-4AA1-AEB3-55D327522E4E}"/>
              </a:ext>
            </a:extLst>
          </p:cNvPr>
          <p:cNvSpPr>
            <a:spLocks noGrp="1"/>
          </p:cNvSpPr>
          <p:nvPr>
            <p:ph sz="half" idx="1"/>
          </p:nvPr>
        </p:nvSpPr>
        <p:spPr>
          <a:xfrm>
            <a:off x="13716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72F300C-162E-4C34-F97A-1B5FDB10758A}"/>
              </a:ext>
            </a:extLst>
          </p:cNvPr>
          <p:cNvSpPr>
            <a:spLocks noGrp="1"/>
          </p:cNvSpPr>
          <p:nvPr>
            <p:ph sz="half" idx="2"/>
          </p:nvPr>
        </p:nvSpPr>
        <p:spPr>
          <a:xfrm>
            <a:off x="53340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8E66216-3F9A-A160-E01C-3080DA9FDEB2}"/>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83C6E064-DE94-E071-081D-FF87E8453B7F}"/>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E5E499E1-24DF-965A-0625-796102D83C83}"/>
              </a:ext>
            </a:extLst>
          </p:cNvPr>
          <p:cNvSpPr>
            <a:spLocks noGrp="1"/>
          </p:cNvSpPr>
          <p:nvPr>
            <p:ph type="sldNum" sz="quarter" idx="12"/>
          </p:nvPr>
        </p:nvSpPr>
        <p:spPr/>
        <p:txBody>
          <a:bodyPr/>
          <a:lstStyle>
            <a:lvl1pPr>
              <a:defRPr/>
            </a:lvl1pPr>
          </a:lstStyle>
          <a:p>
            <a:fld id="{EEA3B1B5-A06A-4774-940F-9F4EBAA291F1}" type="slidenum">
              <a:rPr lang="en-US" altLang="en-US"/>
              <a:pPr/>
              <a:t>‹#›</a:t>
            </a:fld>
            <a:endParaRPr lang="en-US" altLang="en-US"/>
          </a:p>
        </p:txBody>
      </p:sp>
    </p:spTree>
    <p:extLst>
      <p:ext uri="{BB962C8B-B14F-4D97-AF65-F5344CB8AC3E}">
        <p14:creationId xmlns:p14="http://schemas.microsoft.com/office/powerpoint/2010/main" val="2945644270"/>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8E191-E6F1-C4DD-C708-0C77960B2492}"/>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C5EDA1E-0D85-1699-9450-A1D68E1D731B}"/>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57AB04-33D5-497D-D9C8-0D437A92F1E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B0A7838-B976-198D-8112-8761D4B559F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A9239-BDC3-B234-4408-87CD164D6030}"/>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8EF8E52-307C-9D59-32B0-80411A5B012B}"/>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CCA25D25-17A7-5A1B-CFCA-F71F4EB5562D}"/>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5ED37633-76E3-C2B1-BDE2-D59FF72C2C4A}"/>
              </a:ext>
            </a:extLst>
          </p:cNvPr>
          <p:cNvSpPr>
            <a:spLocks noGrp="1"/>
          </p:cNvSpPr>
          <p:nvPr>
            <p:ph type="sldNum" sz="quarter" idx="12"/>
          </p:nvPr>
        </p:nvSpPr>
        <p:spPr/>
        <p:txBody>
          <a:bodyPr/>
          <a:lstStyle>
            <a:lvl1pPr>
              <a:defRPr/>
            </a:lvl1pPr>
          </a:lstStyle>
          <a:p>
            <a:fld id="{D0C8C324-50A5-4270-ACEF-D8148DC4722A}" type="slidenum">
              <a:rPr lang="en-US" altLang="en-US"/>
              <a:pPr/>
              <a:t>‹#›</a:t>
            </a:fld>
            <a:endParaRPr lang="en-US" altLang="en-US"/>
          </a:p>
        </p:txBody>
      </p:sp>
    </p:spTree>
    <p:extLst>
      <p:ext uri="{BB962C8B-B14F-4D97-AF65-F5344CB8AC3E}">
        <p14:creationId xmlns:p14="http://schemas.microsoft.com/office/powerpoint/2010/main" val="1679964708"/>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19D81-5AE8-EC3E-03E3-5C2657372F0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14981D6-B09B-21FD-28FD-E28D5C48FA5F}"/>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F8CB829E-4062-1E63-3A92-64EF4EF395CC}"/>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F2B1BF2A-59AC-5D32-2583-2C96D8FA2843}"/>
              </a:ext>
            </a:extLst>
          </p:cNvPr>
          <p:cNvSpPr>
            <a:spLocks noGrp="1"/>
          </p:cNvSpPr>
          <p:nvPr>
            <p:ph type="sldNum" sz="quarter" idx="12"/>
          </p:nvPr>
        </p:nvSpPr>
        <p:spPr/>
        <p:txBody>
          <a:bodyPr/>
          <a:lstStyle>
            <a:lvl1pPr>
              <a:defRPr/>
            </a:lvl1pPr>
          </a:lstStyle>
          <a:p>
            <a:fld id="{DEEBF1E7-A473-4623-B133-E6E3BDD0B7E0}" type="slidenum">
              <a:rPr lang="en-US" altLang="en-US"/>
              <a:pPr/>
              <a:t>‹#›</a:t>
            </a:fld>
            <a:endParaRPr lang="en-US" altLang="en-US"/>
          </a:p>
        </p:txBody>
      </p:sp>
    </p:spTree>
    <p:extLst>
      <p:ext uri="{BB962C8B-B14F-4D97-AF65-F5344CB8AC3E}">
        <p14:creationId xmlns:p14="http://schemas.microsoft.com/office/powerpoint/2010/main" val="3872080896"/>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4A7374-4E68-5677-6085-B854ADEC38F8}"/>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28C87EB1-A569-1840-0352-FE200FB8380E}"/>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60AB6005-249F-0B36-8115-4330237F4962}"/>
              </a:ext>
            </a:extLst>
          </p:cNvPr>
          <p:cNvSpPr>
            <a:spLocks noGrp="1"/>
          </p:cNvSpPr>
          <p:nvPr>
            <p:ph type="sldNum" sz="quarter" idx="12"/>
          </p:nvPr>
        </p:nvSpPr>
        <p:spPr/>
        <p:txBody>
          <a:bodyPr/>
          <a:lstStyle>
            <a:lvl1pPr>
              <a:defRPr/>
            </a:lvl1pPr>
          </a:lstStyle>
          <a:p>
            <a:fld id="{9294E78F-BD0D-43A7-91B5-DCED5334ECBB}" type="slidenum">
              <a:rPr lang="en-US" altLang="en-US"/>
              <a:pPr/>
              <a:t>‹#›</a:t>
            </a:fld>
            <a:endParaRPr lang="en-US" altLang="en-US"/>
          </a:p>
        </p:txBody>
      </p:sp>
    </p:spTree>
    <p:extLst>
      <p:ext uri="{BB962C8B-B14F-4D97-AF65-F5344CB8AC3E}">
        <p14:creationId xmlns:p14="http://schemas.microsoft.com/office/powerpoint/2010/main" val="308099073"/>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A9A1C-3AA9-B019-DB29-53998922BB0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5078300-FA4E-700B-18E1-1AF938CBC7EB}"/>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87A2178-A9FC-7070-3A55-287A2F2AE62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6FE8C7-8C46-C2A8-2707-57DBA76B8FC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9F9DFA7-37E9-A43E-31C1-AA9F4FC8DE9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F1696FA-EBB8-39D9-E82B-3FA1CE38E97B}"/>
              </a:ext>
            </a:extLst>
          </p:cNvPr>
          <p:cNvSpPr>
            <a:spLocks noGrp="1"/>
          </p:cNvSpPr>
          <p:nvPr>
            <p:ph type="sldNum" sz="quarter" idx="12"/>
          </p:nvPr>
        </p:nvSpPr>
        <p:spPr/>
        <p:txBody>
          <a:bodyPr/>
          <a:lstStyle>
            <a:lvl1pPr>
              <a:defRPr/>
            </a:lvl1pPr>
          </a:lstStyle>
          <a:p>
            <a:fld id="{4D3F6668-E8BB-477F-BDB2-C32773C003BF}" type="slidenum">
              <a:rPr lang="en-US" altLang="en-US"/>
              <a:pPr/>
              <a:t>‹#›</a:t>
            </a:fld>
            <a:endParaRPr lang="en-US" altLang="en-US"/>
          </a:p>
        </p:txBody>
      </p:sp>
    </p:spTree>
    <p:extLst>
      <p:ext uri="{BB962C8B-B14F-4D97-AF65-F5344CB8AC3E}">
        <p14:creationId xmlns:p14="http://schemas.microsoft.com/office/powerpoint/2010/main" val="212429417"/>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7754B-AC6F-02D0-D068-FCA9E523A2C4}"/>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B498AF6-B12D-7B09-4ABE-5590453B4B41}"/>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1748257-ECFA-A5A8-287D-53558FD62AA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1701C5-030E-4CDE-B671-E2D3E1F0D74C}"/>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CD65BBC0-0649-6573-9447-F97BD08D7FAF}"/>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E244ABAF-6C80-3D13-9082-41846189D071}"/>
              </a:ext>
            </a:extLst>
          </p:cNvPr>
          <p:cNvSpPr>
            <a:spLocks noGrp="1"/>
          </p:cNvSpPr>
          <p:nvPr>
            <p:ph type="sldNum" sz="quarter" idx="12"/>
          </p:nvPr>
        </p:nvSpPr>
        <p:spPr/>
        <p:txBody>
          <a:bodyPr/>
          <a:lstStyle>
            <a:lvl1pPr>
              <a:defRPr/>
            </a:lvl1pPr>
          </a:lstStyle>
          <a:p>
            <a:fld id="{0B91DD9F-C0A5-4C9B-985D-A2F76D193594}" type="slidenum">
              <a:rPr lang="en-US" altLang="en-US"/>
              <a:pPr/>
              <a:t>‹#›</a:t>
            </a:fld>
            <a:endParaRPr lang="en-US" altLang="en-US"/>
          </a:p>
        </p:txBody>
      </p:sp>
    </p:spTree>
    <p:extLst>
      <p:ext uri="{BB962C8B-B14F-4D97-AF65-F5344CB8AC3E}">
        <p14:creationId xmlns:p14="http://schemas.microsoft.com/office/powerpoint/2010/main" val="7097510"/>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4578" name="Group 2">
            <a:extLst>
              <a:ext uri="{FF2B5EF4-FFF2-40B4-BE49-F238E27FC236}">
                <a16:creationId xmlns:a16="http://schemas.microsoft.com/office/drawing/2014/main" id="{93DAB805-29B6-EB4D-C676-096CAEFDEADF}"/>
              </a:ext>
            </a:extLst>
          </p:cNvPr>
          <p:cNvGrpSpPr>
            <a:grpSpLocks/>
          </p:cNvGrpSpPr>
          <p:nvPr/>
        </p:nvGrpSpPr>
        <p:grpSpPr bwMode="auto">
          <a:xfrm>
            <a:off x="0" y="0"/>
            <a:ext cx="1573213" cy="6858000"/>
            <a:chOff x="0" y="0"/>
            <a:chExt cx="991" cy="4320"/>
          </a:xfrm>
        </p:grpSpPr>
        <p:sp>
          <p:nvSpPr>
            <p:cNvPr id="24579" name="Rectangle 3">
              <a:extLst>
                <a:ext uri="{FF2B5EF4-FFF2-40B4-BE49-F238E27FC236}">
                  <a16:creationId xmlns:a16="http://schemas.microsoft.com/office/drawing/2014/main" id="{336E1AD5-7B9C-B0C2-F19C-8EAF45472085}"/>
                </a:ext>
              </a:extLst>
            </p:cNvPr>
            <p:cNvSpPr>
              <a:spLocks noChangeArrowheads="1"/>
            </p:cNvSpPr>
            <p:nvPr/>
          </p:nvSpPr>
          <p:spPr bwMode="auto">
            <a:xfrm>
              <a:off x="799" y="1"/>
              <a:ext cx="192" cy="4319"/>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pic>
          <p:nvPicPr>
            <p:cNvPr id="24580" name="Picture 4">
              <a:extLst>
                <a:ext uri="{FF2B5EF4-FFF2-40B4-BE49-F238E27FC236}">
                  <a16:creationId xmlns:a16="http://schemas.microsoft.com/office/drawing/2014/main" id="{6779674B-B19B-C718-FB74-696D70369A18}"/>
                </a:ext>
              </a:extLst>
            </p:cNvPr>
            <p:cNvPicPr>
              <a:picLocks noChangeArrowheads="1"/>
            </p:cNvPicPr>
            <p:nvPr/>
          </p:nvPicPr>
          <p:blipFill>
            <a:blip r:embed="rId13">
              <a:extLst>
                <a:ext uri="{28A0092B-C50C-407E-A947-70E740481C1C}">
                  <a14:useLocalDpi xmlns:a14="http://schemas.microsoft.com/office/drawing/2010/main" val="0"/>
                </a:ext>
              </a:extLst>
            </a:blip>
            <a:srcRect l="8099"/>
            <a:stretch>
              <a:fillRect/>
            </a:stretch>
          </p:blipFill>
          <p:spPr bwMode="auto">
            <a:xfrm>
              <a:off x="0" y="0"/>
              <a:ext cx="794" cy="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sp>
        <p:nvSpPr>
          <p:cNvPr id="24581" name="Rectangle 5">
            <a:extLst>
              <a:ext uri="{FF2B5EF4-FFF2-40B4-BE49-F238E27FC236}">
                <a16:creationId xmlns:a16="http://schemas.microsoft.com/office/drawing/2014/main" id="{5F6EB32B-91A7-6390-52D2-59782A8E9C22}"/>
              </a:ext>
            </a:extLst>
          </p:cNvPr>
          <p:cNvSpPr>
            <a:spLocks noGrp="1" noChangeArrowheads="1"/>
          </p:cNvSpPr>
          <p:nvPr>
            <p:ph type="title"/>
          </p:nvPr>
        </p:nvSpPr>
        <p:spPr bwMode="auto">
          <a:xfrm>
            <a:off x="1371600" y="5334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24582" name="Rectangle 6">
            <a:extLst>
              <a:ext uri="{FF2B5EF4-FFF2-40B4-BE49-F238E27FC236}">
                <a16:creationId xmlns:a16="http://schemas.microsoft.com/office/drawing/2014/main" id="{376ECCBD-B28B-368A-7883-A2D54C49D1B7}"/>
              </a:ext>
            </a:extLst>
          </p:cNvPr>
          <p:cNvSpPr>
            <a:spLocks noGrp="1" noChangeArrowheads="1"/>
          </p:cNvSpPr>
          <p:nvPr>
            <p:ph type="body" idx="1"/>
          </p:nvPr>
        </p:nvSpPr>
        <p:spPr bwMode="auto">
          <a:xfrm>
            <a:off x="13716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1"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4583" name="Rectangle 7">
            <a:extLst>
              <a:ext uri="{FF2B5EF4-FFF2-40B4-BE49-F238E27FC236}">
                <a16:creationId xmlns:a16="http://schemas.microsoft.com/office/drawing/2014/main" id="{D28AC032-53C4-F2E3-5CB7-00947F882145}"/>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endParaRPr lang="en-US" altLang="en-US"/>
          </a:p>
        </p:txBody>
      </p:sp>
      <p:sp>
        <p:nvSpPr>
          <p:cNvPr id="24584" name="Rectangle 8">
            <a:extLst>
              <a:ext uri="{FF2B5EF4-FFF2-40B4-BE49-F238E27FC236}">
                <a16:creationId xmlns:a16="http://schemas.microsoft.com/office/drawing/2014/main" id="{3A3D2828-3796-5F01-5A43-8A37E1BD8F3C}"/>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ctr">
              <a:spcBef>
                <a:spcPct val="50000"/>
              </a:spcBef>
              <a:defRPr sz="1400"/>
            </a:lvl1pPr>
          </a:lstStyle>
          <a:p>
            <a:endParaRPr lang="en-US" altLang="en-US"/>
          </a:p>
        </p:txBody>
      </p:sp>
      <p:sp>
        <p:nvSpPr>
          <p:cNvPr id="24585" name="Rectangle 9">
            <a:extLst>
              <a:ext uri="{FF2B5EF4-FFF2-40B4-BE49-F238E27FC236}">
                <a16:creationId xmlns:a16="http://schemas.microsoft.com/office/drawing/2014/main" id="{D12AA854-CF8B-9A7B-D81E-0D1E3193499E}"/>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r">
              <a:spcBef>
                <a:spcPct val="50000"/>
              </a:spcBef>
              <a:defRPr sz="1400"/>
            </a:lvl1pPr>
          </a:lstStyle>
          <a:p>
            <a:fld id="{C78A3802-E3CD-483E-9CFD-90A41D8AC47C}"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transition>
    <p:fade thruBlk="1"/>
  </p:transition>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anose="02020603050405020304" pitchFamily="18" charset="0"/>
        </a:defRPr>
      </a:lvl2pPr>
      <a:lvl3pPr algn="ctr" rtl="0" eaLnBrk="0" fontAlgn="base" hangingPunct="0">
        <a:spcBef>
          <a:spcPct val="0"/>
        </a:spcBef>
        <a:spcAft>
          <a:spcPct val="0"/>
        </a:spcAft>
        <a:defRPr kumimoji="1" sz="4400">
          <a:solidFill>
            <a:schemeClr val="tx2"/>
          </a:solidFill>
          <a:latin typeface="Times New Roman" panose="02020603050405020304" pitchFamily="18" charset="0"/>
        </a:defRPr>
      </a:lvl3pPr>
      <a:lvl4pPr algn="ctr" rtl="0" eaLnBrk="0" fontAlgn="base" hangingPunct="0">
        <a:spcBef>
          <a:spcPct val="0"/>
        </a:spcBef>
        <a:spcAft>
          <a:spcPct val="0"/>
        </a:spcAft>
        <a:defRPr kumimoji="1" sz="4400">
          <a:solidFill>
            <a:schemeClr val="tx2"/>
          </a:solidFill>
          <a:latin typeface="Times New Roman" panose="02020603050405020304" pitchFamily="18" charset="0"/>
        </a:defRPr>
      </a:lvl4pPr>
      <a:lvl5pPr algn="ctr" rtl="0" eaLnBrk="0" fontAlgn="base" hangingPunct="0">
        <a:spcBef>
          <a:spcPct val="0"/>
        </a:spcBef>
        <a:spcAft>
          <a:spcPct val="0"/>
        </a:spcAft>
        <a:defRPr kumimoji="1"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kumimoji="1"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kumimoji="1"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kumimoji="1"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kumimoji="1"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2.wav"/><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75C6B293-9CC0-0FFF-BDA5-EE4585A18C4A}"/>
              </a:ext>
            </a:extLst>
          </p:cNvPr>
          <p:cNvSpPr>
            <a:spLocks noGrp="1" noChangeArrowheads="1"/>
          </p:cNvSpPr>
          <p:nvPr>
            <p:ph type="ctrTitle"/>
          </p:nvPr>
        </p:nvSpPr>
        <p:spPr/>
        <p:txBody>
          <a:bodyPr/>
          <a:lstStyle/>
          <a:p>
            <a:r>
              <a:rPr lang="en-US" altLang="en-US" sz="4000" b="1">
                <a:latin typeface="Copperplate Gothic Bold" panose="020E0705020206020404" pitchFamily="34" charset="0"/>
              </a:rPr>
              <a:t>A Brief History of </a:t>
            </a:r>
            <a:br>
              <a:rPr lang="en-US" altLang="en-US" sz="4000" b="1">
                <a:latin typeface="Copperplate Gothic Bold" panose="020E0705020206020404" pitchFamily="34" charset="0"/>
              </a:rPr>
            </a:br>
            <a:r>
              <a:rPr lang="en-US" altLang="en-US" sz="6600" b="1">
                <a:latin typeface="Copperplate Gothic Bold" panose="020E0705020206020404" pitchFamily="34" charset="0"/>
              </a:rPr>
              <a:t>Communism in </a:t>
            </a:r>
            <a:br>
              <a:rPr lang="en-US" altLang="en-US" sz="6600" b="1">
                <a:latin typeface="Copperplate Gothic Bold" panose="020E0705020206020404" pitchFamily="34" charset="0"/>
              </a:rPr>
            </a:br>
            <a:r>
              <a:rPr lang="en-US" altLang="en-US" sz="6600" b="1">
                <a:latin typeface="Copperplate Gothic Bold" panose="020E0705020206020404" pitchFamily="34" charset="0"/>
              </a:rPr>
              <a:t>Russia</a:t>
            </a:r>
            <a:br>
              <a:rPr lang="en-US" altLang="en-US" sz="6600"/>
            </a:br>
            <a:endParaRPr lang="en-US" altLang="en-US" sz="6600"/>
          </a:p>
        </p:txBody>
      </p:sp>
      <p:sp>
        <p:nvSpPr>
          <p:cNvPr id="3075" name="Rectangle 3">
            <a:extLst>
              <a:ext uri="{FF2B5EF4-FFF2-40B4-BE49-F238E27FC236}">
                <a16:creationId xmlns:a16="http://schemas.microsoft.com/office/drawing/2014/main" id="{CA7337F0-3004-7DE6-894D-131537109E7C}"/>
              </a:ext>
            </a:extLst>
          </p:cNvPr>
          <p:cNvSpPr>
            <a:spLocks noGrp="1" noChangeArrowheads="1"/>
          </p:cNvSpPr>
          <p:nvPr>
            <p:ph type="subTitle" idx="1"/>
          </p:nvPr>
        </p:nvSpPr>
        <p:spPr>
          <a:xfrm>
            <a:off x="4800600" y="4419600"/>
            <a:ext cx="3960813" cy="1752600"/>
          </a:xfrm>
        </p:spPr>
        <p:txBody>
          <a:bodyPr/>
          <a:lstStyle/>
          <a:p>
            <a:r>
              <a:rPr lang="en-US" altLang="en-US"/>
              <a:t>Animal Farm</a:t>
            </a:r>
          </a:p>
          <a:p>
            <a:r>
              <a:rPr lang="en-US" altLang="en-US"/>
              <a:t>Mrs. Trevizo</a:t>
            </a:r>
          </a:p>
          <a:p>
            <a:r>
              <a:rPr lang="en-US" altLang="en-US"/>
              <a:t>Sophomore English</a:t>
            </a:r>
          </a:p>
        </p:txBody>
      </p:sp>
    </p:spTree>
  </p:cSld>
  <p:clrMapOvr>
    <a:masterClrMapping/>
  </p:clrMapOvr>
  <p:transition>
    <p:fade thruBlk="1"/>
    <p:sndAc>
      <p:stSnd>
        <p:snd r:embed="rId3" name="drumroll.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2000"/>
                                        <p:tgtEl>
                                          <p:spTgt spid="30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Effect transition="in" filter="fade">
                                      <p:cBhvr>
                                        <p:cTn id="12" dur="2000"/>
                                        <p:tgtEl>
                                          <p:spTgt spid="3075">
                                            <p:txEl>
                                              <p:pRg st="0" end="0"/>
                                            </p:txEl>
                                          </p:spTgt>
                                        </p:tgtEl>
                                      </p:cBhvr>
                                    </p:animEffect>
                                  </p:childTnLst>
                                  <p:subTnLst>
                                    <p:animClr clrSpc="rgb" dir="cw">
                                      <p:cBhvr override="childStyle">
                                        <p:cTn dur="1" fill="hold" display="0" masterRel="nextClick" afterEffect="1"/>
                                        <p:tgtEl>
                                          <p:spTgt spid="3075">
                                            <p:txEl>
                                              <p:pRg st="0" end="0"/>
                                            </p:txEl>
                                          </p:spTgt>
                                        </p:tgtEl>
                                        <p:attrNameLst>
                                          <p:attrName>ppt_c</p:attrName>
                                        </p:attrNameLst>
                                      </p:cBhvr>
                                      <p:to>
                                        <a:schemeClr val="bg2"/>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075">
                                            <p:txEl>
                                              <p:pRg st="1" end="1"/>
                                            </p:txEl>
                                          </p:spTgt>
                                        </p:tgtEl>
                                        <p:attrNameLst>
                                          <p:attrName>style.visibility</p:attrName>
                                        </p:attrNameLst>
                                      </p:cBhvr>
                                      <p:to>
                                        <p:strVal val="visible"/>
                                      </p:to>
                                    </p:set>
                                    <p:animEffect transition="in" filter="fade">
                                      <p:cBhvr>
                                        <p:cTn id="17" dur="2000"/>
                                        <p:tgtEl>
                                          <p:spTgt spid="3075">
                                            <p:txEl>
                                              <p:pRg st="1" end="1"/>
                                            </p:txEl>
                                          </p:spTgt>
                                        </p:tgtEl>
                                      </p:cBhvr>
                                    </p:animEffect>
                                  </p:childTnLst>
                                  <p:subTnLst>
                                    <p:animClr clrSpc="rgb" dir="cw">
                                      <p:cBhvr override="childStyle">
                                        <p:cTn dur="1" fill="hold" display="0" masterRel="nextClick" afterEffect="1"/>
                                        <p:tgtEl>
                                          <p:spTgt spid="3075">
                                            <p:txEl>
                                              <p:pRg st="1" end="1"/>
                                            </p:txEl>
                                          </p:spTgt>
                                        </p:tgtEl>
                                        <p:attrNameLst>
                                          <p:attrName>ppt_c</p:attrName>
                                        </p:attrNameLst>
                                      </p:cBhvr>
                                      <p:to>
                                        <a:schemeClr val="bg2"/>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3075">
                                            <p:txEl>
                                              <p:pRg st="2" end="2"/>
                                            </p:txEl>
                                          </p:spTgt>
                                        </p:tgtEl>
                                        <p:attrNameLst>
                                          <p:attrName>style.visibility</p:attrName>
                                        </p:attrNameLst>
                                      </p:cBhvr>
                                      <p:to>
                                        <p:strVal val="visible"/>
                                      </p:to>
                                    </p:set>
                                    <p:animEffect transition="in" filter="fade">
                                      <p:cBhvr>
                                        <p:cTn id="22" dur="2000"/>
                                        <p:tgtEl>
                                          <p:spTgt spid="3075">
                                            <p:txEl>
                                              <p:pRg st="2" end="2"/>
                                            </p:txEl>
                                          </p:spTgt>
                                        </p:tgtEl>
                                      </p:cBhvr>
                                    </p:animEffect>
                                  </p:childTnLst>
                                  <p:subTnLst>
                                    <p:animClr clrSpc="rgb" dir="cw">
                                      <p:cBhvr override="childStyle">
                                        <p:cTn dur="1" fill="hold" display="0" masterRel="nextClick" afterEffect="1"/>
                                        <p:tgtEl>
                                          <p:spTgt spid="3075">
                                            <p:txEl>
                                              <p:pRg st="2" end="2"/>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205312D-776C-9A2D-A328-B2B453EA34C2}"/>
              </a:ext>
            </a:extLst>
          </p:cNvPr>
          <p:cNvSpPr>
            <a:spLocks noGrp="1" noChangeArrowheads="1"/>
          </p:cNvSpPr>
          <p:nvPr>
            <p:ph type="title"/>
          </p:nvPr>
        </p:nvSpPr>
        <p:spPr/>
        <p:txBody>
          <a:bodyPr/>
          <a:lstStyle/>
          <a:p>
            <a:pPr algn="l"/>
            <a:r>
              <a:rPr lang="en-US" altLang="en-US" sz="3600">
                <a:latin typeface="Copperplate Gothic Bold" panose="020E0705020206020404" pitchFamily="34" charset="0"/>
              </a:rPr>
              <a:t>A Brief History…</a:t>
            </a:r>
          </a:p>
        </p:txBody>
      </p:sp>
      <p:sp>
        <p:nvSpPr>
          <p:cNvPr id="9219" name="Rectangle 3">
            <a:extLst>
              <a:ext uri="{FF2B5EF4-FFF2-40B4-BE49-F238E27FC236}">
                <a16:creationId xmlns:a16="http://schemas.microsoft.com/office/drawing/2014/main" id="{419E8DCA-567C-B2BE-9A31-D4024F6B0A70}"/>
              </a:ext>
            </a:extLst>
          </p:cNvPr>
          <p:cNvSpPr>
            <a:spLocks noGrp="1" noChangeArrowheads="1"/>
          </p:cNvSpPr>
          <p:nvPr>
            <p:ph type="body" idx="1"/>
          </p:nvPr>
        </p:nvSpPr>
        <p:spPr>
          <a:xfrm>
            <a:off x="1371600" y="1981200"/>
            <a:ext cx="7543800" cy="4419600"/>
          </a:xfrm>
        </p:spPr>
        <p:txBody>
          <a:bodyPr/>
          <a:lstStyle/>
          <a:p>
            <a:pPr>
              <a:lnSpc>
                <a:spcPct val="80000"/>
              </a:lnSpc>
            </a:pPr>
            <a:r>
              <a:rPr lang="en-US" altLang="en-US" sz="2800"/>
              <a:t>The people that followed Marx’s thinking were called </a:t>
            </a:r>
            <a:r>
              <a:rPr lang="en-US" altLang="en-US" sz="2800" u="sng">
                <a:solidFill>
                  <a:schemeClr val="tx2"/>
                </a:solidFill>
              </a:rPr>
              <a:t>Socialists</a:t>
            </a:r>
            <a:r>
              <a:rPr lang="en-US" altLang="en-US" sz="2800"/>
              <a:t>.  The Socialists split into two groups. </a:t>
            </a:r>
          </a:p>
          <a:p>
            <a:pPr>
              <a:lnSpc>
                <a:spcPct val="80000"/>
              </a:lnSpc>
            </a:pPr>
            <a:r>
              <a:rPr lang="en-US" altLang="en-US" sz="2800"/>
              <a:t>The milder group wanted to bring about communism slowly by passing new laws. </a:t>
            </a:r>
          </a:p>
          <a:p>
            <a:pPr>
              <a:lnSpc>
                <a:spcPct val="80000"/>
              </a:lnSpc>
            </a:pPr>
            <a:r>
              <a:rPr lang="en-US" altLang="en-US" sz="2800"/>
              <a:t>The other group (we’ll call them Communists) stuck to Marx’s original idea of a major worker revolt. The Communists were a small extremist group compared to the total number of Socialists. They formed a political party called the </a:t>
            </a:r>
            <a:r>
              <a:rPr lang="en-US" altLang="en-US" sz="2800" b="1"/>
              <a:t>Bolshevik Party </a:t>
            </a:r>
            <a:r>
              <a:rPr lang="en-US" altLang="en-US" sz="2800"/>
              <a:t>, which was led by a man named </a:t>
            </a:r>
            <a:r>
              <a:rPr lang="en-US" altLang="en-US" sz="2800" b="1"/>
              <a:t>Nikolai Lenin </a:t>
            </a:r>
            <a:r>
              <a:rPr lang="en-US" altLang="en-US" sz="2800"/>
              <a:t>.</a:t>
            </a:r>
          </a:p>
          <a:p>
            <a:pPr algn="r">
              <a:lnSpc>
                <a:spcPct val="80000"/>
              </a:lnSpc>
              <a:buFontTx/>
              <a:buNone/>
            </a:pPr>
            <a:endParaRPr lang="en-US" altLang="en-US" sz="2800">
              <a:solidFill>
                <a:srgbClr val="FF3300"/>
              </a:solidFill>
            </a:endParaRPr>
          </a:p>
          <a:p>
            <a:pPr algn="r">
              <a:lnSpc>
                <a:spcPct val="80000"/>
              </a:lnSpc>
              <a:buFontTx/>
              <a:buNone/>
            </a:pPr>
            <a:endParaRPr lang="en-US" altLang="en-US" sz="2800">
              <a:solidFill>
                <a:srgbClr val="FF3300"/>
              </a:solidFill>
            </a:endParaRPr>
          </a:p>
          <a:p>
            <a:pPr>
              <a:lnSpc>
                <a:spcPct val="80000"/>
              </a:lnSpc>
              <a:buFontTx/>
              <a:buNone/>
            </a:pPr>
            <a:endParaRPr lang="en-US" altLang="en-US" sz="2400">
              <a:solidFill>
                <a:srgbClr val="FF3300"/>
              </a:solidFill>
            </a:endParaRPr>
          </a:p>
          <a:p>
            <a:pPr>
              <a:lnSpc>
                <a:spcPct val="80000"/>
              </a:lnSpc>
            </a:pPr>
            <a:endParaRPr lang="en-US" altLang="en-US" sz="2800"/>
          </a:p>
        </p:txBody>
      </p:sp>
      <p:pic>
        <p:nvPicPr>
          <p:cNvPr id="9221" name="Picture 5">
            <a:extLst>
              <a:ext uri="{FF2B5EF4-FFF2-40B4-BE49-F238E27FC236}">
                <a16:creationId xmlns:a16="http://schemas.microsoft.com/office/drawing/2014/main" id="{035AEB12-C706-5A59-2E5B-5F40565633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533400"/>
            <a:ext cx="2516188" cy="2895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9221"/>
                                        </p:tgtEl>
                                        <p:attrNameLst>
                                          <p:attrName>style.visibility</p:attrName>
                                        </p:attrNameLst>
                                      </p:cBhvr>
                                      <p:to>
                                        <p:strVal val="visible"/>
                                      </p:to>
                                    </p:set>
                                    <p:animEffect transition="in" filter="fade">
                                      <p:cBhvr>
                                        <p:cTn id="7" dur="2000"/>
                                        <p:tgtEl>
                                          <p:spTgt spid="92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5470393-7557-D55A-9D79-E7C0C9815972}"/>
              </a:ext>
            </a:extLst>
          </p:cNvPr>
          <p:cNvSpPr>
            <a:spLocks noGrp="1" noChangeArrowheads="1"/>
          </p:cNvSpPr>
          <p:nvPr>
            <p:ph type="title"/>
          </p:nvPr>
        </p:nvSpPr>
        <p:spPr/>
        <p:txBody>
          <a:bodyPr/>
          <a:lstStyle/>
          <a:p>
            <a:pPr algn="l"/>
            <a:r>
              <a:rPr lang="en-US" altLang="en-US" sz="3600">
                <a:latin typeface="Copperplate Gothic Bold" panose="020E0705020206020404" pitchFamily="34" charset="0"/>
              </a:rPr>
              <a:t>A Brief History…</a:t>
            </a:r>
          </a:p>
        </p:txBody>
      </p:sp>
      <p:sp>
        <p:nvSpPr>
          <p:cNvPr id="10243" name="Rectangle 3">
            <a:extLst>
              <a:ext uri="{FF2B5EF4-FFF2-40B4-BE49-F238E27FC236}">
                <a16:creationId xmlns:a16="http://schemas.microsoft.com/office/drawing/2014/main" id="{574F3F4B-E8CD-2861-F6E5-760168AECBED}"/>
              </a:ext>
            </a:extLst>
          </p:cNvPr>
          <p:cNvSpPr>
            <a:spLocks noGrp="1" noChangeArrowheads="1"/>
          </p:cNvSpPr>
          <p:nvPr>
            <p:ph type="body" idx="1"/>
          </p:nvPr>
        </p:nvSpPr>
        <p:spPr>
          <a:xfrm>
            <a:off x="1371600" y="1981200"/>
            <a:ext cx="4953000" cy="4114800"/>
          </a:xfrm>
        </p:spPr>
        <p:txBody>
          <a:bodyPr/>
          <a:lstStyle/>
          <a:p>
            <a:r>
              <a:rPr lang="en-US" altLang="en-US"/>
              <a:t>Russia at this time was being poorly managed by a </a:t>
            </a:r>
            <a:r>
              <a:rPr lang="en-US" altLang="en-US" u="sng">
                <a:solidFill>
                  <a:schemeClr val="tx2"/>
                </a:solidFill>
              </a:rPr>
              <a:t>Czarist government</a:t>
            </a:r>
            <a:r>
              <a:rPr lang="en-US" altLang="en-US"/>
              <a:t>, ruled by </a:t>
            </a:r>
            <a:r>
              <a:rPr lang="en-US" altLang="en-US" b="1"/>
              <a:t>Czar Nicholas II </a:t>
            </a:r>
            <a:r>
              <a:rPr lang="en-US" altLang="en-US"/>
              <a:t>. Most of the Russian people were still underpaid workers on land owned by a small number of wealthy landlords.</a:t>
            </a:r>
          </a:p>
        </p:txBody>
      </p:sp>
      <p:pic>
        <p:nvPicPr>
          <p:cNvPr id="10245" name="Picture 5">
            <a:extLst>
              <a:ext uri="{FF2B5EF4-FFF2-40B4-BE49-F238E27FC236}">
                <a16:creationId xmlns:a16="http://schemas.microsoft.com/office/drawing/2014/main" id="{9099A82B-BB94-7359-5AD6-A47B2F0A4C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533400"/>
            <a:ext cx="2171700" cy="3086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10245"/>
                                        </p:tgtEl>
                                        <p:attrNameLst>
                                          <p:attrName>style.visibility</p:attrName>
                                        </p:attrNameLst>
                                      </p:cBhvr>
                                      <p:to>
                                        <p:strVal val="visible"/>
                                      </p:to>
                                    </p:set>
                                    <p:animEffect transition="in" filter="fade">
                                      <p:cBhvr>
                                        <p:cTn id="7" dur="2000"/>
                                        <p:tgtEl>
                                          <p:spTgt spid="102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81540083-ABFA-82BB-6DFC-1770FFE26374}"/>
              </a:ext>
            </a:extLst>
          </p:cNvPr>
          <p:cNvSpPr>
            <a:spLocks noGrp="1" noChangeArrowheads="1"/>
          </p:cNvSpPr>
          <p:nvPr>
            <p:ph type="title"/>
          </p:nvPr>
        </p:nvSpPr>
        <p:spPr/>
        <p:txBody>
          <a:bodyPr/>
          <a:lstStyle/>
          <a:p>
            <a:pPr algn="l"/>
            <a:r>
              <a:rPr lang="en-US" altLang="en-US" sz="3600">
                <a:latin typeface="Copperplate Gothic Bold" panose="020E0705020206020404" pitchFamily="34" charset="0"/>
              </a:rPr>
              <a:t>A Brief History…</a:t>
            </a:r>
          </a:p>
        </p:txBody>
      </p:sp>
      <p:sp>
        <p:nvSpPr>
          <p:cNvPr id="29699" name="Rectangle 3">
            <a:extLst>
              <a:ext uri="{FF2B5EF4-FFF2-40B4-BE49-F238E27FC236}">
                <a16:creationId xmlns:a16="http://schemas.microsoft.com/office/drawing/2014/main" id="{DA9EC130-1809-089F-8C77-FBD97A195B60}"/>
              </a:ext>
            </a:extLst>
          </p:cNvPr>
          <p:cNvSpPr>
            <a:spLocks noGrp="1" noChangeArrowheads="1"/>
          </p:cNvSpPr>
          <p:nvPr>
            <p:ph type="body" idx="1"/>
          </p:nvPr>
        </p:nvSpPr>
        <p:spPr>
          <a:xfrm>
            <a:off x="1371600" y="1981200"/>
            <a:ext cx="5410200" cy="4419600"/>
          </a:xfrm>
        </p:spPr>
        <p:txBody>
          <a:bodyPr/>
          <a:lstStyle/>
          <a:p>
            <a:pPr>
              <a:lnSpc>
                <a:spcPct val="90000"/>
              </a:lnSpc>
            </a:pPr>
            <a:r>
              <a:rPr lang="en-US" altLang="en-US" sz="2800"/>
              <a:t>In </a:t>
            </a:r>
            <a:r>
              <a:rPr lang="en-US" altLang="en-US" sz="2800" b="1"/>
              <a:t>1917 </a:t>
            </a:r>
            <a:r>
              <a:rPr lang="en-US" altLang="en-US" sz="2800"/>
              <a:t>a revolution occurred in Russia. The Bolshevik Party successfully overthrew Czar Nicholas II. Besides Lenin, there were two other men who were leaders in the</a:t>
            </a:r>
          </a:p>
          <a:p>
            <a:pPr>
              <a:lnSpc>
                <a:spcPct val="90000"/>
              </a:lnSpc>
              <a:buFontTx/>
              <a:buNone/>
            </a:pPr>
            <a:r>
              <a:rPr lang="en-US" altLang="en-US" sz="2800"/>
              <a:t> Bolshevik party: </a:t>
            </a:r>
            <a:r>
              <a:rPr lang="en-US" altLang="en-US" sz="2800" b="1"/>
              <a:t>Leon Trotsky </a:t>
            </a:r>
            <a:r>
              <a:rPr lang="en-US" altLang="en-US" sz="2800"/>
              <a:t>, a man who believed in using terrorism, and </a:t>
            </a:r>
            <a:r>
              <a:rPr lang="en-US" altLang="en-US" sz="2800" b="1"/>
              <a:t>Joseph Stalin</a:t>
            </a:r>
            <a:r>
              <a:rPr lang="en-US" altLang="en-US" sz="2800"/>
              <a:t>, a strong ruthless man.</a:t>
            </a:r>
          </a:p>
        </p:txBody>
      </p:sp>
      <p:pic>
        <p:nvPicPr>
          <p:cNvPr id="29703" name="Picture 7">
            <a:extLst>
              <a:ext uri="{FF2B5EF4-FFF2-40B4-BE49-F238E27FC236}">
                <a16:creationId xmlns:a16="http://schemas.microsoft.com/office/drawing/2014/main" id="{E40A869D-C22D-AE0F-11D4-DD3EF86917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609600"/>
            <a:ext cx="3200400" cy="2998788"/>
          </a:xfrm>
          <a:prstGeom prst="rect">
            <a:avLst/>
          </a:prstGeom>
          <a:noFill/>
          <a:extLst>
            <a:ext uri="{909E8E84-426E-40DD-AFC4-6F175D3DCCD1}">
              <a14:hiddenFill xmlns:a14="http://schemas.microsoft.com/office/drawing/2010/main">
                <a:solidFill>
                  <a:srgbClr val="FFFFFF"/>
                </a:solidFill>
              </a14:hiddenFill>
            </a:ext>
          </a:extLst>
        </p:spPr>
      </p:pic>
      <p:pic>
        <p:nvPicPr>
          <p:cNvPr id="29705" name="Picture 9">
            <a:extLst>
              <a:ext uri="{FF2B5EF4-FFF2-40B4-BE49-F238E27FC236}">
                <a16:creationId xmlns:a16="http://schemas.microsoft.com/office/drawing/2014/main" id="{A8D99A48-BDE1-0957-25B0-49F681000A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457200"/>
            <a:ext cx="2667000" cy="38576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9703"/>
                                        </p:tgtEl>
                                        <p:attrNameLst>
                                          <p:attrName>style.visibility</p:attrName>
                                        </p:attrNameLst>
                                      </p:cBhvr>
                                      <p:to>
                                        <p:strVal val="visible"/>
                                      </p:to>
                                    </p:set>
                                    <p:animEffect transition="in" filter="fade">
                                      <p:cBhvr>
                                        <p:cTn id="7" dur="3000"/>
                                        <p:tgtEl>
                                          <p:spTgt spid="29703"/>
                                        </p:tgtEl>
                                      </p:cBhvr>
                                    </p:animEffect>
                                  </p:childTnLst>
                                </p:cTn>
                              </p:par>
                            </p:childTnLst>
                          </p:cTn>
                        </p:par>
                        <p:par>
                          <p:cTn id="8" fill="hold" nodeType="afterGroup">
                            <p:stCondLst>
                              <p:cond delay="3000"/>
                            </p:stCondLst>
                            <p:childTnLst>
                              <p:par>
                                <p:cTn id="9" presetID="10" presetClass="exit" presetSubtype="0" fill="hold" nodeType="afterEffect">
                                  <p:stCondLst>
                                    <p:cond delay="0"/>
                                  </p:stCondLst>
                                  <p:childTnLst>
                                    <p:animEffect transition="out" filter="fade">
                                      <p:cBhvr>
                                        <p:cTn id="10" dur="3000"/>
                                        <p:tgtEl>
                                          <p:spTgt spid="29703"/>
                                        </p:tgtEl>
                                      </p:cBhvr>
                                    </p:animEffect>
                                    <p:set>
                                      <p:cBhvr>
                                        <p:cTn id="11" dur="1" fill="hold">
                                          <p:stCondLst>
                                            <p:cond delay="2999"/>
                                          </p:stCondLst>
                                        </p:cTn>
                                        <p:tgtEl>
                                          <p:spTgt spid="29703"/>
                                        </p:tgtEl>
                                        <p:attrNameLst>
                                          <p:attrName>style.visibility</p:attrName>
                                        </p:attrNameLst>
                                      </p:cBhvr>
                                      <p:to>
                                        <p:strVal val="hidden"/>
                                      </p:to>
                                    </p:set>
                                  </p:childTnLst>
                                </p:cTn>
                              </p:par>
                            </p:childTnLst>
                          </p:cTn>
                        </p:par>
                        <p:par>
                          <p:cTn id="12" fill="hold" nodeType="afterGroup">
                            <p:stCondLst>
                              <p:cond delay="6000"/>
                            </p:stCondLst>
                            <p:childTnLst>
                              <p:par>
                                <p:cTn id="13" presetID="10" presetClass="entr" presetSubtype="0" fill="hold" nodeType="afterEffect">
                                  <p:stCondLst>
                                    <p:cond delay="0"/>
                                  </p:stCondLst>
                                  <p:childTnLst>
                                    <p:set>
                                      <p:cBhvr>
                                        <p:cTn id="14" dur="1" fill="hold">
                                          <p:stCondLst>
                                            <p:cond delay="0"/>
                                          </p:stCondLst>
                                        </p:cTn>
                                        <p:tgtEl>
                                          <p:spTgt spid="29705"/>
                                        </p:tgtEl>
                                        <p:attrNameLst>
                                          <p:attrName>style.visibility</p:attrName>
                                        </p:attrNameLst>
                                      </p:cBhvr>
                                      <p:to>
                                        <p:strVal val="visible"/>
                                      </p:to>
                                    </p:set>
                                    <p:animEffect transition="in" filter="fade">
                                      <p:cBhvr>
                                        <p:cTn id="15" dur="2000"/>
                                        <p:tgtEl>
                                          <p:spTgt spid="297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E6E07D1B-8958-6C07-A982-DF659128C629}"/>
              </a:ext>
            </a:extLst>
          </p:cNvPr>
          <p:cNvSpPr>
            <a:spLocks noGrp="1" noChangeArrowheads="1"/>
          </p:cNvSpPr>
          <p:nvPr>
            <p:ph type="title"/>
          </p:nvPr>
        </p:nvSpPr>
        <p:spPr/>
        <p:txBody>
          <a:bodyPr/>
          <a:lstStyle/>
          <a:p>
            <a:pPr algn="l"/>
            <a:r>
              <a:rPr lang="en-US" altLang="en-US" sz="3600">
                <a:latin typeface="Copperplate Gothic Bold" panose="020E0705020206020404" pitchFamily="34" charset="0"/>
              </a:rPr>
              <a:t>A Brief History…</a:t>
            </a:r>
          </a:p>
        </p:txBody>
      </p:sp>
      <p:sp>
        <p:nvSpPr>
          <p:cNvPr id="30723" name="Rectangle 3">
            <a:extLst>
              <a:ext uri="{FF2B5EF4-FFF2-40B4-BE49-F238E27FC236}">
                <a16:creationId xmlns:a16="http://schemas.microsoft.com/office/drawing/2014/main" id="{2BF52483-18EF-E18E-8D41-6D55FA852814}"/>
              </a:ext>
            </a:extLst>
          </p:cNvPr>
          <p:cNvSpPr>
            <a:spLocks noGrp="1" noChangeArrowheads="1"/>
          </p:cNvSpPr>
          <p:nvPr>
            <p:ph type="body" idx="1"/>
          </p:nvPr>
        </p:nvSpPr>
        <p:spPr/>
        <p:txBody>
          <a:bodyPr/>
          <a:lstStyle/>
          <a:p>
            <a:r>
              <a:rPr lang="en-US" altLang="en-US" sz="2800"/>
              <a:t>In 1926, Lenin died, and there was a power struggle between Trotsky and Stalin. Stalin gained control and Trotsky went to Mexico and was later assassinated. As the new Russian leader, Stalin </a:t>
            </a:r>
            <a:r>
              <a:rPr lang="en-US" altLang="en-US" sz="2800" u="sng">
                <a:solidFill>
                  <a:schemeClr val="tx2"/>
                </a:solidFill>
              </a:rPr>
              <a:t>deported</a:t>
            </a:r>
            <a:r>
              <a:rPr lang="en-US" altLang="en-US" sz="2800"/>
              <a:t> to Siberia all those who did not agree with him. His secret police also used random arrests, torture, and mass executions to maintain his dictatorship. Anyone could be a victim of these killings, or </a:t>
            </a:r>
            <a:r>
              <a:rPr lang="en-US" altLang="en-US" sz="2800" b="1"/>
              <a:t>“purges” </a:t>
            </a:r>
            <a:r>
              <a:rPr lang="en-US" altLang="en-US" sz="2800"/>
              <a:t>for no apparent reason.</a:t>
            </a:r>
          </a:p>
          <a:p>
            <a:endParaRPr lang="en-US" altLang="en-US" sz="2800"/>
          </a:p>
        </p:txBody>
      </p:sp>
      <p:pic>
        <p:nvPicPr>
          <p:cNvPr id="30725" name="Picture 5" descr="[ image ]">
            <a:extLst>
              <a:ext uri="{FF2B5EF4-FFF2-40B4-BE49-F238E27FC236}">
                <a16:creationId xmlns:a16="http://schemas.microsoft.com/office/drawing/2014/main" id="{F28C5DB4-BC9C-3F28-F48B-26A83726E0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304800"/>
            <a:ext cx="2184400" cy="3581400"/>
          </a:xfrm>
          <a:prstGeom prst="rect">
            <a:avLst/>
          </a:prstGeom>
          <a:noFill/>
          <a:extLst>
            <a:ext uri="{909E8E84-426E-40DD-AFC4-6F175D3DCCD1}">
              <a14:hiddenFill xmlns:a14="http://schemas.microsoft.com/office/drawing/2010/main">
                <a:solidFill>
                  <a:srgbClr val="FFFFFF"/>
                </a:solidFill>
              </a14:hiddenFill>
            </a:ext>
          </a:extLst>
        </p:spPr>
      </p:pic>
      <p:pic>
        <p:nvPicPr>
          <p:cNvPr id="30727" name="Picture 7" descr="Image of the Soviet death camps">
            <a:extLst>
              <a:ext uri="{FF2B5EF4-FFF2-40B4-BE49-F238E27FC236}">
                <a16:creationId xmlns:a16="http://schemas.microsoft.com/office/drawing/2014/main" id="{6CD3800E-33DD-10AA-E38E-BBBA9959C4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352800"/>
            <a:ext cx="2909888" cy="304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0725"/>
                                        </p:tgtEl>
                                        <p:attrNameLst>
                                          <p:attrName>style.visibility</p:attrName>
                                        </p:attrNameLst>
                                      </p:cBhvr>
                                      <p:to>
                                        <p:strVal val="visible"/>
                                      </p:to>
                                    </p:set>
                                    <p:animEffect transition="in" filter="fade">
                                      <p:cBhvr>
                                        <p:cTn id="7" dur="2000"/>
                                        <p:tgtEl>
                                          <p:spTgt spid="30725"/>
                                        </p:tgtEl>
                                      </p:cBhvr>
                                    </p:animEffect>
                                  </p:childTnLst>
                                </p:cTn>
                              </p:par>
                            </p:childTnLst>
                          </p:cTn>
                        </p:par>
                        <p:par>
                          <p:cTn id="8" fill="hold" nodeType="afterGroup">
                            <p:stCondLst>
                              <p:cond delay="2000"/>
                            </p:stCondLst>
                            <p:childTnLst>
                              <p:par>
                                <p:cTn id="9" presetID="10" presetClass="exit" presetSubtype="0" fill="hold" nodeType="afterEffect">
                                  <p:stCondLst>
                                    <p:cond delay="0"/>
                                  </p:stCondLst>
                                  <p:childTnLst>
                                    <p:animEffect transition="out" filter="fade">
                                      <p:cBhvr>
                                        <p:cTn id="10" dur="3000"/>
                                        <p:tgtEl>
                                          <p:spTgt spid="30725"/>
                                        </p:tgtEl>
                                      </p:cBhvr>
                                    </p:animEffect>
                                    <p:set>
                                      <p:cBhvr>
                                        <p:cTn id="11" dur="1" fill="hold">
                                          <p:stCondLst>
                                            <p:cond delay="2999"/>
                                          </p:stCondLst>
                                        </p:cTn>
                                        <p:tgtEl>
                                          <p:spTgt spid="30725"/>
                                        </p:tgtEl>
                                        <p:attrNameLst>
                                          <p:attrName>style.visibility</p:attrName>
                                        </p:attrNameLst>
                                      </p:cBhvr>
                                      <p:to>
                                        <p:strVal val="hidden"/>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nodeType="clickEffect">
                                  <p:stCondLst>
                                    <p:cond delay="0"/>
                                  </p:stCondLst>
                                  <p:childTnLst>
                                    <p:set>
                                      <p:cBhvr>
                                        <p:cTn id="15" dur="1" fill="hold">
                                          <p:stCondLst>
                                            <p:cond delay="0"/>
                                          </p:stCondLst>
                                        </p:cTn>
                                        <p:tgtEl>
                                          <p:spTgt spid="30727"/>
                                        </p:tgtEl>
                                        <p:attrNameLst>
                                          <p:attrName>style.visibility</p:attrName>
                                        </p:attrNameLst>
                                      </p:cBhvr>
                                      <p:to>
                                        <p:strVal val="visible"/>
                                      </p:to>
                                    </p:set>
                                    <p:animEffect transition="in" filter="fade">
                                      <p:cBhvr>
                                        <p:cTn id="16" dur="2000"/>
                                        <p:tgtEl>
                                          <p:spTgt spid="307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2CEDAFB5-C9FF-77F5-9285-8597FAD9F0D0}"/>
              </a:ext>
            </a:extLst>
          </p:cNvPr>
          <p:cNvSpPr>
            <a:spLocks noGrp="1" noChangeArrowheads="1"/>
          </p:cNvSpPr>
          <p:nvPr>
            <p:ph type="title"/>
          </p:nvPr>
        </p:nvSpPr>
        <p:spPr/>
        <p:txBody>
          <a:bodyPr/>
          <a:lstStyle/>
          <a:p>
            <a:pPr algn="l"/>
            <a:r>
              <a:rPr lang="en-US" altLang="en-US" sz="3600">
                <a:latin typeface="Copperplate Gothic Bold" panose="020E0705020206020404" pitchFamily="34" charset="0"/>
              </a:rPr>
              <a:t>A Brief History…</a:t>
            </a:r>
          </a:p>
        </p:txBody>
      </p:sp>
      <p:sp>
        <p:nvSpPr>
          <p:cNvPr id="31747" name="Rectangle 3">
            <a:extLst>
              <a:ext uri="{FF2B5EF4-FFF2-40B4-BE49-F238E27FC236}">
                <a16:creationId xmlns:a16="http://schemas.microsoft.com/office/drawing/2014/main" id="{26A1757B-7E7F-ABE2-A171-DF05290963AF}"/>
              </a:ext>
            </a:extLst>
          </p:cNvPr>
          <p:cNvSpPr>
            <a:spLocks noGrp="1" noChangeArrowheads="1"/>
          </p:cNvSpPr>
          <p:nvPr>
            <p:ph type="body" idx="1"/>
          </p:nvPr>
        </p:nvSpPr>
        <p:spPr/>
        <p:txBody>
          <a:bodyPr/>
          <a:lstStyle/>
          <a:p>
            <a:pPr>
              <a:lnSpc>
                <a:spcPct val="90000"/>
              </a:lnSpc>
            </a:pPr>
            <a:r>
              <a:rPr lang="en-US" altLang="en-US"/>
              <a:t>The </a:t>
            </a:r>
            <a:r>
              <a:rPr lang="en-US" altLang="en-US" u="sng">
                <a:solidFill>
                  <a:schemeClr val="tx2"/>
                </a:solidFill>
              </a:rPr>
              <a:t>idealistic</a:t>
            </a:r>
            <a:r>
              <a:rPr lang="en-US" altLang="en-US"/>
              <a:t> goals of Marx, had turned into a system that was in many ways more terrifying than the rule by the Czars. There was no freedom in the new system, which was based on military rule. Forced labor created wealth for a limited few, while the lives of most people changed very little or got worse. Terrorist police prevented uprisings by unhappy people.</a:t>
            </a:r>
          </a:p>
          <a:p>
            <a:pPr>
              <a:lnSpc>
                <a:spcPct val="90000"/>
              </a:lnSpc>
            </a:pPr>
            <a:endParaRPr lang="en-US" altLang="en-US"/>
          </a:p>
        </p:txBody>
      </p:sp>
    </p:spTree>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31B56077-F119-97E9-BE83-7C9E7BF56EC3}"/>
              </a:ext>
            </a:extLst>
          </p:cNvPr>
          <p:cNvSpPr>
            <a:spLocks noGrp="1" noChangeArrowheads="1"/>
          </p:cNvSpPr>
          <p:nvPr>
            <p:ph type="title"/>
          </p:nvPr>
        </p:nvSpPr>
        <p:spPr/>
        <p:txBody>
          <a:bodyPr/>
          <a:lstStyle/>
          <a:p>
            <a:pPr algn="l"/>
            <a:r>
              <a:rPr lang="en-US" altLang="en-US" sz="3600">
                <a:latin typeface="Copperplate Gothic Bold" panose="020E0705020206020404" pitchFamily="34" charset="0"/>
              </a:rPr>
              <a:t>A Brief History…</a:t>
            </a:r>
          </a:p>
        </p:txBody>
      </p:sp>
      <p:sp>
        <p:nvSpPr>
          <p:cNvPr id="32771" name="Rectangle 3">
            <a:extLst>
              <a:ext uri="{FF2B5EF4-FFF2-40B4-BE49-F238E27FC236}">
                <a16:creationId xmlns:a16="http://schemas.microsoft.com/office/drawing/2014/main" id="{502258B8-6026-0478-8D6F-075D9C7E8A53}"/>
              </a:ext>
            </a:extLst>
          </p:cNvPr>
          <p:cNvSpPr>
            <a:spLocks noGrp="1" noChangeArrowheads="1"/>
          </p:cNvSpPr>
          <p:nvPr>
            <p:ph type="body" idx="1"/>
          </p:nvPr>
        </p:nvSpPr>
        <p:spPr>
          <a:xfrm>
            <a:off x="1371600" y="1981200"/>
            <a:ext cx="4191000" cy="4114800"/>
          </a:xfrm>
        </p:spPr>
        <p:txBody>
          <a:bodyPr/>
          <a:lstStyle/>
          <a:p>
            <a:pPr>
              <a:lnSpc>
                <a:spcPct val="90000"/>
              </a:lnSpc>
            </a:pPr>
            <a:r>
              <a:rPr lang="en-US" altLang="en-US"/>
              <a:t>The communist type of government that came about after the revolution in 1917 was “totalitarian”. </a:t>
            </a:r>
            <a:r>
              <a:rPr lang="en-US" altLang="en-US" u="sng">
                <a:solidFill>
                  <a:schemeClr val="tx2"/>
                </a:solidFill>
              </a:rPr>
              <a:t>Totalitarianism</a:t>
            </a:r>
            <a:r>
              <a:rPr lang="en-US" altLang="en-US"/>
              <a:t> is when one party or group has total control of everything.</a:t>
            </a:r>
          </a:p>
          <a:p>
            <a:pPr>
              <a:lnSpc>
                <a:spcPct val="90000"/>
              </a:lnSpc>
            </a:pPr>
            <a:endParaRPr lang="en-US" altLang="en-US"/>
          </a:p>
        </p:txBody>
      </p:sp>
      <p:pic>
        <p:nvPicPr>
          <p:cNvPr id="32773" name="Picture 5" descr="totalitarianism cartoons, totalitarianism cartoon, totalitarianism picture, totalitarianism pictures, totalitarianism image, totalitarianism images, totalitarianism illustration, totalitarianism illustrations">
            <a:extLst>
              <a:ext uri="{FF2B5EF4-FFF2-40B4-BE49-F238E27FC236}">
                <a16:creationId xmlns:a16="http://schemas.microsoft.com/office/drawing/2014/main" id="{8A2648EC-472B-FBB7-F6D9-2DCE978228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1752600"/>
            <a:ext cx="5486400" cy="39084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2773"/>
                                        </p:tgtEl>
                                        <p:attrNameLst>
                                          <p:attrName>style.visibility</p:attrName>
                                        </p:attrNameLst>
                                      </p:cBhvr>
                                      <p:to>
                                        <p:strVal val="visible"/>
                                      </p:to>
                                    </p:set>
                                    <p:animEffect transition="in" filter="fade">
                                      <p:cBhvr>
                                        <p:cTn id="7" dur="2000"/>
                                        <p:tgtEl>
                                          <p:spTgt spid="327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CE53E6F2-E027-0C60-57E8-8CC529E242C8}"/>
              </a:ext>
            </a:extLst>
          </p:cNvPr>
          <p:cNvSpPr>
            <a:spLocks noGrp="1" noChangeArrowheads="1"/>
          </p:cNvSpPr>
          <p:nvPr>
            <p:ph type="title"/>
          </p:nvPr>
        </p:nvSpPr>
        <p:spPr/>
        <p:txBody>
          <a:bodyPr/>
          <a:lstStyle/>
          <a:p>
            <a:endParaRPr lang="en-GB" altLang="en-US"/>
          </a:p>
        </p:txBody>
      </p:sp>
      <p:sp>
        <p:nvSpPr>
          <p:cNvPr id="34819" name="Rectangle 3">
            <a:extLst>
              <a:ext uri="{FF2B5EF4-FFF2-40B4-BE49-F238E27FC236}">
                <a16:creationId xmlns:a16="http://schemas.microsoft.com/office/drawing/2014/main" id="{4E207D09-A1C2-E066-8BBB-CBDC1D8CA908}"/>
              </a:ext>
            </a:extLst>
          </p:cNvPr>
          <p:cNvSpPr>
            <a:spLocks noGrp="1" noChangeArrowheads="1"/>
          </p:cNvSpPr>
          <p:nvPr>
            <p:ph type="body" idx="1"/>
          </p:nvPr>
        </p:nvSpPr>
        <p:spPr/>
        <p:txBody>
          <a:bodyPr/>
          <a:lstStyle/>
          <a:p>
            <a:pPr>
              <a:buFontTx/>
              <a:buNone/>
            </a:pPr>
            <a:r>
              <a:rPr lang="en-US" altLang="en-US" sz="8000">
                <a:solidFill>
                  <a:schemeClr val="tx2"/>
                </a:solidFill>
                <a:latin typeface="Copperplate Gothic Bold" panose="020E0705020206020404" pitchFamily="34" charset="0"/>
              </a:rPr>
              <a:t>The </a:t>
            </a:r>
          </a:p>
          <a:p>
            <a:pPr>
              <a:buFontTx/>
              <a:buNone/>
            </a:pPr>
            <a:r>
              <a:rPr lang="en-US" altLang="en-US" sz="8000">
                <a:solidFill>
                  <a:schemeClr val="tx2"/>
                </a:solidFill>
                <a:latin typeface="Copperplate Gothic Bold" panose="020E0705020206020404" pitchFamily="34" charset="0"/>
              </a:rPr>
              <a:t>End</a:t>
            </a:r>
          </a:p>
        </p:txBody>
      </p:sp>
    </p:spTree>
  </p:cSld>
  <p:clrMapOvr>
    <a:masterClrMapping/>
  </p:clrMapOvr>
  <p:transition>
    <p:fade thruBlk="1"/>
    <p:sndAc>
      <p:stSnd>
        <p:snd r:embed="rId2" name="applause.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nodeType="withEffect">
                                  <p:stCondLst>
                                    <p:cond delay="0"/>
                                  </p:stCondLst>
                                  <p:childTnLst>
                                    <p:set>
                                      <p:cBhvr>
                                        <p:cTn id="6" dur="1" fill="hold">
                                          <p:stCondLst>
                                            <p:cond delay="0"/>
                                          </p:stCondLst>
                                        </p:cTn>
                                        <p:tgtEl>
                                          <p:spTgt spid="34819">
                                            <p:txEl>
                                              <p:pRg st="1" end="1"/>
                                            </p:txEl>
                                          </p:spTgt>
                                        </p:tgtEl>
                                        <p:attrNameLst>
                                          <p:attrName>style.visibility</p:attrName>
                                        </p:attrNameLst>
                                      </p:cBhvr>
                                      <p:to>
                                        <p:strVal val="visible"/>
                                      </p:to>
                                    </p:set>
                                    <p:animEffect transition="in" filter="fade">
                                      <p:cBhvr>
                                        <p:cTn id="7" dur="2000"/>
                                        <p:tgtEl>
                                          <p:spTgt spid="34819">
                                            <p:txEl>
                                              <p:pRg st="1" end="1"/>
                                            </p:txEl>
                                          </p:spTgt>
                                        </p:tgtEl>
                                      </p:cBhvr>
                                    </p:animEffect>
                                    <p:anim calcmode="lin" valueType="num">
                                      <p:cBhvr>
                                        <p:cTn id="8" dur="2000" fill="hold"/>
                                        <p:tgtEl>
                                          <p:spTgt spid="34819">
                                            <p:txEl>
                                              <p:pRg st="1" end="1"/>
                                            </p:txEl>
                                          </p:spTgt>
                                        </p:tgtEl>
                                        <p:attrNameLst>
                                          <p:attrName>ppt_x</p:attrName>
                                        </p:attrNameLst>
                                      </p:cBhvr>
                                      <p:tavLst>
                                        <p:tav tm="0">
                                          <p:val>
                                            <p:strVal val="#ppt_x"/>
                                          </p:val>
                                        </p:tav>
                                        <p:tav tm="100000">
                                          <p:val>
                                            <p:strVal val="#ppt_x"/>
                                          </p:val>
                                        </p:tav>
                                      </p:tavLst>
                                    </p:anim>
                                    <p:anim calcmode="lin" valueType="num">
                                      <p:cBhvr>
                                        <p:cTn id="9" dur="1800" decel="100000" fill="hold"/>
                                        <p:tgtEl>
                                          <p:spTgt spid="34819">
                                            <p:txEl>
                                              <p:pRg st="1" end="1"/>
                                            </p:txEl>
                                          </p:spTgt>
                                        </p:tgtEl>
                                        <p:attrNameLst>
                                          <p:attrName>ppt_y</p:attrName>
                                        </p:attrNameLst>
                                      </p:cBhvr>
                                      <p:tavLst>
                                        <p:tav tm="0">
                                          <p:val>
                                            <p:strVal val="#ppt_y+1"/>
                                          </p:val>
                                        </p:tav>
                                        <p:tav tm="100000">
                                          <p:val>
                                            <p:strVal val="#ppt_y-.03"/>
                                          </p:val>
                                        </p:tav>
                                      </p:tavLst>
                                    </p:anim>
                                    <p:anim calcmode="lin" valueType="num">
                                      <p:cBhvr>
                                        <p:cTn id="10" dur="200" accel="100000" fill="hold">
                                          <p:stCondLst>
                                            <p:cond delay="1800"/>
                                          </p:stCondLst>
                                        </p:cTn>
                                        <p:tgtEl>
                                          <p:spTgt spid="34819">
                                            <p:txEl>
                                              <p:pRg st="1" end="1"/>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a:extLst>
              <a:ext uri="{FF2B5EF4-FFF2-40B4-BE49-F238E27FC236}">
                <a16:creationId xmlns:a16="http://schemas.microsoft.com/office/drawing/2014/main" id="{22E38DDC-0C56-4FBC-7CBC-B9AC9825F316}"/>
              </a:ext>
            </a:extLst>
          </p:cNvPr>
          <p:cNvSpPr txBox="1">
            <a:spLocks noChangeArrowheads="1"/>
          </p:cNvSpPr>
          <p:nvPr/>
        </p:nvSpPr>
        <p:spPr bwMode="auto">
          <a:xfrm>
            <a:off x="1295400" y="1052513"/>
            <a:ext cx="7920038"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GB" altLang="en-US" sz="2400" dirty="0">
                <a:latin typeface="Arial" panose="020B0604020202020204" pitchFamily="34" charset="0"/>
                <a:cs typeface="Arial" panose="020B0604020202020204" pitchFamily="34" charset="0"/>
              </a:rPr>
              <a:t>This </a:t>
            </a:r>
            <a:r>
              <a:rPr lang="en-GB" altLang="en-US" sz="2400" dirty="0" err="1">
                <a:latin typeface="Arial" panose="020B0604020202020204" pitchFamily="34" charset="0"/>
                <a:cs typeface="Arial" panose="020B0604020202020204" pitchFamily="34" charset="0"/>
              </a:rPr>
              <a:t>powerpoint</a:t>
            </a:r>
            <a:r>
              <a:rPr lang="en-GB" altLang="en-US" sz="2400" dirty="0">
                <a:latin typeface="Arial" panose="020B0604020202020204" pitchFamily="34" charset="0"/>
                <a:cs typeface="Arial" panose="020B0604020202020204" pitchFamily="34" charset="0"/>
              </a:rPr>
              <a:t> was kindly donated to </a:t>
            </a:r>
            <a:r>
              <a:rPr lang="en-GB" altLang="en-US" sz="2400" dirty="0">
                <a:latin typeface="Arial" panose="020B0604020202020204" pitchFamily="34" charset="0"/>
                <a:cs typeface="Arial" panose="020B0604020202020204" pitchFamily="34" charset="0"/>
                <a:hlinkClick r:id="rId3"/>
              </a:rPr>
              <a:t>www.worldofteaching.com</a:t>
            </a:r>
            <a:endParaRPr lang="en-GB" altLang="en-US" sz="2400" dirty="0">
              <a:latin typeface="Arial" panose="020B0604020202020204" pitchFamily="34" charset="0"/>
              <a:cs typeface="Arial" panose="020B0604020202020204" pitchFamily="34" charset="0"/>
            </a:endParaRPr>
          </a:p>
          <a:p>
            <a:pPr eaLnBrk="1" hangingPunct="1"/>
            <a:endParaRPr lang="en-GB" altLang="en-US" sz="2400" dirty="0">
              <a:latin typeface="Arial" panose="020B0604020202020204" pitchFamily="34" charset="0"/>
              <a:cs typeface="Arial" panose="020B0604020202020204" pitchFamily="34" charset="0"/>
            </a:endParaRPr>
          </a:p>
          <a:p>
            <a:pPr eaLnBrk="1" hangingPunct="1"/>
            <a:endParaRPr lang="en-GB" altLang="en-US" sz="2400" dirty="0">
              <a:latin typeface="Arial" panose="020B0604020202020204" pitchFamily="34" charset="0"/>
              <a:cs typeface="Arial" panose="020B0604020202020204" pitchFamily="34" charset="0"/>
            </a:endParaRPr>
          </a:p>
          <a:p>
            <a:pPr eaLnBrk="1" hangingPunct="1"/>
            <a:endParaRPr lang="en-GB" altLang="en-US" sz="2400" dirty="0">
              <a:latin typeface="Arial" panose="020B0604020202020204" pitchFamily="34" charset="0"/>
              <a:cs typeface="Arial" panose="020B0604020202020204" pitchFamily="34" charset="0"/>
            </a:endParaRPr>
          </a:p>
          <a:p>
            <a:pPr eaLnBrk="1" hangingPunct="1"/>
            <a:endParaRPr lang="en-GB" altLang="en-US" sz="2400" dirty="0">
              <a:latin typeface="Arial" panose="020B0604020202020204" pitchFamily="34" charset="0"/>
              <a:cs typeface="Arial" panose="020B0604020202020204" pitchFamily="34" charset="0"/>
            </a:endParaRPr>
          </a:p>
          <a:p>
            <a:pPr eaLnBrk="1" hangingPunct="1"/>
            <a:r>
              <a:rPr lang="en-GB" altLang="en-US" sz="2400" dirty="0">
                <a:latin typeface="Arial" panose="020B0604020202020204" pitchFamily="34" charset="0"/>
                <a:cs typeface="Arial" panose="020B0604020202020204" pitchFamily="34" charset="0"/>
                <a:hlinkClick r:id="rId3"/>
              </a:rPr>
              <a:t>http://www.worldofteaching.com</a:t>
            </a:r>
            <a:r>
              <a:rPr lang="en-GB" altLang="en-US" sz="2400" dirty="0">
                <a:latin typeface="Arial" panose="020B0604020202020204" pitchFamily="34" charset="0"/>
                <a:cs typeface="Arial" panose="020B0604020202020204" pitchFamily="34" charset="0"/>
              </a:rPr>
              <a:t> is home to over a thousand </a:t>
            </a:r>
            <a:r>
              <a:rPr lang="en-GB" altLang="en-US" sz="2400" dirty="0" err="1">
                <a:latin typeface="Arial" panose="020B0604020202020204" pitchFamily="34" charset="0"/>
                <a:cs typeface="Arial" panose="020B0604020202020204" pitchFamily="34" charset="0"/>
              </a:rPr>
              <a:t>powerpoints</a:t>
            </a:r>
            <a:r>
              <a:rPr lang="en-GB" altLang="en-US" sz="2400" dirty="0">
                <a:latin typeface="Arial" panose="020B0604020202020204" pitchFamily="34" charset="0"/>
                <a:cs typeface="Arial" panose="020B0604020202020204" pitchFamily="34" charset="0"/>
              </a:rPr>
              <a:t> submitted by teachers. This is a completely free site. Please visit and I hope it will help in your teaching.</a:t>
            </a:r>
            <a:endParaRPr lang="en-US" altLang="en-US" sz="2400" dirty="0">
              <a:latin typeface="Arial" panose="020B0604020202020204" pitchFamily="34" charset="0"/>
              <a:cs typeface="Arial" panose="020B0604020202020204" pitchFamily="34" charset="0"/>
            </a:endParaRPr>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5EAC995-EAF1-9382-B48A-A8A03CAEFC9E}"/>
              </a:ext>
            </a:extLst>
          </p:cNvPr>
          <p:cNvSpPr>
            <a:spLocks noGrp="1" noChangeArrowheads="1"/>
          </p:cNvSpPr>
          <p:nvPr>
            <p:ph type="title"/>
          </p:nvPr>
        </p:nvSpPr>
        <p:spPr/>
        <p:txBody>
          <a:bodyPr/>
          <a:lstStyle/>
          <a:p>
            <a:r>
              <a:rPr lang="en-US" altLang="en-US">
                <a:latin typeface="Copperplate Gothic Bold" panose="020E0705020206020404" pitchFamily="34" charset="0"/>
              </a:rPr>
              <a:t>Terms</a:t>
            </a:r>
          </a:p>
        </p:txBody>
      </p:sp>
      <p:sp>
        <p:nvSpPr>
          <p:cNvPr id="4099" name="Rectangle 3">
            <a:extLst>
              <a:ext uri="{FF2B5EF4-FFF2-40B4-BE49-F238E27FC236}">
                <a16:creationId xmlns:a16="http://schemas.microsoft.com/office/drawing/2014/main" id="{238D111C-05C6-6C34-1774-38268F38F320}"/>
              </a:ext>
            </a:extLst>
          </p:cNvPr>
          <p:cNvSpPr>
            <a:spLocks noGrp="1" noChangeArrowheads="1"/>
          </p:cNvSpPr>
          <p:nvPr>
            <p:ph type="body" idx="1"/>
          </p:nvPr>
        </p:nvSpPr>
        <p:spPr>
          <a:xfrm>
            <a:off x="1371600" y="1981200"/>
            <a:ext cx="6386513" cy="4114800"/>
          </a:xfrm>
        </p:spPr>
        <p:txBody>
          <a:bodyPr/>
          <a:lstStyle/>
          <a:p>
            <a:pPr marL="533400" indent="-533400">
              <a:lnSpc>
                <a:spcPct val="80000"/>
              </a:lnSpc>
              <a:buFontTx/>
              <a:buAutoNum type="arabicPeriod"/>
            </a:pPr>
            <a:r>
              <a:rPr lang="en-US" altLang="en-US">
                <a:solidFill>
                  <a:schemeClr val="tx2"/>
                </a:solidFill>
                <a:latin typeface="Copperplate Gothic Bold" panose="020E0705020206020404" pitchFamily="34" charset="0"/>
              </a:rPr>
              <a:t>Capitalist System</a:t>
            </a:r>
            <a:r>
              <a:rPr lang="en-US" altLang="en-US" b="1"/>
              <a:t> </a:t>
            </a:r>
          </a:p>
          <a:p>
            <a:pPr marL="914400" lvl="1" indent="-457200">
              <a:lnSpc>
                <a:spcPct val="80000"/>
              </a:lnSpc>
              <a:buFontTx/>
              <a:buNone/>
            </a:pPr>
            <a:r>
              <a:rPr lang="en-US" altLang="en-US"/>
              <a:t>free enterprise; if you work hard you can get ahead; you can start your own business and become a millionaire, or lose every penny</a:t>
            </a:r>
          </a:p>
          <a:p>
            <a:pPr marL="533400" indent="-533400">
              <a:lnSpc>
                <a:spcPct val="80000"/>
              </a:lnSpc>
              <a:buFontTx/>
              <a:buAutoNum type="arabicPeriod"/>
            </a:pPr>
            <a:r>
              <a:rPr lang="en-US" altLang="en-US">
                <a:solidFill>
                  <a:schemeClr val="tx2"/>
                </a:solidFill>
                <a:latin typeface="Copperplate Gothic Bold" panose="020E0705020206020404" pitchFamily="34" charset="0"/>
              </a:rPr>
              <a:t>Socialist </a:t>
            </a:r>
          </a:p>
          <a:p>
            <a:pPr marL="533400" indent="-533400">
              <a:lnSpc>
                <a:spcPct val="80000"/>
              </a:lnSpc>
              <a:buFontTx/>
              <a:buNone/>
            </a:pPr>
            <a:r>
              <a:rPr lang="en-US" altLang="en-US"/>
              <a:t>	a person who wants to change society</a:t>
            </a:r>
          </a:p>
          <a:p>
            <a:pPr marL="533400" indent="-533400">
              <a:lnSpc>
                <a:spcPct val="80000"/>
              </a:lnSpc>
            </a:pPr>
            <a:endParaRPr lang="en-US" altLang="en-US"/>
          </a:p>
          <a:p>
            <a:pPr marL="533400" indent="-533400">
              <a:lnSpc>
                <a:spcPct val="80000"/>
              </a:lnSpc>
            </a:pPr>
            <a:endParaRPr lang="en-US" altLang="en-US" sz="2000"/>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E72E2999-E289-9367-A42F-F46CE5C85396}"/>
              </a:ext>
            </a:extLst>
          </p:cNvPr>
          <p:cNvSpPr>
            <a:spLocks noGrp="1" noChangeArrowheads="1"/>
          </p:cNvSpPr>
          <p:nvPr>
            <p:ph type="title"/>
          </p:nvPr>
        </p:nvSpPr>
        <p:spPr/>
        <p:txBody>
          <a:bodyPr/>
          <a:lstStyle/>
          <a:p>
            <a:r>
              <a:rPr lang="en-US" altLang="en-US">
                <a:latin typeface="Copperplate Gothic Bold" panose="020E0705020206020404" pitchFamily="34" charset="0"/>
              </a:rPr>
              <a:t>Terms</a:t>
            </a:r>
          </a:p>
        </p:txBody>
      </p:sp>
      <p:sp>
        <p:nvSpPr>
          <p:cNvPr id="27651" name="Rectangle 3">
            <a:extLst>
              <a:ext uri="{FF2B5EF4-FFF2-40B4-BE49-F238E27FC236}">
                <a16:creationId xmlns:a16="http://schemas.microsoft.com/office/drawing/2014/main" id="{3AAF1034-C8AF-7665-4B30-2CB0E365847A}"/>
              </a:ext>
            </a:extLst>
          </p:cNvPr>
          <p:cNvSpPr>
            <a:spLocks noGrp="1" noChangeArrowheads="1"/>
          </p:cNvSpPr>
          <p:nvPr>
            <p:ph type="body" idx="1"/>
          </p:nvPr>
        </p:nvSpPr>
        <p:spPr/>
        <p:txBody>
          <a:bodyPr/>
          <a:lstStyle/>
          <a:p>
            <a:pPr marL="457200" indent="-457200">
              <a:lnSpc>
                <a:spcPct val="80000"/>
              </a:lnSpc>
              <a:buFontTx/>
              <a:buAutoNum type="arabicPeriod" startAt="3"/>
            </a:pPr>
            <a:r>
              <a:rPr lang="en-US" altLang="en-US">
                <a:solidFill>
                  <a:schemeClr val="tx2"/>
                </a:solidFill>
                <a:latin typeface="Copperplate Gothic Bold" panose="020E0705020206020404" pitchFamily="34" charset="0"/>
              </a:rPr>
              <a:t>Communist System </a:t>
            </a:r>
          </a:p>
          <a:p>
            <a:pPr marL="457200" indent="-457200">
              <a:lnSpc>
                <a:spcPct val="80000"/>
              </a:lnSpc>
              <a:buFontTx/>
              <a:buNone/>
            </a:pPr>
            <a:r>
              <a:rPr lang="en-US" altLang="en-US"/>
              <a:t>	everyone works to his or her ability and receives according to his or her need; totally economic equality; no one gets ahead, but no one starves either.</a:t>
            </a:r>
          </a:p>
          <a:p>
            <a:pPr marL="457200" indent="-457200">
              <a:lnSpc>
                <a:spcPct val="80000"/>
              </a:lnSpc>
              <a:buFontTx/>
              <a:buAutoNum type="arabicPeriod" startAt="4"/>
            </a:pPr>
            <a:r>
              <a:rPr lang="en-US" altLang="en-US">
                <a:solidFill>
                  <a:schemeClr val="tx2"/>
                </a:solidFill>
                <a:latin typeface="Copperplate Gothic Bold" panose="020E0705020206020404" pitchFamily="34" charset="0"/>
              </a:rPr>
              <a:t>Czarist Government </a:t>
            </a:r>
          </a:p>
          <a:p>
            <a:pPr marL="457200" indent="-457200">
              <a:lnSpc>
                <a:spcPct val="80000"/>
              </a:lnSpc>
              <a:buFontTx/>
              <a:buNone/>
            </a:pPr>
            <a:r>
              <a:rPr lang="en-US" altLang="en-US"/>
              <a:t>	a government ruled by a Czar, who had absolute powers similar to a king</a:t>
            </a:r>
          </a:p>
          <a:p>
            <a:pPr marL="457200" indent="-457200">
              <a:lnSpc>
                <a:spcPct val="80000"/>
              </a:lnSpc>
            </a:pPr>
            <a:endParaRPr lang="en-US" altLang="en-US" sz="2000"/>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B37E3746-13C5-960B-09CA-13362F9CBEFB}"/>
              </a:ext>
            </a:extLst>
          </p:cNvPr>
          <p:cNvSpPr>
            <a:spLocks noGrp="1" noChangeArrowheads="1"/>
          </p:cNvSpPr>
          <p:nvPr>
            <p:ph type="title"/>
          </p:nvPr>
        </p:nvSpPr>
        <p:spPr/>
        <p:txBody>
          <a:bodyPr/>
          <a:lstStyle/>
          <a:p>
            <a:r>
              <a:rPr lang="en-US" altLang="en-US">
                <a:latin typeface="Copperplate Gothic Bold" panose="020E0705020206020404" pitchFamily="34" charset="0"/>
              </a:rPr>
              <a:t>Terms</a:t>
            </a:r>
          </a:p>
        </p:txBody>
      </p:sp>
      <p:sp>
        <p:nvSpPr>
          <p:cNvPr id="28675" name="Rectangle 3">
            <a:extLst>
              <a:ext uri="{FF2B5EF4-FFF2-40B4-BE49-F238E27FC236}">
                <a16:creationId xmlns:a16="http://schemas.microsoft.com/office/drawing/2014/main" id="{A800D406-7C62-2463-7C43-04852F79ED8D}"/>
              </a:ext>
            </a:extLst>
          </p:cNvPr>
          <p:cNvSpPr>
            <a:spLocks noGrp="1" noChangeArrowheads="1"/>
          </p:cNvSpPr>
          <p:nvPr>
            <p:ph type="body" idx="1"/>
          </p:nvPr>
        </p:nvSpPr>
        <p:spPr/>
        <p:txBody>
          <a:bodyPr/>
          <a:lstStyle/>
          <a:p>
            <a:pPr marL="533400" indent="-533400">
              <a:lnSpc>
                <a:spcPct val="90000"/>
              </a:lnSpc>
              <a:buFontTx/>
              <a:buNone/>
            </a:pPr>
            <a:r>
              <a:rPr lang="en-US" altLang="en-US" sz="3600">
                <a:solidFill>
                  <a:schemeClr val="tx2"/>
                </a:solidFill>
                <a:latin typeface="Copperplate Gothic Bold" panose="020E0705020206020404" pitchFamily="34" charset="0"/>
              </a:rPr>
              <a:t>5. Deported </a:t>
            </a:r>
          </a:p>
          <a:p>
            <a:pPr marL="533400" indent="-533400">
              <a:lnSpc>
                <a:spcPct val="90000"/>
              </a:lnSpc>
              <a:buFontTx/>
              <a:buNone/>
            </a:pPr>
            <a:r>
              <a:rPr lang="en-US" altLang="en-US" sz="3600"/>
              <a:t>	sent away from a country into exile</a:t>
            </a:r>
          </a:p>
          <a:p>
            <a:pPr marL="533400" indent="-533400">
              <a:lnSpc>
                <a:spcPct val="90000"/>
              </a:lnSpc>
              <a:buFontTx/>
              <a:buAutoNum type="arabicPeriod" startAt="6"/>
            </a:pPr>
            <a:r>
              <a:rPr lang="en-US" altLang="en-US" sz="3600">
                <a:solidFill>
                  <a:schemeClr val="tx2"/>
                </a:solidFill>
                <a:latin typeface="Copperplate Gothic Bold" panose="020E0705020206020404" pitchFamily="34" charset="0"/>
              </a:rPr>
              <a:t>Idealistic</a:t>
            </a:r>
            <a:r>
              <a:rPr lang="en-US" altLang="en-US" sz="3600" b="1">
                <a:solidFill>
                  <a:schemeClr val="tx2"/>
                </a:solidFill>
                <a:latin typeface="Copperplate Gothic Bold" panose="020E0705020206020404" pitchFamily="34" charset="0"/>
              </a:rPr>
              <a:t> </a:t>
            </a:r>
          </a:p>
          <a:p>
            <a:pPr marL="914400" lvl="1" indent="-457200">
              <a:lnSpc>
                <a:spcPct val="90000"/>
              </a:lnSpc>
              <a:buFontTx/>
              <a:buNone/>
            </a:pPr>
            <a:r>
              <a:rPr lang="en-US" altLang="en-US" sz="3200"/>
              <a:t>overly optimistic thinking</a:t>
            </a:r>
          </a:p>
          <a:p>
            <a:pPr marL="533400" indent="-533400">
              <a:lnSpc>
                <a:spcPct val="90000"/>
              </a:lnSpc>
              <a:buFontTx/>
              <a:buAutoNum type="arabicPeriod" startAt="7"/>
            </a:pPr>
            <a:r>
              <a:rPr lang="en-US" altLang="en-US" sz="3600">
                <a:solidFill>
                  <a:schemeClr val="tx2"/>
                </a:solidFill>
                <a:latin typeface="Copperplate Gothic Bold" panose="020E0705020206020404" pitchFamily="34" charset="0"/>
              </a:rPr>
              <a:t>Totalitarianism</a:t>
            </a:r>
            <a:r>
              <a:rPr lang="en-US" altLang="en-US" sz="3600" b="1">
                <a:solidFill>
                  <a:schemeClr val="tx2"/>
                </a:solidFill>
                <a:latin typeface="Copperplate Gothic Bold" panose="020E0705020206020404" pitchFamily="34" charset="0"/>
              </a:rPr>
              <a:t> </a:t>
            </a:r>
          </a:p>
          <a:p>
            <a:pPr marL="533400" indent="-533400">
              <a:lnSpc>
                <a:spcPct val="90000"/>
              </a:lnSpc>
              <a:buFontTx/>
              <a:buNone/>
            </a:pPr>
            <a:r>
              <a:rPr lang="en-US" altLang="en-US" sz="3600"/>
              <a:t>	a one-party-rules-everything type of government</a:t>
            </a:r>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57E755D-4B74-9F5E-FCCA-B4BAD846654C}"/>
              </a:ext>
            </a:extLst>
          </p:cNvPr>
          <p:cNvSpPr>
            <a:spLocks noGrp="1" noChangeArrowheads="1"/>
          </p:cNvSpPr>
          <p:nvPr>
            <p:ph type="title"/>
          </p:nvPr>
        </p:nvSpPr>
        <p:spPr/>
        <p:txBody>
          <a:bodyPr/>
          <a:lstStyle/>
          <a:p>
            <a:r>
              <a:rPr lang="en-US" altLang="en-US">
                <a:latin typeface="Copperplate Gothic Bold" panose="020E0705020206020404" pitchFamily="34" charset="0"/>
              </a:rPr>
              <a:t>A Brief History</a:t>
            </a:r>
          </a:p>
        </p:txBody>
      </p:sp>
      <p:sp>
        <p:nvSpPr>
          <p:cNvPr id="5123" name="Rectangle 3">
            <a:extLst>
              <a:ext uri="{FF2B5EF4-FFF2-40B4-BE49-F238E27FC236}">
                <a16:creationId xmlns:a16="http://schemas.microsoft.com/office/drawing/2014/main" id="{0C39E266-11CC-E788-4A01-A31CEE9D43E4}"/>
              </a:ext>
            </a:extLst>
          </p:cNvPr>
          <p:cNvSpPr>
            <a:spLocks noGrp="1" noChangeArrowheads="1"/>
          </p:cNvSpPr>
          <p:nvPr>
            <p:ph type="body" idx="1"/>
          </p:nvPr>
        </p:nvSpPr>
        <p:spPr>
          <a:xfrm>
            <a:off x="1447800" y="1905000"/>
            <a:ext cx="3962400" cy="1981200"/>
          </a:xfrm>
        </p:spPr>
        <p:txBody>
          <a:bodyPr/>
          <a:lstStyle/>
          <a:p>
            <a:r>
              <a:rPr lang="en-US" altLang="en-US" sz="2800"/>
              <a:t>In the </a:t>
            </a:r>
            <a:r>
              <a:rPr lang="en-US" altLang="en-US" sz="2800" b="1"/>
              <a:t>mid 1800’s </a:t>
            </a:r>
            <a:r>
              <a:rPr lang="en-US" altLang="en-US" sz="2800"/>
              <a:t>, the </a:t>
            </a:r>
            <a:r>
              <a:rPr lang="en-US" altLang="en-US" sz="2800" u="sng">
                <a:solidFill>
                  <a:schemeClr val="tx2"/>
                </a:solidFill>
              </a:rPr>
              <a:t>capitalist system</a:t>
            </a:r>
            <a:r>
              <a:rPr lang="en-US" altLang="en-US" sz="2800"/>
              <a:t> was going strong in Europe and America. </a:t>
            </a:r>
          </a:p>
        </p:txBody>
      </p:sp>
      <p:pic>
        <p:nvPicPr>
          <p:cNvPr id="5126" name="Picture 6" descr="Cannery Workers">
            <a:extLst>
              <a:ext uri="{FF2B5EF4-FFF2-40B4-BE49-F238E27FC236}">
                <a16:creationId xmlns:a16="http://schemas.microsoft.com/office/drawing/2014/main" id="{5FA653BC-AF17-E72C-76A0-688350EC8C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1524000"/>
            <a:ext cx="3143250" cy="2268538"/>
          </a:xfrm>
          <a:prstGeom prst="rect">
            <a:avLst/>
          </a:prstGeom>
          <a:noFill/>
          <a:extLst>
            <a:ext uri="{909E8E84-426E-40DD-AFC4-6F175D3DCCD1}">
              <a14:hiddenFill xmlns:a14="http://schemas.microsoft.com/office/drawing/2010/main">
                <a:solidFill>
                  <a:srgbClr val="FFFFFF"/>
                </a:solidFill>
              </a14:hiddenFill>
            </a:ext>
          </a:extLst>
        </p:spPr>
      </p:pic>
      <p:sp>
        <p:nvSpPr>
          <p:cNvPr id="5127" name="Text Box 7">
            <a:extLst>
              <a:ext uri="{FF2B5EF4-FFF2-40B4-BE49-F238E27FC236}">
                <a16:creationId xmlns:a16="http://schemas.microsoft.com/office/drawing/2014/main" id="{53204FAC-78C9-8C6D-87B2-3930A8A0813E}"/>
              </a:ext>
            </a:extLst>
          </p:cNvPr>
          <p:cNvSpPr txBox="1">
            <a:spLocks noChangeArrowheads="1"/>
          </p:cNvSpPr>
          <p:nvPr/>
        </p:nvSpPr>
        <p:spPr bwMode="auto">
          <a:xfrm>
            <a:off x="1828800" y="4114800"/>
            <a:ext cx="7315200" cy="308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kumimoji="1" lang="en-US" altLang="en-US" sz="2800" b="1"/>
              <a:t>But</a:t>
            </a:r>
            <a:r>
              <a:rPr kumimoji="1" lang="en-US" altLang="en-US" sz="2800"/>
              <a:t>, the profits of businesses came at the expense of workers who labored 14 to 18 hours a day under unsafe conditions. There were no child labor laws, and wages were barely livable for the common worker.</a:t>
            </a:r>
          </a:p>
          <a:p>
            <a:endParaRPr kumimoji="1" lang="en-US" altLang="en-US" sz="2800"/>
          </a:p>
          <a:p>
            <a:endParaRPr lang="en-US" altLang="en-US" sz="2800"/>
          </a:p>
        </p:txBody>
      </p:sp>
      <p:pic>
        <p:nvPicPr>
          <p:cNvPr id="5129" name="Picture 9" descr="Breaker Boys">
            <a:extLst>
              <a:ext uri="{FF2B5EF4-FFF2-40B4-BE49-F238E27FC236}">
                <a16:creationId xmlns:a16="http://schemas.microsoft.com/office/drawing/2014/main" id="{22F0CE1B-B495-9E1C-1E9F-B50FB059CFB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1905000"/>
            <a:ext cx="3124200" cy="2120900"/>
          </a:xfrm>
          <a:prstGeom prst="rect">
            <a:avLst/>
          </a:prstGeom>
          <a:noFill/>
          <a:extLst>
            <a:ext uri="{909E8E84-426E-40DD-AFC4-6F175D3DCCD1}">
              <a14:hiddenFill xmlns:a14="http://schemas.microsoft.com/office/drawing/2010/main">
                <a:solidFill>
                  <a:srgbClr val="FFFFFF"/>
                </a:solidFill>
              </a14:hiddenFill>
            </a:ext>
          </a:extLst>
        </p:spPr>
      </p:pic>
      <p:pic>
        <p:nvPicPr>
          <p:cNvPr id="5131" name="Picture 11" descr="Mill Girl">
            <a:extLst>
              <a:ext uri="{FF2B5EF4-FFF2-40B4-BE49-F238E27FC236}">
                <a16:creationId xmlns:a16="http://schemas.microsoft.com/office/drawing/2014/main" id="{EEB4934B-7CF2-80E9-56EC-04F6F6D9647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0200" y="1524000"/>
            <a:ext cx="2838450" cy="2038350"/>
          </a:xfrm>
          <a:prstGeom prst="rect">
            <a:avLst/>
          </a:prstGeom>
          <a:noFill/>
          <a:extLst>
            <a:ext uri="{909E8E84-426E-40DD-AFC4-6F175D3DCCD1}">
              <a14:hiddenFill xmlns:a14="http://schemas.microsoft.com/office/drawing/2010/main">
                <a:solidFill>
                  <a:srgbClr val="FFFFFF"/>
                </a:solidFill>
              </a14:hiddenFill>
            </a:ext>
          </a:extLst>
        </p:spPr>
      </p:pic>
      <p:pic>
        <p:nvPicPr>
          <p:cNvPr id="5133" name="Picture 13" descr="Young Miners">
            <a:extLst>
              <a:ext uri="{FF2B5EF4-FFF2-40B4-BE49-F238E27FC236}">
                <a16:creationId xmlns:a16="http://schemas.microsoft.com/office/drawing/2014/main" id="{B12BB367-FB73-D547-D4E4-3284CE66450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62600" y="1676400"/>
            <a:ext cx="3200400" cy="22875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thruBlk="1"/>
    <p:sndAc>
      <p:stSnd loop="1">
        <p:snd r:embed="rId2" name="hammer.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5127"/>
                                        </p:tgtEl>
                                        <p:attrNameLst>
                                          <p:attrName>style.visibility</p:attrName>
                                        </p:attrNameLst>
                                      </p:cBhvr>
                                      <p:to>
                                        <p:strVal val="visible"/>
                                      </p:to>
                                    </p:set>
                                    <p:animEffect transition="in" filter="fade">
                                      <p:cBhvr>
                                        <p:cTn id="7" dur="2000"/>
                                        <p:tgtEl>
                                          <p:spTgt spid="51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xit" presetSubtype="0" fill="hold" nodeType="clickEffect">
                                  <p:stCondLst>
                                    <p:cond delay="0"/>
                                  </p:stCondLst>
                                  <p:childTnLst>
                                    <p:animEffect transition="out" filter="fade">
                                      <p:cBhvr>
                                        <p:cTn id="11" dur="3000"/>
                                        <p:tgtEl>
                                          <p:spTgt spid="5126"/>
                                        </p:tgtEl>
                                      </p:cBhvr>
                                    </p:animEffect>
                                    <p:set>
                                      <p:cBhvr>
                                        <p:cTn id="12" dur="1" fill="hold">
                                          <p:stCondLst>
                                            <p:cond delay="2999"/>
                                          </p:stCondLst>
                                        </p:cTn>
                                        <p:tgtEl>
                                          <p:spTgt spid="5126"/>
                                        </p:tgtEl>
                                        <p:attrNameLst>
                                          <p:attrName>style.visibility</p:attrName>
                                        </p:attrNameLst>
                                      </p:cBhvr>
                                      <p:to>
                                        <p:strVal val="hidden"/>
                                      </p:to>
                                    </p:set>
                                  </p:childTnLst>
                                </p:cTn>
                              </p:par>
                            </p:childTnLst>
                          </p:cTn>
                        </p:par>
                        <p:par>
                          <p:cTn id="13" fill="hold" nodeType="afterGroup">
                            <p:stCondLst>
                              <p:cond delay="3000"/>
                            </p:stCondLst>
                            <p:childTnLst>
                              <p:par>
                                <p:cTn id="14" presetID="10" presetClass="entr" presetSubtype="0" fill="hold" nodeType="afterEffect">
                                  <p:stCondLst>
                                    <p:cond delay="0"/>
                                  </p:stCondLst>
                                  <p:childTnLst>
                                    <p:set>
                                      <p:cBhvr>
                                        <p:cTn id="15" dur="1" fill="hold">
                                          <p:stCondLst>
                                            <p:cond delay="0"/>
                                          </p:stCondLst>
                                        </p:cTn>
                                        <p:tgtEl>
                                          <p:spTgt spid="5129"/>
                                        </p:tgtEl>
                                        <p:attrNameLst>
                                          <p:attrName>style.visibility</p:attrName>
                                        </p:attrNameLst>
                                      </p:cBhvr>
                                      <p:to>
                                        <p:strVal val="visible"/>
                                      </p:to>
                                    </p:set>
                                    <p:animEffect transition="in" filter="fade">
                                      <p:cBhvr>
                                        <p:cTn id="16" dur="3000"/>
                                        <p:tgtEl>
                                          <p:spTgt spid="5129"/>
                                        </p:tgtEl>
                                      </p:cBhvr>
                                    </p:animEffect>
                                  </p:childTnLst>
                                </p:cTn>
                              </p:par>
                            </p:childTnLst>
                          </p:cTn>
                        </p:par>
                        <p:par>
                          <p:cTn id="17" fill="hold" nodeType="afterGroup">
                            <p:stCondLst>
                              <p:cond delay="6000"/>
                            </p:stCondLst>
                            <p:childTnLst>
                              <p:par>
                                <p:cTn id="18" presetID="10" presetClass="exit" presetSubtype="0" fill="hold" nodeType="afterEffect">
                                  <p:stCondLst>
                                    <p:cond delay="0"/>
                                  </p:stCondLst>
                                  <p:childTnLst>
                                    <p:animEffect transition="out" filter="fade">
                                      <p:cBhvr>
                                        <p:cTn id="19" dur="3000"/>
                                        <p:tgtEl>
                                          <p:spTgt spid="5129"/>
                                        </p:tgtEl>
                                      </p:cBhvr>
                                    </p:animEffect>
                                    <p:set>
                                      <p:cBhvr>
                                        <p:cTn id="20" dur="1" fill="hold">
                                          <p:stCondLst>
                                            <p:cond delay="2999"/>
                                          </p:stCondLst>
                                        </p:cTn>
                                        <p:tgtEl>
                                          <p:spTgt spid="5129"/>
                                        </p:tgtEl>
                                        <p:attrNameLst>
                                          <p:attrName>style.visibility</p:attrName>
                                        </p:attrNameLst>
                                      </p:cBhvr>
                                      <p:to>
                                        <p:strVal val="hidden"/>
                                      </p:to>
                                    </p:set>
                                  </p:childTnLst>
                                </p:cTn>
                              </p:par>
                            </p:childTnLst>
                          </p:cTn>
                        </p:par>
                        <p:par>
                          <p:cTn id="21" fill="hold" nodeType="afterGroup">
                            <p:stCondLst>
                              <p:cond delay="9000"/>
                            </p:stCondLst>
                            <p:childTnLst>
                              <p:par>
                                <p:cTn id="22" presetID="10" presetClass="entr" presetSubtype="0" fill="hold" nodeType="afterEffect">
                                  <p:stCondLst>
                                    <p:cond delay="0"/>
                                  </p:stCondLst>
                                  <p:childTnLst>
                                    <p:set>
                                      <p:cBhvr>
                                        <p:cTn id="23" dur="1" fill="hold">
                                          <p:stCondLst>
                                            <p:cond delay="0"/>
                                          </p:stCondLst>
                                        </p:cTn>
                                        <p:tgtEl>
                                          <p:spTgt spid="5131"/>
                                        </p:tgtEl>
                                        <p:attrNameLst>
                                          <p:attrName>style.visibility</p:attrName>
                                        </p:attrNameLst>
                                      </p:cBhvr>
                                      <p:to>
                                        <p:strVal val="visible"/>
                                      </p:to>
                                    </p:set>
                                    <p:animEffect transition="in" filter="fade">
                                      <p:cBhvr>
                                        <p:cTn id="24" dur="3000"/>
                                        <p:tgtEl>
                                          <p:spTgt spid="5131"/>
                                        </p:tgtEl>
                                      </p:cBhvr>
                                    </p:animEffect>
                                  </p:childTnLst>
                                </p:cTn>
                              </p:par>
                            </p:childTnLst>
                          </p:cTn>
                        </p:par>
                        <p:par>
                          <p:cTn id="25" fill="hold" nodeType="afterGroup">
                            <p:stCondLst>
                              <p:cond delay="12000"/>
                            </p:stCondLst>
                            <p:childTnLst>
                              <p:par>
                                <p:cTn id="26" presetID="10" presetClass="exit" presetSubtype="0" fill="hold" nodeType="afterEffect">
                                  <p:stCondLst>
                                    <p:cond delay="0"/>
                                  </p:stCondLst>
                                  <p:childTnLst>
                                    <p:animEffect transition="out" filter="fade">
                                      <p:cBhvr>
                                        <p:cTn id="27" dur="3000"/>
                                        <p:tgtEl>
                                          <p:spTgt spid="5131"/>
                                        </p:tgtEl>
                                      </p:cBhvr>
                                    </p:animEffect>
                                    <p:set>
                                      <p:cBhvr>
                                        <p:cTn id="28" dur="1" fill="hold">
                                          <p:stCondLst>
                                            <p:cond delay="2999"/>
                                          </p:stCondLst>
                                        </p:cTn>
                                        <p:tgtEl>
                                          <p:spTgt spid="5131"/>
                                        </p:tgtEl>
                                        <p:attrNameLst>
                                          <p:attrName>style.visibility</p:attrName>
                                        </p:attrNameLst>
                                      </p:cBhvr>
                                      <p:to>
                                        <p:strVal val="hidden"/>
                                      </p:to>
                                    </p:set>
                                  </p:childTnLst>
                                </p:cTn>
                              </p:par>
                            </p:childTnLst>
                          </p:cTn>
                        </p:par>
                        <p:par>
                          <p:cTn id="29" fill="hold" nodeType="afterGroup">
                            <p:stCondLst>
                              <p:cond delay="15000"/>
                            </p:stCondLst>
                            <p:childTnLst>
                              <p:par>
                                <p:cTn id="30" presetID="10" presetClass="entr" presetSubtype="0" fill="hold" nodeType="afterEffect">
                                  <p:stCondLst>
                                    <p:cond delay="0"/>
                                  </p:stCondLst>
                                  <p:childTnLst>
                                    <p:set>
                                      <p:cBhvr>
                                        <p:cTn id="31" dur="1" fill="hold">
                                          <p:stCondLst>
                                            <p:cond delay="0"/>
                                          </p:stCondLst>
                                        </p:cTn>
                                        <p:tgtEl>
                                          <p:spTgt spid="5133"/>
                                        </p:tgtEl>
                                        <p:attrNameLst>
                                          <p:attrName>style.visibility</p:attrName>
                                        </p:attrNameLst>
                                      </p:cBhvr>
                                      <p:to>
                                        <p:strVal val="visible"/>
                                      </p:to>
                                    </p:set>
                                    <p:animEffect transition="in" filter="fade">
                                      <p:cBhvr>
                                        <p:cTn id="32" dur="3000"/>
                                        <p:tgtEl>
                                          <p:spTgt spid="51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7" name="Picture 5">
            <a:extLst>
              <a:ext uri="{FF2B5EF4-FFF2-40B4-BE49-F238E27FC236}">
                <a16:creationId xmlns:a16="http://schemas.microsoft.com/office/drawing/2014/main" id="{6AA51050-72CB-7070-1517-D9FC7C2512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0"/>
            <a:ext cx="5472113" cy="6858000"/>
          </a:xfrm>
          <a:prstGeom prst="rect">
            <a:avLst/>
          </a:prstGeom>
          <a:noFill/>
          <a:extLst>
            <a:ext uri="{909E8E84-426E-40DD-AFC4-6F175D3DCCD1}">
              <a14:hiddenFill xmlns:a14="http://schemas.microsoft.com/office/drawing/2010/main">
                <a:solidFill>
                  <a:srgbClr val="FFFFFF"/>
                </a:solidFill>
              </a14:hiddenFill>
            </a:ext>
          </a:extLst>
        </p:spPr>
      </p:pic>
      <p:sp>
        <p:nvSpPr>
          <p:cNvPr id="33800" name="Text Box 8">
            <a:extLst>
              <a:ext uri="{FF2B5EF4-FFF2-40B4-BE49-F238E27FC236}">
                <a16:creationId xmlns:a16="http://schemas.microsoft.com/office/drawing/2014/main" id="{9AE23F83-014D-8F78-22CF-F8A54C58A2A9}"/>
              </a:ext>
            </a:extLst>
          </p:cNvPr>
          <p:cNvSpPr txBox="1">
            <a:spLocks noChangeArrowheads="1"/>
          </p:cNvSpPr>
          <p:nvPr/>
        </p:nvSpPr>
        <p:spPr bwMode="auto">
          <a:xfrm>
            <a:off x="7467600" y="381000"/>
            <a:ext cx="1600200" cy="604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400">
                <a:solidFill>
                  <a:schemeClr val="tx2"/>
                </a:solidFill>
              </a:rPr>
              <a:t>This diagram from 1867 perfectly illustrates the inherent genius within the capitalist system and how it is indestructible: it has a strong base built on inequality. Like the ancient pyramids of Egypt, the capitalist system is based upon the pyramid shape which yields great unknown powers and like those great historic monuments, was built from the sweat and blood of slaves. If we stay strong the capitalism will stay with us for thousands of years to come just like the great pyramids.</a:t>
            </a:r>
          </a:p>
        </p:txBody>
      </p:sp>
    </p:spTree>
  </p:cSld>
  <p:clrMapOvr>
    <a:masterClrMapping/>
  </p:clrMapOvr>
  <p:transition>
    <p:fade thruBlk="1"/>
    <p:sndAc>
      <p:end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F9A99A6-40E3-1D7F-3F5B-D6CA25DD8176}"/>
              </a:ext>
            </a:extLst>
          </p:cNvPr>
          <p:cNvSpPr>
            <a:spLocks noGrp="1" noChangeArrowheads="1"/>
          </p:cNvSpPr>
          <p:nvPr>
            <p:ph type="title"/>
          </p:nvPr>
        </p:nvSpPr>
        <p:spPr/>
        <p:txBody>
          <a:bodyPr/>
          <a:lstStyle/>
          <a:p>
            <a:r>
              <a:rPr lang="en-US" altLang="en-US">
                <a:latin typeface="Copperplate Gothic Bold" panose="020E0705020206020404" pitchFamily="34" charset="0"/>
              </a:rPr>
              <a:t>A Brief History…</a:t>
            </a:r>
          </a:p>
        </p:txBody>
      </p:sp>
      <p:sp>
        <p:nvSpPr>
          <p:cNvPr id="6147" name="Rectangle 3">
            <a:extLst>
              <a:ext uri="{FF2B5EF4-FFF2-40B4-BE49-F238E27FC236}">
                <a16:creationId xmlns:a16="http://schemas.microsoft.com/office/drawing/2014/main" id="{D8817D8E-00FD-D81F-6009-4A9019C8F1AF}"/>
              </a:ext>
            </a:extLst>
          </p:cNvPr>
          <p:cNvSpPr>
            <a:spLocks noGrp="1" noChangeArrowheads="1"/>
          </p:cNvSpPr>
          <p:nvPr>
            <p:ph type="body" idx="1"/>
          </p:nvPr>
        </p:nvSpPr>
        <p:spPr>
          <a:xfrm>
            <a:off x="1371600" y="1752600"/>
            <a:ext cx="3657600" cy="4724400"/>
          </a:xfrm>
        </p:spPr>
        <p:txBody>
          <a:bodyPr/>
          <a:lstStyle/>
          <a:p>
            <a:pPr algn="r">
              <a:lnSpc>
                <a:spcPct val="80000"/>
              </a:lnSpc>
            </a:pPr>
            <a:r>
              <a:rPr lang="en-US" altLang="en-US" sz="2800"/>
              <a:t>In </a:t>
            </a:r>
            <a:r>
              <a:rPr lang="en-US" altLang="en-US" sz="2800" b="1"/>
              <a:t>1847</a:t>
            </a:r>
            <a:r>
              <a:rPr lang="en-US" altLang="en-US" sz="2800"/>
              <a:t>, an international workers’ group asked </a:t>
            </a:r>
            <a:r>
              <a:rPr lang="en-US" altLang="en-US" sz="2800" b="1"/>
              <a:t>Karl Marx, </a:t>
            </a:r>
            <a:r>
              <a:rPr lang="en-US" altLang="en-US" sz="2800"/>
              <a:t>a German philosopher, to draw up a plan for their organization. The group was called the Communist League. Marx wrote a plan called </a:t>
            </a:r>
            <a:r>
              <a:rPr lang="en-US" altLang="en-US" sz="2800" i="1"/>
              <a:t>The Manifesto of the Communist Party.</a:t>
            </a:r>
            <a:endParaRPr lang="en-US" altLang="en-US" sz="2800"/>
          </a:p>
          <a:p>
            <a:pPr algn="r">
              <a:lnSpc>
                <a:spcPct val="80000"/>
              </a:lnSpc>
              <a:buFontTx/>
              <a:buNone/>
            </a:pPr>
            <a:endParaRPr lang="en-US" altLang="en-US" sz="2800"/>
          </a:p>
        </p:txBody>
      </p:sp>
      <p:pic>
        <p:nvPicPr>
          <p:cNvPr id="6150" name="Picture 6">
            <a:extLst>
              <a:ext uri="{FF2B5EF4-FFF2-40B4-BE49-F238E27FC236}">
                <a16:creationId xmlns:a16="http://schemas.microsoft.com/office/drawing/2014/main" id="{B49F062E-5A8C-6062-9BD6-A6848CCBBE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1905000"/>
            <a:ext cx="3390900" cy="36099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C7A8B6F-055C-BBD9-CDBA-F2487370A09D}"/>
              </a:ext>
            </a:extLst>
          </p:cNvPr>
          <p:cNvSpPr>
            <a:spLocks noGrp="1" noChangeArrowheads="1"/>
          </p:cNvSpPr>
          <p:nvPr>
            <p:ph type="title"/>
          </p:nvPr>
        </p:nvSpPr>
        <p:spPr/>
        <p:txBody>
          <a:bodyPr/>
          <a:lstStyle/>
          <a:p>
            <a:pPr algn="l"/>
            <a:r>
              <a:rPr lang="en-US" altLang="en-US" sz="3600">
                <a:latin typeface="Copperplate Gothic Bold" panose="020E0705020206020404" pitchFamily="34" charset="0"/>
              </a:rPr>
              <a:t>A Brief History…</a:t>
            </a:r>
          </a:p>
        </p:txBody>
      </p:sp>
      <p:sp>
        <p:nvSpPr>
          <p:cNvPr id="7175" name="Rectangle 7">
            <a:extLst>
              <a:ext uri="{FF2B5EF4-FFF2-40B4-BE49-F238E27FC236}">
                <a16:creationId xmlns:a16="http://schemas.microsoft.com/office/drawing/2014/main" id="{8BAF2080-EAAA-38AE-5B6B-1F842288C66C}"/>
              </a:ext>
            </a:extLst>
          </p:cNvPr>
          <p:cNvSpPr>
            <a:spLocks noGrp="1" noChangeArrowheads="1"/>
          </p:cNvSpPr>
          <p:nvPr>
            <p:ph type="body" idx="1"/>
          </p:nvPr>
        </p:nvSpPr>
        <p:spPr>
          <a:xfrm>
            <a:off x="1371600" y="1600200"/>
            <a:ext cx="4267200" cy="4114800"/>
          </a:xfrm>
        </p:spPr>
        <p:txBody>
          <a:bodyPr/>
          <a:lstStyle/>
          <a:p>
            <a:pPr algn="r">
              <a:lnSpc>
                <a:spcPct val="90000"/>
              </a:lnSpc>
            </a:pPr>
            <a:r>
              <a:rPr lang="en-US" altLang="en-US" sz="2800"/>
              <a:t>Marx envisioned a workers’ revolt followed by a kind of paradise where each person would work according to his or her ability and receive according to his or her need. Marx saw the final stage of his </a:t>
            </a:r>
            <a:r>
              <a:rPr lang="en-US" altLang="en-US" sz="2800" u="sng">
                <a:solidFill>
                  <a:schemeClr val="tx2"/>
                </a:solidFill>
              </a:rPr>
              <a:t>communist system</a:t>
            </a:r>
            <a:r>
              <a:rPr lang="en-US" altLang="en-US" sz="2800"/>
              <a:t> being total worldwide economic equality.</a:t>
            </a:r>
          </a:p>
          <a:p>
            <a:pPr algn="r">
              <a:lnSpc>
                <a:spcPct val="90000"/>
              </a:lnSpc>
              <a:buFontTx/>
              <a:buNone/>
            </a:pPr>
            <a:endParaRPr lang="en-US" altLang="en-US" sz="2800"/>
          </a:p>
        </p:txBody>
      </p:sp>
      <p:pic>
        <p:nvPicPr>
          <p:cNvPr id="7177" name="Picture 9">
            <a:extLst>
              <a:ext uri="{FF2B5EF4-FFF2-40B4-BE49-F238E27FC236}">
                <a16:creationId xmlns:a16="http://schemas.microsoft.com/office/drawing/2014/main" id="{A643C884-0445-8943-D247-503708F257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73775" y="1752600"/>
            <a:ext cx="2765425" cy="4191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F44BB55F-9D9D-DDA6-4844-A400CAD995EE}"/>
              </a:ext>
            </a:extLst>
          </p:cNvPr>
          <p:cNvSpPr>
            <a:spLocks noGrp="1" noChangeArrowheads="1"/>
          </p:cNvSpPr>
          <p:nvPr>
            <p:ph type="title"/>
          </p:nvPr>
        </p:nvSpPr>
        <p:spPr/>
        <p:txBody>
          <a:bodyPr/>
          <a:lstStyle/>
          <a:p>
            <a:pPr algn="l"/>
            <a:r>
              <a:rPr lang="en-US" altLang="en-US" sz="3600">
                <a:latin typeface="Copperplate Gothic Bold" panose="020E0705020206020404" pitchFamily="34" charset="0"/>
              </a:rPr>
              <a:t>A Brief History…</a:t>
            </a:r>
          </a:p>
        </p:txBody>
      </p:sp>
      <p:sp>
        <p:nvSpPr>
          <p:cNvPr id="8195" name="Rectangle 3">
            <a:extLst>
              <a:ext uri="{FF2B5EF4-FFF2-40B4-BE49-F238E27FC236}">
                <a16:creationId xmlns:a16="http://schemas.microsoft.com/office/drawing/2014/main" id="{5B1AC251-0949-9FEC-DD07-A249F2D0A94D}"/>
              </a:ext>
            </a:extLst>
          </p:cNvPr>
          <p:cNvSpPr>
            <a:spLocks noGrp="1" noChangeArrowheads="1"/>
          </p:cNvSpPr>
          <p:nvPr>
            <p:ph type="body" idx="1"/>
          </p:nvPr>
        </p:nvSpPr>
        <p:spPr>
          <a:xfrm>
            <a:off x="1371600" y="1981200"/>
            <a:ext cx="7010400" cy="4114800"/>
          </a:xfrm>
        </p:spPr>
        <p:txBody>
          <a:bodyPr/>
          <a:lstStyle/>
          <a:p>
            <a:pPr marL="609600" indent="-609600">
              <a:lnSpc>
                <a:spcPct val="90000"/>
              </a:lnSpc>
            </a:pPr>
            <a:r>
              <a:rPr lang="en-US" altLang="en-US" sz="3600"/>
              <a:t>About this time, labor laws were passed in Western Europe and America that made the work place more safer and more tolerable of workers. The worldwide revolution that Marx foresaw never came to pass.</a:t>
            </a:r>
          </a:p>
          <a:p>
            <a:pPr marL="609600" indent="-609600">
              <a:lnSpc>
                <a:spcPct val="90000"/>
              </a:lnSpc>
              <a:buFontTx/>
              <a:buNone/>
            </a:pPr>
            <a:endParaRPr lang="en-US" altLang="en-US" sz="3600">
              <a:solidFill>
                <a:srgbClr val="FF3300"/>
              </a:solidFill>
            </a:endParaRPr>
          </a:p>
        </p:txBody>
      </p:sp>
    </p:spTree>
  </p:cSld>
  <p:clrMapOvr>
    <a:masterClrMapping/>
  </p:clrMapOvr>
  <p:transition>
    <p:fade thruBlk="1"/>
  </p:transition>
</p:sld>
</file>

<file path=ppt/theme/theme1.xml><?xml version="1.0" encoding="utf-8"?>
<a:theme xmlns:a="http://schemas.openxmlformats.org/drawingml/2006/main" name="Strategic design template">
  <a:themeElements>
    <a:clrScheme name="Strategic design template 1">
      <a:dk1>
        <a:srgbClr val="000000"/>
      </a:dk1>
      <a:lt1>
        <a:srgbClr val="EAEAEA"/>
      </a:lt1>
      <a:dk2>
        <a:srgbClr val="819E81"/>
      </a:dk2>
      <a:lt2>
        <a:srgbClr val="FFCC66"/>
      </a:lt2>
      <a:accent1>
        <a:srgbClr val="727DE0"/>
      </a:accent1>
      <a:accent2>
        <a:srgbClr val="D54F41"/>
      </a:accent2>
      <a:accent3>
        <a:srgbClr val="C1CCC1"/>
      </a:accent3>
      <a:accent4>
        <a:srgbClr val="C8C8C8"/>
      </a:accent4>
      <a:accent5>
        <a:srgbClr val="BCBFED"/>
      </a:accent5>
      <a:accent6>
        <a:srgbClr val="C1473A"/>
      </a:accent6>
      <a:hlink>
        <a:srgbClr val="71AF96"/>
      </a:hlink>
      <a:folHlink>
        <a:srgbClr val="CC9900"/>
      </a:folHlink>
    </a:clrScheme>
    <a:fontScheme name="Strategic design templa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Strategic design template 1">
        <a:dk1>
          <a:srgbClr val="000000"/>
        </a:dk1>
        <a:lt1>
          <a:srgbClr val="EAEAEA"/>
        </a:lt1>
        <a:dk2>
          <a:srgbClr val="819E81"/>
        </a:dk2>
        <a:lt2>
          <a:srgbClr val="FFCC66"/>
        </a:lt2>
        <a:accent1>
          <a:srgbClr val="727DE0"/>
        </a:accent1>
        <a:accent2>
          <a:srgbClr val="D54F41"/>
        </a:accent2>
        <a:accent3>
          <a:srgbClr val="C1CCC1"/>
        </a:accent3>
        <a:accent4>
          <a:srgbClr val="C8C8C8"/>
        </a:accent4>
        <a:accent5>
          <a:srgbClr val="BCBFED"/>
        </a:accent5>
        <a:accent6>
          <a:srgbClr val="C1473A"/>
        </a:accent6>
        <a:hlink>
          <a:srgbClr val="71AF96"/>
        </a:hlink>
        <a:folHlink>
          <a:srgbClr val="CC9900"/>
        </a:folHlink>
      </a:clrScheme>
      <a:clrMap bg1="dk2" tx1="lt1" bg2="dk1" tx2="lt2" accent1="accent1" accent2="accent2" accent3="accent3" accent4="accent4" accent5="accent5" accent6="accent6" hlink="hlink" folHlink="folHlink"/>
    </a:extraClrScheme>
    <a:extraClrScheme>
      <a:clrScheme name="Strategic design template 2">
        <a:dk1>
          <a:srgbClr val="000000"/>
        </a:dk1>
        <a:lt1>
          <a:srgbClr val="E9E2B6"/>
        </a:lt1>
        <a:dk2>
          <a:srgbClr val="996600"/>
        </a:dk2>
        <a:lt2>
          <a:srgbClr val="786950"/>
        </a:lt2>
        <a:accent1>
          <a:srgbClr val="727DE0"/>
        </a:accent1>
        <a:accent2>
          <a:srgbClr val="D54F41"/>
        </a:accent2>
        <a:accent3>
          <a:srgbClr val="F2EED7"/>
        </a:accent3>
        <a:accent4>
          <a:srgbClr val="000000"/>
        </a:accent4>
        <a:accent5>
          <a:srgbClr val="BCBFED"/>
        </a:accent5>
        <a:accent6>
          <a:srgbClr val="C1473A"/>
        </a:accent6>
        <a:hlink>
          <a:srgbClr val="71AF96"/>
        </a:hlink>
        <a:folHlink>
          <a:srgbClr val="EAEAEA"/>
        </a:folHlink>
      </a:clrScheme>
      <a:clrMap bg1="lt1" tx1="dk1" bg2="lt2" tx2="dk2" accent1="accent1" accent2="accent2" accent3="accent3" accent4="accent4" accent5="accent5" accent6="accent6" hlink="hlink" folHlink="folHlink"/>
    </a:extraClrScheme>
    <a:extraClrScheme>
      <a:clrScheme name="Strategic design template 3">
        <a:dk1>
          <a:srgbClr val="000000"/>
        </a:dk1>
        <a:lt1>
          <a:srgbClr val="FFFFFF"/>
        </a:lt1>
        <a:dk2>
          <a:srgbClr val="000000"/>
        </a:dk2>
        <a:lt2>
          <a:srgbClr val="5F5F5F"/>
        </a:lt2>
        <a:accent1>
          <a:srgbClr val="CBCBCB"/>
        </a:accent1>
        <a:accent2>
          <a:srgbClr val="5F5F5F"/>
        </a:accent2>
        <a:accent3>
          <a:srgbClr val="FFFFFF"/>
        </a:accent3>
        <a:accent4>
          <a:srgbClr val="000000"/>
        </a:accent4>
        <a:accent5>
          <a:srgbClr val="E2E2E2"/>
        </a:accent5>
        <a:accent6>
          <a:srgbClr val="555555"/>
        </a:accent6>
        <a:hlink>
          <a:srgbClr val="969696"/>
        </a:hlink>
        <a:folHlink>
          <a:srgbClr val="EAEAEA"/>
        </a:folHlink>
      </a:clrScheme>
      <a:clrMap bg1="lt1" tx1="dk1" bg2="lt2" tx2="dk2" accent1="accent1" accent2="accent2" accent3="accent3" accent4="accent4" accent5="accent5" accent6="accent6" hlink="hlink" folHlink="folHlink"/>
    </a:extraClrScheme>
    <a:extraClrScheme>
      <a:clrScheme name="Strategic design template 4">
        <a:dk1>
          <a:srgbClr val="000000"/>
        </a:dk1>
        <a:lt1>
          <a:srgbClr val="EAEAEA"/>
        </a:lt1>
        <a:dk2>
          <a:srgbClr val="BC6262"/>
        </a:dk2>
        <a:lt2>
          <a:srgbClr val="FFCC66"/>
        </a:lt2>
        <a:accent1>
          <a:srgbClr val="727DE0"/>
        </a:accent1>
        <a:accent2>
          <a:srgbClr val="D54F41"/>
        </a:accent2>
        <a:accent3>
          <a:srgbClr val="DAB7B7"/>
        </a:accent3>
        <a:accent4>
          <a:srgbClr val="C8C8C8"/>
        </a:accent4>
        <a:accent5>
          <a:srgbClr val="BCBFED"/>
        </a:accent5>
        <a:accent6>
          <a:srgbClr val="C1473A"/>
        </a:accent6>
        <a:hlink>
          <a:srgbClr val="71AF96"/>
        </a:hlink>
        <a:folHlink>
          <a:srgbClr val="CC9900"/>
        </a:folHlink>
      </a:clrScheme>
      <a:clrMap bg1="dk2" tx1="lt1" bg2="dk1" tx2="lt2" accent1="accent1" accent2="accent2" accent3="accent3" accent4="accent4" accent5="accent5" accent6="accent6" hlink="hlink" folHlink="folHlink"/>
    </a:extraClrScheme>
    <a:extraClrScheme>
      <a:clrScheme name="Strategic design template 5">
        <a:dk1>
          <a:srgbClr val="000000"/>
        </a:dk1>
        <a:lt1>
          <a:srgbClr val="EAEAEA"/>
        </a:lt1>
        <a:dk2>
          <a:srgbClr val="5C74A4"/>
        </a:dk2>
        <a:lt2>
          <a:srgbClr val="FFCC99"/>
        </a:lt2>
        <a:accent1>
          <a:srgbClr val="727DE0"/>
        </a:accent1>
        <a:accent2>
          <a:srgbClr val="D54F41"/>
        </a:accent2>
        <a:accent3>
          <a:srgbClr val="B5BCCF"/>
        </a:accent3>
        <a:accent4>
          <a:srgbClr val="C8C8C8"/>
        </a:accent4>
        <a:accent5>
          <a:srgbClr val="BCBFED"/>
        </a:accent5>
        <a:accent6>
          <a:srgbClr val="C1473A"/>
        </a:accent6>
        <a:hlink>
          <a:srgbClr val="71AF96"/>
        </a:hlink>
        <a:folHlink>
          <a:srgbClr val="CC9900"/>
        </a:folHlink>
      </a:clrScheme>
      <a:clrMap bg1="dk2" tx1="lt1" bg2="dk1" tx2="lt2" accent1="accent1" accent2="accent2" accent3="accent3" accent4="accent4" accent5="accent5" accent6="accent6" hlink="hlink" folHlink="folHlink"/>
    </a:extraClrScheme>
    <a:extraClrScheme>
      <a:clrScheme name="Strategic design template 6">
        <a:dk1>
          <a:srgbClr val="000000"/>
        </a:dk1>
        <a:lt1>
          <a:srgbClr val="EAEAEA"/>
        </a:lt1>
        <a:dk2>
          <a:srgbClr val="996600"/>
        </a:dk2>
        <a:lt2>
          <a:srgbClr val="FFCC99"/>
        </a:lt2>
        <a:accent1>
          <a:srgbClr val="727DE0"/>
        </a:accent1>
        <a:accent2>
          <a:srgbClr val="D54F41"/>
        </a:accent2>
        <a:accent3>
          <a:srgbClr val="CAB8AA"/>
        </a:accent3>
        <a:accent4>
          <a:srgbClr val="C8C8C8"/>
        </a:accent4>
        <a:accent5>
          <a:srgbClr val="BCBFED"/>
        </a:accent5>
        <a:accent6>
          <a:srgbClr val="C1473A"/>
        </a:accent6>
        <a:hlink>
          <a:srgbClr val="71AF96"/>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Strategic design template</Template>
  <TotalTime>91</TotalTime>
  <Words>862</Words>
  <Application>Microsoft Office PowerPoint</Application>
  <PresentationFormat>On-screen Show (4:3)</PresentationFormat>
  <Paragraphs>58</Paragraphs>
  <Slides>17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Copperplate Gothic Bold</vt:lpstr>
      <vt:lpstr>Times New Roman</vt:lpstr>
      <vt:lpstr>Strategic design template</vt:lpstr>
      <vt:lpstr>A Brief History of  Communism in  Russia </vt:lpstr>
      <vt:lpstr>Terms</vt:lpstr>
      <vt:lpstr>Terms</vt:lpstr>
      <vt:lpstr>Terms</vt:lpstr>
      <vt:lpstr>A Brief History</vt:lpstr>
      <vt:lpstr>PowerPoint Presentation</vt:lpstr>
      <vt:lpstr>A Brief History…</vt:lpstr>
      <vt:lpstr>A Brief History…</vt:lpstr>
      <vt:lpstr>A Brief History…</vt:lpstr>
      <vt:lpstr>A Brief History…</vt:lpstr>
      <vt:lpstr>A Brief History…</vt:lpstr>
      <vt:lpstr>A Brief History…</vt:lpstr>
      <vt:lpstr>A Brief History…</vt:lpstr>
      <vt:lpstr>A Brief History…</vt:lpstr>
      <vt:lpstr>A Brief History…</vt:lpstr>
      <vt:lpstr>PowerPoint Presentation</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Brief History of  Communism in  Russia </dc:title>
  <dc:creator>HP Authorized Customer</dc:creator>
  <cp:lastModifiedBy>Nayan GRIFFITHS</cp:lastModifiedBy>
  <cp:revision>10</cp:revision>
  <dcterms:created xsi:type="dcterms:W3CDTF">2006-03-03T06:09:50Z</dcterms:created>
  <dcterms:modified xsi:type="dcterms:W3CDTF">2023-03-23T16:00:17Z</dcterms:modified>
</cp:coreProperties>
</file>