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4"/>
  </p:notesMasterIdLst>
  <p:sldIdLst>
    <p:sldId id="256" r:id="rId2"/>
    <p:sldId id="261" r:id="rId3"/>
    <p:sldId id="257" r:id="rId4"/>
    <p:sldId id="258" r:id="rId5"/>
    <p:sldId id="262" r:id="rId6"/>
    <p:sldId id="263" r:id="rId7"/>
    <p:sldId id="259" r:id="rId8"/>
    <p:sldId id="260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CCCCFF"/>
    <a:srgbClr val="00FFFF"/>
    <a:srgbClr val="66FF99"/>
    <a:srgbClr val="FF66FF"/>
    <a:srgbClr val="FFFFFF"/>
    <a:srgbClr val="FF33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>
            <a:extLst>
              <a:ext uri="{FF2B5EF4-FFF2-40B4-BE49-F238E27FC236}">
                <a16:creationId xmlns:a16="http://schemas.microsoft.com/office/drawing/2014/main" id="{62E1DD47-108A-C076-F22E-757854CCFA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 altLang="en-US"/>
          </a:p>
        </p:txBody>
      </p:sp>
      <p:sp>
        <p:nvSpPr>
          <p:cNvPr id="421891" name="Rectangle 3">
            <a:extLst>
              <a:ext uri="{FF2B5EF4-FFF2-40B4-BE49-F238E27FC236}">
                <a16:creationId xmlns:a16="http://schemas.microsoft.com/office/drawing/2014/main" id="{36B40D29-0BB6-F686-49F7-466E794C88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GB" altLang="en-US"/>
          </a:p>
        </p:txBody>
      </p:sp>
      <p:sp>
        <p:nvSpPr>
          <p:cNvPr id="421892" name="Rectangle 4">
            <a:extLst>
              <a:ext uri="{FF2B5EF4-FFF2-40B4-BE49-F238E27FC236}">
                <a16:creationId xmlns:a16="http://schemas.microsoft.com/office/drawing/2014/main" id="{09DCF847-C532-6A29-F5AC-9AF2C3E6E3F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21893" name="Rectangle 5">
            <a:extLst>
              <a:ext uri="{FF2B5EF4-FFF2-40B4-BE49-F238E27FC236}">
                <a16:creationId xmlns:a16="http://schemas.microsoft.com/office/drawing/2014/main" id="{9F45DE7D-6F7E-BA65-2410-3BE6CA23036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21894" name="Rectangle 6">
            <a:extLst>
              <a:ext uri="{FF2B5EF4-FFF2-40B4-BE49-F238E27FC236}">
                <a16:creationId xmlns:a16="http://schemas.microsoft.com/office/drawing/2014/main" id="{6CE753B7-EB87-FC28-6DC5-3DACBA8BD90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 altLang="en-US"/>
          </a:p>
        </p:txBody>
      </p:sp>
      <p:sp>
        <p:nvSpPr>
          <p:cNvPr id="421895" name="Rectangle 7">
            <a:extLst>
              <a:ext uri="{FF2B5EF4-FFF2-40B4-BE49-F238E27FC236}">
                <a16:creationId xmlns:a16="http://schemas.microsoft.com/office/drawing/2014/main" id="{A8654F16-43F2-AA5A-D6D6-3D93B034CF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F5B0D99-911C-4EA0-B1ED-2E0BDE56A41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61BBEE1-0078-5E98-841E-8E8A9E65DD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F8E17E-8100-461E-A816-4CFEEA3C1D4C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22914" name="Rectangle 2">
            <a:extLst>
              <a:ext uri="{FF2B5EF4-FFF2-40B4-BE49-F238E27FC236}">
                <a16:creationId xmlns:a16="http://schemas.microsoft.com/office/drawing/2014/main" id="{0E53AA2E-CE5D-B8CC-8581-AFEA3873F8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>
            <a:extLst>
              <a:ext uri="{FF2B5EF4-FFF2-40B4-BE49-F238E27FC236}">
                <a16:creationId xmlns:a16="http://schemas.microsoft.com/office/drawing/2014/main" id="{C1F65B79-B5DB-3A9F-4E3B-FCD792B5D8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3EE8CF9-0736-93B4-2380-E94AD9AC8B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91CB15-940F-41FE-9CF5-3D7D92396043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432130" name="Rectangle 2">
            <a:extLst>
              <a:ext uri="{FF2B5EF4-FFF2-40B4-BE49-F238E27FC236}">
                <a16:creationId xmlns:a16="http://schemas.microsoft.com/office/drawing/2014/main" id="{1411ABD8-C1BC-BE35-9FEC-B72ADCE9FB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2131" name="Rectangle 3">
            <a:extLst>
              <a:ext uri="{FF2B5EF4-FFF2-40B4-BE49-F238E27FC236}">
                <a16:creationId xmlns:a16="http://schemas.microsoft.com/office/drawing/2014/main" id="{59D7731B-9ED6-B33F-DB59-D286F91C6B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96469ED-C68F-A07A-BF06-19F9DE399F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ED054D-52D3-48DC-A75C-C4CABD4D99A3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433154" name="Rectangle 2">
            <a:extLst>
              <a:ext uri="{FF2B5EF4-FFF2-40B4-BE49-F238E27FC236}">
                <a16:creationId xmlns:a16="http://schemas.microsoft.com/office/drawing/2014/main" id="{AD253E09-04E1-6FFF-2B40-9AA878DA7C5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>
            <a:extLst>
              <a:ext uri="{FF2B5EF4-FFF2-40B4-BE49-F238E27FC236}">
                <a16:creationId xmlns:a16="http://schemas.microsoft.com/office/drawing/2014/main" id="{7C85E710-9D86-D1A0-B9A5-28FFDE388C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427C848-4D8C-0F67-9EB5-DC1D480353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96EA48-6CD2-48B5-961A-EDC64B5BC2A1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435202" name="Rectangle 2">
            <a:extLst>
              <a:ext uri="{FF2B5EF4-FFF2-40B4-BE49-F238E27FC236}">
                <a16:creationId xmlns:a16="http://schemas.microsoft.com/office/drawing/2014/main" id="{2C82EC02-176B-F01C-2476-7201B90BA5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35203" name="Rectangle 3">
            <a:extLst>
              <a:ext uri="{FF2B5EF4-FFF2-40B4-BE49-F238E27FC236}">
                <a16:creationId xmlns:a16="http://schemas.microsoft.com/office/drawing/2014/main" id="{8C06C449-1ECA-C261-CFCD-DA565D5329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D94EE25-BEDB-F792-04FD-DB91F68F7B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247424-831E-4385-B39C-5EAFC2C383C7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423938" name="Rectangle 2">
            <a:extLst>
              <a:ext uri="{FF2B5EF4-FFF2-40B4-BE49-F238E27FC236}">
                <a16:creationId xmlns:a16="http://schemas.microsoft.com/office/drawing/2014/main" id="{8E2E658F-502C-432C-75A2-AC0D5544F1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>
            <a:extLst>
              <a:ext uri="{FF2B5EF4-FFF2-40B4-BE49-F238E27FC236}">
                <a16:creationId xmlns:a16="http://schemas.microsoft.com/office/drawing/2014/main" id="{D810610C-FCB4-7F24-246A-7C21E45DE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6FF2A52-0EFD-BDDE-786A-F041A379C6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674026-B219-458C-94EB-3F545034D6B5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424962" name="Rectangle 2">
            <a:extLst>
              <a:ext uri="{FF2B5EF4-FFF2-40B4-BE49-F238E27FC236}">
                <a16:creationId xmlns:a16="http://schemas.microsoft.com/office/drawing/2014/main" id="{72A41AC6-9104-1E08-F169-738B454A084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>
            <a:extLst>
              <a:ext uri="{FF2B5EF4-FFF2-40B4-BE49-F238E27FC236}">
                <a16:creationId xmlns:a16="http://schemas.microsoft.com/office/drawing/2014/main" id="{3CBA5EA6-2B27-D950-ACB8-0B00448A6F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91A6998-7868-69D9-AB4D-E2FDE8DB34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8A0177-D9B6-4F02-987B-861952C31620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425986" name="Rectangle 2">
            <a:extLst>
              <a:ext uri="{FF2B5EF4-FFF2-40B4-BE49-F238E27FC236}">
                <a16:creationId xmlns:a16="http://schemas.microsoft.com/office/drawing/2014/main" id="{FFA31EE3-20C7-71E3-AAB2-1B56F6B67C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>
            <a:extLst>
              <a:ext uri="{FF2B5EF4-FFF2-40B4-BE49-F238E27FC236}">
                <a16:creationId xmlns:a16="http://schemas.microsoft.com/office/drawing/2014/main" id="{90289E30-C9EE-9725-F148-4C7AC65595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6FDB9AF-B256-9822-134D-1DF3A0D2FB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86F04-4F26-492E-B3D4-5BCCA24B52A6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427010" name="Rectangle 2">
            <a:extLst>
              <a:ext uri="{FF2B5EF4-FFF2-40B4-BE49-F238E27FC236}">
                <a16:creationId xmlns:a16="http://schemas.microsoft.com/office/drawing/2014/main" id="{5C3CAF69-C01A-A170-0684-84216214085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>
            <a:extLst>
              <a:ext uri="{FF2B5EF4-FFF2-40B4-BE49-F238E27FC236}">
                <a16:creationId xmlns:a16="http://schemas.microsoft.com/office/drawing/2014/main" id="{05ACE706-C708-5890-382F-3E7BB81ACA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C3E8F91-5238-544C-7B4D-0C2BCD2EC9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A9F02F-A866-48F4-BB0D-6DB2098F4A38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428034" name="Rectangle 2">
            <a:extLst>
              <a:ext uri="{FF2B5EF4-FFF2-40B4-BE49-F238E27FC236}">
                <a16:creationId xmlns:a16="http://schemas.microsoft.com/office/drawing/2014/main" id="{0F32143C-1087-96F9-6FAE-0532C726FB7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>
            <a:extLst>
              <a:ext uri="{FF2B5EF4-FFF2-40B4-BE49-F238E27FC236}">
                <a16:creationId xmlns:a16="http://schemas.microsoft.com/office/drawing/2014/main" id="{D9CE76AB-637E-6913-2B53-A46734C90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09DE9A0-1A8A-C191-E181-48050516D7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AC42C6-6275-48AD-BC58-C321F3B578BB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429058" name="Rectangle 2">
            <a:extLst>
              <a:ext uri="{FF2B5EF4-FFF2-40B4-BE49-F238E27FC236}">
                <a16:creationId xmlns:a16="http://schemas.microsoft.com/office/drawing/2014/main" id="{F050C4E5-00F8-3FA1-6379-A4AE5C0AB0D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9059" name="Rectangle 3">
            <a:extLst>
              <a:ext uri="{FF2B5EF4-FFF2-40B4-BE49-F238E27FC236}">
                <a16:creationId xmlns:a16="http://schemas.microsoft.com/office/drawing/2014/main" id="{A31D25E7-3F10-04D4-3CFB-403155094E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25C0279-5886-A327-AABB-2FABFF88AD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DE170B-7E15-473B-B3CC-47DF7F330708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430082" name="Rectangle 2">
            <a:extLst>
              <a:ext uri="{FF2B5EF4-FFF2-40B4-BE49-F238E27FC236}">
                <a16:creationId xmlns:a16="http://schemas.microsoft.com/office/drawing/2014/main" id="{9E170979-84CC-B8F3-BF5C-F0A22A878E9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083" name="Rectangle 3">
            <a:extLst>
              <a:ext uri="{FF2B5EF4-FFF2-40B4-BE49-F238E27FC236}">
                <a16:creationId xmlns:a16="http://schemas.microsoft.com/office/drawing/2014/main" id="{717083B2-09F0-6562-77F9-A2B64A52F8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D5A3740-792C-2953-A099-105EDB481F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DA685F-C5DD-4567-92A1-20A9FD25C4F4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431106" name="Rectangle 2">
            <a:extLst>
              <a:ext uri="{FF2B5EF4-FFF2-40B4-BE49-F238E27FC236}">
                <a16:creationId xmlns:a16="http://schemas.microsoft.com/office/drawing/2014/main" id="{F227E869-9A26-54CF-4357-F9DAEF1206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>
            <a:extLst>
              <a:ext uri="{FF2B5EF4-FFF2-40B4-BE49-F238E27FC236}">
                <a16:creationId xmlns:a16="http://schemas.microsoft.com/office/drawing/2014/main" id="{4970D05A-3722-0661-640D-75A9ADD63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855" name="Group 71">
            <a:extLst>
              <a:ext uri="{FF2B5EF4-FFF2-40B4-BE49-F238E27FC236}">
                <a16:creationId xmlns:a16="http://schemas.microsoft.com/office/drawing/2014/main" id="{B4E41354-A325-216F-C78C-66EAF34BABA6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4856" name="Freeform 72">
              <a:extLst>
                <a:ext uri="{FF2B5EF4-FFF2-40B4-BE49-F238E27FC236}">
                  <a16:creationId xmlns:a16="http://schemas.microsoft.com/office/drawing/2014/main" id="{0AB7752F-EDB9-EA5F-99D4-5BC5AAB4E74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374857" name="Group 73">
              <a:extLst>
                <a:ext uri="{FF2B5EF4-FFF2-40B4-BE49-F238E27FC236}">
                  <a16:creationId xmlns:a16="http://schemas.microsoft.com/office/drawing/2014/main" id="{EC309308-B510-7791-D790-FEF159E1468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4858" name="Oval 74">
                <a:extLst>
                  <a:ext uri="{FF2B5EF4-FFF2-40B4-BE49-F238E27FC236}">
                    <a16:creationId xmlns:a16="http://schemas.microsoft.com/office/drawing/2014/main" id="{1FC7D9C8-155D-9644-BA50-D72B5870EC5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59" name="Oval 75">
                <a:extLst>
                  <a:ext uri="{FF2B5EF4-FFF2-40B4-BE49-F238E27FC236}">
                    <a16:creationId xmlns:a16="http://schemas.microsoft.com/office/drawing/2014/main" id="{C099EE41-A8BC-FD3D-01E1-A3A3A476E97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60" name="Oval 76">
                <a:extLst>
                  <a:ext uri="{FF2B5EF4-FFF2-40B4-BE49-F238E27FC236}">
                    <a16:creationId xmlns:a16="http://schemas.microsoft.com/office/drawing/2014/main" id="{CA00DDCA-A204-E917-39A2-37053FCA43A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61" name="Oval 77">
                <a:extLst>
                  <a:ext uri="{FF2B5EF4-FFF2-40B4-BE49-F238E27FC236}">
                    <a16:creationId xmlns:a16="http://schemas.microsoft.com/office/drawing/2014/main" id="{E87046C6-8DD8-DDF0-D29A-4D09A817322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62" name="Oval 78">
                <a:extLst>
                  <a:ext uri="{FF2B5EF4-FFF2-40B4-BE49-F238E27FC236}">
                    <a16:creationId xmlns:a16="http://schemas.microsoft.com/office/drawing/2014/main" id="{A6510821-88AA-44C4-7BC1-1C4CB758ADC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63" name="Freeform 79">
                <a:extLst>
                  <a:ext uri="{FF2B5EF4-FFF2-40B4-BE49-F238E27FC236}">
                    <a16:creationId xmlns:a16="http://schemas.microsoft.com/office/drawing/2014/main" id="{0FE62235-AD71-B726-D165-58B922B99B2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64" name="Freeform 80">
                <a:extLst>
                  <a:ext uri="{FF2B5EF4-FFF2-40B4-BE49-F238E27FC236}">
                    <a16:creationId xmlns:a16="http://schemas.microsoft.com/office/drawing/2014/main" id="{B3EFD02D-EE5B-8DC7-214A-84A981C9ADF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65" name="Freeform 81">
                <a:extLst>
                  <a:ext uri="{FF2B5EF4-FFF2-40B4-BE49-F238E27FC236}">
                    <a16:creationId xmlns:a16="http://schemas.microsoft.com/office/drawing/2014/main" id="{734ADFB7-5EBF-8628-2338-0C7CC3F77B7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66" name="Freeform 82">
                <a:extLst>
                  <a:ext uri="{FF2B5EF4-FFF2-40B4-BE49-F238E27FC236}">
                    <a16:creationId xmlns:a16="http://schemas.microsoft.com/office/drawing/2014/main" id="{501C67A0-338B-F1AE-7CDA-DE6DFB1576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67" name="Freeform 83">
                <a:extLst>
                  <a:ext uri="{FF2B5EF4-FFF2-40B4-BE49-F238E27FC236}">
                    <a16:creationId xmlns:a16="http://schemas.microsoft.com/office/drawing/2014/main" id="{A7CF5929-51C3-5333-5E14-E3BA7FEAC6A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68" name="Oval 84">
                <a:extLst>
                  <a:ext uri="{FF2B5EF4-FFF2-40B4-BE49-F238E27FC236}">
                    <a16:creationId xmlns:a16="http://schemas.microsoft.com/office/drawing/2014/main" id="{68E48B08-1B3C-AAB4-99B2-C8F12B0F228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4869" name="Group 85">
              <a:extLst>
                <a:ext uri="{FF2B5EF4-FFF2-40B4-BE49-F238E27FC236}">
                  <a16:creationId xmlns:a16="http://schemas.microsoft.com/office/drawing/2014/main" id="{565C9B5B-3517-FEEF-A9D7-3CA59C8C919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4870" name="Oval 86">
                <a:extLst>
                  <a:ext uri="{FF2B5EF4-FFF2-40B4-BE49-F238E27FC236}">
                    <a16:creationId xmlns:a16="http://schemas.microsoft.com/office/drawing/2014/main" id="{670AF82F-F0E8-6F0A-F553-02E6ACFEC7B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71" name="Oval 87">
                <a:extLst>
                  <a:ext uri="{FF2B5EF4-FFF2-40B4-BE49-F238E27FC236}">
                    <a16:creationId xmlns:a16="http://schemas.microsoft.com/office/drawing/2014/main" id="{B1676FB4-2149-DCED-0752-D67BC6DA4E8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72" name="Oval 88">
                <a:extLst>
                  <a:ext uri="{FF2B5EF4-FFF2-40B4-BE49-F238E27FC236}">
                    <a16:creationId xmlns:a16="http://schemas.microsoft.com/office/drawing/2014/main" id="{0C2CAB0A-7536-69C4-1F3A-993A5C48BD1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73" name="Oval 89">
                <a:extLst>
                  <a:ext uri="{FF2B5EF4-FFF2-40B4-BE49-F238E27FC236}">
                    <a16:creationId xmlns:a16="http://schemas.microsoft.com/office/drawing/2014/main" id="{94196069-3586-A489-A723-DE311322847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74" name="Oval 90">
                <a:extLst>
                  <a:ext uri="{FF2B5EF4-FFF2-40B4-BE49-F238E27FC236}">
                    <a16:creationId xmlns:a16="http://schemas.microsoft.com/office/drawing/2014/main" id="{B890635B-DEF4-5C28-5570-36277774081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75" name="Oval 91">
                <a:extLst>
                  <a:ext uri="{FF2B5EF4-FFF2-40B4-BE49-F238E27FC236}">
                    <a16:creationId xmlns:a16="http://schemas.microsoft.com/office/drawing/2014/main" id="{F9D2DDD8-5A75-6217-2105-AF6225FBA26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76" name="Oval 92">
                <a:extLst>
                  <a:ext uri="{FF2B5EF4-FFF2-40B4-BE49-F238E27FC236}">
                    <a16:creationId xmlns:a16="http://schemas.microsoft.com/office/drawing/2014/main" id="{3FB2B642-1A72-CD13-1BA8-021FC1655F7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77" name="Oval 93">
                <a:extLst>
                  <a:ext uri="{FF2B5EF4-FFF2-40B4-BE49-F238E27FC236}">
                    <a16:creationId xmlns:a16="http://schemas.microsoft.com/office/drawing/2014/main" id="{5429E7C0-03A3-C385-5503-6224F7759F4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78" name="Freeform 94">
                <a:extLst>
                  <a:ext uri="{FF2B5EF4-FFF2-40B4-BE49-F238E27FC236}">
                    <a16:creationId xmlns:a16="http://schemas.microsoft.com/office/drawing/2014/main" id="{04083172-BF37-8FD1-D2E5-4C9D8E9C692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79" name="Freeform 95">
                <a:extLst>
                  <a:ext uri="{FF2B5EF4-FFF2-40B4-BE49-F238E27FC236}">
                    <a16:creationId xmlns:a16="http://schemas.microsoft.com/office/drawing/2014/main" id="{3F948AFF-9449-F07C-BE1D-6CE5B256FB3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80" name="Freeform 96">
                <a:extLst>
                  <a:ext uri="{FF2B5EF4-FFF2-40B4-BE49-F238E27FC236}">
                    <a16:creationId xmlns:a16="http://schemas.microsoft.com/office/drawing/2014/main" id="{BAF50CE9-FB7A-002B-0403-3ADC4B77237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81" name="Freeform 97">
                <a:extLst>
                  <a:ext uri="{FF2B5EF4-FFF2-40B4-BE49-F238E27FC236}">
                    <a16:creationId xmlns:a16="http://schemas.microsoft.com/office/drawing/2014/main" id="{BB30E180-A7E5-2C58-96C0-B4DA13F406D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82" name="Freeform 98">
                <a:extLst>
                  <a:ext uri="{FF2B5EF4-FFF2-40B4-BE49-F238E27FC236}">
                    <a16:creationId xmlns:a16="http://schemas.microsoft.com/office/drawing/2014/main" id="{43F7E51C-9C3F-8BD5-0328-A2D1608CDC8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83" name="Freeform 99">
                <a:extLst>
                  <a:ext uri="{FF2B5EF4-FFF2-40B4-BE49-F238E27FC236}">
                    <a16:creationId xmlns:a16="http://schemas.microsoft.com/office/drawing/2014/main" id="{49EB03FA-C99C-B2C8-1B11-97D466D1E5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84" name="Freeform 100">
                <a:extLst>
                  <a:ext uri="{FF2B5EF4-FFF2-40B4-BE49-F238E27FC236}">
                    <a16:creationId xmlns:a16="http://schemas.microsoft.com/office/drawing/2014/main" id="{2A303B4B-F94B-5C1B-7203-E1ACE01C7B4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85" name="Freeform 101">
                <a:extLst>
                  <a:ext uri="{FF2B5EF4-FFF2-40B4-BE49-F238E27FC236}">
                    <a16:creationId xmlns:a16="http://schemas.microsoft.com/office/drawing/2014/main" id="{9AE320AF-F6C8-74DB-9D0B-F4A2B340DA1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86" name="Freeform 102">
                <a:extLst>
                  <a:ext uri="{FF2B5EF4-FFF2-40B4-BE49-F238E27FC236}">
                    <a16:creationId xmlns:a16="http://schemas.microsoft.com/office/drawing/2014/main" id="{9308333F-38D8-11B1-1432-963F9A85249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87" name="Freeform 103">
                <a:extLst>
                  <a:ext uri="{FF2B5EF4-FFF2-40B4-BE49-F238E27FC236}">
                    <a16:creationId xmlns:a16="http://schemas.microsoft.com/office/drawing/2014/main" id="{3D8900FE-62B1-2844-C441-83B9FA25906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4888" name="Group 104">
              <a:extLst>
                <a:ext uri="{FF2B5EF4-FFF2-40B4-BE49-F238E27FC236}">
                  <a16:creationId xmlns:a16="http://schemas.microsoft.com/office/drawing/2014/main" id="{42883F99-9464-A658-68A8-273466DC613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4889" name="Freeform 105">
                <a:extLst>
                  <a:ext uri="{FF2B5EF4-FFF2-40B4-BE49-F238E27FC236}">
                    <a16:creationId xmlns:a16="http://schemas.microsoft.com/office/drawing/2014/main" id="{F8F7250F-BE1C-BAAE-65B3-098CED89A012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90" name="Freeform 106">
                <a:extLst>
                  <a:ext uri="{FF2B5EF4-FFF2-40B4-BE49-F238E27FC236}">
                    <a16:creationId xmlns:a16="http://schemas.microsoft.com/office/drawing/2014/main" id="{DAA6931E-37D1-E1D9-9A66-F52AE0F751D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91" name="Freeform 107">
                <a:extLst>
                  <a:ext uri="{FF2B5EF4-FFF2-40B4-BE49-F238E27FC236}">
                    <a16:creationId xmlns:a16="http://schemas.microsoft.com/office/drawing/2014/main" id="{3F9CA2BA-F124-17C7-FBE9-274723CBA41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92" name="Freeform 108">
                <a:extLst>
                  <a:ext uri="{FF2B5EF4-FFF2-40B4-BE49-F238E27FC236}">
                    <a16:creationId xmlns:a16="http://schemas.microsoft.com/office/drawing/2014/main" id="{CECF6720-B27D-2CBE-2224-597654EDEBF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93" name="Freeform 109">
                <a:extLst>
                  <a:ext uri="{FF2B5EF4-FFF2-40B4-BE49-F238E27FC236}">
                    <a16:creationId xmlns:a16="http://schemas.microsoft.com/office/drawing/2014/main" id="{8D44F226-331A-A216-D0E1-96DF75EAD3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94" name="Freeform 110">
                <a:extLst>
                  <a:ext uri="{FF2B5EF4-FFF2-40B4-BE49-F238E27FC236}">
                    <a16:creationId xmlns:a16="http://schemas.microsoft.com/office/drawing/2014/main" id="{BF3AE8A9-0C6E-FEA1-34EA-C30F067A614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95" name="Freeform 111">
                <a:extLst>
                  <a:ext uri="{FF2B5EF4-FFF2-40B4-BE49-F238E27FC236}">
                    <a16:creationId xmlns:a16="http://schemas.microsoft.com/office/drawing/2014/main" id="{3FEAAB6F-4286-3F15-9D38-662A03D3D13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96" name="Freeform 112">
                <a:extLst>
                  <a:ext uri="{FF2B5EF4-FFF2-40B4-BE49-F238E27FC236}">
                    <a16:creationId xmlns:a16="http://schemas.microsoft.com/office/drawing/2014/main" id="{979D5C27-BD16-95EE-60BF-28196FA9FEB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97" name="Freeform 113">
                <a:extLst>
                  <a:ext uri="{FF2B5EF4-FFF2-40B4-BE49-F238E27FC236}">
                    <a16:creationId xmlns:a16="http://schemas.microsoft.com/office/drawing/2014/main" id="{F0837638-7D5B-038A-72AF-F2FE8AF131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98" name="Freeform 114">
                <a:extLst>
                  <a:ext uri="{FF2B5EF4-FFF2-40B4-BE49-F238E27FC236}">
                    <a16:creationId xmlns:a16="http://schemas.microsoft.com/office/drawing/2014/main" id="{9ADA3CEE-5E74-6B59-3234-9F24DAB4EED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899" name="Freeform 115">
                <a:extLst>
                  <a:ext uri="{FF2B5EF4-FFF2-40B4-BE49-F238E27FC236}">
                    <a16:creationId xmlns:a16="http://schemas.microsoft.com/office/drawing/2014/main" id="{3985F7B5-F0F2-6DD3-EF9F-DE27AA614B3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00" name="Oval 116">
                <a:extLst>
                  <a:ext uri="{FF2B5EF4-FFF2-40B4-BE49-F238E27FC236}">
                    <a16:creationId xmlns:a16="http://schemas.microsoft.com/office/drawing/2014/main" id="{835BE1E1-8849-1ED5-D942-F5B9A484D37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01" name="Oval 117">
                <a:extLst>
                  <a:ext uri="{FF2B5EF4-FFF2-40B4-BE49-F238E27FC236}">
                    <a16:creationId xmlns:a16="http://schemas.microsoft.com/office/drawing/2014/main" id="{33F6331B-3C9F-18D6-BC4F-B7BB57C9F73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02" name="Oval 118">
                <a:extLst>
                  <a:ext uri="{FF2B5EF4-FFF2-40B4-BE49-F238E27FC236}">
                    <a16:creationId xmlns:a16="http://schemas.microsoft.com/office/drawing/2014/main" id="{50CE4127-7BEF-7AAE-7E0E-1A23C1AF2D3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03" name="Oval 119">
                <a:extLst>
                  <a:ext uri="{FF2B5EF4-FFF2-40B4-BE49-F238E27FC236}">
                    <a16:creationId xmlns:a16="http://schemas.microsoft.com/office/drawing/2014/main" id="{06CBF0FB-2DF4-BE7B-A8C8-1E6140D3AAB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04" name="Oval 120">
                <a:extLst>
                  <a:ext uri="{FF2B5EF4-FFF2-40B4-BE49-F238E27FC236}">
                    <a16:creationId xmlns:a16="http://schemas.microsoft.com/office/drawing/2014/main" id="{D11F2C2B-0681-5A27-E566-2B740AEF8DD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05" name="Oval 121">
                <a:extLst>
                  <a:ext uri="{FF2B5EF4-FFF2-40B4-BE49-F238E27FC236}">
                    <a16:creationId xmlns:a16="http://schemas.microsoft.com/office/drawing/2014/main" id="{A64FFEC8-4E4F-359E-165A-848769EA61E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4906" name="Group 122">
              <a:extLst>
                <a:ext uri="{FF2B5EF4-FFF2-40B4-BE49-F238E27FC236}">
                  <a16:creationId xmlns:a16="http://schemas.microsoft.com/office/drawing/2014/main" id="{951B042C-2DD1-E066-C1CF-F230D5E3533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4907" name="Freeform 123">
                <a:extLst>
                  <a:ext uri="{FF2B5EF4-FFF2-40B4-BE49-F238E27FC236}">
                    <a16:creationId xmlns:a16="http://schemas.microsoft.com/office/drawing/2014/main" id="{2FB791F2-7907-902E-B7EC-09C0819179A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08" name="Freeform 124">
                <a:extLst>
                  <a:ext uri="{FF2B5EF4-FFF2-40B4-BE49-F238E27FC236}">
                    <a16:creationId xmlns:a16="http://schemas.microsoft.com/office/drawing/2014/main" id="{8D06273F-265E-2506-A635-5ED3D03F994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09" name="Freeform 125">
                <a:extLst>
                  <a:ext uri="{FF2B5EF4-FFF2-40B4-BE49-F238E27FC236}">
                    <a16:creationId xmlns:a16="http://schemas.microsoft.com/office/drawing/2014/main" id="{29729D6E-8B50-EC14-9733-AF0D370C9B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10" name="Freeform 126">
                <a:extLst>
                  <a:ext uri="{FF2B5EF4-FFF2-40B4-BE49-F238E27FC236}">
                    <a16:creationId xmlns:a16="http://schemas.microsoft.com/office/drawing/2014/main" id="{828E79B1-A4E8-A6B3-BD76-B39C4FF97A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11" name="Freeform 127">
                <a:extLst>
                  <a:ext uri="{FF2B5EF4-FFF2-40B4-BE49-F238E27FC236}">
                    <a16:creationId xmlns:a16="http://schemas.microsoft.com/office/drawing/2014/main" id="{870BB7E0-5A24-BF98-DD75-02FEC2056FC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12" name="Freeform 128">
                <a:extLst>
                  <a:ext uri="{FF2B5EF4-FFF2-40B4-BE49-F238E27FC236}">
                    <a16:creationId xmlns:a16="http://schemas.microsoft.com/office/drawing/2014/main" id="{83042C40-592C-1AC5-DF23-D04985CEA9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4913" name="Freeform 129">
                <a:extLst>
                  <a:ext uri="{FF2B5EF4-FFF2-40B4-BE49-F238E27FC236}">
                    <a16:creationId xmlns:a16="http://schemas.microsoft.com/office/drawing/2014/main" id="{CD88287B-709F-F580-D423-4252B62AE080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374914" name="Group 130">
                <a:extLst>
                  <a:ext uri="{FF2B5EF4-FFF2-40B4-BE49-F238E27FC236}">
                    <a16:creationId xmlns:a16="http://schemas.microsoft.com/office/drawing/2014/main" id="{0F679A48-7F54-9F92-4B81-D96748D49F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4915" name="Oval 131">
                  <a:extLst>
                    <a:ext uri="{FF2B5EF4-FFF2-40B4-BE49-F238E27FC236}">
                      <a16:creationId xmlns:a16="http://schemas.microsoft.com/office/drawing/2014/main" id="{200B2ECC-4202-AE7C-4FC4-D66FCB389C4E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4916" name="Oval 132">
                  <a:extLst>
                    <a:ext uri="{FF2B5EF4-FFF2-40B4-BE49-F238E27FC236}">
                      <a16:creationId xmlns:a16="http://schemas.microsoft.com/office/drawing/2014/main" id="{955E0DD5-DC85-8FAB-2DAE-E0F16090633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4917" name="Oval 133">
                  <a:extLst>
                    <a:ext uri="{FF2B5EF4-FFF2-40B4-BE49-F238E27FC236}">
                      <a16:creationId xmlns:a16="http://schemas.microsoft.com/office/drawing/2014/main" id="{45713D85-84E2-357E-C222-1A70AA4430B5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4918" name="Oval 134">
                  <a:extLst>
                    <a:ext uri="{FF2B5EF4-FFF2-40B4-BE49-F238E27FC236}">
                      <a16:creationId xmlns:a16="http://schemas.microsoft.com/office/drawing/2014/main" id="{7EE6682E-1EAA-A11A-41FC-F3E41AADB04F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374850" name="Rectangle 66">
            <a:extLst>
              <a:ext uri="{FF2B5EF4-FFF2-40B4-BE49-F238E27FC236}">
                <a16:creationId xmlns:a16="http://schemas.microsoft.com/office/drawing/2014/main" id="{DBD96AF2-BC2D-B0FC-BFD9-636C07D1172B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74851" name="Rectangle 67">
            <a:extLst>
              <a:ext uri="{FF2B5EF4-FFF2-40B4-BE49-F238E27FC236}">
                <a16:creationId xmlns:a16="http://schemas.microsoft.com/office/drawing/2014/main" id="{3F982BFC-85A9-9B86-7424-F79E2CE71623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74852" name="Rectangle 68">
            <a:extLst>
              <a:ext uri="{FF2B5EF4-FFF2-40B4-BE49-F238E27FC236}">
                <a16:creationId xmlns:a16="http://schemas.microsoft.com/office/drawing/2014/main" id="{7198033A-0867-17FA-91A7-A19B9C018F54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74853" name="Rectangle 69">
            <a:extLst>
              <a:ext uri="{FF2B5EF4-FFF2-40B4-BE49-F238E27FC236}">
                <a16:creationId xmlns:a16="http://schemas.microsoft.com/office/drawing/2014/main" id="{4B85CABE-DB5F-3320-3512-333DB8629DF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74854" name="Rectangle 70">
            <a:extLst>
              <a:ext uri="{FF2B5EF4-FFF2-40B4-BE49-F238E27FC236}">
                <a16:creationId xmlns:a16="http://schemas.microsoft.com/office/drawing/2014/main" id="{19C6D07F-C0D5-4FFA-81C7-6A5FC35F717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58E075A-3567-45D6-95D4-E250A136D3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631FD-21AA-2251-C6CC-9FE52E60F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2748F7-B59B-2521-A584-89D4C22AA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26874-0D7E-5021-3177-D22510CA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F26B9-E347-C89C-89F6-980C64822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B8BC5-5E31-E287-78A7-CE8AA68C2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A83A3-F547-40E6-9417-EE4C21E88B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5886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6494BD-40BB-D6B5-62C3-6EBD02858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AB4B41-31A1-5DDC-FBC5-7AFB5C2F76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F2067-72FF-589D-537E-1EE76D44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FA4F2-E099-BAE6-DB5D-C99A5520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DFCA1-E29A-A75F-8C70-11775C266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FEB2E-735D-4B1B-9F78-DF0DD3CDA2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9329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6EBE7-B975-19BE-33DA-380F09CB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3A091-6026-B4D1-4C50-D378AD455BA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B28CA-6BCB-317B-0A78-49CD9DF26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C9DB4-28CF-91D1-B932-A525CE4E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1637BD-724B-0A28-E163-381FC8D3B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BFE5F7-B5CB-3DB6-AE67-D3F80D16D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40359E1-E8EE-4747-9857-3A2409BE68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16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6E466-4832-25A0-F4C0-455E983B8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E0AD3-5F4E-A734-F27F-69FF3AF92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0F5E7-2BE7-1080-5881-44CAD7454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6B26D-05D2-1E57-77B8-5BED3F96E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B30E0-170A-ECF9-58F9-FC255973A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81C72-771F-43A0-BC64-F7F18CE916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88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A54CA-79CE-7282-6CCD-C05000A9F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27867-F3F3-389A-D3FB-C8A0E8940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8EEDD-9FBF-EA6C-A500-4B1D23544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AF4DA-5F43-FF84-65A8-88E5C912B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3D821-05CF-9584-FE90-B69C378A6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94D08-175F-414E-87C5-E8EF617992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708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B1695-F22E-36A4-8A0E-7DA2035F1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103AF-CA6F-FF61-A0ED-DC7635513C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361522-CA24-3525-2025-1CB0E6174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1210F-9748-828E-F997-FB4EB4E17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AB1E0B-294F-BC2E-CE02-6C0422217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BBD1C-8B7E-D824-5E19-FD7234482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BE122-0105-4BF9-BADD-A25B58B619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090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852AC-88A9-65BE-A75B-017EF8C9D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AF340-7D65-6494-C74D-211293CD1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FC02AA-68CF-BDC7-80DD-0B6339840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C26376-71BB-DE83-63ED-54C078A049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1C9E4E-CAFB-36C0-D262-A12C3646B7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6BD0E4-2545-8491-B894-F9765E087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994CEE-F344-768C-751C-BC0D4C5A4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FCA0EB-DF23-BBF2-E758-B990ABCC3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A7DA4-9F8B-4CD8-93A7-C87512B3AE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99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F405A-A315-0D85-B51F-74EDBF52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D46978-5C60-343E-FC40-4D5074E62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7A4EFA-A690-AC4C-0EA3-305F3EF83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C64D28-3F35-8B19-6777-E1B016B82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D3FA5-0773-4A28-BADB-A0D6782B73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55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3C37D7-7071-3BF9-D34F-556E6213A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DE2B3D-70F2-0F57-6710-F5CCC1AE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57DCF-09CB-A9DA-0075-007B1424C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5EE40-F4B6-421D-94D6-6253A0744B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30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B3E57-6A05-0109-4638-333F4C944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469C8-3AC4-563F-0592-0DA58EB6F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7B97B-E7CF-5A8A-79B6-2D6A6B23F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CEACE-3AE8-412E-13AE-8BA62CB52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47E880-E5BA-1974-3A4A-1BE10957B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34B0CB-6B64-84FC-6E81-B511DF401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C6492-D1AD-46EE-9E6F-1FEBF4095A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297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A9BAE-414F-BF7E-BBF6-EC65D369F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76FE6C-EC3D-CDE1-F77F-02E5DAA715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593885-9B5C-128F-8072-F1D961B43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804CCE-B55F-8E34-2271-EDFC2681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66A5D-7545-0FE6-21F5-68A05767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C3E702-ADF9-7FD2-3DCB-9FBC29C22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66754-0A08-4A97-8F29-9C21A51016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333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84" name="Freeform 24">
            <a:extLst>
              <a:ext uri="{FF2B5EF4-FFF2-40B4-BE49-F238E27FC236}">
                <a16:creationId xmlns:a16="http://schemas.microsoft.com/office/drawing/2014/main" id="{00A60290-D2E3-5880-175C-10071B66640C}"/>
              </a:ext>
            </a:extLst>
          </p:cNvPr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373837" name="Group 77">
            <a:extLst>
              <a:ext uri="{FF2B5EF4-FFF2-40B4-BE49-F238E27FC236}">
                <a16:creationId xmlns:a16="http://schemas.microsoft.com/office/drawing/2014/main" id="{F7BA72B7-C19B-DC0A-1248-090233691307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3763" name="Freeform 3">
              <a:extLst>
                <a:ext uri="{FF2B5EF4-FFF2-40B4-BE49-F238E27FC236}">
                  <a16:creationId xmlns:a16="http://schemas.microsoft.com/office/drawing/2014/main" id="{9393AF8C-C5C8-965C-A8D8-40E6032E478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373834" name="Group 74">
              <a:extLst>
                <a:ext uri="{FF2B5EF4-FFF2-40B4-BE49-F238E27FC236}">
                  <a16:creationId xmlns:a16="http://schemas.microsoft.com/office/drawing/2014/main" id="{02CA30EC-D8E4-DA5D-25A0-A6E8C37D34F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3774" name="Oval 14">
                <a:extLst>
                  <a:ext uri="{FF2B5EF4-FFF2-40B4-BE49-F238E27FC236}">
                    <a16:creationId xmlns:a16="http://schemas.microsoft.com/office/drawing/2014/main" id="{95BD9A66-B5CF-1649-800F-3BAEB32C1B5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75" name="Oval 15">
                <a:extLst>
                  <a:ext uri="{FF2B5EF4-FFF2-40B4-BE49-F238E27FC236}">
                    <a16:creationId xmlns:a16="http://schemas.microsoft.com/office/drawing/2014/main" id="{8D74E652-7C6A-49FB-0226-A4B6129473D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76" name="Oval 16">
                <a:extLst>
                  <a:ext uri="{FF2B5EF4-FFF2-40B4-BE49-F238E27FC236}">
                    <a16:creationId xmlns:a16="http://schemas.microsoft.com/office/drawing/2014/main" id="{8AF299ED-1E71-C6A7-32DD-2E1FF64D067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77" name="Oval 17">
                <a:extLst>
                  <a:ext uri="{FF2B5EF4-FFF2-40B4-BE49-F238E27FC236}">
                    <a16:creationId xmlns:a16="http://schemas.microsoft.com/office/drawing/2014/main" id="{E25D770B-8004-9B1F-63C0-61C619C1330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78" name="Oval 18">
                <a:extLst>
                  <a:ext uri="{FF2B5EF4-FFF2-40B4-BE49-F238E27FC236}">
                    <a16:creationId xmlns:a16="http://schemas.microsoft.com/office/drawing/2014/main" id="{F45F8F49-6600-F351-5478-4BEFDC4D208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79" name="Freeform 19">
                <a:extLst>
                  <a:ext uri="{FF2B5EF4-FFF2-40B4-BE49-F238E27FC236}">
                    <a16:creationId xmlns:a16="http://schemas.microsoft.com/office/drawing/2014/main" id="{F52EDA47-4717-8873-BBC7-F0FE608F7B0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80" name="Freeform 20">
                <a:extLst>
                  <a:ext uri="{FF2B5EF4-FFF2-40B4-BE49-F238E27FC236}">
                    <a16:creationId xmlns:a16="http://schemas.microsoft.com/office/drawing/2014/main" id="{9C1918F7-82BC-D1FA-DAE3-B7A58E95378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81" name="Freeform 21">
                <a:extLst>
                  <a:ext uri="{FF2B5EF4-FFF2-40B4-BE49-F238E27FC236}">
                    <a16:creationId xmlns:a16="http://schemas.microsoft.com/office/drawing/2014/main" id="{EC54FD72-E695-A80A-0B52-0D841429BBB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82" name="Freeform 22">
                <a:extLst>
                  <a:ext uri="{FF2B5EF4-FFF2-40B4-BE49-F238E27FC236}">
                    <a16:creationId xmlns:a16="http://schemas.microsoft.com/office/drawing/2014/main" id="{181D2C79-E302-56AA-50B4-C0E5F9641CB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83" name="Freeform 23">
                <a:extLst>
                  <a:ext uri="{FF2B5EF4-FFF2-40B4-BE49-F238E27FC236}">
                    <a16:creationId xmlns:a16="http://schemas.microsoft.com/office/drawing/2014/main" id="{055237AC-37F3-0C40-2942-ABAE84BD851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13" name="Oval 53">
                <a:extLst>
                  <a:ext uri="{FF2B5EF4-FFF2-40B4-BE49-F238E27FC236}">
                    <a16:creationId xmlns:a16="http://schemas.microsoft.com/office/drawing/2014/main" id="{24C4FFF8-9059-C3DA-0419-7D1A08FB103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3833" name="Group 73">
              <a:extLst>
                <a:ext uri="{FF2B5EF4-FFF2-40B4-BE49-F238E27FC236}">
                  <a16:creationId xmlns:a16="http://schemas.microsoft.com/office/drawing/2014/main" id="{083982CD-9389-C695-E6E0-4AA0EE29951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3766" name="Oval 6">
                <a:extLst>
                  <a:ext uri="{FF2B5EF4-FFF2-40B4-BE49-F238E27FC236}">
                    <a16:creationId xmlns:a16="http://schemas.microsoft.com/office/drawing/2014/main" id="{A3722EA4-2382-B98B-1C2D-BBA2A2B2B80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67" name="Oval 7">
                <a:extLst>
                  <a:ext uri="{FF2B5EF4-FFF2-40B4-BE49-F238E27FC236}">
                    <a16:creationId xmlns:a16="http://schemas.microsoft.com/office/drawing/2014/main" id="{0170AA82-8509-060D-3968-E66CDD15843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68" name="Oval 8">
                <a:extLst>
                  <a:ext uri="{FF2B5EF4-FFF2-40B4-BE49-F238E27FC236}">
                    <a16:creationId xmlns:a16="http://schemas.microsoft.com/office/drawing/2014/main" id="{B539A99D-85FB-825B-FB53-86E1AEE3231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69" name="Oval 9">
                <a:extLst>
                  <a:ext uri="{FF2B5EF4-FFF2-40B4-BE49-F238E27FC236}">
                    <a16:creationId xmlns:a16="http://schemas.microsoft.com/office/drawing/2014/main" id="{A15CA946-A5AF-7C9A-634F-1C4302FE8AF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70" name="Oval 10">
                <a:extLst>
                  <a:ext uri="{FF2B5EF4-FFF2-40B4-BE49-F238E27FC236}">
                    <a16:creationId xmlns:a16="http://schemas.microsoft.com/office/drawing/2014/main" id="{F3E2CAAE-5691-A7E1-15C6-0ED3E8236F6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71" name="Oval 11">
                <a:extLst>
                  <a:ext uri="{FF2B5EF4-FFF2-40B4-BE49-F238E27FC236}">
                    <a16:creationId xmlns:a16="http://schemas.microsoft.com/office/drawing/2014/main" id="{05A024D2-3C40-17B6-AFD7-B01D6DDF0BE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72" name="Oval 12">
                <a:extLst>
                  <a:ext uri="{FF2B5EF4-FFF2-40B4-BE49-F238E27FC236}">
                    <a16:creationId xmlns:a16="http://schemas.microsoft.com/office/drawing/2014/main" id="{497BB00C-EFA5-56ED-5555-9EAA8053E9C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73" name="Oval 13">
                <a:extLst>
                  <a:ext uri="{FF2B5EF4-FFF2-40B4-BE49-F238E27FC236}">
                    <a16:creationId xmlns:a16="http://schemas.microsoft.com/office/drawing/2014/main" id="{258DF903-C27E-C96E-C21E-D7041231CC0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85" name="Freeform 25">
                <a:extLst>
                  <a:ext uri="{FF2B5EF4-FFF2-40B4-BE49-F238E27FC236}">
                    <a16:creationId xmlns:a16="http://schemas.microsoft.com/office/drawing/2014/main" id="{C41F2706-B300-DD97-4FCD-536BCDBF68B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86" name="Freeform 26">
                <a:extLst>
                  <a:ext uri="{FF2B5EF4-FFF2-40B4-BE49-F238E27FC236}">
                    <a16:creationId xmlns:a16="http://schemas.microsoft.com/office/drawing/2014/main" id="{DEF21CF3-E215-4925-FA72-7F38582DA51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87" name="Freeform 27">
                <a:extLst>
                  <a:ext uri="{FF2B5EF4-FFF2-40B4-BE49-F238E27FC236}">
                    <a16:creationId xmlns:a16="http://schemas.microsoft.com/office/drawing/2014/main" id="{23B72975-D89A-C4A6-BB85-5C4E8CA02BB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88" name="Freeform 28">
                <a:extLst>
                  <a:ext uri="{FF2B5EF4-FFF2-40B4-BE49-F238E27FC236}">
                    <a16:creationId xmlns:a16="http://schemas.microsoft.com/office/drawing/2014/main" id="{63637CAE-49D0-02B8-CF90-0F20B4A55B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89" name="Freeform 29">
                <a:extLst>
                  <a:ext uri="{FF2B5EF4-FFF2-40B4-BE49-F238E27FC236}">
                    <a16:creationId xmlns:a16="http://schemas.microsoft.com/office/drawing/2014/main" id="{565DA6DD-22CC-53D9-FCAD-B9BBF1D6151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90" name="Freeform 30">
                <a:extLst>
                  <a:ext uri="{FF2B5EF4-FFF2-40B4-BE49-F238E27FC236}">
                    <a16:creationId xmlns:a16="http://schemas.microsoft.com/office/drawing/2014/main" id="{21D35BAE-A15C-83AD-8557-D9C5794F03F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91" name="Freeform 31">
                <a:extLst>
                  <a:ext uri="{FF2B5EF4-FFF2-40B4-BE49-F238E27FC236}">
                    <a16:creationId xmlns:a16="http://schemas.microsoft.com/office/drawing/2014/main" id="{45F898F5-BE49-BB14-55ED-EC0485B1805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92" name="Freeform 32">
                <a:extLst>
                  <a:ext uri="{FF2B5EF4-FFF2-40B4-BE49-F238E27FC236}">
                    <a16:creationId xmlns:a16="http://schemas.microsoft.com/office/drawing/2014/main" id="{CBBEAF83-9DE3-EE04-A4FC-AD8C749C177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93" name="Freeform 33">
                <a:extLst>
                  <a:ext uri="{FF2B5EF4-FFF2-40B4-BE49-F238E27FC236}">
                    <a16:creationId xmlns:a16="http://schemas.microsoft.com/office/drawing/2014/main" id="{1028CCA0-C061-412B-E270-E471C85F45D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94" name="Freeform 34">
                <a:extLst>
                  <a:ext uri="{FF2B5EF4-FFF2-40B4-BE49-F238E27FC236}">
                    <a16:creationId xmlns:a16="http://schemas.microsoft.com/office/drawing/2014/main" id="{882AE16C-DD19-05D7-5378-A8BDF67D9F6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3836" name="Group 76">
              <a:extLst>
                <a:ext uri="{FF2B5EF4-FFF2-40B4-BE49-F238E27FC236}">
                  <a16:creationId xmlns:a16="http://schemas.microsoft.com/office/drawing/2014/main" id="{3BA18C96-7610-3BBA-E640-37B0236ADEE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3795" name="Freeform 35">
                <a:extLst>
                  <a:ext uri="{FF2B5EF4-FFF2-40B4-BE49-F238E27FC236}">
                    <a16:creationId xmlns:a16="http://schemas.microsoft.com/office/drawing/2014/main" id="{C78B05C3-EF02-2334-347A-1797FD2D5BFF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96" name="Freeform 36">
                <a:extLst>
                  <a:ext uri="{FF2B5EF4-FFF2-40B4-BE49-F238E27FC236}">
                    <a16:creationId xmlns:a16="http://schemas.microsoft.com/office/drawing/2014/main" id="{09DCBC2E-6C04-5B80-ECBB-C9B75080B31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97" name="Freeform 37">
                <a:extLst>
                  <a:ext uri="{FF2B5EF4-FFF2-40B4-BE49-F238E27FC236}">
                    <a16:creationId xmlns:a16="http://schemas.microsoft.com/office/drawing/2014/main" id="{3F2D8863-9195-04C9-10BD-C6F236783D0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98" name="Freeform 38">
                <a:extLst>
                  <a:ext uri="{FF2B5EF4-FFF2-40B4-BE49-F238E27FC236}">
                    <a16:creationId xmlns:a16="http://schemas.microsoft.com/office/drawing/2014/main" id="{292069D2-C456-3A5E-6215-AE08E68602B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799" name="Freeform 39">
                <a:extLst>
                  <a:ext uri="{FF2B5EF4-FFF2-40B4-BE49-F238E27FC236}">
                    <a16:creationId xmlns:a16="http://schemas.microsoft.com/office/drawing/2014/main" id="{4318B4D3-F760-BD9A-F441-85CCB9A033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00" name="Freeform 40">
                <a:extLst>
                  <a:ext uri="{FF2B5EF4-FFF2-40B4-BE49-F238E27FC236}">
                    <a16:creationId xmlns:a16="http://schemas.microsoft.com/office/drawing/2014/main" id="{43E977C5-96F3-3603-6F70-24CC7408A44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01" name="Freeform 41">
                <a:extLst>
                  <a:ext uri="{FF2B5EF4-FFF2-40B4-BE49-F238E27FC236}">
                    <a16:creationId xmlns:a16="http://schemas.microsoft.com/office/drawing/2014/main" id="{99A68C26-F294-19E5-1466-26D99FF765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02" name="Freeform 42">
                <a:extLst>
                  <a:ext uri="{FF2B5EF4-FFF2-40B4-BE49-F238E27FC236}">
                    <a16:creationId xmlns:a16="http://schemas.microsoft.com/office/drawing/2014/main" id="{F84FE1A2-0353-81AD-DC26-AB12F8FAC4C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03" name="Freeform 43">
                <a:extLst>
                  <a:ext uri="{FF2B5EF4-FFF2-40B4-BE49-F238E27FC236}">
                    <a16:creationId xmlns:a16="http://schemas.microsoft.com/office/drawing/2014/main" id="{38459CD9-BD4C-73F7-ED40-A7A05F8755A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04" name="Freeform 44">
                <a:extLst>
                  <a:ext uri="{FF2B5EF4-FFF2-40B4-BE49-F238E27FC236}">
                    <a16:creationId xmlns:a16="http://schemas.microsoft.com/office/drawing/2014/main" id="{74BF1578-018E-4897-79AF-8698E6FBD61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05" name="Freeform 45">
                <a:extLst>
                  <a:ext uri="{FF2B5EF4-FFF2-40B4-BE49-F238E27FC236}">
                    <a16:creationId xmlns:a16="http://schemas.microsoft.com/office/drawing/2014/main" id="{A8A34965-1CED-FB62-A449-7ABFFFD2C36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15" name="Oval 55">
                <a:extLst>
                  <a:ext uri="{FF2B5EF4-FFF2-40B4-BE49-F238E27FC236}">
                    <a16:creationId xmlns:a16="http://schemas.microsoft.com/office/drawing/2014/main" id="{21D83411-CCEA-2AE8-5605-BFE651318ED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16" name="Oval 56">
                <a:extLst>
                  <a:ext uri="{FF2B5EF4-FFF2-40B4-BE49-F238E27FC236}">
                    <a16:creationId xmlns:a16="http://schemas.microsoft.com/office/drawing/2014/main" id="{7B28B763-7A1E-923F-1B93-8C58C44D5E0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17" name="Oval 57">
                <a:extLst>
                  <a:ext uri="{FF2B5EF4-FFF2-40B4-BE49-F238E27FC236}">
                    <a16:creationId xmlns:a16="http://schemas.microsoft.com/office/drawing/2014/main" id="{4C0892FC-52AC-3419-324E-2CF9500317D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18" name="Oval 58">
                <a:extLst>
                  <a:ext uri="{FF2B5EF4-FFF2-40B4-BE49-F238E27FC236}">
                    <a16:creationId xmlns:a16="http://schemas.microsoft.com/office/drawing/2014/main" id="{3040AEF4-E15E-D6CD-DA4E-4D94E8125AA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19" name="Oval 59">
                <a:extLst>
                  <a:ext uri="{FF2B5EF4-FFF2-40B4-BE49-F238E27FC236}">
                    <a16:creationId xmlns:a16="http://schemas.microsoft.com/office/drawing/2014/main" id="{4E06192C-F744-320D-D4B0-D1D296124B3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20" name="Oval 60">
                <a:extLst>
                  <a:ext uri="{FF2B5EF4-FFF2-40B4-BE49-F238E27FC236}">
                    <a16:creationId xmlns:a16="http://schemas.microsoft.com/office/drawing/2014/main" id="{2D7B4F54-2C09-4F69-0F62-D8BD903EFEF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73835" name="Group 75">
              <a:extLst>
                <a:ext uri="{FF2B5EF4-FFF2-40B4-BE49-F238E27FC236}">
                  <a16:creationId xmlns:a16="http://schemas.microsoft.com/office/drawing/2014/main" id="{552A179A-CCB5-01B5-C0EF-D6A774B43C2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3806" name="Freeform 46">
                <a:extLst>
                  <a:ext uri="{FF2B5EF4-FFF2-40B4-BE49-F238E27FC236}">
                    <a16:creationId xmlns:a16="http://schemas.microsoft.com/office/drawing/2014/main" id="{B845EB97-9E2E-4856-2035-656B826728E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07" name="Freeform 47">
                <a:extLst>
                  <a:ext uri="{FF2B5EF4-FFF2-40B4-BE49-F238E27FC236}">
                    <a16:creationId xmlns:a16="http://schemas.microsoft.com/office/drawing/2014/main" id="{9E6A54C5-4055-B0F7-3DD3-DCE79428B31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08" name="Freeform 48">
                <a:extLst>
                  <a:ext uri="{FF2B5EF4-FFF2-40B4-BE49-F238E27FC236}">
                    <a16:creationId xmlns:a16="http://schemas.microsoft.com/office/drawing/2014/main" id="{18E46548-6F69-0112-F1F5-0612A33940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09" name="Freeform 49">
                <a:extLst>
                  <a:ext uri="{FF2B5EF4-FFF2-40B4-BE49-F238E27FC236}">
                    <a16:creationId xmlns:a16="http://schemas.microsoft.com/office/drawing/2014/main" id="{402C68A8-32AD-4DF5-D185-96A8FF01C2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10" name="Freeform 50">
                <a:extLst>
                  <a:ext uri="{FF2B5EF4-FFF2-40B4-BE49-F238E27FC236}">
                    <a16:creationId xmlns:a16="http://schemas.microsoft.com/office/drawing/2014/main" id="{426463AE-B930-76DB-0CCD-FC4828FB2C6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11" name="Freeform 51">
                <a:extLst>
                  <a:ext uri="{FF2B5EF4-FFF2-40B4-BE49-F238E27FC236}">
                    <a16:creationId xmlns:a16="http://schemas.microsoft.com/office/drawing/2014/main" id="{B96B0251-2257-A3C9-AB6E-662368FD682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3812" name="Freeform 52">
                <a:extLst>
                  <a:ext uri="{FF2B5EF4-FFF2-40B4-BE49-F238E27FC236}">
                    <a16:creationId xmlns:a16="http://schemas.microsoft.com/office/drawing/2014/main" id="{5AFD002C-2072-373D-6AD5-36AEEE273F9A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373821" name="Group 61">
                <a:extLst>
                  <a:ext uri="{FF2B5EF4-FFF2-40B4-BE49-F238E27FC236}">
                    <a16:creationId xmlns:a16="http://schemas.microsoft.com/office/drawing/2014/main" id="{654A929E-4E6D-FD44-D068-45C3676BC5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3822" name="Oval 62">
                  <a:extLst>
                    <a:ext uri="{FF2B5EF4-FFF2-40B4-BE49-F238E27FC236}">
                      <a16:creationId xmlns:a16="http://schemas.microsoft.com/office/drawing/2014/main" id="{7F11F0C3-FE3C-5155-24F7-93E5E18412E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3823" name="Oval 63">
                  <a:extLst>
                    <a:ext uri="{FF2B5EF4-FFF2-40B4-BE49-F238E27FC236}">
                      <a16:creationId xmlns:a16="http://schemas.microsoft.com/office/drawing/2014/main" id="{CD9A3FBE-F3B5-6FD6-7E1B-FC1905D814E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3824" name="Oval 64">
                  <a:extLst>
                    <a:ext uri="{FF2B5EF4-FFF2-40B4-BE49-F238E27FC236}">
                      <a16:creationId xmlns:a16="http://schemas.microsoft.com/office/drawing/2014/main" id="{3F6E051E-1C7C-48F1-35CE-68DB8944B75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3825" name="Oval 65">
                  <a:extLst>
                    <a:ext uri="{FF2B5EF4-FFF2-40B4-BE49-F238E27FC236}">
                      <a16:creationId xmlns:a16="http://schemas.microsoft.com/office/drawing/2014/main" id="{40DA36DD-7CCE-CDA1-1286-9DBC613BFE4D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373826" name="Rectangle 66">
            <a:extLst>
              <a:ext uri="{FF2B5EF4-FFF2-40B4-BE49-F238E27FC236}">
                <a16:creationId xmlns:a16="http://schemas.microsoft.com/office/drawing/2014/main" id="{110E22B9-62C2-D243-A853-4870559E7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73838" name="Rectangle 78">
            <a:extLst>
              <a:ext uri="{FF2B5EF4-FFF2-40B4-BE49-F238E27FC236}">
                <a16:creationId xmlns:a16="http://schemas.microsoft.com/office/drawing/2014/main" id="{703F4D15-696C-2FBF-BAD7-8280069BE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73839" name="Rectangle 79">
            <a:extLst>
              <a:ext uri="{FF2B5EF4-FFF2-40B4-BE49-F238E27FC236}">
                <a16:creationId xmlns:a16="http://schemas.microsoft.com/office/drawing/2014/main" id="{E4BA00F3-D1F0-66EE-F7DB-F09CBFA5E0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373840" name="Rectangle 80">
            <a:extLst>
              <a:ext uri="{FF2B5EF4-FFF2-40B4-BE49-F238E27FC236}">
                <a16:creationId xmlns:a16="http://schemas.microsoft.com/office/drawing/2014/main" id="{DA299F34-3F12-3F84-D4CB-368F967735C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373841" name="Rectangle 81">
            <a:extLst>
              <a:ext uri="{FF2B5EF4-FFF2-40B4-BE49-F238E27FC236}">
                <a16:creationId xmlns:a16="http://schemas.microsoft.com/office/drawing/2014/main" id="{8B713F6E-8739-BA58-08AE-26D804565DD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981B776-0FA0-460C-B375-7C97CE5AED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4" name="Text Box 4">
            <a:extLst>
              <a:ext uri="{FF2B5EF4-FFF2-40B4-BE49-F238E27FC236}">
                <a16:creationId xmlns:a16="http://schemas.microsoft.com/office/drawing/2014/main" id="{7417A324-A5E0-EE9E-0108-9BC36A574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85800"/>
            <a:ext cx="5867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/>
              <a:t>Empowering African American</a:t>
            </a:r>
          </a:p>
          <a:p>
            <a:r>
              <a:rPr lang="en-US" altLang="en-US" sz="3200"/>
              <a:t>		Males</a:t>
            </a:r>
          </a:p>
        </p:txBody>
      </p:sp>
      <p:pic>
        <p:nvPicPr>
          <p:cNvPr id="399367" name="Picture 7">
            <a:extLst>
              <a:ext uri="{FF2B5EF4-FFF2-40B4-BE49-F238E27FC236}">
                <a16:creationId xmlns:a16="http://schemas.microsoft.com/office/drawing/2014/main" id="{965C4124-2982-1904-0710-B90A63788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590800"/>
            <a:ext cx="26543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>
            <a:extLst>
              <a:ext uri="{FF2B5EF4-FFF2-40B4-BE49-F238E27FC236}">
                <a16:creationId xmlns:a16="http://schemas.microsoft.com/office/drawing/2014/main" id="{205294D5-159D-CED2-F352-5A2A1A69C1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Create a Committee </a:t>
            </a:r>
          </a:p>
        </p:txBody>
      </p:sp>
      <p:sp>
        <p:nvSpPr>
          <p:cNvPr id="417795" name="Rectangle 3">
            <a:extLst>
              <a:ext uri="{FF2B5EF4-FFF2-40B4-BE49-F238E27FC236}">
                <a16:creationId xmlns:a16="http://schemas.microsoft.com/office/drawing/2014/main" id="{0A10AA62-5572-5982-7DEB-88A2CD59705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743200" y="1600200"/>
            <a:ext cx="6172200" cy="4525963"/>
          </a:xfrm>
        </p:spPr>
        <p:txBody>
          <a:bodyPr/>
          <a:lstStyle/>
          <a:p>
            <a:r>
              <a:rPr lang="en-US" altLang="en-US" sz="2400"/>
              <a:t>Don’t go </a:t>
            </a:r>
            <a:r>
              <a:rPr lang="en-US" altLang="en-US" sz="2400" u="sng"/>
              <a:t>ugh</a:t>
            </a:r>
            <a:r>
              <a:rPr lang="en-US" altLang="en-US" sz="2400"/>
              <a:t>!</a:t>
            </a:r>
          </a:p>
          <a:p>
            <a:r>
              <a:rPr lang="en-US" altLang="en-US" sz="2400" u="sng"/>
              <a:t>Plug</a:t>
            </a:r>
            <a:r>
              <a:rPr lang="en-US" altLang="en-US" sz="2400"/>
              <a:t>, all your talents together</a:t>
            </a:r>
          </a:p>
          <a:p>
            <a:r>
              <a:rPr lang="en-US" altLang="en-US" sz="2400"/>
              <a:t>To find what works best</a:t>
            </a:r>
          </a:p>
          <a:p>
            <a:r>
              <a:rPr lang="en-US" altLang="en-US" sz="2400"/>
              <a:t>For the boys in your school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rgbClr val="FF33CC"/>
                </a:solidFill>
              </a:rPr>
              <a:t>Without a catalyst for change for the positive, African American males will continue to fall to the wayside.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                                           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 Be the catalyst!</a:t>
            </a:r>
          </a:p>
        </p:txBody>
      </p:sp>
      <p:pic>
        <p:nvPicPr>
          <p:cNvPr id="417796" name="Picture 4">
            <a:extLst>
              <a:ext uri="{FF2B5EF4-FFF2-40B4-BE49-F238E27FC236}">
                <a16:creationId xmlns:a16="http://schemas.microsoft.com/office/drawing/2014/main" id="{7B41ED81-7F8E-B994-28E7-E1F2CB61111E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3352800"/>
            <a:ext cx="2011363" cy="2743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>
            <a:extLst>
              <a:ext uri="{FF2B5EF4-FFF2-40B4-BE49-F238E27FC236}">
                <a16:creationId xmlns:a16="http://schemas.microsoft.com/office/drawing/2014/main" id="{98AC2D3F-F6E6-11A7-34BA-5C2F36CA57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Love</a:t>
            </a:r>
          </a:p>
        </p:txBody>
      </p:sp>
      <p:sp>
        <p:nvSpPr>
          <p:cNvPr id="419843" name="Rectangle 3">
            <a:extLst>
              <a:ext uri="{FF2B5EF4-FFF2-40B4-BE49-F238E27FC236}">
                <a16:creationId xmlns:a16="http://schemas.microsoft.com/office/drawing/2014/main" id="{44C05E23-CF0E-E0C2-9841-6EF7FD39D40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/>
              <a:t>Is the strongest word  anyone of us knows.</a:t>
            </a:r>
          </a:p>
        </p:txBody>
      </p:sp>
      <p:pic>
        <p:nvPicPr>
          <p:cNvPr id="419844" name="Picture 4">
            <a:extLst>
              <a:ext uri="{FF2B5EF4-FFF2-40B4-BE49-F238E27FC236}">
                <a16:creationId xmlns:a16="http://schemas.microsoft.com/office/drawing/2014/main" id="{26971959-5173-1311-73C2-D3335E162211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2438400"/>
            <a:ext cx="4800600" cy="3349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Text Box 2">
            <a:extLst>
              <a:ext uri="{FF2B5EF4-FFF2-40B4-BE49-F238E27FC236}">
                <a16:creationId xmlns:a16="http://schemas.microsoft.com/office/drawing/2014/main" id="{D3DD83A6-A906-FB28-5BBB-9AFD497BC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205AE0DA-0C38-4AF8-17CF-C869F25A1E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FF"/>
                </a:solidFill>
              </a:rPr>
              <a:t>Stereotypes</a:t>
            </a:r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94DC4204-8DD2-FA36-4647-93878B59305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</a:rPr>
              <a:t>Stereotypes are dangerous perceptions we all have</a:t>
            </a:r>
            <a:r>
              <a:rPr lang="en-US" altLang="en-US" sz="280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/>
              <a:t>Checking one’s own attitude and hidden behaviors.</a:t>
            </a:r>
          </a:p>
        </p:txBody>
      </p:sp>
      <p:pic>
        <p:nvPicPr>
          <p:cNvPr id="407556" name="Picture 4">
            <a:extLst>
              <a:ext uri="{FF2B5EF4-FFF2-40B4-BE49-F238E27FC236}">
                <a16:creationId xmlns:a16="http://schemas.microsoft.com/office/drawing/2014/main" id="{6DA77479-CCB8-8DE5-ACAD-5BBC64DC6950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447800"/>
            <a:ext cx="2671763" cy="495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>
            <a:extLst>
              <a:ext uri="{FF2B5EF4-FFF2-40B4-BE49-F238E27FC236}">
                <a16:creationId xmlns:a16="http://schemas.microsoft.com/office/drawing/2014/main" id="{22004677-1713-B895-FD25-CB72F75575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>
                <a:solidFill>
                  <a:schemeClr val="hlink"/>
                </a:solidFill>
              </a:rPr>
              <a:t>African American Males are 72% less likely to attend college than Caucasian Males.</a:t>
            </a:r>
          </a:p>
        </p:txBody>
      </p:sp>
      <p:sp>
        <p:nvSpPr>
          <p:cNvPr id="400387" name="Rectangle 3">
            <a:extLst>
              <a:ext uri="{FF2B5EF4-FFF2-40B4-BE49-F238E27FC236}">
                <a16:creationId xmlns:a16="http://schemas.microsoft.com/office/drawing/2014/main" id="{8A270CBB-C563-7F8A-B151-73D80158824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400">
                <a:solidFill>
                  <a:srgbClr val="FF66FF"/>
                </a:solidFill>
              </a:rPr>
              <a:t>Over represented in Special education programs.</a:t>
            </a:r>
          </a:p>
          <a:p>
            <a:r>
              <a:rPr lang="en-US" altLang="en-US" sz="2400">
                <a:solidFill>
                  <a:srgbClr val="66FF99"/>
                </a:solidFill>
              </a:rPr>
              <a:t>Have higher levels of behavior problems in the school setting.</a:t>
            </a:r>
          </a:p>
          <a:p>
            <a:r>
              <a:rPr lang="en-US" altLang="en-US" sz="2400">
                <a:solidFill>
                  <a:srgbClr val="00FFFF"/>
                </a:solidFill>
              </a:rPr>
              <a:t>Are often feared by teachers regardless of the teacher’s race.</a:t>
            </a:r>
          </a:p>
          <a:p>
            <a:r>
              <a:rPr lang="en-US" altLang="en-US" sz="2400">
                <a:solidFill>
                  <a:srgbClr val="66FF99"/>
                </a:solidFill>
              </a:rPr>
              <a:t>The odds are against them.</a:t>
            </a:r>
          </a:p>
          <a:p>
            <a:endParaRPr lang="en-US" altLang="en-US" sz="2400">
              <a:solidFill>
                <a:srgbClr val="66FF99"/>
              </a:solidFill>
            </a:endParaRPr>
          </a:p>
        </p:txBody>
      </p:sp>
      <p:pic>
        <p:nvPicPr>
          <p:cNvPr id="400388" name="Picture 4">
            <a:extLst>
              <a:ext uri="{FF2B5EF4-FFF2-40B4-BE49-F238E27FC236}">
                <a16:creationId xmlns:a16="http://schemas.microsoft.com/office/drawing/2014/main" id="{4CB9F777-F7C9-9411-EE84-57DF36C4EDEE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0" y="1752600"/>
            <a:ext cx="1916113" cy="470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>
            <a:extLst>
              <a:ext uri="{FF2B5EF4-FFF2-40B4-BE49-F238E27FC236}">
                <a16:creationId xmlns:a16="http://schemas.microsoft.com/office/drawing/2014/main" id="{F7A55E95-0C7F-3781-FA80-7B0D985EF8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Need Your Help</a:t>
            </a:r>
          </a:p>
        </p:txBody>
      </p:sp>
      <p:sp>
        <p:nvSpPr>
          <p:cNvPr id="401411" name="Rectangle 3">
            <a:extLst>
              <a:ext uri="{FF2B5EF4-FFF2-40B4-BE49-F238E27FC236}">
                <a16:creationId xmlns:a16="http://schemas.microsoft.com/office/drawing/2014/main" id="{D489768F-8BFA-C0AC-6D47-8CCABE1A218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Identify college as an opportunity</a:t>
            </a:r>
          </a:p>
          <a:p>
            <a:r>
              <a:rPr lang="en-US" altLang="en-US" sz="2800"/>
              <a:t>Increase self-esteem</a:t>
            </a:r>
          </a:p>
          <a:p>
            <a:r>
              <a:rPr lang="en-US" altLang="en-US" sz="2800"/>
              <a:t>Identify what the student needs to do to reach his goals</a:t>
            </a:r>
          </a:p>
          <a:p>
            <a:r>
              <a:rPr lang="en-US" altLang="en-US" sz="2800"/>
              <a:t>Network within the child’s community</a:t>
            </a:r>
          </a:p>
        </p:txBody>
      </p:sp>
      <p:pic>
        <p:nvPicPr>
          <p:cNvPr id="401415" name="Picture 7">
            <a:extLst>
              <a:ext uri="{FF2B5EF4-FFF2-40B4-BE49-F238E27FC236}">
                <a16:creationId xmlns:a16="http://schemas.microsoft.com/office/drawing/2014/main" id="{D8DC76E9-9B90-B548-1700-E5AE714775C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21325" y="2490788"/>
            <a:ext cx="2292350" cy="2743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>
            <a:extLst>
              <a:ext uri="{FF2B5EF4-FFF2-40B4-BE49-F238E27FC236}">
                <a16:creationId xmlns:a16="http://schemas.microsoft.com/office/drawing/2014/main" id="{676CCB56-446B-1D85-A69B-98AA6A56D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77813"/>
            <a:ext cx="8382000" cy="1855787"/>
          </a:xfrm>
        </p:spPr>
        <p:txBody>
          <a:bodyPr/>
          <a:lstStyle/>
          <a:p>
            <a:r>
              <a:rPr lang="en-US" altLang="en-US" sz="4000">
                <a:solidFill>
                  <a:srgbClr val="CCCCFF"/>
                </a:solidFill>
              </a:rPr>
              <a:t>Make African American History Part of Regular Curriculum</a:t>
            </a:r>
            <a:br>
              <a:rPr lang="en-US" altLang="en-US" sz="4000"/>
            </a:br>
            <a:br>
              <a:rPr lang="en-US" altLang="en-US" sz="4000"/>
            </a:br>
            <a:endParaRPr lang="en-US" altLang="en-US" sz="4000"/>
          </a:p>
        </p:txBody>
      </p:sp>
      <p:pic>
        <p:nvPicPr>
          <p:cNvPr id="410628" name="Picture 4">
            <a:extLst>
              <a:ext uri="{FF2B5EF4-FFF2-40B4-BE49-F238E27FC236}">
                <a16:creationId xmlns:a16="http://schemas.microsoft.com/office/drawing/2014/main" id="{33264487-A979-53C8-673E-337B9ADD2D29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3810000"/>
            <a:ext cx="1725613" cy="2743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630" name="Picture 6">
            <a:extLst>
              <a:ext uri="{FF2B5EF4-FFF2-40B4-BE49-F238E27FC236}">
                <a16:creationId xmlns:a16="http://schemas.microsoft.com/office/drawing/2014/main" id="{5DC853B3-0F06-B9ED-BCB2-B9CFECD88890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10400" y="3810000"/>
            <a:ext cx="1928813" cy="2743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632" name="Text Box 8">
            <a:extLst>
              <a:ext uri="{FF2B5EF4-FFF2-40B4-BE49-F238E27FC236}">
                <a16:creationId xmlns:a16="http://schemas.microsoft.com/office/drawing/2014/main" id="{3A18151B-ABBE-9B43-F40B-C06C7EB29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209800"/>
            <a:ext cx="6867525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CCCCFF"/>
                </a:solidFill>
              </a:rPr>
              <a:t>Help the students to understand that all of </a:t>
            </a:r>
          </a:p>
          <a:p>
            <a:r>
              <a:rPr lang="en-US" altLang="en-US" sz="2000">
                <a:solidFill>
                  <a:srgbClr val="CCCCFF"/>
                </a:solidFill>
              </a:rPr>
              <a:t>our history involves interaction with one another</a:t>
            </a:r>
          </a:p>
          <a:p>
            <a:endParaRPr lang="en-US" altLang="en-US" sz="2000">
              <a:solidFill>
                <a:srgbClr val="CCCCFF"/>
              </a:solidFill>
            </a:endParaRPr>
          </a:p>
          <a:p>
            <a:r>
              <a:rPr lang="en-US" altLang="en-US" sz="2000">
                <a:solidFill>
                  <a:srgbClr val="CCCCFF"/>
                </a:solidFill>
              </a:rPr>
              <a:t>Seek and teach about positive African American</a:t>
            </a:r>
          </a:p>
          <a:p>
            <a:r>
              <a:rPr lang="en-US" altLang="en-US" sz="2000">
                <a:solidFill>
                  <a:srgbClr val="CCCCFF"/>
                </a:solidFill>
              </a:rPr>
              <a:t>role models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>
            <a:extLst>
              <a:ext uri="{FF2B5EF4-FFF2-40B4-BE49-F238E27FC236}">
                <a16:creationId xmlns:a16="http://schemas.microsoft.com/office/drawing/2014/main" id="{289BA03A-BD1D-5440-856A-F3C2254846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 About the Community</a:t>
            </a:r>
          </a:p>
        </p:txBody>
      </p:sp>
      <p:sp>
        <p:nvSpPr>
          <p:cNvPr id="413699" name="Rectangle 3">
            <a:extLst>
              <a:ext uri="{FF2B5EF4-FFF2-40B4-BE49-F238E27FC236}">
                <a16:creationId xmlns:a16="http://schemas.microsoft.com/office/drawing/2014/main" id="{4DF809AB-1EA5-0B45-649E-65AD1F5E9BB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400"/>
              <a:t>Become a part of the child’s community</a:t>
            </a:r>
          </a:p>
          <a:p>
            <a:r>
              <a:rPr lang="en-US" altLang="en-US" sz="2400"/>
              <a:t>Establish a safety net around the child by using the circle of trust model</a:t>
            </a:r>
          </a:p>
          <a:p>
            <a:r>
              <a:rPr lang="en-US" altLang="en-US" sz="2400"/>
              <a:t>Talk with community leaders</a:t>
            </a:r>
          </a:p>
          <a:p>
            <a:r>
              <a:rPr lang="en-US" altLang="en-US" sz="2400"/>
              <a:t>Talk with the child’s next school level teachers</a:t>
            </a:r>
          </a:p>
        </p:txBody>
      </p:sp>
      <p:pic>
        <p:nvPicPr>
          <p:cNvPr id="413700" name="Picture 4">
            <a:extLst>
              <a:ext uri="{FF2B5EF4-FFF2-40B4-BE49-F238E27FC236}">
                <a16:creationId xmlns:a16="http://schemas.microsoft.com/office/drawing/2014/main" id="{68F22B11-20FD-4CDC-CB00-D14DC37C0D3C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37188" y="2490788"/>
            <a:ext cx="2459037" cy="2743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>
            <a:extLst>
              <a:ext uri="{FF2B5EF4-FFF2-40B4-BE49-F238E27FC236}">
                <a16:creationId xmlns:a16="http://schemas.microsoft.com/office/drawing/2014/main" id="{46C25150-40B6-C6DB-D0EE-008F82D79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Self-Esteem</a:t>
            </a:r>
          </a:p>
        </p:txBody>
      </p:sp>
      <p:sp>
        <p:nvSpPr>
          <p:cNvPr id="403459" name="Rectangle 3">
            <a:extLst>
              <a:ext uri="{FF2B5EF4-FFF2-40B4-BE49-F238E27FC236}">
                <a16:creationId xmlns:a16="http://schemas.microsoft.com/office/drawing/2014/main" id="{419BC7B3-C48B-1762-CA2F-28EF78126D9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Low self-esteem is the #1 cause for Black males acting out behaviors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hlink"/>
                </a:solidFill>
              </a:rPr>
              <a:t>Stop pitying them</a:t>
            </a:r>
            <a:r>
              <a:rPr lang="en-US" altLang="en-US" sz="2800" b="1">
                <a:solidFill>
                  <a:srgbClr val="FF99FF"/>
                </a:solidFill>
              </a:rPr>
              <a:t>, start helping the child to see his own skin color as the gift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FF99FF"/>
                </a:solidFill>
              </a:rPr>
              <a:t>      it is……</a:t>
            </a:r>
          </a:p>
        </p:txBody>
      </p:sp>
      <p:pic>
        <p:nvPicPr>
          <p:cNvPr id="403460" name="Picture 4">
            <a:extLst>
              <a:ext uri="{FF2B5EF4-FFF2-40B4-BE49-F238E27FC236}">
                <a16:creationId xmlns:a16="http://schemas.microsoft.com/office/drawing/2014/main" id="{35BDBFE7-9929-4D21-B2D7-288FD184B8F9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78438" y="1219200"/>
            <a:ext cx="2570162" cy="495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>
            <a:extLst>
              <a:ext uri="{FF2B5EF4-FFF2-40B4-BE49-F238E27FC236}">
                <a16:creationId xmlns:a16="http://schemas.microsoft.com/office/drawing/2014/main" id="{2C402A84-101B-87E6-B95F-3007EE8AD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solidFill>
                  <a:srgbClr val="FFFF00"/>
                </a:solidFill>
              </a:rPr>
              <a:t>Give students the gift of high expectations</a:t>
            </a:r>
          </a:p>
        </p:txBody>
      </p:sp>
      <p:sp>
        <p:nvSpPr>
          <p:cNvPr id="405507" name="Rectangle 3">
            <a:extLst>
              <a:ext uri="{FF2B5EF4-FFF2-40B4-BE49-F238E27FC236}">
                <a16:creationId xmlns:a16="http://schemas.microsoft.com/office/drawing/2014/main" id="{E3C6B35A-AC41-E11F-E3BA-D3CFE9D9173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Talk to the child daily about college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Ask the child what college he is going to attend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If the child does not know, help him explore some colleges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Discuss financial programs available in his future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pic>
        <p:nvPicPr>
          <p:cNvPr id="405508" name="Picture 4">
            <a:extLst>
              <a:ext uri="{FF2B5EF4-FFF2-40B4-BE49-F238E27FC236}">
                <a16:creationId xmlns:a16="http://schemas.microsoft.com/office/drawing/2014/main" id="{5021EF27-0AD1-0F7A-C2A3-E09B5546E8C8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38800" y="1447800"/>
            <a:ext cx="24384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>
            <a:extLst>
              <a:ext uri="{FF2B5EF4-FFF2-40B4-BE49-F238E27FC236}">
                <a16:creationId xmlns:a16="http://schemas.microsoft.com/office/drawing/2014/main" id="{01E246C1-0172-0DEC-0DF9-53A47546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CCFFFF"/>
                </a:solidFill>
              </a:rPr>
              <a:t>Believe!</a:t>
            </a:r>
          </a:p>
        </p:txBody>
      </p:sp>
      <p:sp>
        <p:nvSpPr>
          <p:cNvPr id="415747" name="Rectangle 3">
            <a:extLst>
              <a:ext uri="{FF2B5EF4-FFF2-40B4-BE49-F238E27FC236}">
                <a16:creationId xmlns:a16="http://schemas.microsoft.com/office/drawing/2014/main" id="{0D8C8AC4-D021-FF51-ABF0-8B29F5CD33F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400"/>
              <a:t>Children know when you are acting</a:t>
            </a:r>
          </a:p>
          <a:p>
            <a:r>
              <a:rPr lang="en-US" altLang="en-US" sz="2400"/>
              <a:t>Show the child that you believe in him</a:t>
            </a:r>
          </a:p>
          <a:p>
            <a:r>
              <a:rPr lang="en-US" altLang="en-US" sz="2400"/>
              <a:t>Praise the child often</a:t>
            </a:r>
          </a:p>
          <a:p>
            <a:r>
              <a:rPr lang="en-US" altLang="en-US" sz="2400"/>
              <a:t>Look for positives even when they are hard to find</a:t>
            </a:r>
          </a:p>
          <a:p>
            <a:r>
              <a:rPr lang="en-US" altLang="en-US" sz="2400"/>
              <a:t>Notes to mom, a warm smile, a compliment can go a long way</a:t>
            </a:r>
          </a:p>
          <a:p>
            <a:endParaRPr lang="en-US" altLang="en-US" sz="2400"/>
          </a:p>
        </p:txBody>
      </p:sp>
      <p:pic>
        <p:nvPicPr>
          <p:cNvPr id="415748" name="Picture 4">
            <a:extLst>
              <a:ext uri="{FF2B5EF4-FFF2-40B4-BE49-F238E27FC236}">
                <a16:creationId xmlns:a16="http://schemas.microsoft.com/office/drawing/2014/main" id="{733B3C9A-5975-B0A5-07B8-994878578D4C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5900" y="3181350"/>
            <a:ext cx="3695700" cy="2533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59</TotalTime>
  <Words>419</Words>
  <Application>Microsoft Office PowerPoint</Application>
  <PresentationFormat>On-screen Show (4:3)</PresentationFormat>
  <Paragraphs>74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Wingdings</vt:lpstr>
      <vt:lpstr>Ripple</vt:lpstr>
      <vt:lpstr>PowerPoint Presentation</vt:lpstr>
      <vt:lpstr>Stereotypes</vt:lpstr>
      <vt:lpstr>African American Males are 72% less likely to attend college than Caucasian Males.</vt:lpstr>
      <vt:lpstr>Need Your Help</vt:lpstr>
      <vt:lpstr>Make African American History Part of Regular Curriculum  </vt:lpstr>
      <vt:lpstr>Learn About the Community</vt:lpstr>
      <vt:lpstr>Self-Esteem</vt:lpstr>
      <vt:lpstr>Give students the gift of high expectations</vt:lpstr>
      <vt:lpstr>Believe!</vt:lpstr>
      <vt:lpstr>Create a Committee </vt:lpstr>
      <vt:lpstr>Love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Empowering african american males</dc:title>
  <dc:creator>kathy</dc:creator>
  <cp:lastModifiedBy>Nayan GRIFFITHS</cp:lastModifiedBy>
  <cp:revision>4</cp:revision>
  <cp:lastPrinted>1601-01-01T00:00:00Z</cp:lastPrinted>
  <dcterms:created xsi:type="dcterms:W3CDTF">2006-04-30T17:53:56Z</dcterms:created>
  <dcterms:modified xsi:type="dcterms:W3CDTF">2023-03-21T13:26:26Z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