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34"/>
  </p:notesMasterIdLst>
  <p:sldIdLst>
    <p:sldId id="256" r:id="rId2"/>
    <p:sldId id="259" r:id="rId3"/>
    <p:sldId id="284" r:id="rId4"/>
    <p:sldId id="282" r:id="rId5"/>
    <p:sldId id="283" r:id="rId6"/>
    <p:sldId id="281" r:id="rId7"/>
    <p:sldId id="257" r:id="rId8"/>
    <p:sldId id="258" r:id="rId9"/>
    <p:sldId id="260" r:id="rId10"/>
    <p:sldId id="261" r:id="rId11"/>
    <p:sldId id="262" r:id="rId12"/>
    <p:sldId id="263" r:id="rId13"/>
    <p:sldId id="264" r:id="rId14"/>
    <p:sldId id="265" r:id="rId15"/>
    <p:sldId id="276" r:id="rId16"/>
    <p:sldId id="274" r:id="rId17"/>
    <p:sldId id="275" r:id="rId18"/>
    <p:sldId id="266" r:id="rId19"/>
    <p:sldId id="267" r:id="rId20"/>
    <p:sldId id="269" r:id="rId21"/>
    <p:sldId id="285" r:id="rId22"/>
    <p:sldId id="270" r:id="rId23"/>
    <p:sldId id="271" r:id="rId24"/>
    <p:sldId id="272" r:id="rId25"/>
    <p:sldId id="268" r:id="rId26"/>
    <p:sldId id="278" r:id="rId27"/>
    <p:sldId id="286" r:id="rId28"/>
    <p:sldId id="280" r:id="rId29"/>
    <p:sldId id="279" r:id="rId30"/>
    <p:sldId id="287" r:id="rId31"/>
    <p:sldId id="288" r:id="rId32"/>
    <p:sldId id="289" r:id="rId3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49" autoAdjust="0"/>
    <p:restoredTop sz="94660"/>
  </p:normalViewPr>
  <p:slideViewPr>
    <p:cSldViewPr>
      <p:cViewPr varScale="1">
        <p:scale>
          <a:sx n="129" d="100"/>
          <a:sy n="129" d="100"/>
        </p:scale>
        <p:origin x="402" y="1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CD224372-0B14-AB0E-6055-7739A8099FC7}"/>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endParaRPr lang="en-GB" altLang="en-US"/>
          </a:p>
        </p:txBody>
      </p:sp>
      <p:sp>
        <p:nvSpPr>
          <p:cNvPr id="111619" name="Rectangle 3">
            <a:extLst>
              <a:ext uri="{FF2B5EF4-FFF2-40B4-BE49-F238E27FC236}">
                <a16:creationId xmlns:a16="http://schemas.microsoft.com/office/drawing/2014/main" id="{8155F658-341E-9446-7C0B-98D3668D74F0}"/>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endParaRPr lang="en-GB" altLang="en-US"/>
          </a:p>
        </p:txBody>
      </p:sp>
      <p:sp>
        <p:nvSpPr>
          <p:cNvPr id="111620" name="Rectangle 4">
            <a:extLst>
              <a:ext uri="{FF2B5EF4-FFF2-40B4-BE49-F238E27FC236}">
                <a16:creationId xmlns:a16="http://schemas.microsoft.com/office/drawing/2014/main" id="{4E534293-07CE-7269-E683-F1168879ED38}"/>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1621" name="Rectangle 5">
            <a:extLst>
              <a:ext uri="{FF2B5EF4-FFF2-40B4-BE49-F238E27FC236}">
                <a16:creationId xmlns:a16="http://schemas.microsoft.com/office/drawing/2014/main" id="{7D5FA427-403C-1EF8-3043-8BE7407F71D4}"/>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11622" name="Rectangle 6">
            <a:extLst>
              <a:ext uri="{FF2B5EF4-FFF2-40B4-BE49-F238E27FC236}">
                <a16:creationId xmlns:a16="http://schemas.microsoft.com/office/drawing/2014/main" id="{4CC48754-4F4B-A44D-991C-4EBB2B190208}"/>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endParaRPr lang="en-GB" altLang="en-US"/>
          </a:p>
        </p:txBody>
      </p:sp>
      <p:sp>
        <p:nvSpPr>
          <p:cNvPr id="111623" name="Rectangle 7">
            <a:extLst>
              <a:ext uri="{FF2B5EF4-FFF2-40B4-BE49-F238E27FC236}">
                <a16:creationId xmlns:a16="http://schemas.microsoft.com/office/drawing/2014/main" id="{A5E8C73D-3A00-1D78-EA3D-D77B4F09F41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E895D8B4-7F45-4D72-B080-08B0BC3F338A}"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DA3DB70-7137-63BE-0F9D-BBB143FE470D}"/>
              </a:ext>
            </a:extLst>
          </p:cNvPr>
          <p:cNvSpPr>
            <a:spLocks noGrp="1" noChangeArrowheads="1"/>
          </p:cNvSpPr>
          <p:nvPr>
            <p:ph type="sldNum" sz="quarter" idx="5"/>
          </p:nvPr>
        </p:nvSpPr>
        <p:spPr>
          <a:ln/>
        </p:spPr>
        <p:txBody>
          <a:bodyPr/>
          <a:lstStyle/>
          <a:p>
            <a:fld id="{76C5FA26-6AAA-4945-961E-3392AE9DB149}" type="slidenum">
              <a:rPr lang="en-GB" altLang="en-US"/>
              <a:pPr/>
              <a:t>1</a:t>
            </a:fld>
            <a:endParaRPr lang="en-GB" altLang="en-US"/>
          </a:p>
        </p:txBody>
      </p:sp>
      <p:sp>
        <p:nvSpPr>
          <p:cNvPr id="112642" name="Rectangle 2">
            <a:extLst>
              <a:ext uri="{FF2B5EF4-FFF2-40B4-BE49-F238E27FC236}">
                <a16:creationId xmlns:a16="http://schemas.microsoft.com/office/drawing/2014/main" id="{CA4122D4-1783-65D0-EDA5-31218AB87BD6}"/>
              </a:ext>
            </a:extLst>
          </p:cNvPr>
          <p:cNvSpPr>
            <a:spLocks noRot="1" noChangeArrowheads="1" noTextEdit="1"/>
          </p:cNvSpPr>
          <p:nvPr>
            <p:ph type="sldImg"/>
          </p:nvPr>
        </p:nvSpPr>
        <p:spPr>
          <a:ln/>
        </p:spPr>
      </p:sp>
      <p:sp>
        <p:nvSpPr>
          <p:cNvPr id="112643" name="Rectangle 3">
            <a:extLst>
              <a:ext uri="{FF2B5EF4-FFF2-40B4-BE49-F238E27FC236}">
                <a16:creationId xmlns:a16="http://schemas.microsoft.com/office/drawing/2014/main" id="{EC356427-D612-18CA-2A44-CBACD0A7669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7701253-52D1-4064-FFB2-47ADE86CC490}"/>
              </a:ext>
            </a:extLst>
          </p:cNvPr>
          <p:cNvSpPr>
            <a:spLocks noGrp="1" noChangeArrowheads="1"/>
          </p:cNvSpPr>
          <p:nvPr>
            <p:ph type="sldNum" sz="quarter" idx="5"/>
          </p:nvPr>
        </p:nvSpPr>
        <p:spPr>
          <a:ln/>
        </p:spPr>
        <p:txBody>
          <a:bodyPr/>
          <a:lstStyle/>
          <a:p>
            <a:fld id="{D4F2E093-ABAD-4DBF-B2C0-CF761870AD71}" type="slidenum">
              <a:rPr lang="en-GB" altLang="en-US"/>
              <a:pPr/>
              <a:t>10</a:t>
            </a:fld>
            <a:endParaRPr lang="en-GB" altLang="en-US"/>
          </a:p>
        </p:txBody>
      </p:sp>
      <p:sp>
        <p:nvSpPr>
          <p:cNvPr id="121858" name="Rectangle 2">
            <a:extLst>
              <a:ext uri="{FF2B5EF4-FFF2-40B4-BE49-F238E27FC236}">
                <a16:creationId xmlns:a16="http://schemas.microsoft.com/office/drawing/2014/main" id="{956F59EA-D827-7905-C660-D11DD65A140D}"/>
              </a:ext>
            </a:extLst>
          </p:cNvPr>
          <p:cNvSpPr>
            <a:spLocks noRot="1" noChangeArrowheads="1" noTextEdit="1"/>
          </p:cNvSpPr>
          <p:nvPr>
            <p:ph type="sldImg"/>
          </p:nvPr>
        </p:nvSpPr>
        <p:spPr>
          <a:ln/>
        </p:spPr>
      </p:sp>
      <p:sp>
        <p:nvSpPr>
          <p:cNvPr id="121859" name="Rectangle 3">
            <a:extLst>
              <a:ext uri="{FF2B5EF4-FFF2-40B4-BE49-F238E27FC236}">
                <a16:creationId xmlns:a16="http://schemas.microsoft.com/office/drawing/2014/main" id="{D89B710F-B4D9-5C61-8214-D35B82E9D47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AFB8A17-9341-4100-D12A-784DD3316315}"/>
              </a:ext>
            </a:extLst>
          </p:cNvPr>
          <p:cNvSpPr>
            <a:spLocks noGrp="1" noChangeArrowheads="1"/>
          </p:cNvSpPr>
          <p:nvPr>
            <p:ph type="sldNum" sz="quarter" idx="5"/>
          </p:nvPr>
        </p:nvSpPr>
        <p:spPr>
          <a:ln/>
        </p:spPr>
        <p:txBody>
          <a:bodyPr/>
          <a:lstStyle/>
          <a:p>
            <a:fld id="{8AE0D57C-BF9D-46E2-BC01-55EA9D93F975}" type="slidenum">
              <a:rPr lang="en-GB" altLang="en-US"/>
              <a:pPr/>
              <a:t>11</a:t>
            </a:fld>
            <a:endParaRPr lang="en-GB" altLang="en-US"/>
          </a:p>
        </p:txBody>
      </p:sp>
      <p:sp>
        <p:nvSpPr>
          <p:cNvPr id="122882" name="Rectangle 2">
            <a:extLst>
              <a:ext uri="{FF2B5EF4-FFF2-40B4-BE49-F238E27FC236}">
                <a16:creationId xmlns:a16="http://schemas.microsoft.com/office/drawing/2014/main" id="{17EB6E73-0BE1-8C00-ECF1-C42D00D25518}"/>
              </a:ext>
            </a:extLst>
          </p:cNvPr>
          <p:cNvSpPr>
            <a:spLocks noRot="1" noChangeArrowheads="1" noTextEdit="1"/>
          </p:cNvSpPr>
          <p:nvPr>
            <p:ph type="sldImg"/>
          </p:nvPr>
        </p:nvSpPr>
        <p:spPr>
          <a:ln/>
        </p:spPr>
      </p:sp>
      <p:sp>
        <p:nvSpPr>
          <p:cNvPr id="122883" name="Rectangle 3">
            <a:extLst>
              <a:ext uri="{FF2B5EF4-FFF2-40B4-BE49-F238E27FC236}">
                <a16:creationId xmlns:a16="http://schemas.microsoft.com/office/drawing/2014/main" id="{5D7D8EFD-A42B-1F85-196B-A1B8B4A20F0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0C696B1-7381-93A3-04D1-C976747797C1}"/>
              </a:ext>
            </a:extLst>
          </p:cNvPr>
          <p:cNvSpPr>
            <a:spLocks noGrp="1" noChangeArrowheads="1"/>
          </p:cNvSpPr>
          <p:nvPr>
            <p:ph type="sldNum" sz="quarter" idx="5"/>
          </p:nvPr>
        </p:nvSpPr>
        <p:spPr>
          <a:ln/>
        </p:spPr>
        <p:txBody>
          <a:bodyPr/>
          <a:lstStyle/>
          <a:p>
            <a:fld id="{A72B6A47-9C01-46A6-8DA8-28030DE8CE63}" type="slidenum">
              <a:rPr lang="en-GB" altLang="en-US"/>
              <a:pPr/>
              <a:t>12</a:t>
            </a:fld>
            <a:endParaRPr lang="en-GB" altLang="en-US"/>
          </a:p>
        </p:txBody>
      </p:sp>
      <p:sp>
        <p:nvSpPr>
          <p:cNvPr id="123906" name="Rectangle 2">
            <a:extLst>
              <a:ext uri="{FF2B5EF4-FFF2-40B4-BE49-F238E27FC236}">
                <a16:creationId xmlns:a16="http://schemas.microsoft.com/office/drawing/2014/main" id="{FE284768-E3DB-6DB3-C317-32CFFB1B27D2}"/>
              </a:ext>
            </a:extLst>
          </p:cNvPr>
          <p:cNvSpPr>
            <a:spLocks noRot="1" noChangeArrowheads="1" noTextEdit="1"/>
          </p:cNvSpPr>
          <p:nvPr>
            <p:ph type="sldImg"/>
          </p:nvPr>
        </p:nvSpPr>
        <p:spPr>
          <a:ln/>
        </p:spPr>
      </p:sp>
      <p:sp>
        <p:nvSpPr>
          <p:cNvPr id="123907" name="Rectangle 3">
            <a:extLst>
              <a:ext uri="{FF2B5EF4-FFF2-40B4-BE49-F238E27FC236}">
                <a16:creationId xmlns:a16="http://schemas.microsoft.com/office/drawing/2014/main" id="{C2C0A2EF-2FC8-B718-ECFD-D6E0407DFD4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DA23BF8-C8A4-9D6F-0A1E-28B72EDA7B91}"/>
              </a:ext>
            </a:extLst>
          </p:cNvPr>
          <p:cNvSpPr>
            <a:spLocks noGrp="1" noChangeArrowheads="1"/>
          </p:cNvSpPr>
          <p:nvPr>
            <p:ph type="sldNum" sz="quarter" idx="5"/>
          </p:nvPr>
        </p:nvSpPr>
        <p:spPr>
          <a:ln/>
        </p:spPr>
        <p:txBody>
          <a:bodyPr/>
          <a:lstStyle/>
          <a:p>
            <a:fld id="{20A943E9-CB10-46D4-9F93-48BBED942140}" type="slidenum">
              <a:rPr lang="en-GB" altLang="en-US"/>
              <a:pPr/>
              <a:t>13</a:t>
            </a:fld>
            <a:endParaRPr lang="en-GB" altLang="en-US"/>
          </a:p>
        </p:txBody>
      </p:sp>
      <p:sp>
        <p:nvSpPr>
          <p:cNvPr id="124930" name="Rectangle 2">
            <a:extLst>
              <a:ext uri="{FF2B5EF4-FFF2-40B4-BE49-F238E27FC236}">
                <a16:creationId xmlns:a16="http://schemas.microsoft.com/office/drawing/2014/main" id="{CB90E8AB-B8E8-9C09-4B16-4E96BB611E80}"/>
              </a:ext>
            </a:extLst>
          </p:cNvPr>
          <p:cNvSpPr>
            <a:spLocks noRot="1" noChangeArrowheads="1" noTextEdit="1"/>
          </p:cNvSpPr>
          <p:nvPr>
            <p:ph type="sldImg"/>
          </p:nvPr>
        </p:nvSpPr>
        <p:spPr>
          <a:ln/>
        </p:spPr>
      </p:sp>
      <p:sp>
        <p:nvSpPr>
          <p:cNvPr id="124931" name="Rectangle 3">
            <a:extLst>
              <a:ext uri="{FF2B5EF4-FFF2-40B4-BE49-F238E27FC236}">
                <a16:creationId xmlns:a16="http://schemas.microsoft.com/office/drawing/2014/main" id="{FB76D06C-6471-8054-1FA3-B1F4C7D8D45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C9417CF-35FA-4498-DD47-0FAE097F367E}"/>
              </a:ext>
            </a:extLst>
          </p:cNvPr>
          <p:cNvSpPr>
            <a:spLocks noGrp="1" noChangeArrowheads="1"/>
          </p:cNvSpPr>
          <p:nvPr>
            <p:ph type="sldNum" sz="quarter" idx="5"/>
          </p:nvPr>
        </p:nvSpPr>
        <p:spPr>
          <a:ln/>
        </p:spPr>
        <p:txBody>
          <a:bodyPr/>
          <a:lstStyle/>
          <a:p>
            <a:fld id="{F5AD7CF1-2227-4862-9A8F-28066339A899}" type="slidenum">
              <a:rPr lang="en-GB" altLang="en-US"/>
              <a:pPr/>
              <a:t>14</a:t>
            </a:fld>
            <a:endParaRPr lang="en-GB" altLang="en-US"/>
          </a:p>
        </p:txBody>
      </p:sp>
      <p:sp>
        <p:nvSpPr>
          <p:cNvPr id="125954" name="Rectangle 2">
            <a:extLst>
              <a:ext uri="{FF2B5EF4-FFF2-40B4-BE49-F238E27FC236}">
                <a16:creationId xmlns:a16="http://schemas.microsoft.com/office/drawing/2014/main" id="{5A594426-90B2-ACA0-A080-C543E6B18C98}"/>
              </a:ext>
            </a:extLst>
          </p:cNvPr>
          <p:cNvSpPr>
            <a:spLocks noRot="1" noChangeArrowheads="1" noTextEdit="1"/>
          </p:cNvSpPr>
          <p:nvPr>
            <p:ph type="sldImg"/>
          </p:nvPr>
        </p:nvSpPr>
        <p:spPr>
          <a:ln/>
        </p:spPr>
      </p:sp>
      <p:sp>
        <p:nvSpPr>
          <p:cNvPr id="125955" name="Rectangle 3">
            <a:extLst>
              <a:ext uri="{FF2B5EF4-FFF2-40B4-BE49-F238E27FC236}">
                <a16:creationId xmlns:a16="http://schemas.microsoft.com/office/drawing/2014/main" id="{65F1570C-0872-BE06-CD7E-6E5C57E22E5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3A92914-B647-ECC6-9F4F-2F2F449BF6A7}"/>
              </a:ext>
            </a:extLst>
          </p:cNvPr>
          <p:cNvSpPr>
            <a:spLocks noGrp="1" noChangeArrowheads="1"/>
          </p:cNvSpPr>
          <p:nvPr>
            <p:ph type="sldNum" sz="quarter" idx="5"/>
          </p:nvPr>
        </p:nvSpPr>
        <p:spPr>
          <a:ln/>
        </p:spPr>
        <p:txBody>
          <a:bodyPr/>
          <a:lstStyle/>
          <a:p>
            <a:fld id="{B2A8C381-51DD-45AC-8011-EB62368D5144}" type="slidenum">
              <a:rPr lang="en-GB" altLang="en-US"/>
              <a:pPr/>
              <a:t>15</a:t>
            </a:fld>
            <a:endParaRPr lang="en-GB" altLang="en-US"/>
          </a:p>
        </p:txBody>
      </p:sp>
      <p:sp>
        <p:nvSpPr>
          <p:cNvPr id="126978" name="Rectangle 2">
            <a:extLst>
              <a:ext uri="{FF2B5EF4-FFF2-40B4-BE49-F238E27FC236}">
                <a16:creationId xmlns:a16="http://schemas.microsoft.com/office/drawing/2014/main" id="{E3C9926D-DF5F-2E80-10F5-6A0F5B1901A6}"/>
              </a:ext>
            </a:extLst>
          </p:cNvPr>
          <p:cNvSpPr>
            <a:spLocks noRot="1" noChangeArrowheads="1" noTextEdit="1"/>
          </p:cNvSpPr>
          <p:nvPr>
            <p:ph type="sldImg"/>
          </p:nvPr>
        </p:nvSpPr>
        <p:spPr>
          <a:ln/>
        </p:spPr>
      </p:sp>
      <p:sp>
        <p:nvSpPr>
          <p:cNvPr id="126979" name="Rectangle 3">
            <a:extLst>
              <a:ext uri="{FF2B5EF4-FFF2-40B4-BE49-F238E27FC236}">
                <a16:creationId xmlns:a16="http://schemas.microsoft.com/office/drawing/2014/main" id="{2402E152-26D8-CA43-B380-9BB09AA8A8C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6ABE5D4-DA48-F7D1-D056-071F0A2D364D}"/>
              </a:ext>
            </a:extLst>
          </p:cNvPr>
          <p:cNvSpPr>
            <a:spLocks noGrp="1" noChangeArrowheads="1"/>
          </p:cNvSpPr>
          <p:nvPr>
            <p:ph type="sldNum" sz="quarter" idx="5"/>
          </p:nvPr>
        </p:nvSpPr>
        <p:spPr>
          <a:ln/>
        </p:spPr>
        <p:txBody>
          <a:bodyPr/>
          <a:lstStyle/>
          <a:p>
            <a:fld id="{9A3624F0-5B8E-4331-98CE-C5CF3513C22D}" type="slidenum">
              <a:rPr lang="en-GB" altLang="en-US"/>
              <a:pPr/>
              <a:t>16</a:t>
            </a:fld>
            <a:endParaRPr lang="en-GB" altLang="en-US"/>
          </a:p>
        </p:txBody>
      </p:sp>
      <p:sp>
        <p:nvSpPr>
          <p:cNvPr id="128002" name="Rectangle 2">
            <a:extLst>
              <a:ext uri="{FF2B5EF4-FFF2-40B4-BE49-F238E27FC236}">
                <a16:creationId xmlns:a16="http://schemas.microsoft.com/office/drawing/2014/main" id="{E8E9AB74-D62F-4467-79AA-29A99830C458}"/>
              </a:ext>
            </a:extLst>
          </p:cNvPr>
          <p:cNvSpPr>
            <a:spLocks noRot="1" noChangeArrowheads="1" noTextEdit="1"/>
          </p:cNvSpPr>
          <p:nvPr>
            <p:ph type="sldImg"/>
          </p:nvPr>
        </p:nvSpPr>
        <p:spPr>
          <a:ln/>
        </p:spPr>
      </p:sp>
      <p:sp>
        <p:nvSpPr>
          <p:cNvPr id="128003" name="Rectangle 3">
            <a:extLst>
              <a:ext uri="{FF2B5EF4-FFF2-40B4-BE49-F238E27FC236}">
                <a16:creationId xmlns:a16="http://schemas.microsoft.com/office/drawing/2014/main" id="{842AAF26-EA4B-5DD0-FE2B-5D387C8C905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84C0D04-BF7A-6C6C-6969-37C81072D97F}"/>
              </a:ext>
            </a:extLst>
          </p:cNvPr>
          <p:cNvSpPr>
            <a:spLocks noGrp="1" noChangeArrowheads="1"/>
          </p:cNvSpPr>
          <p:nvPr>
            <p:ph type="sldNum" sz="quarter" idx="5"/>
          </p:nvPr>
        </p:nvSpPr>
        <p:spPr>
          <a:ln/>
        </p:spPr>
        <p:txBody>
          <a:bodyPr/>
          <a:lstStyle/>
          <a:p>
            <a:fld id="{2DFDD4A0-E08D-4C75-A9BD-B19D2EC3C65F}" type="slidenum">
              <a:rPr lang="en-GB" altLang="en-US"/>
              <a:pPr/>
              <a:t>17</a:t>
            </a:fld>
            <a:endParaRPr lang="en-GB" altLang="en-US"/>
          </a:p>
        </p:txBody>
      </p:sp>
      <p:sp>
        <p:nvSpPr>
          <p:cNvPr id="129026" name="Rectangle 2">
            <a:extLst>
              <a:ext uri="{FF2B5EF4-FFF2-40B4-BE49-F238E27FC236}">
                <a16:creationId xmlns:a16="http://schemas.microsoft.com/office/drawing/2014/main" id="{5BB49E4B-7A5F-C2D2-87E7-FF5075E8F8BB}"/>
              </a:ext>
            </a:extLst>
          </p:cNvPr>
          <p:cNvSpPr>
            <a:spLocks noRot="1" noChangeArrowheads="1" noTextEdit="1"/>
          </p:cNvSpPr>
          <p:nvPr>
            <p:ph type="sldImg"/>
          </p:nvPr>
        </p:nvSpPr>
        <p:spPr>
          <a:ln/>
        </p:spPr>
      </p:sp>
      <p:sp>
        <p:nvSpPr>
          <p:cNvPr id="129027" name="Rectangle 3">
            <a:extLst>
              <a:ext uri="{FF2B5EF4-FFF2-40B4-BE49-F238E27FC236}">
                <a16:creationId xmlns:a16="http://schemas.microsoft.com/office/drawing/2014/main" id="{EB8D214B-1A36-BB97-7E8D-F21A3978731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B43D057-A3A6-F18C-0D58-7B077D6C0690}"/>
              </a:ext>
            </a:extLst>
          </p:cNvPr>
          <p:cNvSpPr>
            <a:spLocks noGrp="1" noChangeArrowheads="1"/>
          </p:cNvSpPr>
          <p:nvPr>
            <p:ph type="sldNum" sz="quarter" idx="5"/>
          </p:nvPr>
        </p:nvSpPr>
        <p:spPr>
          <a:ln/>
        </p:spPr>
        <p:txBody>
          <a:bodyPr/>
          <a:lstStyle/>
          <a:p>
            <a:fld id="{5D916C04-7BE1-4BA2-8721-DB6E3845B3F7}" type="slidenum">
              <a:rPr lang="en-GB" altLang="en-US"/>
              <a:pPr/>
              <a:t>18</a:t>
            </a:fld>
            <a:endParaRPr lang="en-GB" altLang="en-US"/>
          </a:p>
        </p:txBody>
      </p:sp>
      <p:sp>
        <p:nvSpPr>
          <p:cNvPr id="130050" name="Rectangle 2">
            <a:extLst>
              <a:ext uri="{FF2B5EF4-FFF2-40B4-BE49-F238E27FC236}">
                <a16:creationId xmlns:a16="http://schemas.microsoft.com/office/drawing/2014/main" id="{EF5D892B-E651-0BCB-894A-C2A722FA43FC}"/>
              </a:ext>
            </a:extLst>
          </p:cNvPr>
          <p:cNvSpPr>
            <a:spLocks noRot="1" noChangeArrowheads="1" noTextEdit="1"/>
          </p:cNvSpPr>
          <p:nvPr>
            <p:ph type="sldImg"/>
          </p:nvPr>
        </p:nvSpPr>
        <p:spPr>
          <a:ln/>
        </p:spPr>
      </p:sp>
      <p:sp>
        <p:nvSpPr>
          <p:cNvPr id="130051" name="Rectangle 3">
            <a:extLst>
              <a:ext uri="{FF2B5EF4-FFF2-40B4-BE49-F238E27FC236}">
                <a16:creationId xmlns:a16="http://schemas.microsoft.com/office/drawing/2014/main" id="{E74FF4C3-25B1-BB50-21A9-611CB99DC97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68FBD5C-DC9B-2F1F-CBC9-854641ABB56D}"/>
              </a:ext>
            </a:extLst>
          </p:cNvPr>
          <p:cNvSpPr>
            <a:spLocks noGrp="1" noChangeArrowheads="1"/>
          </p:cNvSpPr>
          <p:nvPr>
            <p:ph type="sldNum" sz="quarter" idx="5"/>
          </p:nvPr>
        </p:nvSpPr>
        <p:spPr>
          <a:ln/>
        </p:spPr>
        <p:txBody>
          <a:bodyPr/>
          <a:lstStyle/>
          <a:p>
            <a:fld id="{12D90604-22F0-4A68-8BF6-AA086910BF14}" type="slidenum">
              <a:rPr lang="en-GB" altLang="en-US"/>
              <a:pPr/>
              <a:t>19</a:t>
            </a:fld>
            <a:endParaRPr lang="en-GB" altLang="en-US"/>
          </a:p>
        </p:txBody>
      </p:sp>
      <p:sp>
        <p:nvSpPr>
          <p:cNvPr id="131074" name="Rectangle 2">
            <a:extLst>
              <a:ext uri="{FF2B5EF4-FFF2-40B4-BE49-F238E27FC236}">
                <a16:creationId xmlns:a16="http://schemas.microsoft.com/office/drawing/2014/main" id="{A4F27398-8860-8B96-CE7A-209A0EAA707D}"/>
              </a:ext>
            </a:extLst>
          </p:cNvPr>
          <p:cNvSpPr>
            <a:spLocks noRot="1" noChangeArrowheads="1" noTextEdit="1"/>
          </p:cNvSpPr>
          <p:nvPr>
            <p:ph type="sldImg"/>
          </p:nvPr>
        </p:nvSpPr>
        <p:spPr>
          <a:ln/>
        </p:spPr>
      </p:sp>
      <p:sp>
        <p:nvSpPr>
          <p:cNvPr id="131075" name="Rectangle 3">
            <a:extLst>
              <a:ext uri="{FF2B5EF4-FFF2-40B4-BE49-F238E27FC236}">
                <a16:creationId xmlns:a16="http://schemas.microsoft.com/office/drawing/2014/main" id="{44B29278-86AF-5574-A7E8-44D559CCC4E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57027B3-9220-B86B-A6D1-AAF998A252DC}"/>
              </a:ext>
            </a:extLst>
          </p:cNvPr>
          <p:cNvSpPr>
            <a:spLocks noGrp="1" noChangeArrowheads="1"/>
          </p:cNvSpPr>
          <p:nvPr>
            <p:ph type="sldNum" sz="quarter" idx="5"/>
          </p:nvPr>
        </p:nvSpPr>
        <p:spPr>
          <a:ln/>
        </p:spPr>
        <p:txBody>
          <a:bodyPr/>
          <a:lstStyle/>
          <a:p>
            <a:fld id="{70488AC7-3B7C-455A-BF1A-FCC3AFA37F9B}" type="slidenum">
              <a:rPr lang="en-GB" altLang="en-US"/>
              <a:pPr/>
              <a:t>2</a:t>
            </a:fld>
            <a:endParaRPr lang="en-GB" altLang="en-US"/>
          </a:p>
        </p:txBody>
      </p:sp>
      <p:sp>
        <p:nvSpPr>
          <p:cNvPr id="113666" name="Rectangle 2">
            <a:extLst>
              <a:ext uri="{FF2B5EF4-FFF2-40B4-BE49-F238E27FC236}">
                <a16:creationId xmlns:a16="http://schemas.microsoft.com/office/drawing/2014/main" id="{65B487E3-F888-F2FA-1D1B-5D70606780A7}"/>
              </a:ext>
            </a:extLst>
          </p:cNvPr>
          <p:cNvSpPr>
            <a:spLocks noRot="1" noChangeArrowheads="1" noTextEdit="1"/>
          </p:cNvSpPr>
          <p:nvPr>
            <p:ph type="sldImg"/>
          </p:nvPr>
        </p:nvSpPr>
        <p:spPr>
          <a:ln/>
        </p:spPr>
      </p:sp>
      <p:sp>
        <p:nvSpPr>
          <p:cNvPr id="113667" name="Rectangle 3">
            <a:extLst>
              <a:ext uri="{FF2B5EF4-FFF2-40B4-BE49-F238E27FC236}">
                <a16:creationId xmlns:a16="http://schemas.microsoft.com/office/drawing/2014/main" id="{5357B0C1-4A45-5231-AF47-84F355CAD23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66EFABE-F7D5-C26D-8AB7-316B288E18AF}"/>
              </a:ext>
            </a:extLst>
          </p:cNvPr>
          <p:cNvSpPr>
            <a:spLocks noGrp="1" noChangeArrowheads="1"/>
          </p:cNvSpPr>
          <p:nvPr>
            <p:ph type="sldNum" sz="quarter" idx="5"/>
          </p:nvPr>
        </p:nvSpPr>
        <p:spPr>
          <a:ln/>
        </p:spPr>
        <p:txBody>
          <a:bodyPr/>
          <a:lstStyle/>
          <a:p>
            <a:fld id="{ABA18666-CBB3-4891-890E-CE07A6952857}" type="slidenum">
              <a:rPr lang="en-GB" altLang="en-US"/>
              <a:pPr/>
              <a:t>20</a:t>
            </a:fld>
            <a:endParaRPr lang="en-GB" altLang="en-US"/>
          </a:p>
        </p:txBody>
      </p:sp>
      <p:sp>
        <p:nvSpPr>
          <p:cNvPr id="132098" name="Rectangle 2">
            <a:extLst>
              <a:ext uri="{FF2B5EF4-FFF2-40B4-BE49-F238E27FC236}">
                <a16:creationId xmlns:a16="http://schemas.microsoft.com/office/drawing/2014/main" id="{5AD5A33D-DD5C-9BDA-0ABE-8CD902685BB3}"/>
              </a:ext>
            </a:extLst>
          </p:cNvPr>
          <p:cNvSpPr>
            <a:spLocks noRot="1" noChangeArrowheads="1" noTextEdit="1"/>
          </p:cNvSpPr>
          <p:nvPr>
            <p:ph type="sldImg"/>
          </p:nvPr>
        </p:nvSpPr>
        <p:spPr>
          <a:ln/>
        </p:spPr>
      </p:sp>
      <p:sp>
        <p:nvSpPr>
          <p:cNvPr id="132099" name="Rectangle 3">
            <a:extLst>
              <a:ext uri="{FF2B5EF4-FFF2-40B4-BE49-F238E27FC236}">
                <a16:creationId xmlns:a16="http://schemas.microsoft.com/office/drawing/2014/main" id="{0D8ECDEA-8F2E-2D32-502C-E5B43077D28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1275F19-3D4E-725B-944E-03BB47C88DC2}"/>
              </a:ext>
            </a:extLst>
          </p:cNvPr>
          <p:cNvSpPr>
            <a:spLocks noGrp="1" noChangeArrowheads="1"/>
          </p:cNvSpPr>
          <p:nvPr>
            <p:ph type="sldNum" sz="quarter" idx="5"/>
          </p:nvPr>
        </p:nvSpPr>
        <p:spPr>
          <a:ln/>
        </p:spPr>
        <p:txBody>
          <a:bodyPr/>
          <a:lstStyle/>
          <a:p>
            <a:fld id="{F0658664-F2F9-494D-8F50-015E9F8A051D}" type="slidenum">
              <a:rPr lang="en-GB" altLang="en-US"/>
              <a:pPr/>
              <a:t>21</a:t>
            </a:fld>
            <a:endParaRPr lang="en-GB" altLang="en-US"/>
          </a:p>
        </p:txBody>
      </p:sp>
      <p:sp>
        <p:nvSpPr>
          <p:cNvPr id="133122" name="Rectangle 2">
            <a:extLst>
              <a:ext uri="{FF2B5EF4-FFF2-40B4-BE49-F238E27FC236}">
                <a16:creationId xmlns:a16="http://schemas.microsoft.com/office/drawing/2014/main" id="{8F1991E0-5F49-9ED3-6E15-365CBF7AB575}"/>
              </a:ext>
            </a:extLst>
          </p:cNvPr>
          <p:cNvSpPr>
            <a:spLocks noRot="1" noChangeArrowheads="1" noTextEdit="1"/>
          </p:cNvSpPr>
          <p:nvPr>
            <p:ph type="sldImg"/>
          </p:nvPr>
        </p:nvSpPr>
        <p:spPr>
          <a:ln/>
        </p:spPr>
      </p:sp>
      <p:sp>
        <p:nvSpPr>
          <p:cNvPr id="133123" name="Rectangle 3">
            <a:extLst>
              <a:ext uri="{FF2B5EF4-FFF2-40B4-BE49-F238E27FC236}">
                <a16:creationId xmlns:a16="http://schemas.microsoft.com/office/drawing/2014/main" id="{0B5AE038-BB9D-0F7C-E3DD-2B14855BCC5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387A00B-B45A-B7DA-1C85-77DB98267E6D}"/>
              </a:ext>
            </a:extLst>
          </p:cNvPr>
          <p:cNvSpPr>
            <a:spLocks noGrp="1" noChangeArrowheads="1"/>
          </p:cNvSpPr>
          <p:nvPr>
            <p:ph type="sldNum" sz="quarter" idx="5"/>
          </p:nvPr>
        </p:nvSpPr>
        <p:spPr>
          <a:ln/>
        </p:spPr>
        <p:txBody>
          <a:bodyPr/>
          <a:lstStyle/>
          <a:p>
            <a:fld id="{9A8A5D01-E726-4296-B9F9-62955F7CF7A6}" type="slidenum">
              <a:rPr lang="en-GB" altLang="en-US"/>
              <a:pPr/>
              <a:t>22</a:t>
            </a:fld>
            <a:endParaRPr lang="en-GB" altLang="en-US"/>
          </a:p>
        </p:txBody>
      </p:sp>
      <p:sp>
        <p:nvSpPr>
          <p:cNvPr id="134146" name="Rectangle 2">
            <a:extLst>
              <a:ext uri="{FF2B5EF4-FFF2-40B4-BE49-F238E27FC236}">
                <a16:creationId xmlns:a16="http://schemas.microsoft.com/office/drawing/2014/main" id="{3F93585D-4ECE-A5BC-5177-582A9E61E20F}"/>
              </a:ext>
            </a:extLst>
          </p:cNvPr>
          <p:cNvSpPr>
            <a:spLocks noRot="1" noChangeArrowheads="1" noTextEdit="1"/>
          </p:cNvSpPr>
          <p:nvPr>
            <p:ph type="sldImg"/>
          </p:nvPr>
        </p:nvSpPr>
        <p:spPr>
          <a:ln/>
        </p:spPr>
      </p:sp>
      <p:sp>
        <p:nvSpPr>
          <p:cNvPr id="134147" name="Rectangle 3">
            <a:extLst>
              <a:ext uri="{FF2B5EF4-FFF2-40B4-BE49-F238E27FC236}">
                <a16:creationId xmlns:a16="http://schemas.microsoft.com/office/drawing/2014/main" id="{EA92F970-1829-8C9C-7F19-3F688DA12BA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E2F41F8-EFF2-2652-870F-17640478693C}"/>
              </a:ext>
            </a:extLst>
          </p:cNvPr>
          <p:cNvSpPr>
            <a:spLocks noGrp="1" noChangeArrowheads="1"/>
          </p:cNvSpPr>
          <p:nvPr>
            <p:ph type="sldNum" sz="quarter" idx="5"/>
          </p:nvPr>
        </p:nvSpPr>
        <p:spPr>
          <a:ln/>
        </p:spPr>
        <p:txBody>
          <a:bodyPr/>
          <a:lstStyle/>
          <a:p>
            <a:fld id="{C2B088A6-AFBB-4DA8-AC12-CB871D419DFB}" type="slidenum">
              <a:rPr lang="en-GB" altLang="en-US"/>
              <a:pPr/>
              <a:t>23</a:t>
            </a:fld>
            <a:endParaRPr lang="en-GB" altLang="en-US"/>
          </a:p>
        </p:txBody>
      </p:sp>
      <p:sp>
        <p:nvSpPr>
          <p:cNvPr id="135170" name="Rectangle 2">
            <a:extLst>
              <a:ext uri="{FF2B5EF4-FFF2-40B4-BE49-F238E27FC236}">
                <a16:creationId xmlns:a16="http://schemas.microsoft.com/office/drawing/2014/main" id="{775C9015-C89C-3F0E-C491-E99ED75D696D}"/>
              </a:ext>
            </a:extLst>
          </p:cNvPr>
          <p:cNvSpPr>
            <a:spLocks noRot="1" noChangeArrowheads="1" noTextEdit="1"/>
          </p:cNvSpPr>
          <p:nvPr>
            <p:ph type="sldImg"/>
          </p:nvPr>
        </p:nvSpPr>
        <p:spPr>
          <a:ln/>
        </p:spPr>
      </p:sp>
      <p:sp>
        <p:nvSpPr>
          <p:cNvPr id="135171" name="Rectangle 3">
            <a:extLst>
              <a:ext uri="{FF2B5EF4-FFF2-40B4-BE49-F238E27FC236}">
                <a16:creationId xmlns:a16="http://schemas.microsoft.com/office/drawing/2014/main" id="{761C32E8-AA3F-E7DA-2EEE-3519BE42F16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08AE8E3-1917-A1A3-23A5-624ED76F3818}"/>
              </a:ext>
            </a:extLst>
          </p:cNvPr>
          <p:cNvSpPr>
            <a:spLocks noGrp="1" noChangeArrowheads="1"/>
          </p:cNvSpPr>
          <p:nvPr>
            <p:ph type="sldNum" sz="quarter" idx="5"/>
          </p:nvPr>
        </p:nvSpPr>
        <p:spPr>
          <a:ln/>
        </p:spPr>
        <p:txBody>
          <a:bodyPr/>
          <a:lstStyle/>
          <a:p>
            <a:fld id="{5148CB12-56CE-4333-B02A-8458E3463B64}" type="slidenum">
              <a:rPr lang="en-GB" altLang="en-US"/>
              <a:pPr/>
              <a:t>24</a:t>
            </a:fld>
            <a:endParaRPr lang="en-GB" altLang="en-US"/>
          </a:p>
        </p:txBody>
      </p:sp>
      <p:sp>
        <p:nvSpPr>
          <p:cNvPr id="136194" name="Rectangle 2">
            <a:extLst>
              <a:ext uri="{FF2B5EF4-FFF2-40B4-BE49-F238E27FC236}">
                <a16:creationId xmlns:a16="http://schemas.microsoft.com/office/drawing/2014/main" id="{51D8EDAD-DF02-559E-8CF2-F6F03E746A9E}"/>
              </a:ext>
            </a:extLst>
          </p:cNvPr>
          <p:cNvSpPr>
            <a:spLocks noRot="1" noChangeArrowheads="1" noTextEdit="1"/>
          </p:cNvSpPr>
          <p:nvPr>
            <p:ph type="sldImg"/>
          </p:nvPr>
        </p:nvSpPr>
        <p:spPr>
          <a:ln/>
        </p:spPr>
      </p:sp>
      <p:sp>
        <p:nvSpPr>
          <p:cNvPr id="136195" name="Rectangle 3">
            <a:extLst>
              <a:ext uri="{FF2B5EF4-FFF2-40B4-BE49-F238E27FC236}">
                <a16:creationId xmlns:a16="http://schemas.microsoft.com/office/drawing/2014/main" id="{99FEDC86-E805-8036-B757-9971E5D9154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926CF6F-FA1B-18B0-B85C-D8A585D239E2}"/>
              </a:ext>
            </a:extLst>
          </p:cNvPr>
          <p:cNvSpPr>
            <a:spLocks noGrp="1" noChangeArrowheads="1"/>
          </p:cNvSpPr>
          <p:nvPr>
            <p:ph type="sldNum" sz="quarter" idx="5"/>
          </p:nvPr>
        </p:nvSpPr>
        <p:spPr>
          <a:ln/>
        </p:spPr>
        <p:txBody>
          <a:bodyPr/>
          <a:lstStyle/>
          <a:p>
            <a:fld id="{367766DA-5237-400F-BCD2-D8A8177A3A2C}" type="slidenum">
              <a:rPr lang="en-GB" altLang="en-US"/>
              <a:pPr/>
              <a:t>25</a:t>
            </a:fld>
            <a:endParaRPr lang="en-GB" altLang="en-US"/>
          </a:p>
        </p:txBody>
      </p:sp>
      <p:sp>
        <p:nvSpPr>
          <p:cNvPr id="137218" name="Rectangle 2">
            <a:extLst>
              <a:ext uri="{FF2B5EF4-FFF2-40B4-BE49-F238E27FC236}">
                <a16:creationId xmlns:a16="http://schemas.microsoft.com/office/drawing/2014/main" id="{4714D737-624C-3C1A-C1EC-E06876BC08DF}"/>
              </a:ext>
            </a:extLst>
          </p:cNvPr>
          <p:cNvSpPr>
            <a:spLocks noRot="1" noChangeArrowheads="1" noTextEdit="1"/>
          </p:cNvSpPr>
          <p:nvPr>
            <p:ph type="sldImg"/>
          </p:nvPr>
        </p:nvSpPr>
        <p:spPr>
          <a:ln/>
        </p:spPr>
      </p:sp>
      <p:sp>
        <p:nvSpPr>
          <p:cNvPr id="137219" name="Rectangle 3">
            <a:extLst>
              <a:ext uri="{FF2B5EF4-FFF2-40B4-BE49-F238E27FC236}">
                <a16:creationId xmlns:a16="http://schemas.microsoft.com/office/drawing/2014/main" id="{31DB6396-FC11-2405-C616-7E18F8254C1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DB271D9-EBAD-F4BE-A158-E450F4AB2E58}"/>
              </a:ext>
            </a:extLst>
          </p:cNvPr>
          <p:cNvSpPr>
            <a:spLocks noGrp="1" noChangeArrowheads="1"/>
          </p:cNvSpPr>
          <p:nvPr>
            <p:ph type="sldNum" sz="quarter" idx="5"/>
          </p:nvPr>
        </p:nvSpPr>
        <p:spPr>
          <a:ln/>
        </p:spPr>
        <p:txBody>
          <a:bodyPr/>
          <a:lstStyle/>
          <a:p>
            <a:fld id="{E2F9DF80-5249-4CA1-88CF-D6819B431145}" type="slidenum">
              <a:rPr lang="en-GB" altLang="en-US"/>
              <a:pPr/>
              <a:t>26</a:t>
            </a:fld>
            <a:endParaRPr lang="en-GB" altLang="en-US"/>
          </a:p>
        </p:txBody>
      </p:sp>
      <p:sp>
        <p:nvSpPr>
          <p:cNvPr id="138242" name="Rectangle 2">
            <a:extLst>
              <a:ext uri="{FF2B5EF4-FFF2-40B4-BE49-F238E27FC236}">
                <a16:creationId xmlns:a16="http://schemas.microsoft.com/office/drawing/2014/main" id="{4EDE9951-B80C-5C92-AE80-9CDFD888F57E}"/>
              </a:ext>
            </a:extLst>
          </p:cNvPr>
          <p:cNvSpPr>
            <a:spLocks noRot="1" noChangeArrowheads="1" noTextEdit="1"/>
          </p:cNvSpPr>
          <p:nvPr>
            <p:ph type="sldImg"/>
          </p:nvPr>
        </p:nvSpPr>
        <p:spPr>
          <a:ln/>
        </p:spPr>
      </p:sp>
      <p:sp>
        <p:nvSpPr>
          <p:cNvPr id="138243" name="Rectangle 3">
            <a:extLst>
              <a:ext uri="{FF2B5EF4-FFF2-40B4-BE49-F238E27FC236}">
                <a16:creationId xmlns:a16="http://schemas.microsoft.com/office/drawing/2014/main" id="{CECDA81D-C339-8ACB-5D7B-2B2A8FC06CC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91492CF-6598-BCCB-0BC7-C38C1708B214}"/>
              </a:ext>
            </a:extLst>
          </p:cNvPr>
          <p:cNvSpPr>
            <a:spLocks noGrp="1" noChangeArrowheads="1"/>
          </p:cNvSpPr>
          <p:nvPr>
            <p:ph type="sldNum" sz="quarter" idx="5"/>
          </p:nvPr>
        </p:nvSpPr>
        <p:spPr>
          <a:ln/>
        </p:spPr>
        <p:txBody>
          <a:bodyPr/>
          <a:lstStyle/>
          <a:p>
            <a:fld id="{2292B55F-3F2F-43EF-A13C-188878D368AA}" type="slidenum">
              <a:rPr lang="en-GB" altLang="en-US"/>
              <a:pPr/>
              <a:t>27</a:t>
            </a:fld>
            <a:endParaRPr lang="en-GB" altLang="en-US"/>
          </a:p>
        </p:txBody>
      </p:sp>
      <p:sp>
        <p:nvSpPr>
          <p:cNvPr id="139266" name="Rectangle 2">
            <a:extLst>
              <a:ext uri="{FF2B5EF4-FFF2-40B4-BE49-F238E27FC236}">
                <a16:creationId xmlns:a16="http://schemas.microsoft.com/office/drawing/2014/main" id="{8E34F2D1-BF0A-E842-462F-D2D97A0FB1A3}"/>
              </a:ext>
            </a:extLst>
          </p:cNvPr>
          <p:cNvSpPr>
            <a:spLocks noRot="1" noChangeArrowheads="1" noTextEdit="1"/>
          </p:cNvSpPr>
          <p:nvPr>
            <p:ph type="sldImg"/>
          </p:nvPr>
        </p:nvSpPr>
        <p:spPr>
          <a:ln/>
        </p:spPr>
      </p:sp>
      <p:sp>
        <p:nvSpPr>
          <p:cNvPr id="139267" name="Rectangle 3">
            <a:extLst>
              <a:ext uri="{FF2B5EF4-FFF2-40B4-BE49-F238E27FC236}">
                <a16:creationId xmlns:a16="http://schemas.microsoft.com/office/drawing/2014/main" id="{ED63B483-6B6E-C7D0-34DF-F0598A0358F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87A724E-7F5D-DCE3-7186-D4C2B0AC410D}"/>
              </a:ext>
            </a:extLst>
          </p:cNvPr>
          <p:cNvSpPr>
            <a:spLocks noGrp="1" noChangeArrowheads="1"/>
          </p:cNvSpPr>
          <p:nvPr>
            <p:ph type="sldNum" sz="quarter" idx="5"/>
          </p:nvPr>
        </p:nvSpPr>
        <p:spPr>
          <a:ln/>
        </p:spPr>
        <p:txBody>
          <a:bodyPr/>
          <a:lstStyle/>
          <a:p>
            <a:fld id="{DA89A7A1-59DB-43DA-93D2-569592099E12}" type="slidenum">
              <a:rPr lang="en-GB" altLang="en-US"/>
              <a:pPr/>
              <a:t>28</a:t>
            </a:fld>
            <a:endParaRPr lang="en-GB" altLang="en-US"/>
          </a:p>
        </p:txBody>
      </p:sp>
      <p:sp>
        <p:nvSpPr>
          <p:cNvPr id="140290" name="Rectangle 2">
            <a:extLst>
              <a:ext uri="{FF2B5EF4-FFF2-40B4-BE49-F238E27FC236}">
                <a16:creationId xmlns:a16="http://schemas.microsoft.com/office/drawing/2014/main" id="{3326B66A-7146-1C1C-EF0A-781038E885D0}"/>
              </a:ext>
            </a:extLst>
          </p:cNvPr>
          <p:cNvSpPr>
            <a:spLocks noRot="1" noChangeArrowheads="1" noTextEdit="1"/>
          </p:cNvSpPr>
          <p:nvPr>
            <p:ph type="sldImg"/>
          </p:nvPr>
        </p:nvSpPr>
        <p:spPr>
          <a:ln/>
        </p:spPr>
      </p:sp>
      <p:sp>
        <p:nvSpPr>
          <p:cNvPr id="140291" name="Rectangle 3">
            <a:extLst>
              <a:ext uri="{FF2B5EF4-FFF2-40B4-BE49-F238E27FC236}">
                <a16:creationId xmlns:a16="http://schemas.microsoft.com/office/drawing/2014/main" id="{AD40C93E-2E1D-60A7-3F12-C766C009135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EE23155-4B9F-47A3-46E7-5711601381CF}"/>
              </a:ext>
            </a:extLst>
          </p:cNvPr>
          <p:cNvSpPr>
            <a:spLocks noGrp="1" noChangeArrowheads="1"/>
          </p:cNvSpPr>
          <p:nvPr>
            <p:ph type="sldNum" sz="quarter" idx="5"/>
          </p:nvPr>
        </p:nvSpPr>
        <p:spPr>
          <a:ln/>
        </p:spPr>
        <p:txBody>
          <a:bodyPr/>
          <a:lstStyle/>
          <a:p>
            <a:fld id="{9200428F-4DC0-4EA3-BD27-2DA1BA49AC33}" type="slidenum">
              <a:rPr lang="en-GB" altLang="en-US"/>
              <a:pPr/>
              <a:t>29</a:t>
            </a:fld>
            <a:endParaRPr lang="en-GB" altLang="en-US"/>
          </a:p>
        </p:txBody>
      </p:sp>
      <p:sp>
        <p:nvSpPr>
          <p:cNvPr id="141314" name="Rectangle 2">
            <a:extLst>
              <a:ext uri="{FF2B5EF4-FFF2-40B4-BE49-F238E27FC236}">
                <a16:creationId xmlns:a16="http://schemas.microsoft.com/office/drawing/2014/main" id="{B6D172F5-986C-A3FE-61F1-84DAEFD8C654}"/>
              </a:ext>
            </a:extLst>
          </p:cNvPr>
          <p:cNvSpPr>
            <a:spLocks noRot="1" noChangeArrowheads="1" noTextEdit="1"/>
          </p:cNvSpPr>
          <p:nvPr>
            <p:ph type="sldImg"/>
          </p:nvPr>
        </p:nvSpPr>
        <p:spPr>
          <a:ln/>
        </p:spPr>
      </p:sp>
      <p:sp>
        <p:nvSpPr>
          <p:cNvPr id="141315" name="Rectangle 3">
            <a:extLst>
              <a:ext uri="{FF2B5EF4-FFF2-40B4-BE49-F238E27FC236}">
                <a16:creationId xmlns:a16="http://schemas.microsoft.com/office/drawing/2014/main" id="{81C46E33-0CBF-9DC1-6F33-3F7D08BDF5F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7ADDA07-889D-8CE6-D081-D2F97D135FDB}"/>
              </a:ext>
            </a:extLst>
          </p:cNvPr>
          <p:cNvSpPr>
            <a:spLocks noGrp="1" noChangeArrowheads="1"/>
          </p:cNvSpPr>
          <p:nvPr>
            <p:ph type="sldNum" sz="quarter" idx="5"/>
          </p:nvPr>
        </p:nvSpPr>
        <p:spPr>
          <a:ln/>
        </p:spPr>
        <p:txBody>
          <a:bodyPr/>
          <a:lstStyle/>
          <a:p>
            <a:fld id="{C00A63DC-09E1-4B30-A095-34A4061AAFC5}" type="slidenum">
              <a:rPr lang="en-GB" altLang="en-US"/>
              <a:pPr/>
              <a:t>3</a:t>
            </a:fld>
            <a:endParaRPr lang="en-GB" altLang="en-US"/>
          </a:p>
        </p:txBody>
      </p:sp>
      <p:sp>
        <p:nvSpPr>
          <p:cNvPr id="114690" name="Rectangle 2">
            <a:extLst>
              <a:ext uri="{FF2B5EF4-FFF2-40B4-BE49-F238E27FC236}">
                <a16:creationId xmlns:a16="http://schemas.microsoft.com/office/drawing/2014/main" id="{8878706D-FD5C-A88C-3CFB-CFE0A800F6CE}"/>
              </a:ext>
            </a:extLst>
          </p:cNvPr>
          <p:cNvSpPr>
            <a:spLocks noRot="1" noChangeArrowheads="1" noTextEdit="1"/>
          </p:cNvSpPr>
          <p:nvPr>
            <p:ph type="sldImg"/>
          </p:nvPr>
        </p:nvSpPr>
        <p:spPr>
          <a:ln/>
        </p:spPr>
      </p:sp>
      <p:sp>
        <p:nvSpPr>
          <p:cNvPr id="114691" name="Rectangle 3">
            <a:extLst>
              <a:ext uri="{FF2B5EF4-FFF2-40B4-BE49-F238E27FC236}">
                <a16:creationId xmlns:a16="http://schemas.microsoft.com/office/drawing/2014/main" id="{42FFC001-CE4A-0298-60B4-C5B6E9559BB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FE0C18F-7191-8D65-22CB-AE94CF97D791}"/>
              </a:ext>
            </a:extLst>
          </p:cNvPr>
          <p:cNvSpPr>
            <a:spLocks noGrp="1" noChangeArrowheads="1"/>
          </p:cNvSpPr>
          <p:nvPr>
            <p:ph type="sldNum" sz="quarter" idx="5"/>
          </p:nvPr>
        </p:nvSpPr>
        <p:spPr>
          <a:ln/>
        </p:spPr>
        <p:txBody>
          <a:bodyPr/>
          <a:lstStyle/>
          <a:p>
            <a:fld id="{A8C62727-EC6D-4183-BC23-4DED4F120E7F}" type="slidenum">
              <a:rPr lang="en-GB" altLang="en-US"/>
              <a:pPr/>
              <a:t>30</a:t>
            </a:fld>
            <a:endParaRPr lang="en-GB" altLang="en-US"/>
          </a:p>
        </p:txBody>
      </p:sp>
      <p:sp>
        <p:nvSpPr>
          <p:cNvPr id="142338" name="Rectangle 2">
            <a:extLst>
              <a:ext uri="{FF2B5EF4-FFF2-40B4-BE49-F238E27FC236}">
                <a16:creationId xmlns:a16="http://schemas.microsoft.com/office/drawing/2014/main" id="{E4CBEE07-B62C-40BD-63FB-EBD9362A8F69}"/>
              </a:ext>
            </a:extLst>
          </p:cNvPr>
          <p:cNvSpPr>
            <a:spLocks noRot="1" noChangeArrowheads="1" noTextEdit="1"/>
          </p:cNvSpPr>
          <p:nvPr>
            <p:ph type="sldImg"/>
          </p:nvPr>
        </p:nvSpPr>
        <p:spPr>
          <a:ln/>
        </p:spPr>
      </p:sp>
      <p:sp>
        <p:nvSpPr>
          <p:cNvPr id="142339" name="Rectangle 3">
            <a:extLst>
              <a:ext uri="{FF2B5EF4-FFF2-40B4-BE49-F238E27FC236}">
                <a16:creationId xmlns:a16="http://schemas.microsoft.com/office/drawing/2014/main" id="{EDD60BBE-161D-1653-328A-87BED954E94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3C8D60E-DFD7-7378-2928-5DDCDF1AB90B}"/>
              </a:ext>
            </a:extLst>
          </p:cNvPr>
          <p:cNvSpPr>
            <a:spLocks noGrp="1" noChangeArrowheads="1"/>
          </p:cNvSpPr>
          <p:nvPr>
            <p:ph type="sldNum" sz="quarter" idx="5"/>
          </p:nvPr>
        </p:nvSpPr>
        <p:spPr>
          <a:ln/>
        </p:spPr>
        <p:txBody>
          <a:bodyPr/>
          <a:lstStyle/>
          <a:p>
            <a:fld id="{45016BF7-3586-4FA7-ABBA-0576DB1800D3}" type="slidenum">
              <a:rPr lang="en-GB" altLang="en-US"/>
              <a:pPr/>
              <a:t>31</a:t>
            </a:fld>
            <a:endParaRPr lang="en-GB" altLang="en-US"/>
          </a:p>
        </p:txBody>
      </p:sp>
      <p:sp>
        <p:nvSpPr>
          <p:cNvPr id="143362" name="Rectangle 2">
            <a:extLst>
              <a:ext uri="{FF2B5EF4-FFF2-40B4-BE49-F238E27FC236}">
                <a16:creationId xmlns:a16="http://schemas.microsoft.com/office/drawing/2014/main" id="{547C861F-992A-19F0-8DEA-B84210811408}"/>
              </a:ext>
            </a:extLst>
          </p:cNvPr>
          <p:cNvSpPr>
            <a:spLocks noRot="1" noChangeArrowheads="1" noTextEdit="1"/>
          </p:cNvSpPr>
          <p:nvPr>
            <p:ph type="sldImg"/>
          </p:nvPr>
        </p:nvSpPr>
        <p:spPr>
          <a:ln/>
        </p:spPr>
      </p:sp>
      <p:sp>
        <p:nvSpPr>
          <p:cNvPr id="143363" name="Rectangle 3">
            <a:extLst>
              <a:ext uri="{FF2B5EF4-FFF2-40B4-BE49-F238E27FC236}">
                <a16:creationId xmlns:a16="http://schemas.microsoft.com/office/drawing/2014/main" id="{E1B73D70-2BF4-66A1-152F-5356EADAEEF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E12AD34-C8A5-556D-BBC4-0CBD1F3A1133}"/>
              </a:ext>
            </a:extLst>
          </p:cNvPr>
          <p:cNvSpPr>
            <a:spLocks noGrp="1" noChangeArrowheads="1"/>
          </p:cNvSpPr>
          <p:nvPr>
            <p:ph type="sldNum" sz="quarter" idx="5"/>
          </p:nvPr>
        </p:nvSpPr>
        <p:spPr>
          <a:ln/>
        </p:spPr>
        <p:txBody>
          <a:bodyPr/>
          <a:lstStyle/>
          <a:p>
            <a:fld id="{483303C8-BFE8-4C44-A577-13C2899ABC0A}" type="slidenum">
              <a:rPr lang="en-GB" altLang="en-US"/>
              <a:pPr/>
              <a:t>32</a:t>
            </a:fld>
            <a:endParaRPr lang="en-GB" altLang="en-US"/>
          </a:p>
        </p:txBody>
      </p:sp>
      <p:sp>
        <p:nvSpPr>
          <p:cNvPr id="145410" name="Rectangle 2">
            <a:extLst>
              <a:ext uri="{FF2B5EF4-FFF2-40B4-BE49-F238E27FC236}">
                <a16:creationId xmlns:a16="http://schemas.microsoft.com/office/drawing/2014/main" id="{AF9AD64E-83C7-13E3-E2B2-75ADA8F78FEF}"/>
              </a:ext>
            </a:extLst>
          </p:cNvPr>
          <p:cNvSpPr>
            <a:spLocks noRot="1" noChangeArrowheads="1" noTextEdit="1"/>
          </p:cNvSpPr>
          <p:nvPr>
            <p:ph type="sldImg"/>
          </p:nvPr>
        </p:nvSpPr>
        <p:spPr>
          <a:xfrm>
            <a:off x="1144588" y="685800"/>
            <a:ext cx="4572000" cy="3429000"/>
          </a:xfrm>
          <a:ln/>
        </p:spPr>
      </p:sp>
      <p:sp>
        <p:nvSpPr>
          <p:cNvPr id="145411" name="Rectangle 3">
            <a:extLst>
              <a:ext uri="{FF2B5EF4-FFF2-40B4-BE49-F238E27FC236}">
                <a16:creationId xmlns:a16="http://schemas.microsoft.com/office/drawing/2014/main" id="{BDE20F94-EAC9-2B5C-35BC-EB63C6EE21DB}"/>
              </a:ext>
            </a:extLst>
          </p:cNvPr>
          <p:cNvSpPr>
            <a:spLocks noGrp="1" noChangeArrowheads="1"/>
          </p:cNvSpPr>
          <p:nvPr>
            <p:ph type="body" idx="1"/>
          </p:nvPr>
        </p:nvSpPr>
        <p:spPr>
          <a:xfrm>
            <a:off x="914400" y="4343400"/>
            <a:ext cx="5029200" cy="4114800"/>
          </a:xfrm>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3E95EF4-DBD5-7A4C-64A9-C390C65232D5}"/>
              </a:ext>
            </a:extLst>
          </p:cNvPr>
          <p:cNvSpPr>
            <a:spLocks noGrp="1" noChangeArrowheads="1"/>
          </p:cNvSpPr>
          <p:nvPr>
            <p:ph type="sldNum" sz="quarter" idx="5"/>
          </p:nvPr>
        </p:nvSpPr>
        <p:spPr>
          <a:ln/>
        </p:spPr>
        <p:txBody>
          <a:bodyPr/>
          <a:lstStyle/>
          <a:p>
            <a:fld id="{88FCB13C-7ABD-4BA7-B842-50A6A6925EFC}" type="slidenum">
              <a:rPr lang="en-GB" altLang="en-US"/>
              <a:pPr/>
              <a:t>4</a:t>
            </a:fld>
            <a:endParaRPr lang="en-GB" altLang="en-US"/>
          </a:p>
        </p:txBody>
      </p:sp>
      <p:sp>
        <p:nvSpPr>
          <p:cNvPr id="115714" name="Rectangle 2">
            <a:extLst>
              <a:ext uri="{FF2B5EF4-FFF2-40B4-BE49-F238E27FC236}">
                <a16:creationId xmlns:a16="http://schemas.microsoft.com/office/drawing/2014/main" id="{2F769DD2-177B-39CA-46C3-43179629C8D9}"/>
              </a:ext>
            </a:extLst>
          </p:cNvPr>
          <p:cNvSpPr>
            <a:spLocks noRot="1" noChangeArrowheads="1" noTextEdit="1"/>
          </p:cNvSpPr>
          <p:nvPr>
            <p:ph type="sldImg"/>
          </p:nvPr>
        </p:nvSpPr>
        <p:spPr>
          <a:ln/>
        </p:spPr>
      </p:sp>
      <p:sp>
        <p:nvSpPr>
          <p:cNvPr id="115715" name="Rectangle 3">
            <a:extLst>
              <a:ext uri="{FF2B5EF4-FFF2-40B4-BE49-F238E27FC236}">
                <a16:creationId xmlns:a16="http://schemas.microsoft.com/office/drawing/2014/main" id="{1FB94C5A-86DB-99E7-026E-13B754E6FB5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41D0B24-ACC8-2271-2356-F2233102FD32}"/>
              </a:ext>
            </a:extLst>
          </p:cNvPr>
          <p:cNvSpPr>
            <a:spLocks noGrp="1" noChangeArrowheads="1"/>
          </p:cNvSpPr>
          <p:nvPr>
            <p:ph type="sldNum" sz="quarter" idx="5"/>
          </p:nvPr>
        </p:nvSpPr>
        <p:spPr>
          <a:ln/>
        </p:spPr>
        <p:txBody>
          <a:bodyPr/>
          <a:lstStyle/>
          <a:p>
            <a:fld id="{4CB9D2A6-3EA7-4B5B-B1DF-9ED3E46860F5}" type="slidenum">
              <a:rPr lang="en-GB" altLang="en-US"/>
              <a:pPr/>
              <a:t>5</a:t>
            </a:fld>
            <a:endParaRPr lang="en-GB" altLang="en-US"/>
          </a:p>
        </p:txBody>
      </p:sp>
      <p:sp>
        <p:nvSpPr>
          <p:cNvPr id="116738" name="Rectangle 2">
            <a:extLst>
              <a:ext uri="{FF2B5EF4-FFF2-40B4-BE49-F238E27FC236}">
                <a16:creationId xmlns:a16="http://schemas.microsoft.com/office/drawing/2014/main" id="{4CF3A57B-6078-9FB1-4E30-A1B448FE749E}"/>
              </a:ext>
            </a:extLst>
          </p:cNvPr>
          <p:cNvSpPr>
            <a:spLocks noRot="1" noChangeArrowheads="1" noTextEdit="1"/>
          </p:cNvSpPr>
          <p:nvPr>
            <p:ph type="sldImg"/>
          </p:nvPr>
        </p:nvSpPr>
        <p:spPr>
          <a:ln/>
        </p:spPr>
      </p:sp>
      <p:sp>
        <p:nvSpPr>
          <p:cNvPr id="116739" name="Rectangle 3">
            <a:extLst>
              <a:ext uri="{FF2B5EF4-FFF2-40B4-BE49-F238E27FC236}">
                <a16:creationId xmlns:a16="http://schemas.microsoft.com/office/drawing/2014/main" id="{614919B1-87C4-491E-2895-381CCDE887E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868B3E4-E413-7494-1397-ADB8DD12E042}"/>
              </a:ext>
            </a:extLst>
          </p:cNvPr>
          <p:cNvSpPr>
            <a:spLocks noGrp="1" noChangeArrowheads="1"/>
          </p:cNvSpPr>
          <p:nvPr>
            <p:ph type="sldNum" sz="quarter" idx="5"/>
          </p:nvPr>
        </p:nvSpPr>
        <p:spPr>
          <a:ln/>
        </p:spPr>
        <p:txBody>
          <a:bodyPr/>
          <a:lstStyle/>
          <a:p>
            <a:fld id="{2E8DFD2A-EFF4-4A69-95E3-68AE937C85DB}" type="slidenum">
              <a:rPr lang="en-GB" altLang="en-US"/>
              <a:pPr/>
              <a:t>6</a:t>
            </a:fld>
            <a:endParaRPr lang="en-GB" altLang="en-US"/>
          </a:p>
        </p:txBody>
      </p:sp>
      <p:sp>
        <p:nvSpPr>
          <p:cNvPr id="117762" name="Rectangle 2">
            <a:extLst>
              <a:ext uri="{FF2B5EF4-FFF2-40B4-BE49-F238E27FC236}">
                <a16:creationId xmlns:a16="http://schemas.microsoft.com/office/drawing/2014/main" id="{B57B8F7E-EE75-C34F-862A-EE122DE3C329}"/>
              </a:ext>
            </a:extLst>
          </p:cNvPr>
          <p:cNvSpPr>
            <a:spLocks noRot="1" noChangeArrowheads="1" noTextEdit="1"/>
          </p:cNvSpPr>
          <p:nvPr>
            <p:ph type="sldImg"/>
          </p:nvPr>
        </p:nvSpPr>
        <p:spPr>
          <a:ln/>
        </p:spPr>
      </p:sp>
      <p:sp>
        <p:nvSpPr>
          <p:cNvPr id="117763" name="Rectangle 3">
            <a:extLst>
              <a:ext uri="{FF2B5EF4-FFF2-40B4-BE49-F238E27FC236}">
                <a16:creationId xmlns:a16="http://schemas.microsoft.com/office/drawing/2014/main" id="{60EBEBA1-364C-F406-F409-1294EEE0372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B183FE0-1B1C-2928-A8AC-AB6387D94414}"/>
              </a:ext>
            </a:extLst>
          </p:cNvPr>
          <p:cNvSpPr>
            <a:spLocks noGrp="1" noChangeArrowheads="1"/>
          </p:cNvSpPr>
          <p:nvPr>
            <p:ph type="sldNum" sz="quarter" idx="5"/>
          </p:nvPr>
        </p:nvSpPr>
        <p:spPr>
          <a:ln/>
        </p:spPr>
        <p:txBody>
          <a:bodyPr/>
          <a:lstStyle/>
          <a:p>
            <a:fld id="{AD2B3276-52D1-4360-A5FD-99C71CEE19BB}" type="slidenum">
              <a:rPr lang="en-GB" altLang="en-US"/>
              <a:pPr/>
              <a:t>7</a:t>
            </a:fld>
            <a:endParaRPr lang="en-GB" altLang="en-US"/>
          </a:p>
        </p:txBody>
      </p:sp>
      <p:sp>
        <p:nvSpPr>
          <p:cNvPr id="118786" name="Rectangle 2">
            <a:extLst>
              <a:ext uri="{FF2B5EF4-FFF2-40B4-BE49-F238E27FC236}">
                <a16:creationId xmlns:a16="http://schemas.microsoft.com/office/drawing/2014/main" id="{9150F720-74E6-8D78-7356-F73FC7D06617}"/>
              </a:ext>
            </a:extLst>
          </p:cNvPr>
          <p:cNvSpPr>
            <a:spLocks noRot="1" noChangeArrowheads="1" noTextEdit="1"/>
          </p:cNvSpPr>
          <p:nvPr>
            <p:ph type="sldImg"/>
          </p:nvPr>
        </p:nvSpPr>
        <p:spPr>
          <a:ln/>
        </p:spPr>
      </p:sp>
      <p:sp>
        <p:nvSpPr>
          <p:cNvPr id="118787" name="Rectangle 3">
            <a:extLst>
              <a:ext uri="{FF2B5EF4-FFF2-40B4-BE49-F238E27FC236}">
                <a16:creationId xmlns:a16="http://schemas.microsoft.com/office/drawing/2014/main" id="{51DBEB64-EFE8-7999-A435-C3F76C64E77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570C092-D9A1-CA36-A705-5CBA34A01228}"/>
              </a:ext>
            </a:extLst>
          </p:cNvPr>
          <p:cNvSpPr>
            <a:spLocks noGrp="1" noChangeArrowheads="1"/>
          </p:cNvSpPr>
          <p:nvPr>
            <p:ph type="sldNum" sz="quarter" idx="5"/>
          </p:nvPr>
        </p:nvSpPr>
        <p:spPr>
          <a:ln/>
        </p:spPr>
        <p:txBody>
          <a:bodyPr/>
          <a:lstStyle/>
          <a:p>
            <a:fld id="{13DE0058-4963-480F-8DBA-BACB34CDB90E}" type="slidenum">
              <a:rPr lang="en-GB" altLang="en-US"/>
              <a:pPr/>
              <a:t>8</a:t>
            </a:fld>
            <a:endParaRPr lang="en-GB" altLang="en-US"/>
          </a:p>
        </p:txBody>
      </p:sp>
      <p:sp>
        <p:nvSpPr>
          <p:cNvPr id="119810" name="Rectangle 2">
            <a:extLst>
              <a:ext uri="{FF2B5EF4-FFF2-40B4-BE49-F238E27FC236}">
                <a16:creationId xmlns:a16="http://schemas.microsoft.com/office/drawing/2014/main" id="{7B24EE1A-20AA-44AD-6A52-969B2DC3D512}"/>
              </a:ext>
            </a:extLst>
          </p:cNvPr>
          <p:cNvSpPr>
            <a:spLocks noRot="1" noChangeArrowheads="1" noTextEdit="1"/>
          </p:cNvSpPr>
          <p:nvPr>
            <p:ph type="sldImg"/>
          </p:nvPr>
        </p:nvSpPr>
        <p:spPr>
          <a:ln/>
        </p:spPr>
      </p:sp>
      <p:sp>
        <p:nvSpPr>
          <p:cNvPr id="119811" name="Rectangle 3">
            <a:extLst>
              <a:ext uri="{FF2B5EF4-FFF2-40B4-BE49-F238E27FC236}">
                <a16:creationId xmlns:a16="http://schemas.microsoft.com/office/drawing/2014/main" id="{B12766DB-CD1F-E8AF-0643-EA86168970E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7AC8F20-4A02-F045-529E-24210781217F}"/>
              </a:ext>
            </a:extLst>
          </p:cNvPr>
          <p:cNvSpPr>
            <a:spLocks noGrp="1" noChangeArrowheads="1"/>
          </p:cNvSpPr>
          <p:nvPr>
            <p:ph type="sldNum" sz="quarter" idx="5"/>
          </p:nvPr>
        </p:nvSpPr>
        <p:spPr>
          <a:ln/>
        </p:spPr>
        <p:txBody>
          <a:bodyPr/>
          <a:lstStyle/>
          <a:p>
            <a:fld id="{2ACFFBA8-C60E-49C0-A5DC-E10DA8F9265F}" type="slidenum">
              <a:rPr lang="en-GB" altLang="en-US"/>
              <a:pPr/>
              <a:t>9</a:t>
            </a:fld>
            <a:endParaRPr lang="en-GB" altLang="en-US"/>
          </a:p>
        </p:txBody>
      </p:sp>
      <p:sp>
        <p:nvSpPr>
          <p:cNvPr id="120834" name="Rectangle 2">
            <a:extLst>
              <a:ext uri="{FF2B5EF4-FFF2-40B4-BE49-F238E27FC236}">
                <a16:creationId xmlns:a16="http://schemas.microsoft.com/office/drawing/2014/main" id="{E3871DE9-FAC1-DA9D-9C83-B87A1E50D555}"/>
              </a:ext>
            </a:extLst>
          </p:cNvPr>
          <p:cNvSpPr>
            <a:spLocks noRot="1" noChangeArrowheads="1" noTextEdit="1"/>
          </p:cNvSpPr>
          <p:nvPr>
            <p:ph type="sldImg"/>
          </p:nvPr>
        </p:nvSpPr>
        <p:spPr>
          <a:ln/>
        </p:spPr>
      </p:sp>
      <p:sp>
        <p:nvSpPr>
          <p:cNvPr id="120835" name="Rectangle 3">
            <a:extLst>
              <a:ext uri="{FF2B5EF4-FFF2-40B4-BE49-F238E27FC236}">
                <a16:creationId xmlns:a16="http://schemas.microsoft.com/office/drawing/2014/main" id="{B4716E14-663B-B1EB-D12D-2237777AE1CD}"/>
              </a:ext>
            </a:extLst>
          </p:cNvPr>
          <p:cNvSpPr>
            <a:spLocks noGrp="1" noChangeArrowheads="1"/>
          </p:cNvSpPr>
          <p:nvPr>
            <p:ph type="body" idx="1"/>
          </p:nvPr>
        </p:nvSpPr>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B56DE46C-B870-D457-78D0-1B99410E47D1}"/>
              </a:ext>
            </a:extLst>
          </p:cNvPr>
          <p:cNvSpPr>
            <a:spLocks noGrp="1" noChangeArrowheads="1"/>
          </p:cNvSpPr>
          <p:nvPr>
            <p:ph type="ctrTitle" sz="quarter"/>
          </p:nvPr>
        </p:nvSpPr>
        <p:spPr>
          <a:xfrm>
            <a:off x="685800" y="1676400"/>
            <a:ext cx="7772400" cy="1828800"/>
          </a:xfrm>
        </p:spPr>
        <p:txBody>
          <a:bodyPr/>
          <a:lstStyle>
            <a:lvl1pPr>
              <a:defRPr/>
            </a:lvl1pPr>
          </a:lstStyle>
          <a:p>
            <a:pPr lvl="0"/>
            <a:r>
              <a:rPr lang="en-US" altLang="en-US" noProof="0"/>
              <a:t>Click to edit Master title style</a:t>
            </a:r>
          </a:p>
        </p:txBody>
      </p:sp>
      <p:sp>
        <p:nvSpPr>
          <p:cNvPr id="92163" name="Rectangle 3">
            <a:extLst>
              <a:ext uri="{FF2B5EF4-FFF2-40B4-BE49-F238E27FC236}">
                <a16:creationId xmlns:a16="http://schemas.microsoft.com/office/drawing/2014/main" id="{D0A89FAF-2BE4-48C0-0977-A0C64EC1AA78}"/>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92164" name="Rectangle 4">
            <a:extLst>
              <a:ext uri="{FF2B5EF4-FFF2-40B4-BE49-F238E27FC236}">
                <a16:creationId xmlns:a16="http://schemas.microsoft.com/office/drawing/2014/main" id="{F9065053-B8CB-1515-A2AB-05E0AD7E7A28}"/>
              </a:ext>
            </a:extLst>
          </p:cNvPr>
          <p:cNvSpPr>
            <a:spLocks noGrp="1" noChangeArrowheads="1"/>
          </p:cNvSpPr>
          <p:nvPr>
            <p:ph type="dt" sz="quarter" idx="2"/>
          </p:nvPr>
        </p:nvSpPr>
        <p:spPr/>
        <p:txBody>
          <a:bodyPr/>
          <a:lstStyle>
            <a:lvl1pPr>
              <a:defRPr/>
            </a:lvl1pPr>
          </a:lstStyle>
          <a:p>
            <a:endParaRPr lang="en-US" altLang="en-US"/>
          </a:p>
        </p:txBody>
      </p:sp>
      <p:sp>
        <p:nvSpPr>
          <p:cNvPr id="92165" name="Rectangle 5">
            <a:extLst>
              <a:ext uri="{FF2B5EF4-FFF2-40B4-BE49-F238E27FC236}">
                <a16:creationId xmlns:a16="http://schemas.microsoft.com/office/drawing/2014/main" id="{3887D24A-66F9-7F1D-75AF-306136660BE9}"/>
              </a:ext>
            </a:extLst>
          </p:cNvPr>
          <p:cNvSpPr>
            <a:spLocks noGrp="1" noChangeArrowheads="1"/>
          </p:cNvSpPr>
          <p:nvPr>
            <p:ph type="ftr" sz="quarter" idx="3"/>
          </p:nvPr>
        </p:nvSpPr>
        <p:spPr/>
        <p:txBody>
          <a:bodyPr/>
          <a:lstStyle>
            <a:lvl1pPr>
              <a:defRPr/>
            </a:lvl1pPr>
          </a:lstStyle>
          <a:p>
            <a:endParaRPr lang="en-US" altLang="en-US"/>
          </a:p>
        </p:txBody>
      </p:sp>
      <p:sp>
        <p:nvSpPr>
          <p:cNvPr id="92166" name="Rectangle 6">
            <a:extLst>
              <a:ext uri="{FF2B5EF4-FFF2-40B4-BE49-F238E27FC236}">
                <a16:creationId xmlns:a16="http://schemas.microsoft.com/office/drawing/2014/main" id="{F158A467-DB94-F990-021B-F80F9483116E}"/>
              </a:ext>
            </a:extLst>
          </p:cNvPr>
          <p:cNvSpPr>
            <a:spLocks noGrp="1" noChangeArrowheads="1"/>
          </p:cNvSpPr>
          <p:nvPr>
            <p:ph type="sldNum" sz="quarter" idx="4"/>
          </p:nvPr>
        </p:nvSpPr>
        <p:spPr/>
        <p:txBody>
          <a:bodyPr/>
          <a:lstStyle>
            <a:lvl1pPr>
              <a:defRPr/>
            </a:lvl1pPr>
          </a:lstStyle>
          <a:p>
            <a:fld id="{BA69C45B-429D-42EF-8918-A9014E366640}"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CD1E0-5C1D-18B7-AEEE-A8A25587712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339087-5D7B-7C85-FC02-A72E28D1B0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E91E63-AC18-04F0-3DF1-1FF321DE28D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B6150C6-35AE-1991-4BCB-9602388E21B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71C0CA7-69A0-F6D2-8673-874E67420FE6}"/>
              </a:ext>
            </a:extLst>
          </p:cNvPr>
          <p:cNvSpPr>
            <a:spLocks noGrp="1"/>
          </p:cNvSpPr>
          <p:nvPr>
            <p:ph type="sldNum" sz="quarter" idx="12"/>
          </p:nvPr>
        </p:nvSpPr>
        <p:spPr/>
        <p:txBody>
          <a:bodyPr/>
          <a:lstStyle>
            <a:lvl1pPr>
              <a:defRPr/>
            </a:lvl1pPr>
          </a:lstStyle>
          <a:p>
            <a:fld id="{40B5E422-CB83-4379-8F55-7078145CFECB}" type="slidenum">
              <a:rPr lang="en-US" altLang="en-US"/>
              <a:pPr/>
              <a:t>‹#›</a:t>
            </a:fld>
            <a:endParaRPr lang="en-US" altLang="en-US"/>
          </a:p>
        </p:txBody>
      </p:sp>
    </p:spTree>
    <p:extLst>
      <p:ext uri="{BB962C8B-B14F-4D97-AF65-F5344CB8AC3E}">
        <p14:creationId xmlns:p14="http://schemas.microsoft.com/office/powerpoint/2010/main" val="3489596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6BE126-4914-0FC2-E613-E9D5BE7A9596}"/>
              </a:ext>
            </a:extLst>
          </p:cNvPr>
          <p:cNvSpPr>
            <a:spLocks noGrp="1"/>
          </p:cNvSpPr>
          <p:nvPr>
            <p:ph type="title" orient="vert"/>
          </p:nvPr>
        </p:nvSpPr>
        <p:spPr>
          <a:xfrm>
            <a:off x="6629400" y="381000"/>
            <a:ext cx="2057400" cy="571500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457767-6CD2-ED23-E266-444B0B7FBEF2}"/>
              </a:ext>
            </a:extLst>
          </p:cNvPr>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E62DB4-4F16-5591-CAF1-00BA9F7A702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81A61FB-271D-A354-63DF-4070B2D4709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3C5CE47-7CD1-8589-789A-14FEB5F6F430}"/>
              </a:ext>
            </a:extLst>
          </p:cNvPr>
          <p:cNvSpPr>
            <a:spLocks noGrp="1"/>
          </p:cNvSpPr>
          <p:nvPr>
            <p:ph type="sldNum" sz="quarter" idx="12"/>
          </p:nvPr>
        </p:nvSpPr>
        <p:spPr/>
        <p:txBody>
          <a:bodyPr/>
          <a:lstStyle>
            <a:lvl1pPr>
              <a:defRPr/>
            </a:lvl1pPr>
          </a:lstStyle>
          <a:p>
            <a:fld id="{26804703-9654-4064-A05E-02F70398E62C}" type="slidenum">
              <a:rPr lang="en-US" altLang="en-US"/>
              <a:pPr/>
              <a:t>‹#›</a:t>
            </a:fld>
            <a:endParaRPr lang="en-US" altLang="en-US"/>
          </a:p>
        </p:txBody>
      </p:sp>
    </p:spTree>
    <p:extLst>
      <p:ext uri="{BB962C8B-B14F-4D97-AF65-F5344CB8AC3E}">
        <p14:creationId xmlns:p14="http://schemas.microsoft.com/office/powerpoint/2010/main" val="701816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E8BB7-2433-7341-B33E-E4420F80B82A}"/>
              </a:ext>
            </a:extLst>
          </p:cNvPr>
          <p:cNvSpPr>
            <a:spLocks noGrp="1"/>
          </p:cNvSpPr>
          <p:nvPr>
            <p:ph type="title"/>
          </p:nvPr>
        </p:nvSpPr>
        <p:spPr>
          <a:xfrm>
            <a:off x="457200" y="381000"/>
            <a:ext cx="8229600" cy="13716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03D5DE-FA93-3E73-0CC4-A95F54DE59CA}"/>
              </a:ext>
            </a:extLst>
          </p:cNvPr>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3B24C78-FF01-A4FE-EA64-3FEE007C7F76}"/>
              </a:ext>
            </a:extLst>
          </p:cNvPr>
          <p:cNvSpPr>
            <a:spLocks noGrp="1"/>
          </p:cNvSpPr>
          <p:nvPr>
            <p:ph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55641D-72C1-3031-1BF5-7C405673AAC4}"/>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A58B871-01D8-33B3-EC66-BED0107DCA32}"/>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5D2145D-B1B2-FD4A-37F8-350552B54046}"/>
              </a:ext>
            </a:extLst>
          </p:cNvPr>
          <p:cNvSpPr>
            <a:spLocks noGrp="1"/>
          </p:cNvSpPr>
          <p:nvPr>
            <p:ph type="sldNum" sz="quarter" idx="12"/>
          </p:nvPr>
        </p:nvSpPr>
        <p:spPr>
          <a:xfrm>
            <a:off x="6553200" y="6245225"/>
            <a:ext cx="2133600" cy="476250"/>
          </a:xfrm>
        </p:spPr>
        <p:txBody>
          <a:bodyPr/>
          <a:lstStyle>
            <a:lvl1pPr>
              <a:defRPr/>
            </a:lvl1pPr>
          </a:lstStyle>
          <a:p>
            <a:fld id="{91D1D0E0-7C52-4E4C-95B8-FCEF473F63C8}" type="slidenum">
              <a:rPr lang="en-US" altLang="en-US"/>
              <a:pPr/>
              <a:t>‹#›</a:t>
            </a:fld>
            <a:endParaRPr lang="en-US" altLang="en-US"/>
          </a:p>
        </p:txBody>
      </p:sp>
    </p:spTree>
    <p:extLst>
      <p:ext uri="{BB962C8B-B14F-4D97-AF65-F5344CB8AC3E}">
        <p14:creationId xmlns:p14="http://schemas.microsoft.com/office/powerpoint/2010/main" val="2693232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E61A0-460E-434C-A6E8-D304C69F0EBD}"/>
              </a:ext>
            </a:extLst>
          </p:cNvPr>
          <p:cNvSpPr>
            <a:spLocks noGrp="1"/>
          </p:cNvSpPr>
          <p:nvPr>
            <p:ph type="title"/>
          </p:nvPr>
        </p:nvSpPr>
        <p:spPr>
          <a:xfrm>
            <a:off x="457200" y="381000"/>
            <a:ext cx="8229600" cy="13716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0DB64F-4382-A1FD-F526-647C97DA1B03}"/>
              </a:ext>
            </a:extLst>
          </p:cNvPr>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B181013-6E56-65B5-EC7C-6178DE7C4769}"/>
              </a:ext>
            </a:extLst>
          </p:cNvPr>
          <p:cNvSpPr>
            <a:spLocks noGrp="1"/>
          </p:cNvSpPr>
          <p:nvPr>
            <p:ph sz="quarter" idx="2"/>
          </p:nvPr>
        </p:nvSpPr>
        <p:spPr>
          <a:xfrm>
            <a:off x="4648200" y="19812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7F7AED54-977A-FF38-47C8-8B8F2CA43500}"/>
              </a:ext>
            </a:extLst>
          </p:cNvPr>
          <p:cNvSpPr>
            <a:spLocks noGrp="1"/>
          </p:cNvSpPr>
          <p:nvPr>
            <p:ph sz="quarter" idx="3"/>
          </p:nvPr>
        </p:nvSpPr>
        <p:spPr>
          <a:xfrm>
            <a:off x="4648200" y="41148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a:extLst>
              <a:ext uri="{FF2B5EF4-FFF2-40B4-BE49-F238E27FC236}">
                <a16:creationId xmlns:a16="http://schemas.microsoft.com/office/drawing/2014/main" id="{D07F3083-C088-CF62-A293-787128442CA0}"/>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FA3A5C8B-AB0F-F445-5DFB-644C8C6D10A6}"/>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C304BF35-67EC-DCF3-BF4C-0FA08DD3B590}"/>
              </a:ext>
            </a:extLst>
          </p:cNvPr>
          <p:cNvSpPr>
            <a:spLocks noGrp="1"/>
          </p:cNvSpPr>
          <p:nvPr>
            <p:ph type="sldNum" sz="quarter" idx="12"/>
          </p:nvPr>
        </p:nvSpPr>
        <p:spPr>
          <a:xfrm>
            <a:off x="6553200" y="6245225"/>
            <a:ext cx="2133600" cy="476250"/>
          </a:xfrm>
        </p:spPr>
        <p:txBody>
          <a:bodyPr/>
          <a:lstStyle>
            <a:lvl1pPr>
              <a:defRPr/>
            </a:lvl1pPr>
          </a:lstStyle>
          <a:p>
            <a:fld id="{9FFA5D2C-ADE0-4AE3-84A6-B792CC28A794}" type="slidenum">
              <a:rPr lang="en-US" altLang="en-US"/>
              <a:pPr/>
              <a:t>‹#›</a:t>
            </a:fld>
            <a:endParaRPr lang="en-US" altLang="en-US"/>
          </a:p>
        </p:txBody>
      </p:sp>
    </p:spTree>
    <p:extLst>
      <p:ext uri="{BB962C8B-B14F-4D97-AF65-F5344CB8AC3E}">
        <p14:creationId xmlns:p14="http://schemas.microsoft.com/office/powerpoint/2010/main" val="2208298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F2EAA-5E23-686A-C1C7-B40C9C1BACB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843ACB0-BB3F-197C-88A0-C2024407DD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7124C4-E134-48B1-A594-CE1730F22AA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EA9C395-CDE6-FD7E-48D2-7FABAE33DE9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93C1A35-1D22-AFA9-F453-BB2DC9E67D0F}"/>
              </a:ext>
            </a:extLst>
          </p:cNvPr>
          <p:cNvSpPr>
            <a:spLocks noGrp="1"/>
          </p:cNvSpPr>
          <p:nvPr>
            <p:ph type="sldNum" sz="quarter" idx="12"/>
          </p:nvPr>
        </p:nvSpPr>
        <p:spPr/>
        <p:txBody>
          <a:bodyPr/>
          <a:lstStyle>
            <a:lvl1pPr>
              <a:defRPr/>
            </a:lvl1pPr>
          </a:lstStyle>
          <a:p>
            <a:fld id="{AA5242F3-EFFB-43F5-AE22-C2450B5CAF08}" type="slidenum">
              <a:rPr lang="en-US" altLang="en-US"/>
              <a:pPr/>
              <a:t>‹#›</a:t>
            </a:fld>
            <a:endParaRPr lang="en-US" altLang="en-US"/>
          </a:p>
        </p:txBody>
      </p:sp>
    </p:spTree>
    <p:extLst>
      <p:ext uri="{BB962C8B-B14F-4D97-AF65-F5344CB8AC3E}">
        <p14:creationId xmlns:p14="http://schemas.microsoft.com/office/powerpoint/2010/main" val="964106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3B87F-AE60-133B-932E-ADB1559192D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FE8DDB6-3AA4-7613-A462-0ECD17A2045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D83582F4-9592-A9A2-3642-897C1F19E6C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AFDABAC-81D5-ED9F-0D2B-CAF8A138A39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513BDF2-D762-9671-19B5-A12DCDC0A6AD}"/>
              </a:ext>
            </a:extLst>
          </p:cNvPr>
          <p:cNvSpPr>
            <a:spLocks noGrp="1"/>
          </p:cNvSpPr>
          <p:nvPr>
            <p:ph type="sldNum" sz="quarter" idx="12"/>
          </p:nvPr>
        </p:nvSpPr>
        <p:spPr/>
        <p:txBody>
          <a:bodyPr/>
          <a:lstStyle>
            <a:lvl1pPr>
              <a:defRPr/>
            </a:lvl1pPr>
          </a:lstStyle>
          <a:p>
            <a:fld id="{4943AAD4-1E1D-4F1F-B70B-CCD2A88340D0}" type="slidenum">
              <a:rPr lang="en-US" altLang="en-US"/>
              <a:pPr/>
              <a:t>‹#›</a:t>
            </a:fld>
            <a:endParaRPr lang="en-US" altLang="en-US"/>
          </a:p>
        </p:txBody>
      </p:sp>
    </p:spTree>
    <p:extLst>
      <p:ext uri="{BB962C8B-B14F-4D97-AF65-F5344CB8AC3E}">
        <p14:creationId xmlns:p14="http://schemas.microsoft.com/office/powerpoint/2010/main" val="2563209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A9CF7-4C79-888A-3F45-E6D57E9D8D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8505B8-0EEE-9F6E-485B-25F175617C5E}"/>
              </a:ext>
            </a:extLst>
          </p:cNvPr>
          <p:cNvSpPr>
            <a:spLocks noGrp="1"/>
          </p:cNvSpPr>
          <p:nvPr>
            <p:ph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6F7C10B-2A63-7E2A-1B3D-2E3239F95076}"/>
              </a:ext>
            </a:extLst>
          </p:cNvPr>
          <p:cNvSpPr>
            <a:spLocks noGrp="1"/>
          </p:cNvSpPr>
          <p:nvPr>
            <p:ph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83E64F4-7D25-222C-B428-C2CDAC27441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5E1B2CB-6614-922E-8F30-922A6C1481C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91ADCB7-A029-8136-AE83-5009999BB1E3}"/>
              </a:ext>
            </a:extLst>
          </p:cNvPr>
          <p:cNvSpPr>
            <a:spLocks noGrp="1"/>
          </p:cNvSpPr>
          <p:nvPr>
            <p:ph type="sldNum" sz="quarter" idx="12"/>
          </p:nvPr>
        </p:nvSpPr>
        <p:spPr/>
        <p:txBody>
          <a:bodyPr/>
          <a:lstStyle>
            <a:lvl1pPr>
              <a:defRPr/>
            </a:lvl1pPr>
          </a:lstStyle>
          <a:p>
            <a:fld id="{AF96A84F-B0D0-4F24-85C2-1D3EB97EDA37}" type="slidenum">
              <a:rPr lang="en-US" altLang="en-US"/>
              <a:pPr/>
              <a:t>‹#›</a:t>
            </a:fld>
            <a:endParaRPr lang="en-US" altLang="en-US"/>
          </a:p>
        </p:txBody>
      </p:sp>
    </p:spTree>
    <p:extLst>
      <p:ext uri="{BB962C8B-B14F-4D97-AF65-F5344CB8AC3E}">
        <p14:creationId xmlns:p14="http://schemas.microsoft.com/office/powerpoint/2010/main" val="856447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880C1-D1AC-8E3C-1D5C-58897AAF36DB}"/>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BFDD84D-2BB9-E841-3626-D33425A38AB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7D163D-7152-BD45-E766-4618EA45515E}"/>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3AB0831-7247-2E06-31F1-ABE4C549B31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385BF5-4A41-0A91-2A85-9F3C697C64D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6950476-CD59-EF9B-A3D0-B912B6954BE9}"/>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5A400D32-35D9-0445-34D1-FF4C76217EF6}"/>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FA42B37E-CFF9-F540-11F9-029CA2709B85}"/>
              </a:ext>
            </a:extLst>
          </p:cNvPr>
          <p:cNvSpPr>
            <a:spLocks noGrp="1"/>
          </p:cNvSpPr>
          <p:nvPr>
            <p:ph type="sldNum" sz="quarter" idx="12"/>
          </p:nvPr>
        </p:nvSpPr>
        <p:spPr/>
        <p:txBody>
          <a:bodyPr/>
          <a:lstStyle>
            <a:lvl1pPr>
              <a:defRPr/>
            </a:lvl1pPr>
          </a:lstStyle>
          <a:p>
            <a:fld id="{B4825DC5-1BA6-4611-8C59-9C0610078BF1}" type="slidenum">
              <a:rPr lang="en-US" altLang="en-US"/>
              <a:pPr/>
              <a:t>‹#›</a:t>
            </a:fld>
            <a:endParaRPr lang="en-US" altLang="en-US"/>
          </a:p>
        </p:txBody>
      </p:sp>
    </p:spTree>
    <p:extLst>
      <p:ext uri="{BB962C8B-B14F-4D97-AF65-F5344CB8AC3E}">
        <p14:creationId xmlns:p14="http://schemas.microsoft.com/office/powerpoint/2010/main" val="3175045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A0D24-8DF8-AE88-8A33-47C12767B2F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C702A88-1DA8-8CDF-3526-2BAB88087B8F}"/>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6729285B-CBC8-FE2D-161B-E5ED2CA6E9E6}"/>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B58175B7-69EE-63DA-6252-F34FD3F3C162}"/>
              </a:ext>
            </a:extLst>
          </p:cNvPr>
          <p:cNvSpPr>
            <a:spLocks noGrp="1"/>
          </p:cNvSpPr>
          <p:nvPr>
            <p:ph type="sldNum" sz="quarter" idx="12"/>
          </p:nvPr>
        </p:nvSpPr>
        <p:spPr/>
        <p:txBody>
          <a:bodyPr/>
          <a:lstStyle>
            <a:lvl1pPr>
              <a:defRPr/>
            </a:lvl1pPr>
          </a:lstStyle>
          <a:p>
            <a:fld id="{E66242A6-3BFD-4A5B-81D8-82CBA8B77B83}" type="slidenum">
              <a:rPr lang="en-US" altLang="en-US"/>
              <a:pPr/>
              <a:t>‹#›</a:t>
            </a:fld>
            <a:endParaRPr lang="en-US" altLang="en-US"/>
          </a:p>
        </p:txBody>
      </p:sp>
    </p:spTree>
    <p:extLst>
      <p:ext uri="{BB962C8B-B14F-4D97-AF65-F5344CB8AC3E}">
        <p14:creationId xmlns:p14="http://schemas.microsoft.com/office/powerpoint/2010/main" val="151288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A6BCE0-F4F4-59B1-8E82-25675F172B03}"/>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F7DAB8DC-8E29-C6F1-00FD-D44D4D214249}"/>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9B4C956C-9DB9-8814-204F-2AC20F9BEB38}"/>
              </a:ext>
            </a:extLst>
          </p:cNvPr>
          <p:cNvSpPr>
            <a:spLocks noGrp="1"/>
          </p:cNvSpPr>
          <p:nvPr>
            <p:ph type="sldNum" sz="quarter" idx="12"/>
          </p:nvPr>
        </p:nvSpPr>
        <p:spPr/>
        <p:txBody>
          <a:bodyPr/>
          <a:lstStyle>
            <a:lvl1pPr>
              <a:defRPr/>
            </a:lvl1pPr>
          </a:lstStyle>
          <a:p>
            <a:fld id="{CBD2586C-84F1-4660-82EC-DA16282573FE}" type="slidenum">
              <a:rPr lang="en-US" altLang="en-US"/>
              <a:pPr/>
              <a:t>‹#›</a:t>
            </a:fld>
            <a:endParaRPr lang="en-US" altLang="en-US"/>
          </a:p>
        </p:txBody>
      </p:sp>
    </p:spTree>
    <p:extLst>
      <p:ext uri="{BB962C8B-B14F-4D97-AF65-F5344CB8AC3E}">
        <p14:creationId xmlns:p14="http://schemas.microsoft.com/office/powerpoint/2010/main" val="3733833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B0441-D4A0-D5E3-22C1-4012C609A20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691B1C6-FEDA-9440-B698-8F79F9E3B79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E498C5B-F318-9D4E-90A3-9196B002E7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351169-45DF-4799-3CF3-11DFE398CCF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66F6B26-97C0-31D8-FB5F-400A3829494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E4C972E-BB82-751F-B81E-382B47272DD4}"/>
              </a:ext>
            </a:extLst>
          </p:cNvPr>
          <p:cNvSpPr>
            <a:spLocks noGrp="1"/>
          </p:cNvSpPr>
          <p:nvPr>
            <p:ph type="sldNum" sz="quarter" idx="12"/>
          </p:nvPr>
        </p:nvSpPr>
        <p:spPr/>
        <p:txBody>
          <a:bodyPr/>
          <a:lstStyle>
            <a:lvl1pPr>
              <a:defRPr/>
            </a:lvl1pPr>
          </a:lstStyle>
          <a:p>
            <a:fld id="{5D750FDB-8FE5-4D16-A121-61CABA3A7C3B}" type="slidenum">
              <a:rPr lang="en-US" altLang="en-US"/>
              <a:pPr/>
              <a:t>‹#›</a:t>
            </a:fld>
            <a:endParaRPr lang="en-US" altLang="en-US"/>
          </a:p>
        </p:txBody>
      </p:sp>
    </p:spTree>
    <p:extLst>
      <p:ext uri="{BB962C8B-B14F-4D97-AF65-F5344CB8AC3E}">
        <p14:creationId xmlns:p14="http://schemas.microsoft.com/office/powerpoint/2010/main" val="3111962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30152-2CBF-023E-448C-785E9C6E882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7FCC0A8-E9DF-C28F-349B-376630760C0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12B1032-B578-60FF-1CC3-79FB303834B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A92CFE-0659-0398-839E-475695CB81B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69ADFF3-736C-238A-8743-A5C2029B2C5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82E0A2D-4195-290C-E81B-AD027603CE7A}"/>
              </a:ext>
            </a:extLst>
          </p:cNvPr>
          <p:cNvSpPr>
            <a:spLocks noGrp="1"/>
          </p:cNvSpPr>
          <p:nvPr>
            <p:ph type="sldNum" sz="quarter" idx="12"/>
          </p:nvPr>
        </p:nvSpPr>
        <p:spPr/>
        <p:txBody>
          <a:bodyPr/>
          <a:lstStyle>
            <a:lvl1pPr>
              <a:defRPr/>
            </a:lvl1pPr>
          </a:lstStyle>
          <a:p>
            <a:fld id="{93714A58-5552-4562-AE93-7FF521F37739}" type="slidenum">
              <a:rPr lang="en-US" altLang="en-US"/>
              <a:pPr/>
              <a:t>‹#›</a:t>
            </a:fld>
            <a:endParaRPr lang="en-US" altLang="en-US"/>
          </a:p>
        </p:txBody>
      </p:sp>
    </p:spTree>
    <p:extLst>
      <p:ext uri="{BB962C8B-B14F-4D97-AF65-F5344CB8AC3E}">
        <p14:creationId xmlns:p14="http://schemas.microsoft.com/office/powerpoint/2010/main" val="771728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5753986C-3BBF-AE80-6C29-37CD3EA6B446}"/>
              </a:ext>
            </a:extLst>
          </p:cNvPr>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1139" name="Rectangle 3">
            <a:extLst>
              <a:ext uri="{FF2B5EF4-FFF2-40B4-BE49-F238E27FC236}">
                <a16:creationId xmlns:a16="http://schemas.microsoft.com/office/drawing/2014/main" id="{8F3A3C16-C89C-9BD0-0156-7827F8A38548}"/>
              </a:ext>
            </a:extLst>
          </p:cNvPr>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1140" name="Rectangle 4">
            <a:extLst>
              <a:ext uri="{FF2B5EF4-FFF2-40B4-BE49-F238E27FC236}">
                <a16:creationId xmlns:a16="http://schemas.microsoft.com/office/drawing/2014/main" id="{C9714783-6FE2-22CA-127D-4B0907AF9FE5}"/>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endParaRPr lang="en-US" altLang="en-US"/>
          </a:p>
        </p:txBody>
      </p:sp>
      <p:sp>
        <p:nvSpPr>
          <p:cNvPr id="91141" name="Rectangle 5">
            <a:extLst>
              <a:ext uri="{FF2B5EF4-FFF2-40B4-BE49-F238E27FC236}">
                <a16:creationId xmlns:a16="http://schemas.microsoft.com/office/drawing/2014/main" id="{5AEE4E2A-0F29-2FDC-C23E-65785684F27F}"/>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endParaRPr lang="en-US" altLang="en-US"/>
          </a:p>
        </p:txBody>
      </p:sp>
      <p:sp>
        <p:nvSpPr>
          <p:cNvPr id="91142" name="Rectangle 6">
            <a:extLst>
              <a:ext uri="{FF2B5EF4-FFF2-40B4-BE49-F238E27FC236}">
                <a16:creationId xmlns:a16="http://schemas.microsoft.com/office/drawing/2014/main" id="{DAB90173-5320-88DB-E296-5D648257C79F}"/>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fld id="{1097C335-5E67-40CD-A2F6-5611F51B608E}"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video" Target="file:///C:\Documents%20and%20Settings\Lisa%20Ward\Local%20Settings\Temporary%20Internet%20Files\Content.IE5\SQMDA5RJ\MPj04358830000%5b1%5d.jpg"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55.jpeg"/></Relationships>
</file>

<file path=ppt/slides/_rels/slide3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ECC02F3-9B4B-5CDB-68E5-7217A2851069}"/>
              </a:ext>
            </a:extLst>
          </p:cNvPr>
          <p:cNvSpPr>
            <a:spLocks noGrp="1" noChangeArrowheads="1"/>
          </p:cNvSpPr>
          <p:nvPr>
            <p:ph type="ctrTitle"/>
          </p:nvPr>
        </p:nvSpPr>
        <p:spPr>
          <a:xfrm>
            <a:off x="381000" y="838200"/>
            <a:ext cx="4191000" cy="2317750"/>
          </a:xfrm>
        </p:spPr>
        <p:txBody>
          <a:bodyPr/>
          <a:lstStyle/>
          <a:p>
            <a:r>
              <a:rPr lang="en-US" altLang="en-US" sz="8000">
                <a:latin typeface="Storybook" pitchFamily="2" charset="0"/>
              </a:rPr>
              <a:t>Animal Farm</a:t>
            </a:r>
          </a:p>
        </p:txBody>
      </p:sp>
      <p:sp>
        <p:nvSpPr>
          <p:cNvPr id="2051" name="Rectangle 3">
            <a:extLst>
              <a:ext uri="{FF2B5EF4-FFF2-40B4-BE49-F238E27FC236}">
                <a16:creationId xmlns:a16="http://schemas.microsoft.com/office/drawing/2014/main" id="{8BFB385E-BEE5-3DD9-536B-CFFA59DCE619}"/>
              </a:ext>
            </a:extLst>
          </p:cNvPr>
          <p:cNvSpPr>
            <a:spLocks noGrp="1" noChangeArrowheads="1"/>
          </p:cNvSpPr>
          <p:nvPr>
            <p:ph type="subTitle" idx="1"/>
          </p:nvPr>
        </p:nvSpPr>
        <p:spPr>
          <a:xfrm>
            <a:off x="-381000" y="3429000"/>
            <a:ext cx="5867400" cy="1219200"/>
          </a:xfrm>
        </p:spPr>
        <p:txBody>
          <a:bodyPr/>
          <a:lstStyle/>
          <a:p>
            <a:r>
              <a:rPr lang="en-US" altLang="en-US" sz="3600">
                <a:latin typeface="Rage Italic" panose="03070502040507070304" pitchFamily="66" charset="0"/>
              </a:rPr>
              <a:t>By George Orwell</a:t>
            </a:r>
          </a:p>
        </p:txBody>
      </p:sp>
      <p:pic>
        <p:nvPicPr>
          <p:cNvPr id="2052" name="Picture 4">
            <a:extLst>
              <a:ext uri="{FF2B5EF4-FFF2-40B4-BE49-F238E27FC236}">
                <a16:creationId xmlns:a16="http://schemas.microsoft.com/office/drawing/2014/main" id="{F5FEF01B-7F07-1899-1F6C-1ED085C861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066800"/>
            <a:ext cx="4953000" cy="473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5">
            <a:extLst>
              <a:ext uri="{FF2B5EF4-FFF2-40B4-BE49-F238E27FC236}">
                <a16:creationId xmlns:a16="http://schemas.microsoft.com/office/drawing/2014/main" id="{CF20DC57-BED6-C8A7-147F-997F002F4E51}"/>
              </a:ext>
            </a:extLst>
          </p:cNvPr>
          <p:cNvSpPr txBox="1">
            <a:spLocks noChangeArrowheads="1"/>
          </p:cNvSpPr>
          <p:nvPr/>
        </p:nvSpPr>
        <p:spPr bwMode="auto">
          <a:xfrm>
            <a:off x="609600" y="6019800"/>
            <a:ext cx="792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latin typeface="Arial" panose="020B0604020202020204" pitchFamily="34" charset="0"/>
              </a:rPr>
              <a:t>“All animals are equal, but some are more equal than others.”</a:t>
            </a:r>
          </a:p>
        </p:txBody>
      </p:sp>
      <p:sp>
        <p:nvSpPr>
          <p:cNvPr id="2054" name="Text Box 6">
            <a:extLst>
              <a:ext uri="{FF2B5EF4-FFF2-40B4-BE49-F238E27FC236}">
                <a16:creationId xmlns:a16="http://schemas.microsoft.com/office/drawing/2014/main" id="{FB8D3EEB-B976-A0DC-5B42-BEA9A4010302}"/>
              </a:ext>
            </a:extLst>
          </p:cNvPr>
          <p:cNvSpPr txBox="1">
            <a:spLocks noChangeArrowheads="1"/>
          </p:cNvSpPr>
          <p:nvPr/>
        </p:nvSpPr>
        <p:spPr bwMode="auto">
          <a:xfrm>
            <a:off x="381000" y="46482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t>Allegory - Satire - Fable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B98422AA-250C-6967-73B9-F7DE18E0F452}"/>
              </a:ext>
            </a:extLst>
          </p:cNvPr>
          <p:cNvSpPr>
            <a:spLocks noGrp="1" noChangeArrowheads="1"/>
          </p:cNvSpPr>
          <p:nvPr>
            <p:ph type="title"/>
          </p:nvPr>
        </p:nvSpPr>
        <p:spPr>
          <a:xfrm>
            <a:off x="457200" y="152400"/>
            <a:ext cx="8229600" cy="838200"/>
          </a:xfrm>
        </p:spPr>
        <p:txBody>
          <a:bodyPr/>
          <a:lstStyle/>
          <a:p>
            <a:r>
              <a:rPr lang="en-US" altLang="en-US" sz="4000"/>
              <a:t>The Fable</a:t>
            </a:r>
          </a:p>
        </p:txBody>
      </p:sp>
      <p:sp>
        <p:nvSpPr>
          <p:cNvPr id="23555" name="Rectangle 3">
            <a:extLst>
              <a:ext uri="{FF2B5EF4-FFF2-40B4-BE49-F238E27FC236}">
                <a16:creationId xmlns:a16="http://schemas.microsoft.com/office/drawing/2014/main" id="{94EB4833-6D59-E120-0632-F90B9ED058F5}"/>
              </a:ext>
            </a:extLst>
          </p:cNvPr>
          <p:cNvSpPr>
            <a:spLocks noGrp="1" noChangeArrowheads="1"/>
          </p:cNvSpPr>
          <p:nvPr>
            <p:ph type="body" idx="1"/>
          </p:nvPr>
        </p:nvSpPr>
        <p:spPr>
          <a:xfrm>
            <a:off x="3124200" y="1066800"/>
            <a:ext cx="5791200" cy="5486400"/>
          </a:xfrm>
        </p:spPr>
        <p:txBody>
          <a:bodyPr/>
          <a:lstStyle/>
          <a:p>
            <a:pPr lvl="1">
              <a:lnSpc>
                <a:spcPct val="80000"/>
              </a:lnSpc>
            </a:pPr>
            <a:r>
              <a:rPr lang="en-US" altLang="en-US" sz="2400"/>
              <a:t>The fable is one of the oldest literary forms - much, much older than the novel or the short story. A fable is usually short, written in either verse or prose, and conveys a clear moral or message. The earliest fables still preserved date back to 6th Century Greece B.C.E. The author of these fables, Aesop, used animal characters to stand for human "types." For example, a fox character might embody the human characteristics of cunning and cleverness. Though Aesop's animal fables were ostensibly about animals, they were really instructional tales about human emotions and human behavior. </a:t>
            </a:r>
          </a:p>
        </p:txBody>
      </p:sp>
      <p:pic>
        <p:nvPicPr>
          <p:cNvPr id="23557" name="Picture 5">
            <a:extLst>
              <a:ext uri="{FF2B5EF4-FFF2-40B4-BE49-F238E27FC236}">
                <a16:creationId xmlns:a16="http://schemas.microsoft.com/office/drawing/2014/main" id="{30B7DEE3-0370-86C7-6131-49DF0967E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3013075" cy="3840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6" name="Rectangle 10">
            <a:extLst>
              <a:ext uri="{FF2B5EF4-FFF2-40B4-BE49-F238E27FC236}">
                <a16:creationId xmlns:a16="http://schemas.microsoft.com/office/drawing/2014/main" id="{B74CB550-60E9-B992-4080-964AFD619602}"/>
              </a:ext>
            </a:extLst>
          </p:cNvPr>
          <p:cNvSpPr>
            <a:spLocks noGrp="1" noChangeArrowheads="1"/>
          </p:cNvSpPr>
          <p:nvPr>
            <p:ph type="title"/>
          </p:nvPr>
        </p:nvSpPr>
        <p:spPr>
          <a:xfrm>
            <a:off x="457200" y="381000"/>
            <a:ext cx="8229600" cy="838200"/>
          </a:xfrm>
        </p:spPr>
        <p:txBody>
          <a:bodyPr/>
          <a:lstStyle/>
          <a:p>
            <a:r>
              <a:rPr lang="en-US" altLang="en-US" sz="4800"/>
              <a:t>Animal Fables</a:t>
            </a:r>
          </a:p>
        </p:txBody>
      </p:sp>
      <p:sp>
        <p:nvSpPr>
          <p:cNvPr id="24579" name="Rectangle 3">
            <a:extLst>
              <a:ext uri="{FF2B5EF4-FFF2-40B4-BE49-F238E27FC236}">
                <a16:creationId xmlns:a16="http://schemas.microsoft.com/office/drawing/2014/main" id="{3348BF10-C85A-B12B-8527-3D30BD9FC1D6}"/>
              </a:ext>
            </a:extLst>
          </p:cNvPr>
          <p:cNvSpPr>
            <a:spLocks noGrp="1" noChangeArrowheads="1"/>
          </p:cNvSpPr>
          <p:nvPr>
            <p:ph type="body" sz="half" idx="1"/>
          </p:nvPr>
        </p:nvSpPr>
        <p:spPr>
          <a:xfrm>
            <a:off x="457200" y="1600200"/>
            <a:ext cx="5334000" cy="4876800"/>
          </a:xfrm>
        </p:spPr>
        <p:txBody>
          <a:bodyPr/>
          <a:lstStyle/>
          <a:p>
            <a:pPr>
              <a:lnSpc>
                <a:spcPct val="80000"/>
              </a:lnSpc>
            </a:pPr>
            <a:r>
              <a:rPr lang="en-US" altLang="en-US" sz="2400"/>
              <a:t>The most popular animal fables of the 20th Century are the </a:t>
            </a:r>
            <a:r>
              <a:rPr lang="en-US" altLang="en-US" sz="2400" b="1" i="1"/>
              <a:t>Just So Stories</a:t>
            </a:r>
            <a:r>
              <a:rPr lang="en-US" altLang="en-US" sz="2400"/>
              <a:t> (1902) written by Rudyard Kipling. Kipling's fables were adapted by Disney in the movie </a:t>
            </a:r>
            <a:r>
              <a:rPr lang="en-US" altLang="en-US" sz="2400" b="1" i="1"/>
              <a:t>The Jungle Book.</a:t>
            </a:r>
            <a:r>
              <a:rPr lang="en-US" altLang="en-US" sz="2400"/>
              <a:t> Orwell admired Kipling and the </a:t>
            </a:r>
            <a:r>
              <a:rPr lang="en-US" altLang="en-US" sz="2400" b="1" i="1"/>
              <a:t>Just So Stories</a:t>
            </a:r>
            <a:r>
              <a:rPr lang="en-US" altLang="en-US" sz="2400"/>
              <a:t> would seem to have influenced the form of </a:t>
            </a:r>
            <a:r>
              <a:rPr lang="en-US" altLang="en-US" sz="2400" b="1" i="1"/>
              <a:t>Animal Farm</a:t>
            </a:r>
            <a:r>
              <a:rPr lang="en-US" altLang="en-US" sz="2400"/>
              <a:t>. Orwell took the short animal fable and expanded it to the length of a short novel in the form of an </a:t>
            </a:r>
            <a:r>
              <a:rPr lang="en-US" altLang="en-US" sz="2400" b="1"/>
              <a:t>allegory</a:t>
            </a:r>
            <a:r>
              <a:rPr lang="en-US" altLang="en-US" sz="2400"/>
              <a:t>.</a:t>
            </a:r>
          </a:p>
          <a:p>
            <a:pPr>
              <a:lnSpc>
                <a:spcPct val="80000"/>
              </a:lnSpc>
              <a:buFont typeface="Wingdings" panose="05000000000000000000" pitchFamily="2" charset="2"/>
              <a:buNone/>
            </a:pPr>
            <a:endParaRPr lang="en-US" altLang="en-US" sz="2400" b="1"/>
          </a:p>
        </p:txBody>
      </p:sp>
      <p:pic>
        <p:nvPicPr>
          <p:cNvPr id="24590" name="Picture 14">
            <a:extLst>
              <a:ext uri="{FF2B5EF4-FFF2-40B4-BE49-F238E27FC236}">
                <a16:creationId xmlns:a16="http://schemas.microsoft.com/office/drawing/2014/main" id="{B9EE61AE-397C-A8B9-9DF3-81AB9A3E4E2E}"/>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096000" y="1600200"/>
            <a:ext cx="2644775" cy="38100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DCCC733F-2128-2C9A-757E-B4259AA37BC3}"/>
              </a:ext>
            </a:extLst>
          </p:cNvPr>
          <p:cNvSpPr>
            <a:spLocks noGrp="1" noChangeArrowheads="1"/>
          </p:cNvSpPr>
          <p:nvPr>
            <p:ph type="title"/>
          </p:nvPr>
        </p:nvSpPr>
        <p:spPr>
          <a:xfrm>
            <a:off x="457200" y="381000"/>
            <a:ext cx="8229600" cy="685800"/>
          </a:xfrm>
        </p:spPr>
        <p:txBody>
          <a:bodyPr/>
          <a:lstStyle/>
          <a:p>
            <a:r>
              <a:rPr lang="en-US" altLang="en-US" sz="4000"/>
              <a:t>Allegory</a:t>
            </a:r>
          </a:p>
        </p:txBody>
      </p:sp>
      <p:sp>
        <p:nvSpPr>
          <p:cNvPr id="25603" name="Rectangle 3">
            <a:extLst>
              <a:ext uri="{FF2B5EF4-FFF2-40B4-BE49-F238E27FC236}">
                <a16:creationId xmlns:a16="http://schemas.microsoft.com/office/drawing/2014/main" id="{24513141-FCD6-13BE-6EF0-CBB969DFA452}"/>
              </a:ext>
            </a:extLst>
          </p:cNvPr>
          <p:cNvSpPr>
            <a:spLocks noGrp="1" noChangeArrowheads="1"/>
          </p:cNvSpPr>
          <p:nvPr>
            <p:ph type="body" sz="half" idx="1"/>
          </p:nvPr>
        </p:nvSpPr>
        <p:spPr>
          <a:xfrm>
            <a:off x="0" y="1219200"/>
            <a:ext cx="9144000" cy="3276600"/>
          </a:xfrm>
        </p:spPr>
        <p:txBody>
          <a:bodyPr/>
          <a:lstStyle/>
          <a:p>
            <a:pPr lvl="1">
              <a:lnSpc>
                <a:spcPct val="90000"/>
              </a:lnSpc>
            </a:pPr>
            <a:r>
              <a:rPr lang="en-US" altLang="en-US" sz="2400"/>
              <a:t>Most fables have two levels of meaning. On the surface, the fable is about animals. But on a second level, the animals stand for types of people or ideas. The way the animals interact and the way the plot unfolds says something about the nature of people or the value of ideas. Any type of fiction that has multiple levels of meaning in this way is called an </a:t>
            </a:r>
            <a:r>
              <a:rPr lang="en-US" altLang="en-US" sz="2400" b="1"/>
              <a:t>allegory</a:t>
            </a:r>
            <a:r>
              <a:rPr lang="en-US" altLang="en-US" sz="2400"/>
              <a:t>. </a:t>
            </a:r>
          </a:p>
        </p:txBody>
      </p:sp>
      <p:pic>
        <p:nvPicPr>
          <p:cNvPr id="25605" name="Picture 5">
            <a:extLst>
              <a:ext uri="{FF2B5EF4-FFF2-40B4-BE49-F238E27FC236}">
                <a16:creationId xmlns:a16="http://schemas.microsoft.com/office/drawing/2014/main" id="{9D3F82A8-5F19-E073-AB3E-B5B4525E6699}"/>
              </a:ext>
            </a:extLst>
          </p:cNvPr>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990600" y="3862388"/>
            <a:ext cx="3505200" cy="2311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7" name="MPj04358830000[1].jpg">
            <a:hlinkClick r:id="" action="ppaction://media"/>
            <a:extLst>
              <a:ext uri="{FF2B5EF4-FFF2-40B4-BE49-F238E27FC236}">
                <a16:creationId xmlns:a16="http://schemas.microsoft.com/office/drawing/2014/main" id="{E6C93DAE-3A26-2406-5C5F-6F7610C50524}"/>
              </a:ext>
            </a:extLst>
          </p:cNvPr>
          <p:cNvPicPr>
            <a:picLocks noRot="1" noChangeAspect="1" noChangeArrowheads="1"/>
          </p:cNvPicPr>
          <p:nvPr>
            <p:ph sz="quarter" idx="3"/>
            <a:videoFile r:link="rId1"/>
          </p:nvPr>
        </p:nvPicPr>
        <p:blipFill>
          <a:blip r:embed="rId5">
            <a:extLst>
              <a:ext uri="{28A0092B-C50C-407E-A947-70E740481C1C}">
                <a14:useLocalDpi xmlns:a14="http://schemas.microsoft.com/office/drawing/2010/main" val="0"/>
              </a:ext>
            </a:extLst>
          </a:blip>
          <a:srcRect r="31538" b="25961"/>
          <a:stretch>
            <a:fillRect/>
          </a:stretch>
        </p:blipFill>
        <p:spPr>
          <a:xfrm>
            <a:off x="5105400" y="3821113"/>
            <a:ext cx="3200400" cy="24479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60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5607"/>
                                        </p:tgtEl>
                                      </p:cBhvr>
                                    </p:cmd>
                                  </p:childTnLst>
                                </p:cTn>
                              </p:par>
                            </p:childTnLst>
                          </p:cTn>
                        </p:par>
                      </p:childTnLst>
                    </p:cTn>
                  </p:par>
                </p:childTnLst>
              </p:cTn>
              <p:nextCondLst>
                <p:cond evt="onClick" delay="0">
                  <p:tgtEl>
                    <p:spTgt spid="25607"/>
                  </p:tgtEl>
                </p:cond>
              </p:nextCondLst>
            </p:seq>
            <p:video>
              <p:cMediaNode>
                <p:cTn id="7" fill="hold" display="0">
                  <p:stCondLst>
                    <p:cond delay="indefinite"/>
                  </p:stCondLst>
                  <p:endCondLst>
                    <p:cond evt="onNext" delay="0">
                      <p:tgtEl>
                        <p:sldTgt/>
                      </p:tgtEl>
                    </p:cond>
                    <p:cond evt="onPrev" delay="0">
                      <p:tgtEl>
                        <p:sldTgt/>
                      </p:tgtEl>
                    </p:cond>
                  </p:endCondLst>
                </p:cTn>
                <p:tgtEl>
                  <p:spTgt spid="25607"/>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E3733931-B744-B47F-A170-19CAC2563612}"/>
              </a:ext>
            </a:extLst>
          </p:cNvPr>
          <p:cNvSpPr>
            <a:spLocks noGrp="1" noChangeArrowheads="1"/>
          </p:cNvSpPr>
          <p:nvPr>
            <p:ph type="title"/>
          </p:nvPr>
        </p:nvSpPr>
        <p:spPr/>
        <p:txBody>
          <a:bodyPr/>
          <a:lstStyle/>
          <a:p>
            <a:r>
              <a:rPr lang="en-US" altLang="en-US"/>
              <a:t>Allegory (cont’d)</a:t>
            </a:r>
          </a:p>
        </p:txBody>
      </p:sp>
      <p:sp>
        <p:nvSpPr>
          <p:cNvPr id="26627" name="Rectangle 3">
            <a:extLst>
              <a:ext uri="{FF2B5EF4-FFF2-40B4-BE49-F238E27FC236}">
                <a16:creationId xmlns:a16="http://schemas.microsoft.com/office/drawing/2014/main" id="{ADBA3682-8CA6-433A-A357-5C0B4365BD9A}"/>
              </a:ext>
            </a:extLst>
          </p:cNvPr>
          <p:cNvSpPr>
            <a:spLocks noGrp="1" noChangeArrowheads="1"/>
          </p:cNvSpPr>
          <p:nvPr>
            <p:ph type="body" idx="1"/>
          </p:nvPr>
        </p:nvSpPr>
        <p:spPr>
          <a:xfrm>
            <a:off x="2362200" y="1981200"/>
            <a:ext cx="6324600" cy="4114800"/>
          </a:xfrm>
        </p:spPr>
        <p:txBody>
          <a:bodyPr/>
          <a:lstStyle/>
          <a:p>
            <a:pPr>
              <a:lnSpc>
                <a:spcPct val="80000"/>
              </a:lnSpc>
            </a:pPr>
            <a:r>
              <a:rPr lang="en-US" altLang="en-US" sz="2800" b="1" i="1"/>
              <a:t>Animal Farm</a:t>
            </a:r>
            <a:r>
              <a:rPr lang="en-US" altLang="en-US" sz="2800"/>
              <a:t> is strongly allegorical, but it presents a very nice balance between levels of meaning. On the first level, the story about the animals is very moving. You can be upset when Boxer is taken away by the horse slaughterer without being too aware of what he stands for. But at the same time, each of the animals does serve as a symbol. The story's second level involves the careful critique Orwell constructed to comment on Soviet Russia. </a:t>
            </a:r>
          </a:p>
        </p:txBody>
      </p:sp>
      <p:pic>
        <p:nvPicPr>
          <p:cNvPr id="26629" name="Picture 5">
            <a:extLst>
              <a:ext uri="{FF2B5EF4-FFF2-40B4-BE49-F238E27FC236}">
                <a16:creationId xmlns:a16="http://schemas.microsoft.com/office/drawing/2014/main" id="{5F4DE3EE-8EC4-3D9D-DB38-AFB19CD2B0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90800"/>
            <a:ext cx="1846263" cy="2695575"/>
          </a:xfrm>
          <a:prstGeom prst="rect">
            <a:avLst/>
          </a:prstGeom>
          <a:noFill/>
          <a:extLst>
            <a:ext uri="{909E8E84-426E-40DD-AFC4-6F175D3DCCD1}">
              <a14:hiddenFill xmlns:a14="http://schemas.microsoft.com/office/drawing/2010/main">
                <a:solidFill>
                  <a:srgbClr val="FFFFFF"/>
                </a:solidFill>
              </a14:hiddenFill>
            </a:ext>
          </a:extLst>
        </p:spPr>
      </p:pic>
      <p:sp>
        <p:nvSpPr>
          <p:cNvPr id="26630" name="Text Box 6">
            <a:extLst>
              <a:ext uri="{FF2B5EF4-FFF2-40B4-BE49-F238E27FC236}">
                <a16:creationId xmlns:a16="http://schemas.microsoft.com/office/drawing/2014/main" id="{F39BAEAC-CBFB-3456-A56F-14460355BE70}"/>
              </a:ext>
            </a:extLst>
          </p:cNvPr>
          <p:cNvSpPr txBox="1">
            <a:spLocks noChangeArrowheads="1"/>
          </p:cNvSpPr>
          <p:nvPr/>
        </p:nvSpPr>
        <p:spPr bwMode="auto">
          <a:xfrm>
            <a:off x="762000" y="525780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latin typeface="Arial" panose="020B0604020202020204" pitchFamily="34" charset="0"/>
              </a:rPr>
              <a:t>Boxer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Rectangle 6">
            <a:extLst>
              <a:ext uri="{FF2B5EF4-FFF2-40B4-BE49-F238E27FC236}">
                <a16:creationId xmlns:a16="http://schemas.microsoft.com/office/drawing/2014/main" id="{535145C2-0CBC-538E-3ABF-67252104DDFB}"/>
              </a:ext>
            </a:extLst>
          </p:cNvPr>
          <p:cNvSpPr>
            <a:spLocks noGrp="1" noChangeArrowheads="1"/>
          </p:cNvSpPr>
          <p:nvPr>
            <p:ph type="title"/>
          </p:nvPr>
        </p:nvSpPr>
        <p:spPr>
          <a:xfrm>
            <a:off x="457200" y="381000"/>
            <a:ext cx="8229600" cy="857250"/>
          </a:xfrm>
        </p:spPr>
        <p:txBody>
          <a:bodyPr/>
          <a:lstStyle/>
          <a:p>
            <a:r>
              <a:rPr lang="en-US" altLang="en-US" sz="4000"/>
              <a:t>Allegory (cont’d)</a:t>
            </a:r>
          </a:p>
        </p:txBody>
      </p:sp>
      <p:sp>
        <p:nvSpPr>
          <p:cNvPr id="27651" name="Rectangle 3">
            <a:extLst>
              <a:ext uri="{FF2B5EF4-FFF2-40B4-BE49-F238E27FC236}">
                <a16:creationId xmlns:a16="http://schemas.microsoft.com/office/drawing/2014/main" id="{D8CB213F-F2E0-2EF0-5F73-C257F12A9547}"/>
              </a:ext>
            </a:extLst>
          </p:cNvPr>
          <p:cNvSpPr>
            <a:spLocks noGrp="1" noChangeArrowheads="1"/>
          </p:cNvSpPr>
          <p:nvPr>
            <p:ph type="body" sz="half" idx="1"/>
          </p:nvPr>
        </p:nvSpPr>
        <p:spPr>
          <a:xfrm>
            <a:off x="457200" y="1295400"/>
            <a:ext cx="4572000" cy="5334000"/>
          </a:xfrm>
        </p:spPr>
        <p:txBody>
          <a:bodyPr/>
          <a:lstStyle/>
          <a:p>
            <a:pPr>
              <a:lnSpc>
                <a:spcPct val="80000"/>
              </a:lnSpc>
            </a:pPr>
            <a:r>
              <a:rPr lang="en-US" altLang="en-US" sz="2400"/>
              <a:t>Yet there is no reason that allegory must be limited to two levels. It is possible to argue that </a:t>
            </a:r>
            <a:r>
              <a:rPr lang="en-US" altLang="en-US" sz="2400" b="1" i="1"/>
              <a:t>Animal Farm</a:t>
            </a:r>
            <a:r>
              <a:rPr lang="en-US" altLang="en-US" sz="2400"/>
              <a:t> also has a third and more general level of meaning. For instance, the pigs need not only represent specific tyrannical soviet leaders. They could also be symbols for tyranny more broadly: their qualities are therefore not simply the historical characteristics of a set of actual men but are the qualities of all leaders who rely on repression and manipulation. </a:t>
            </a:r>
          </a:p>
        </p:txBody>
      </p:sp>
      <p:pic>
        <p:nvPicPr>
          <p:cNvPr id="27653" name="Picture 5">
            <a:extLst>
              <a:ext uri="{FF2B5EF4-FFF2-40B4-BE49-F238E27FC236}">
                <a16:creationId xmlns:a16="http://schemas.microsoft.com/office/drawing/2014/main" id="{6B75443F-094C-46A7-4FC2-BD33D1D9E1F1}"/>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05400" y="2362200"/>
            <a:ext cx="3810000" cy="2719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6" name="Text Box 8">
            <a:extLst>
              <a:ext uri="{FF2B5EF4-FFF2-40B4-BE49-F238E27FC236}">
                <a16:creationId xmlns:a16="http://schemas.microsoft.com/office/drawing/2014/main" id="{A6045DCE-D3B5-17B6-80BD-B6CAB608CB47}"/>
              </a:ext>
            </a:extLst>
          </p:cNvPr>
          <p:cNvSpPr txBox="1">
            <a:spLocks noChangeArrowheads="1"/>
          </p:cNvSpPr>
          <p:nvPr/>
        </p:nvSpPr>
        <p:spPr bwMode="auto">
          <a:xfrm>
            <a:off x="5105400" y="5181600"/>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rPr>
              <a:t>Squealer, Snowball, &amp; Napoleon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881495B6-12AF-0F6A-3724-572B126A0FAE}"/>
              </a:ext>
            </a:extLst>
          </p:cNvPr>
          <p:cNvSpPr>
            <a:spLocks noGrp="1" noChangeArrowheads="1"/>
          </p:cNvSpPr>
          <p:nvPr>
            <p:ph type="title"/>
          </p:nvPr>
        </p:nvSpPr>
        <p:spPr>
          <a:xfrm>
            <a:off x="457200" y="228600"/>
            <a:ext cx="8229600" cy="762000"/>
          </a:xfrm>
        </p:spPr>
        <p:txBody>
          <a:bodyPr/>
          <a:lstStyle/>
          <a:p>
            <a:r>
              <a:rPr lang="en-US" altLang="en-US"/>
              <a:t>Satire</a:t>
            </a:r>
          </a:p>
        </p:txBody>
      </p:sp>
      <p:sp>
        <p:nvSpPr>
          <p:cNvPr id="44035" name="Rectangle 3">
            <a:extLst>
              <a:ext uri="{FF2B5EF4-FFF2-40B4-BE49-F238E27FC236}">
                <a16:creationId xmlns:a16="http://schemas.microsoft.com/office/drawing/2014/main" id="{1C753BAD-B007-CCC0-ADA6-A79376CF46C1}"/>
              </a:ext>
            </a:extLst>
          </p:cNvPr>
          <p:cNvSpPr>
            <a:spLocks noGrp="1" noChangeArrowheads="1"/>
          </p:cNvSpPr>
          <p:nvPr>
            <p:ph type="body" sz="half" idx="1"/>
          </p:nvPr>
        </p:nvSpPr>
        <p:spPr>
          <a:xfrm>
            <a:off x="457200" y="1066800"/>
            <a:ext cx="5105400" cy="5064125"/>
          </a:xfrm>
        </p:spPr>
        <p:txBody>
          <a:bodyPr/>
          <a:lstStyle/>
          <a:p>
            <a:r>
              <a:rPr lang="en-US" altLang="en-US" sz="2800"/>
              <a:t>In a </a:t>
            </a:r>
            <a:r>
              <a:rPr lang="en-US" altLang="en-US" sz="2800" b="1"/>
              <a:t>satire</a:t>
            </a:r>
            <a:r>
              <a:rPr lang="en-US" altLang="en-US" sz="2800"/>
              <a:t>, the writer attacks a serious issue by presenting it in a ridiculous light or otherwise poking fun at it. Orwell uses satire to expose what he saw as the myth of Soviet socialism. Thus, the novel tells a story that people of all ages can understand, but it also tells us a second story— that of the real-life revolution. </a:t>
            </a:r>
          </a:p>
        </p:txBody>
      </p:sp>
      <p:pic>
        <p:nvPicPr>
          <p:cNvPr id="44037" name="Picture 5">
            <a:extLst>
              <a:ext uri="{FF2B5EF4-FFF2-40B4-BE49-F238E27FC236}">
                <a16:creationId xmlns:a16="http://schemas.microsoft.com/office/drawing/2014/main" id="{B57155EF-C8A5-2766-4031-2BF6C491EC34}"/>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170613" y="2051050"/>
            <a:ext cx="2039937" cy="1958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39" name="Text Box 7">
            <a:extLst>
              <a:ext uri="{FF2B5EF4-FFF2-40B4-BE49-F238E27FC236}">
                <a16:creationId xmlns:a16="http://schemas.microsoft.com/office/drawing/2014/main" id="{9260D90D-F728-7EBC-5C3C-AF8E1C6E519A}"/>
              </a:ext>
            </a:extLst>
          </p:cNvPr>
          <p:cNvSpPr txBox="1">
            <a:spLocks noChangeArrowheads="1"/>
          </p:cNvSpPr>
          <p:nvPr/>
        </p:nvSpPr>
        <p:spPr bwMode="auto">
          <a:xfrm>
            <a:off x="5791200" y="4114800"/>
            <a:ext cx="274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rPr>
              <a:t>Soviet Coat of Arms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A0F4E5CD-0546-C378-3D7A-CF9A0F1477AD}"/>
              </a:ext>
            </a:extLst>
          </p:cNvPr>
          <p:cNvSpPr>
            <a:spLocks noGrp="1" noChangeArrowheads="1"/>
          </p:cNvSpPr>
          <p:nvPr>
            <p:ph type="title"/>
          </p:nvPr>
        </p:nvSpPr>
        <p:spPr>
          <a:xfrm>
            <a:off x="1143000" y="228600"/>
            <a:ext cx="3733800" cy="762000"/>
          </a:xfrm>
        </p:spPr>
        <p:txBody>
          <a:bodyPr/>
          <a:lstStyle/>
          <a:p>
            <a:r>
              <a:rPr lang="en-US" altLang="en-US" sz="4000"/>
              <a:t>Irony</a:t>
            </a:r>
          </a:p>
        </p:txBody>
      </p:sp>
      <p:sp>
        <p:nvSpPr>
          <p:cNvPr id="41987" name="Rectangle 3">
            <a:extLst>
              <a:ext uri="{FF2B5EF4-FFF2-40B4-BE49-F238E27FC236}">
                <a16:creationId xmlns:a16="http://schemas.microsoft.com/office/drawing/2014/main" id="{1E519B46-5270-7792-3030-AFB2CD48DA5E}"/>
              </a:ext>
            </a:extLst>
          </p:cNvPr>
          <p:cNvSpPr>
            <a:spLocks noGrp="1" noChangeArrowheads="1"/>
          </p:cNvSpPr>
          <p:nvPr>
            <p:ph type="body" sz="half" idx="1"/>
          </p:nvPr>
        </p:nvSpPr>
        <p:spPr>
          <a:xfrm>
            <a:off x="457200" y="990600"/>
            <a:ext cx="4953000" cy="5105400"/>
          </a:xfrm>
        </p:spPr>
        <p:txBody>
          <a:bodyPr/>
          <a:lstStyle/>
          <a:p>
            <a:pPr>
              <a:lnSpc>
                <a:spcPct val="90000"/>
              </a:lnSpc>
            </a:pPr>
            <a:r>
              <a:rPr lang="en-US" altLang="en-US" sz="2000" b="1"/>
              <a:t>Irony </a:t>
            </a:r>
            <a:r>
              <a:rPr lang="en-US" altLang="en-US" sz="2000"/>
              <a:t>results when there is a disparity between what an audience would expect and what really happens. Orwell uses a particular type of irony – dramatic irony. He relies on the difference between what the animals understand and what we, the audience, can conclude about the situation at Animal Farm. </a:t>
            </a:r>
          </a:p>
          <a:p>
            <a:pPr>
              <a:lnSpc>
                <a:spcPct val="90000"/>
              </a:lnSpc>
            </a:pPr>
            <a:r>
              <a:rPr lang="en-US" altLang="en-US" sz="2000"/>
              <a:t>We know just what the animals know, but we can see so much more of its significance than they can. The conclusions we reach that the animals never quite get to – that the pigs are decadent, corrupt, and immoral – are  all the more powerful because we arrive at them ourselves, without the narrator pointing these things out directly. </a:t>
            </a:r>
          </a:p>
        </p:txBody>
      </p:sp>
      <p:pic>
        <p:nvPicPr>
          <p:cNvPr id="41994" name="Picture 10">
            <a:extLst>
              <a:ext uri="{FF2B5EF4-FFF2-40B4-BE49-F238E27FC236}">
                <a16:creationId xmlns:a16="http://schemas.microsoft.com/office/drawing/2014/main" id="{B42153AC-49FB-A3F1-60C9-068A83D50415}"/>
              </a:ext>
            </a:extLst>
          </p:cNvPr>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638800" y="392113"/>
            <a:ext cx="3124200" cy="2532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97" name="Picture 13">
            <a:extLst>
              <a:ext uri="{FF2B5EF4-FFF2-40B4-BE49-F238E27FC236}">
                <a16:creationId xmlns:a16="http://schemas.microsoft.com/office/drawing/2014/main" id="{92A7B90E-B168-CB2C-04A2-3D25EE5D8B32}"/>
              </a:ext>
            </a:extLst>
          </p:cNvPr>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791200" y="3352800"/>
            <a:ext cx="2895600" cy="2778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2000" name="Text Box 16">
            <a:extLst>
              <a:ext uri="{FF2B5EF4-FFF2-40B4-BE49-F238E27FC236}">
                <a16:creationId xmlns:a16="http://schemas.microsoft.com/office/drawing/2014/main" id="{C07FD711-F750-2EA6-9326-4ECBA5FD0D20}"/>
              </a:ext>
            </a:extLst>
          </p:cNvPr>
          <p:cNvSpPr txBox="1">
            <a:spLocks noChangeArrowheads="1"/>
          </p:cNvSpPr>
          <p:nvPr/>
        </p:nvSpPr>
        <p:spPr bwMode="auto">
          <a:xfrm>
            <a:off x="5486400" y="6172200"/>
            <a:ext cx="365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Napoleon overindulging himself.</a:t>
            </a:r>
          </a:p>
        </p:txBody>
      </p:sp>
      <p:sp>
        <p:nvSpPr>
          <p:cNvPr id="42001" name="Text Box 17">
            <a:extLst>
              <a:ext uri="{FF2B5EF4-FFF2-40B4-BE49-F238E27FC236}">
                <a16:creationId xmlns:a16="http://schemas.microsoft.com/office/drawing/2014/main" id="{338BEE60-66C5-4EE1-8B37-39B9B120C6D2}"/>
              </a:ext>
            </a:extLst>
          </p:cNvPr>
          <p:cNvSpPr txBox="1">
            <a:spLocks noChangeArrowheads="1"/>
          </p:cNvSpPr>
          <p:nvPr/>
        </p:nvSpPr>
        <p:spPr bwMode="auto">
          <a:xfrm>
            <a:off x="5334000" y="289560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Snowball below the commandments.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85C9F362-E2B7-7053-6549-C34443FD1C67}"/>
              </a:ext>
            </a:extLst>
          </p:cNvPr>
          <p:cNvSpPr>
            <a:spLocks noGrp="1" noChangeArrowheads="1"/>
          </p:cNvSpPr>
          <p:nvPr>
            <p:ph type="title"/>
          </p:nvPr>
        </p:nvSpPr>
        <p:spPr>
          <a:xfrm>
            <a:off x="457200" y="381000"/>
            <a:ext cx="8229600" cy="838200"/>
          </a:xfrm>
        </p:spPr>
        <p:txBody>
          <a:bodyPr/>
          <a:lstStyle/>
          <a:p>
            <a:r>
              <a:rPr lang="en-US" altLang="en-US"/>
              <a:t>Irony (cont’d)</a:t>
            </a:r>
          </a:p>
        </p:txBody>
      </p:sp>
      <p:sp>
        <p:nvSpPr>
          <p:cNvPr id="43011" name="Rectangle 3">
            <a:extLst>
              <a:ext uri="{FF2B5EF4-FFF2-40B4-BE49-F238E27FC236}">
                <a16:creationId xmlns:a16="http://schemas.microsoft.com/office/drawing/2014/main" id="{94A15E2D-489A-B6C6-052C-70FDE5D44CA1}"/>
              </a:ext>
            </a:extLst>
          </p:cNvPr>
          <p:cNvSpPr>
            <a:spLocks noGrp="1" noChangeArrowheads="1"/>
          </p:cNvSpPr>
          <p:nvPr>
            <p:ph type="body" sz="half" idx="1"/>
          </p:nvPr>
        </p:nvSpPr>
        <p:spPr>
          <a:xfrm>
            <a:off x="457200" y="1371600"/>
            <a:ext cx="4648200" cy="5105400"/>
          </a:xfrm>
        </p:spPr>
        <p:txBody>
          <a:bodyPr/>
          <a:lstStyle/>
          <a:p>
            <a:pPr>
              <a:lnSpc>
                <a:spcPct val="90000"/>
              </a:lnSpc>
            </a:pPr>
            <a:r>
              <a:rPr lang="en-US" altLang="en-US" sz="2400"/>
              <a:t>Orwell uses dramatic irony to create a particularly subtle satire. </a:t>
            </a:r>
            <a:r>
              <a:rPr lang="en-US" altLang="en-US" sz="2400" b="1"/>
              <a:t>Satire</a:t>
            </a:r>
            <a:r>
              <a:rPr lang="en-US" altLang="en-US" sz="2400"/>
              <a:t> stages a critique of an individual, group, or idea by exaggerating faults and revealing hypocrisies. The dramatic irony of </a:t>
            </a:r>
            <a:r>
              <a:rPr lang="en-US" altLang="en-US" sz="2400" b="1" i="1"/>
              <a:t>Animal Farm</a:t>
            </a:r>
            <a:r>
              <a:rPr lang="en-US" altLang="en-US" sz="2400"/>
              <a:t> achieves this aim indirectly. We see the hypocrisy that the animals don't and therefore understand in this backward fashion that the book is deeply critical of the pigs.</a:t>
            </a:r>
          </a:p>
        </p:txBody>
      </p:sp>
      <p:pic>
        <p:nvPicPr>
          <p:cNvPr id="43012" name="Picture 4">
            <a:extLst>
              <a:ext uri="{FF2B5EF4-FFF2-40B4-BE49-F238E27FC236}">
                <a16:creationId xmlns:a16="http://schemas.microsoft.com/office/drawing/2014/main" id="{484E1864-CE20-4D7E-5A99-9E84D2518676}"/>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10200" y="1600200"/>
            <a:ext cx="3343275" cy="472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3B845C3-8A1F-3DC6-4E5D-145166C77B1F}"/>
              </a:ext>
            </a:extLst>
          </p:cNvPr>
          <p:cNvSpPr>
            <a:spLocks noGrp="1" noChangeArrowheads="1"/>
          </p:cNvSpPr>
          <p:nvPr>
            <p:ph type="title"/>
          </p:nvPr>
        </p:nvSpPr>
        <p:spPr>
          <a:xfrm>
            <a:off x="457200" y="381000"/>
            <a:ext cx="8229600" cy="1066800"/>
          </a:xfrm>
        </p:spPr>
        <p:txBody>
          <a:bodyPr/>
          <a:lstStyle/>
          <a:p>
            <a:r>
              <a:rPr lang="en-US" altLang="en-US" sz="4000"/>
              <a:t>When History and Literature Merge</a:t>
            </a:r>
            <a:br>
              <a:rPr lang="en-US" altLang="en-US" sz="4000"/>
            </a:br>
            <a:endParaRPr lang="en-US" altLang="en-US" sz="4000"/>
          </a:p>
        </p:txBody>
      </p:sp>
      <p:sp>
        <p:nvSpPr>
          <p:cNvPr id="28675" name="Rectangle 3">
            <a:extLst>
              <a:ext uri="{FF2B5EF4-FFF2-40B4-BE49-F238E27FC236}">
                <a16:creationId xmlns:a16="http://schemas.microsoft.com/office/drawing/2014/main" id="{B561504E-6FAB-8B5D-D326-4D48CE700A2C}"/>
              </a:ext>
            </a:extLst>
          </p:cNvPr>
          <p:cNvSpPr>
            <a:spLocks noGrp="1" noChangeArrowheads="1"/>
          </p:cNvSpPr>
          <p:nvPr>
            <p:ph type="body" sz="half" idx="1"/>
          </p:nvPr>
        </p:nvSpPr>
        <p:spPr>
          <a:xfrm>
            <a:off x="152400" y="1219200"/>
            <a:ext cx="4343400" cy="5257800"/>
          </a:xfrm>
        </p:spPr>
        <p:txBody>
          <a:bodyPr/>
          <a:lstStyle/>
          <a:p>
            <a:pPr>
              <a:lnSpc>
                <a:spcPct val="80000"/>
              </a:lnSpc>
            </a:pPr>
            <a:r>
              <a:rPr lang="en-US" altLang="en-US" sz="1800"/>
              <a:t>Critics often consider Animal Farm to be an allegory of the Russian Revolution. In the early 1900s, Russia’s Czar Nicholas II faced an increasingly discontented populace. Freed from feudal serfdom in 1861, many Russian peasants were struggling to survive under an oppressive government. By 1917, amidst the tremendous suffering of World War I, a revolution began. In two major battles, the Czar’s government was overthrown and replaced by the Bolshevik leadership of Vladimir Lenin. When Lenin died in 1924, his former colleagues Leon Trotsky, hero of the early Revolution, and Joseph Stalin, head of the Communist Party, struggled for power. Stalin won the battle, and he deported Trotsky into permanent exile.</a:t>
            </a:r>
          </a:p>
        </p:txBody>
      </p:sp>
      <p:pic>
        <p:nvPicPr>
          <p:cNvPr id="28679" name="Picture 7">
            <a:extLst>
              <a:ext uri="{FF2B5EF4-FFF2-40B4-BE49-F238E27FC236}">
                <a16:creationId xmlns:a16="http://schemas.microsoft.com/office/drawing/2014/main" id="{57BB2388-DA1A-BA25-D7C6-B4E576BCA69A}"/>
              </a:ext>
            </a:extLst>
          </p:cNvPr>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943600" y="1905000"/>
            <a:ext cx="2476500"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7" name="Picture 5">
            <a:extLst>
              <a:ext uri="{FF2B5EF4-FFF2-40B4-BE49-F238E27FC236}">
                <a16:creationId xmlns:a16="http://schemas.microsoft.com/office/drawing/2014/main" id="{D879FD52-F550-1E78-8868-B0108B8E4174}"/>
              </a:ext>
            </a:extLst>
          </p:cNvPr>
          <p:cNvPicPr>
            <a:picLocks noChangeAspect="1" noChangeArrowheads="1"/>
          </p:cNvPicPr>
          <p:nvPr/>
        </p:nvPicPr>
        <p:blipFill>
          <a:blip r:embed="rId4">
            <a:lum bright="14000"/>
            <a:extLst>
              <a:ext uri="{28A0092B-C50C-407E-A947-70E740481C1C}">
                <a14:useLocalDpi xmlns:a14="http://schemas.microsoft.com/office/drawing/2010/main" val="0"/>
              </a:ext>
            </a:extLst>
          </a:blip>
          <a:srcRect/>
          <a:stretch>
            <a:fillRect/>
          </a:stretch>
        </p:blipFill>
        <p:spPr bwMode="auto">
          <a:xfrm>
            <a:off x="4638675" y="1143000"/>
            <a:ext cx="1757363" cy="2438400"/>
          </a:xfrm>
          <a:prstGeom prst="rect">
            <a:avLst/>
          </a:prstGeom>
          <a:noFill/>
          <a:extLst>
            <a:ext uri="{909E8E84-426E-40DD-AFC4-6F175D3DCCD1}">
              <a14:hiddenFill xmlns:a14="http://schemas.microsoft.com/office/drawing/2010/main">
                <a:solidFill>
                  <a:srgbClr val="FFFFFF"/>
                </a:solidFill>
              </a14:hiddenFill>
            </a:ext>
          </a:extLst>
        </p:spPr>
      </p:pic>
      <p:sp>
        <p:nvSpPr>
          <p:cNvPr id="28681" name="Text Box 9">
            <a:extLst>
              <a:ext uri="{FF2B5EF4-FFF2-40B4-BE49-F238E27FC236}">
                <a16:creationId xmlns:a16="http://schemas.microsoft.com/office/drawing/2014/main" id="{E0DE696A-C08C-F083-0625-453B294DDE4F}"/>
              </a:ext>
            </a:extLst>
          </p:cNvPr>
          <p:cNvSpPr txBox="1">
            <a:spLocks noChangeArrowheads="1"/>
          </p:cNvSpPr>
          <p:nvPr/>
        </p:nvSpPr>
        <p:spPr bwMode="auto">
          <a:xfrm>
            <a:off x="4572000" y="3505200"/>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panose="020B0604020202020204" pitchFamily="34" charset="0"/>
              </a:rPr>
              <a:t>Czar Nicholas II</a:t>
            </a:r>
          </a:p>
        </p:txBody>
      </p:sp>
      <p:sp>
        <p:nvSpPr>
          <p:cNvPr id="28682" name="Text Box 10">
            <a:extLst>
              <a:ext uri="{FF2B5EF4-FFF2-40B4-BE49-F238E27FC236}">
                <a16:creationId xmlns:a16="http://schemas.microsoft.com/office/drawing/2014/main" id="{96C70FCD-B9E5-7671-8D8A-A72456C0FCA7}"/>
              </a:ext>
            </a:extLst>
          </p:cNvPr>
          <p:cNvSpPr txBox="1">
            <a:spLocks noChangeArrowheads="1"/>
          </p:cNvSpPr>
          <p:nvPr/>
        </p:nvSpPr>
        <p:spPr bwMode="auto">
          <a:xfrm>
            <a:off x="6629400" y="3810000"/>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panose="020B0604020202020204" pitchFamily="34" charset="0"/>
              </a:rPr>
              <a:t>Vladimir Lenin</a:t>
            </a:r>
          </a:p>
        </p:txBody>
      </p:sp>
      <p:pic>
        <p:nvPicPr>
          <p:cNvPr id="28684" name="Picture 12">
            <a:extLst>
              <a:ext uri="{FF2B5EF4-FFF2-40B4-BE49-F238E27FC236}">
                <a16:creationId xmlns:a16="http://schemas.microsoft.com/office/drawing/2014/main" id="{7F9232A1-3344-0721-D2AE-A726DBD2049F}"/>
              </a:ext>
            </a:extLst>
          </p:cNvPr>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4953000" y="4114800"/>
            <a:ext cx="1670050"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87" name="Picture 15">
            <a:extLst>
              <a:ext uri="{FF2B5EF4-FFF2-40B4-BE49-F238E27FC236}">
                <a16:creationId xmlns:a16="http://schemas.microsoft.com/office/drawing/2014/main" id="{17493AF9-4021-795A-DB01-F6E2187DB7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4343400"/>
            <a:ext cx="1666875" cy="1562100"/>
          </a:xfrm>
          <a:prstGeom prst="rect">
            <a:avLst/>
          </a:prstGeom>
          <a:noFill/>
          <a:extLst>
            <a:ext uri="{909E8E84-426E-40DD-AFC4-6F175D3DCCD1}">
              <a14:hiddenFill xmlns:a14="http://schemas.microsoft.com/office/drawing/2010/main">
                <a:solidFill>
                  <a:srgbClr val="FFFFFF"/>
                </a:solidFill>
              </a14:hiddenFill>
            </a:ext>
          </a:extLst>
        </p:spPr>
      </p:pic>
      <p:sp>
        <p:nvSpPr>
          <p:cNvPr id="28688" name="Text Box 16">
            <a:extLst>
              <a:ext uri="{FF2B5EF4-FFF2-40B4-BE49-F238E27FC236}">
                <a16:creationId xmlns:a16="http://schemas.microsoft.com/office/drawing/2014/main" id="{DE1B24F7-0977-C8A0-9D65-48BDE33C70E1}"/>
              </a:ext>
            </a:extLst>
          </p:cNvPr>
          <p:cNvSpPr txBox="1">
            <a:spLocks noChangeArrowheads="1"/>
          </p:cNvSpPr>
          <p:nvPr/>
        </p:nvSpPr>
        <p:spPr bwMode="auto">
          <a:xfrm>
            <a:off x="4876800" y="6019800"/>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Joseph Stalin</a:t>
            </a:r>
          </a:p>
        </p:txBody>
      </p:sp>
      <p:sp>
        <p:nvSpPr>
          <p:cNvPr id="28689" name="Text Box 17">
            <a:extLst>
              <a:ext uri="{FF2B5EF4-FFF2-40B4-BE49-F238E27FC236}">
                <a16:creationId xmlns:a16="http://schemas.microsoft.com/office/drawing/2014/main" id="{CF636EC5-B0F3-6FE2-AA40-9E3B732BBC03}"/>
              </a:ext>
            </a:extLst>
          </p:cNvPr>
          <p:cNvSpPr txBox="1">
            <a:spLocks noChangeArrowheads="1"/>
          </p:cNvSpPr>
          <p:nvPr/>
        </p:nvSpPr>
        <p:spPr bwMode="auto">
          <a:xfrm>
            <a:off x="6934200" y="5867400"/>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Leon Trotsky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Rectangle 6">
            <a:extLst>
              <a:ext uri="{FF2B5EF4-FFF2-40B4-BE49-F238E27FC236}">
                <a16:creationId xmlns:a16="http://schemas.microsoft.com/office/drawing/2014/main" id="{25DE7CD7-B6FC-383F-38D7-9611B51950BA}"/>
              </a:ext>
            </a:extLst>
          </p:cNvPr>
          <p:cNvSpPr>
            <a:spLocks noGrp="1" noChangeArrowheads="1"/>
          </p:cNvSpPr>
          <p:nvPr>
            <p:ph type="title"/>
          </p:nvPr>
        </p:nvSpPr>
        <p:spPr>
          <a:xfrm>
            <a:off x="457200" y="381000"/>
            <a:ext cx="8229600" cy="685800"/>
          </a:xfrm>
        </p:spPr>
        <p:txBody>
          <a:bodyPr/>
          <a:lstStyle/>
          <a:p>
            <a:r>
              <a:rPr lang="en-US" altLang="en-US" sz="4000"/>
              <a:t>Joseph Stalin</a:t>
            </a:r>
          </a:p>
        </p:txBody>
      </p:sp>
      <p:sp>
        <p:nvSpPr>
          <p:cNvPr id="29699" name="Rectangle 3">
            <a:extLst>
              <a:ext uri="{FF2B5EF4-FFF2-40B4-BE49-F238E27FC236}">
                <a16:creationId xmlns:a16="http://schemas.microsoft.com/office/drawing/2014/main" id="{2BD36651-A1A5-61C0-64AA-1E1C532E7CC8}"/>
              </a:ext>
            </a:extLst>
          </p:cNvPr>
          <p:cNvSpPr>
            <a:spLocks noGrp="1" noChangeArrowheads="1"/>
          </p:cNvSpPr>
          <p:nvPr>
            <p:ph type="body" sz="half" idx="1"/>
          </p:nvPr>
        </p:nvSpPr>
        <p:spPr>
          <a:xfrm>
            <a:off x="304800" y="1219200"/>
            <a:ext cx="5105400" cy="5334000"/>
          </a:xfrm>
        </p:spPr>
        <p:txBody>
          <a:bodyPr/>
          <a:lstStyle/>
          <a:p>
            <a:pPr>
              <a:lnSpc>
                <a:spcPct val="90000"/>
              </a:lnSpc>
            </a:pPr>
            <a:r>
              <a:rPr lang="en-US" altLang="en-US" sz="2000"/>
              <a:t>Once in power, Stalin began, with despotic urgency and exalted nationalism, to move the Soviet Union into the modern industrial age. His government seized land in order to create collective farms. Stalin’s Five Year Plan was an attempt to modernize Soviet industry. Many peasants refused to give up their land, so to counter resistance Stalin used vicious military tactics. Rigged trials led to executions of an estimated 20 million government officials and ordinary citizens. The government controlled the flow and content of information to the people, and all but outlawed churches.</a:t>
            </a:r>
            <a:endParaRPr lang="en-US" altLang="en-US" sz="2000" b="1"/>
          </a:p>
        </p:txBody>
      </p:sp>
      <p:pic>
        <p:nvPicPr>
          <p:cNvPr id="29701" name="Picture 5">
            <a:extLst>
              <a:ext uri="{FF2B5EF4-FFF2-40B4-BE49-F238E27FC236}">
                <a16:creationId xmlns:a16="http://schemas.microsoft.com/office/drawing/2014/main" id="{AF6A2116-BBE0-82AC-4958-D1C8A850ABF9}"/>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562600" y="1447800"/>
            <a:ext cx="3248025" cy="4530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4" name="Text Box 8">
            <a:extLst>
              <a:ext uri="{FF2B5EF4-FFF2-40B4-BE49-F238E27FC236}">
                <a16:creationId xmlns:a16="http://schemas.microsoft.com/office/drawing/2014/main" id="{6809125B-FFFB-420E-BC4F-8C533B654ECB}"/>
              </a:ext>
            </a:extLst>
          </p:cNvPr>
          <p:cNvSpPr txBox="1">
            <a:spLocks noChangeArrowheads="1"/>
          </p:cNvSpPr>
          <p:nvPr/>
        </p:nvSpPr>
        <p:spPr bwMode="auto">
          <a:xfrm>
            <a:off x="5943600" y="6019800"/>
            <a:ext cx="251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Joseph Stalin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C39B286-7B83-7393-E898-7ACC9367B4CC}"/>
              </a:ext>
            </a:extLst>
          </p:cNvPr>
          <p:cNvSpPr>
            <a:spLocks noGrp="1" noChangeArrowheads="1"/>
          </p:cNvSpPr>
          <p:nvPr>
            <p:ph type="title"/>
          </p:nvPr>
        </p:nvSpPr>
        <p:spPr>
          <a:xfrm>
            <a:off x="457200" y="0"/>
            <a:ext cx="8229600" cy="1143000"/>
          </a:xfrm>
        </p:spPr>
        <p:txBody>
          <a:bodyPr/>
          <a:lstStyle/>
          <a:p>
            <a:r>
              <a:rPr lang="en-US" altLang="en-US" sz="4000"/>
              <a:t>George Orwell</a:t>
            </a:r>
            <a:br>
              <a:rPr lang="en-US" altLang="en-US" sz="4000"/>
            </a:br>
            <a:r>
              <a:rPr lang="en-US" altLang="en-US" sz="3200"/>
              <a:t>British Author &amp; Journalist</a:t>
            </a:r>
          </a:p>
        </p:txBody>
      </p:sp>
      <p:sp>
        <p:nvSpPr>
          <p:cNvPr id="21507" name="Rectangle 3">
            <a:extLst>
              <a:ext uri="{FF2B5EF4-FFF2-40B4-BE49-F238E27FC236}">
                <a16:creationId xmlns:a16="http://schemas.microsoft.com/office/drawing/2014/main" id="{5F14AF15-F9EE-6B1B-3080-5EDAAD2DACF2}"/>
              </a:ext>
            </a:extLst>
          </p:cNvPr>
          <p:cNvSpPr>
            <a:spLocks noGrp="1" noChangeArrowheads="1"/>
          </p:cNvSpPr>
          <p:nvPr>
            <p:ph type="body" sz="half" idx="1"/>
          </p:nvPr>
        </p:nvSpPr>
        <p:spPr>
          <a:xfrm>
            <a:off x="3581400" y="1219200"/>
            <a:ext cx="5334000" cy="5410200"/>
          </a:xfrm>
        </p:spPr>
        <p:txBody>
          <a:bodyPr/>
          <a:lstStyle/>
          <a:p>
            <a:pPr>
              <a:lnSpc>
                <a:spcPct val="80000"/>
              </a:lnSpc>
            </a:pPr>
            <a:r>
              <a:rPr lang="en-US" altLang="en-US" sz="1800"/>
              <a:t>1903-1950</a:t>
            </a:r>
          </a:p>
          <a:p>
            <a:pPr>
              <a:lnSpc>
                <a:spcPct val="80000"/>
              </a:lnSpc>
            </a:pPr>
            <a:r>
              <a:rPr lang="en-US" altLang="en-US" sz="1800"/>
              <a:t>Born in India</a:t>
            </a:r>
          </a:p>
          <a:p>
            <a:pPr lvl="1">
              <a:lnSpc>
                <a:spcPct val="80000"/>
              </a:lnSpc>
            </a:pPr>
            <a:r>
              <a:rPr lang="en-US" altLang="en-US" sz="1600"/>
              <a:t>At that time India was a part of the British Empire, and Blair's father, Richard, held a post as an agent in the Opium Department of the Indian Civil Service. </a:t>
            </a:r>
          </a:p>
          <a:p>
            <a:pPr lvl="1">
              <a:lnSpc>
                <a:spcPct val="80000"/>
              </a:lnSpc>
            </a:pPr>
            <a:r>
              <a:rPr lang="en-US" altLang="en-US" sz="1600"/>
              <a:t>The Blair family was not very wealthy - Orwell later described them ironically as "lower-upper-middle class". They owned no property, had no extensive investments; they were like many middle-class English families of the time, totally dependent on the British Empire for their livelihood and prospects. </a:t>
            </a:r>
          </a:p>
          <a:p>
            <a:pPr>
              <a:lnSpc>
                <a:spcPct val="80000"/>
              </a:lnSpc>
            </a:pPr>
            <a:r>
              <a:rPr lang="en-US" altLang="en-US" sz="1800"/>
              <a:t>Noted as a novelist and critic, as well as a political and cultural commentator</a:t>
            </a:r>
          </a:p>
          <a:p>
            <a:pPr>
              <a:lnSpc>
                <a:spcPct val="80000"/>
              </a:lnSpc>
            </a:pPr>
            <a:r>
              <a:rPr lang="en-US" altLang="en-US" sz="1800"/>
              <a:t>One of the most widely admired English-language essayists of the 20th century</a:t>
            </a:r>
          </a:p>
          <a:p>
            <a:pPr>
              <a:lnSpc>
                <a:spcPct val="80000"/>
              </a:lnSpc>
            </a:pPr>
            <a:r>
              <a:rPr lang="en-US" altLang="en-US" sz="1800"/>
              <a:t>Best known for two novels critical of totalitarianism in general, and Stalinism in particular:</a:t>
            </a:r>
          </a:p>
          <a:p>
            <a:pPr lvl="1">
              <a:lnSpc>
                <a:spcPct val="80000"/>
              </a:lnSpc>
            </a:pPr>
            <a:r>
              <a:rPr lang="en-US" altLang="en-US" sz="1600"/>
              <a:t> </a:t>
            </a:r>
            <a:r>
              <a:rPr lang="en-US" altLang="en-US" sz="1600" i="1"/>
              <a:t>Animal Farm</a:t>
            </a:r>
            <a:r>
              <a:rPr lang="en-US" altLang="en-US" sz="1600"/>
              <a:t> </a:t>
            </a:r>
          </a:p>
          <a:p>
            <a:pPr lvl="1">
              <a:lnSpc>
                <a:spcPct val="80000"/>
              </a:lnSpc>
            </a:pPr>
            <a:r>
              <a:rPr lang="en-US" altLang="en-US" sz="1600" i="1"/>
              <a:t>Nineteen Eighty-Four</a:t>
            </a:r>
            <a:r>
              <a:rPr lang="en-US" altLang="en-US" sz="1600"/>
              <a:t> </a:t>
            </a:r>
          </a:p>
        </p:txBody>
      </p:sp>
      <p:pic>
        <p:nvPicPr>
          <p:cNvPr id="21509" name="Picture 5">
            <a:extLst>
              <a:ext uri="{FF2B5EF4-FFF2-40B4-BE49-F238E27FC236}">
                <a16:creationId xmlns:a16="http://schemas.microsoft.com/office/drawing/2014/main" id="{4FDDCAB9-A1D6-18DF-E639-D1BB8FC3BA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2168525" cy="2286000"/>
          </a:xfrm>
          <a:prstGeom prst="rect">
            <a:avLst/>
          </a:prstGeom>
          <a:noFill/>
          <a:extLst>
            <a:ext uri="{909E8E84-426E-40DD-AFC4-6F175D3DCCD1}">
              <a14:hiddenFill xmlns:a14="http://schemas.microsoft.com/office/drawing/2010/main">
                <a:solidFill>
                  <a:srgbClr val="FFFFFF"/>
                </a:solidFill>
              </a14:hiddenFill>
            </a:ext>
          </a:extLst>
        </p:spPr>
      </p:pic>
      <p:sp>
        <p:nvSpPr>
          <p:cNvPr id="21510" name="Text Box 6">
            <a:extLst>
              <a:ext uri="{FF2B5EF4-FFF2-40B4-BE49-F238E27FC236}">
                <a16:creationId xmlns:a16="http://schemas.microsoft.com/office/drawing/2014/main" id="{3A1E995F-FDDE-DC2B-9C0B-26EACB2C1B0B}"/>
              </a:ext>
            </a:extLst>
          </p:cNvPr>
          <p:cNvSpPr txBox="1">
            <a:spLocks noChangeArrowheads="1"/>
          </p:cNvSpPr>
          <p:nvPr/>
        </p:nvSpPr>
        <p:spPr bwMode="auto">
          <a:xfrm>
            <a:off x="990600" y="6491288"/>
            <a:ext cx="7315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i="1">
                <a:latin typeface="Arial" panose="020B0604020202020204" pitchFamily="34" charset="0"/>
              </a:rPr>
              <a:t>“Liberty is telling people what they do not want to hear.”</a:t>
            </a:r>
          </a:p>
        </p:txBody>
      </p:sp>
      <p:pic>
        <p:nvPicPr>
          <p:cNvPr id="21512" name="Picture 8">
            <a:extLst>
              <a:ext uri="{FF2B5EF4-FFF2-40B4-BE49-F238E27FC236}">
                <a16:creationId xmlns:a16="http://schemas.microsoft.com/office/drawing/2014/main" id="{4054B326-B2BE-0BF1-CB58-B3B77B86989A}"/>
              </a:ext>
            </a:extLst>
          </p:cNvPr>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1524000" y="3886200"/>
            <a:ext cx="1849438" cy="2438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4" name="Rectangle 10">
            <a:extLst>
              <a:ext uri="{FF2B5EF4-FFF2-40B4-BE49-F238E27FC236}">
                <a16:creationId xmlns:a16="http://schemas.microsoft.com/office/drawing/2014/main" id="{07FB81DC-9111-5937-CEFC-794F7CCA9011}"/>
              </a:ext>
            </a:extLst>
          </p:cNvPr>
          <p:cNvSpPr>
            <a:spLocks noGrp="1" noChangeArrowheads="1"/>
          </p:cNvSpPr>
          <p:nvPr>
            <p:ph type="title"/>
          </p:nvPr>
        </p:nvSpPr>
        <p:spPr>
          <a:xfrm>
            <a:off x="457200" y="381000"/>
            <a:ext cx="8229600" cy="765175"/>
          </a:xfrm>
        </p:spPr>
        <p:txBody>
          <a:bodyPr/>
          <a:lstStyle/>
          <a:p>
            <a:r>
              <a:rPr lang="en-US" altLang="en-US"/>
              <a:t>Napoleon = Joseph Stalin</a:t>
            </a:r>
          </a:p>
        </p:txBody>
      </p:sp>
      <p:sp>
        <p:nvSpPr>
          <p:cNvPr id="31755" name="Rectangle 11">
            <a:extLst>
              <a:ext uri="{FF2B5EF4-FFF2-40B4-BE49-F238E27FC236}">
                <a16:creationId xmlns:a16="http://schemas.microsoft.com/office/drawing/2014/main" id="{7F092D71-B54A-AF52-F0E6-2F8F968A30BF}"/>
              </a:ext>
            </a:extLst>
          </p:cNvPr>
          <p:cNvSpPr>
            <a:spLocks noGrp="1" noChangeArrowheads="1"/>
          </p:cNvSpPr>
          <p:nvPr>
            <p:ph type="body" sz="half" idx="1"/>
          </p:nvPr>
        </p:nvSpPr>
        <p:spPr>
          <a:xfrm>
            <a:off x="457200" y="1219200"/>
            <a:ext cx="4038600" cy="4911725"/>
          </a:xfrm>
        </p:spPr>
        <p:txBody>
          <a:bodyPr/>
          <a:lstStyle/>
          <a:p>
            <a:r>
              <a:rPr lang="en-US" altLang="en-US" sz="2400"/>
              <a:t>Napoleon</a:t>
            </a:r>
          </a:p>
          <a:p>
            <a:pPr lvl="1"/>
            <a:r>
              <a:rPr lang="en-US" altLang="en-US" sz="1400"/>
              <a:t>Boar who leads the rebellion against Farmer Jones</a:t>
            </a:r>
          </a:p>
          <a:p>
            <a:pPr lvl="1"/>
            <a:r>
              <a:rPr lang="en-US" altLang="en-US" sz="1400"/>
              <a:t>After the rebellion’s success, he systematically begins to control all aspects of the farm until he is an undisputed tyrant.</a:t>
            </a:r>
          </a:p>
          <a:p>
            <a:endParaRPr lang="en-US" altLang="en-US" sz="1600"/>
          </a:p>
          <a:p>
            <a:endParaRPr lang="en-US" altLang="en-US" sz="1600"/>
          </a:p>
          <a:p>
            <a:endParaRPr lang="en-US" altLang="en-US" sz="2800"/>
          </a:p>
        </p:txBody>
      </p:sp>
      <p:sp>
        <p:nvSpPr>
          <p:cNvPr id="31756" name="Rectangle 12">
            <a:extLst>
              <a:ext uri="{FF2B5EF4-FFF2-40B4-BE49-F238E27FC236}">
                <a16:creationId xmlns:a16="http://schemas.microsoft.com/office/drawing/2014/main" id="{C313D0E5-E283-6BB1-2E2E-AE65A12FC0A7}"/>
              </a:ext>
            </a:extLst>
          </p:cNvPr>
          <p:cNvSpPr>
            <a:spLocks noGrp="1" noChangeArrowheads="1"/>
          </p:cNvSpPr>
          <p:nvPr>
            <p:ph type="body" sz="half" idx="2"/>
          </p:nvPr>
        </p:nvSpPr>
        <p:spPr>
          <a:xfrm>
            <a:off x="4648200" y="1219200"/>
            <a:ext cx="4038600" cy="4911725"/>
          </a:xfrm>
        </p:spPr>
        <p:txBody>
          <a:bodyPr/>
          <a:lstStyle/>
          <a:p>
            <a:r>
              <a:rPr lang="en-US" altLang="en-US" sz="2400"/>
              <a:t>Joseph Stain</a:t>
            </a:r>
          </a:p>
          <a:p>
            <a:pPr lvl="1"/>
            <a:r>
              <a:rPr lang="en-US" altLang="en-US" sz="1400"/>
              <a:t>The communist dictator of the Soviet Union from 1922-1953 who killed all who opposed him.</a:t>
            </a:r>
          </a:p>
          <a:p>
            <a:pPr lvl="1"/>
            <a:r>
              <a:rPr lang="en-US" altLang="en-US" sz="1400"/>
              <a:t> He loved power and used the KGB (secret police) to enforce his ruthless, corrupt antics. </a:t>
            </a:r>
          </a:p>
        </p:txBody>
      </p:sp>
      <p:pic>
        <p:nvPicPr>
          <p:cNvPr id="31748" name="Picture 4">
            <a:extLst>
              <a:ext uri="{FF2B5EF4-FFF2-40B4-BE49-F238E27FC236}">
                <a16:creationId xmlns:a16="http://schemas.microsoft.com/office/drawing/2014/main" id="{1969B193-ED47-D950-E8F5-BD4012D37D32}"/>
              </a:ext>
            </a:extLst>
          </p:cNvPr>
          <p:cNvPicPr>
            <a:picLocks noChangeAspect="1" noChangeArrowheads="1"/>
          </p:cNvPicPr>
          <p:nvPr>
            <p:ph sz="half" idx="4294967295"/>
          </p:nvPr>
        </p:nvPicPr>
        <p:blipFill>
          <a:blip r:embed="rId3">
            <a:extLst>
              <a:ext uri="{28A0092B-C50C-407E-A947-70E740481C1C}">
                <a14:useLocalDpi xmlns:a14="http://schemas.microsoft.com/office/drawing/2010/main" val="0"/>
              </a:ext>
            </a:extLst>
          </a:blip>
          <a:srcRect l="6250" r="10417"/>
          <a:stretch>
            <a:fillRect/>
          </a:stretch>
        </p:blipFill>
        <p:spPr>
          <a:xfrm>
            <a:off x="5105400" y="3200400"/>
            <a:ext cx="2522538" cy="3305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51" name="Picture 7">
            <a:extLst>
              <a:ext uri="{FF2B5EF4-FFF2-40B4-BE49-F238E27FC236}">
                <a16:creationId xmlns:a16="http://schemas.microsoft.com/office/drawing/2014/main" id="{3CD26696-1F02-9B5F-D8E2-A6A47EA27EC5}"/>
              </a:ext>
            </a:extLst>
          </p:cNvPr>
          <p:cNvPicPr>
            <a:picLocks noChangeAspect="1" noChangeArrowheads="1"/>
          </p:cNvPicPr>
          <p:nvPr>
            <p:ph sz="half" idx="4294967295"/>
          </p:nvPr>
        </p:nvPicPr>
        <p:blipFill>
          <a:blip r:embed="rId4">
            <a:extLst>
              <a:ext uri="{28A0092B-C50C-407E-A947-70E740481C1C}">
                <a14:useLocalDpi xmlns:a14="http://schemas.microsoft.com/office/drawing/2010/main" val="0"/>
              </a:ext>
            </a:extLst>
          </a:blip>
          <a:srcRect l="2606" t="10405" r="6189" b="17241"/>
          <a:stretch>
            <a:fillRect/>
          </a:stretch>
        </p:blipFill>
        <p:spPr>
          <a:xfrm>
            <a:off x="914400" y="3429000"/>
            <a:ext cx="2698750" cy="3124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4">
            <a:extLst>
              <a:ext uri="{FF2B5EF4-FFF2-40B4-BE49-F238E27FC236}">
                <a16:creationId xmlns:a16="http://schemas.microsoft.com/office/drawing/2014/main" id="{35D45BA7-81BD-BC69-67C1-D26B70E31D71}"/>
              </a:ext>
            </a:extLst>
          </p:cNvPr>
          <p:cNvSpPr>
            <a:spLocks noGrp="1" noChangeArrowheads="1"/>
          </p:cNvSpPr>
          <p:nvPr>
            <p:ph type="title"/>
          </p:nvPr>
        </p:nvSpPr>
        <p:spPr/>
        <p:txBody>
          <a:bodyPr/>
          <a:lstStyle/>
          <a:p>
            <a:r>
              <a:rPr lang="en-US" altLang="en-US"/>
              <a:t>Farmer Jones = Czar Nicholas II</a:t>
            </a:r>
          </a:p>
        </p:txBody>
      </p:sp>
      <p:sp>
        <p:nvSpPr>
          <p:cNvPr id="101381" name="Rectangle 5">
            <a:extLst>
              <a:ext uri="{FF2B5EF4-FFF2-40B4-BE49-F238E27FC236}">
                <a16:creationId xmlns:a16="http://schemas.microsoft.com/office/drawing/2014/main" id="{8A5A5465-81E7-C51A-FBB5-A9A4A2DB45A7}"/>
              </a:ext>
            </a:extLst>
          </p:cNvPr>
          <p:cNvSpPr>
            <a:spLocks noGrp="1" noChangeArrowheads="1"/>
          </p:cNvSpPr>
          <p:nvPr>
            <p:ph type="body" sz="half" idx="1"/>
          </p:nvPr>
        </p:nvSpPr>
        <p:spPr/>
        <p:txBody>
          <a:bodyPr/>
          <a:lstStyle/>
          <a:p>
            <a:r>
              <a:rPr lang="en-US" altLang="en-US" sz="2800"/>
              <a:t>Farmer Jones</a:t>
            </a:r>
          </a:p>
          <a:p>
            <a:pPr lvl="1"/>
            <a:r>
              <a:rPr lang="en-US" altLang="en-US" sz="1600"/>
              <a:t>The irresponsible owner of the farm</a:t>
            </a:r>
          </a:p>
          <a:p>
            <a:pPr lvl="1"/>
            <a:r>
              <a:rPr lang="en-US" altLang="en-US" sz="1600"/>
              <a:t>Lets his animals starve and beats them with a whip</a:t>
            </a:r>
          </a:p>
          <a:p>
            <a:pPr lvl="1"/>
            <a:r>
              <a:rPr lang="en-US" altLang="en-US" sz="1600"/>
              <a:t>Sometimes shows random kindness</a:t>
            </a:r>
          </a:p>
        </p:txBody>
      </p:sp>
      <p:sp>
        <p:nvSpPr>
          <p:cNvPr id="101382" name="Rectangle 6">
            <a:extLst>
              <a:ext uri="{FF2B5EF4-FFF2-40B4-BE49-F238E27FC236}">
                <a16:creationId xmlns:a16="http://schemas.microsoft.com/office/drawing/2014/main" id="{2FC2E17F-1DD1-825F-E19E-C1CE3DF95F65}"/>
              </a:ext>
            </a:extLst>
          </p:cNvPr>
          <p:cNvSpPr>
            <a:spLocks noGrp="1" noChangeArrowheads="1"/>
          </p:cNvSpPr>
          <p:nvPr>
            <p:ph type="body" sz="half" idx="2"/>
          </p:nvPr>
        </p:nvSpPr>
        <p:spPr/>
        <p:txBody>
          <a:bodyPr/>
          <a:lstStyle/>
          <a:p>
            <a:r>
              <a:rPr lang="en-US" altLang="en-US" sz="2800"/>
              <a:t>Czar Nicholas II</a:t>
            </a:r>
          </a:p>
          <a:p>
            <a:pPr lvl="1"/>
            <a:r>
              <a:rPr lang="en-US" altLang="en-US" sz="1600"/>
              <a:t>Weak Russian leader during the early  1900s  </a:t>
            </a:r>
          </a:p>
          <a:p>
            <a:pPr lvl="1"/>
            <a:r>
              <a:rPr lang="en-US" altLang="en-US" sz="1600"/>
              <a:t>Often cruel and brutal to his subjects</a:t>
            </a:r>
          </a:p>
          <a:p>
            <a:pPr lvl="1"/>
            <a:r>
              <a:rPr lang="en-US" altLang="en-US" sz="1600"/>
              <a:t>Displays isolated kindess</a:t>
            </a:r>
          </a:p>
          <a:p>
            <a:pPr lvl="1">
              <a:buFont typeface="Wingdings" panose="05000000000000000000" pitchFamily="2" charset="2"/>
              <a:buNone/>
            </a:pPr>
            <a:endParaRPr lang="en-US" altLang="en-US" sz="1600"/>
          </a:p>
        </p:txBody>
      </p:sp>
      <p:pic>
        <p:nvPicPr>
          <p:cNvPr id="101383" name="Picture 7">
            <a:extLst>
              <a:ext uri="{FF2B5EF4-FFF2-40B4-BE49-F238E27FC236}">
                <a16:creationId xmlns:a16="http://schemas.microsoft.com/office/drawing/2014/main" id="{43CFB657-3AA4-8595-977A-C48D02C0C5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419600"/>
            <a:ext cx="2819400" cy="1931988"/>
          </a:xfrm>
          <a:prstGeom prst="rect">
            <a:avLst/>
          </a:prstGeom>
          <a:noFill/>
          <a:extLst>
            <a:ext uri="{909E8E84-426E-40DD-AFC4-6F175D3DCCD1}">
              <a14:hiddenFill xmlns:a14="http://schemas.microsoft.com/office/drawing/2010/main">
                <a:solidFill>
                  <a:srgbClr val="FFFFFF"/>
                </a:solidFill>
              </a14:hiddenFill>
            </a:ext>
          </a:extLst>
        </p:spPr>
      </p:pic>
      <p:pic>
        <p:nvPicPr>
          <p:cNvPr id="101385" name="Picture 9">
            <a:extLst>
              <a:ext uri="{FF2B5EF4-FFF2-40B4-BE49-F238E27FC236}">
                <a16:creationId xmlns:a16="http://schemas.microsoft.com/office/drawing/2014/main" id="{5C263704-C95E-E740-1B53-005B3E5E83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343400"/>
            <a:ext cx="2590800" cy="1943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503CB516-002E-4588-1F3F-E7359841AF9D}"/>
              </a:ext>
            </a:extLst>
          </p:cNvPr>
          <p:cNvSpPr>
            <a:spLocks noGrp="1" noChangeArrowheads="1"/>
          </p:cNvSpPr>
          <p:nvPr>
            <p:ph type="title"/>
          </p:nvPr>
        </p:nvSpPr>
        <p:spPr>
          <a:xfrm>
            <a:off x="457200" y="152400"/>
            <a:ext cx="8229600" cy="1143000"/>
          </a:xfrm>
        </p:spPr>
        <p:txBody>
          <a:bodyPr/>
          <a:lstStyle/>
          <a:p>
            <a:r>
              <a:rPr lang="en-US" altLang="en-US"/>
              <a:t>Snowball = Leon Trotsky</a:t>
            </a:r>
          </a:p>
        </p:txBody>
      </p:sp>
      <p:sp>
        <p:nvSpPr>
          <p:cNvPr id="35844" name="Rectangle 4">
            <a:extLst>
              <a:ext uri="{FF2B5EF4-FFF2-40B4-BE49-F238E27FC236}">
                <a16:creationId xmlns:a16="http://schemas.microsoft.com/office/drawing/2014/main" id="{90714AB7-5501-20BE-F8D7-7DF713C23586}"/>
              </a:ext>
            </a:extLst>
          </p:cNvPr>
          <p:cNvSpPr>
            <a:spLocks noGrp="1" noChangeArrowheads="1"/>
          </p:cNvSpPr>
          <p:nvPr>
            <p:ph type="body" sz="half" idx="1"/>
          </p:nvPr>
        </p:nvSpPr>
        <p:spPr>
          <a:xfrm>
            <a:off x="457200" y="1447800"/>
            <a:ext cx="4038600" cy="2540000"/>
          </a:xfrm>
        </p:spPr>
        <p:txBody>
          <a:bodyPr/>
          <a:lstStyle/>
          <a:p>
            <a:pPr>
              <a:lnSpc>
                <a:spcPct val="80000"/>
              </a:lnSpc>
            </a:pPr>
            <a:r>
              <a:rPr lang="en-US" altLang="en-US" sz="2800"/>
              <a:t>Snowball</a:t>
            </a:r>
          </a:p>
          <a:p>
            <a:pPr lvl="1">
              <a:lnSpc>
                <a:spcPct val="80000"/>
              </a:lnSpc>
            </a:pPr>
            <a:r>
              <a:rPr lang="en-US" altLang="en-US" sz="1600"/>
              <a:t>Boar who becomes one of the rebellion’s most valuable leaders. </a:t>
            </a:r>
          </a:p>
          <a:p>
            <a:pPr lvl="1">
              <a:lnSpc>
                <a:spcPct val="80000"/>
              </a:lnSpc>
            </a:pPr>
            <a:r>
              <a:rPr lang="en-US" altLang="en-US" sz="1600"/>
              <a:t>After drawing complicated plans for the construction of a windmill, he is chased off of the farm forever by Napoleon’s dogs and thereafter used as a scapegoat for the animals’ troubles.</a:t>
            </a:r>
          </a:p>
          <a:p>
            <a:pPr>
              <a:lnSpc>
                <a:spcPct val="80000"/>
              </a:lnSpc>
            </a:pPr>
            <a:endParaRPr lang="en-US" altLang="en-US" sz="1800"/>
          </a:p>
        </p:txBody>
      </p:sp>
      <p:sp>
        <p:nvSpPr>
          <p:cNvPr id="35845" name="Rectangle 5">
            <a:extLst>
              <a:ext uri="{FF2B5EF4-FFF2-40B4-BE49-F238E27FC236}">
                <a16:creationId xmlns:a16="http://schemas.microsoft.com/office/drawing/2014/main" id="{1170FD45-2360-E993-C5DE-97CAF170792C}"/>
              </a:ext>
            </a:extLst>
          </p:cNvPr>
          <p:cNvSpPr>
            <a:spLocks noGrp="1" noChangeArrowheads="1"/>
          </p:cNvSpPr>
          <p:nvPr>
            <p:ph type="body" sz="half" idx="2"/>
          </p:nvPr>
        </p:nvSpPr>
        <p:spPr>
          <a:xfrm>
            <a:off x="4648200" y="1447800"/>
            <a:ext cx="4038600" cy="4648200"/>
          </a:xfrm>
        </p:spPr>
        <p:txBody>
          <a:bodyPr/>
          <a:lstStyle/>
          <a:p>
            <a:pPr>
              <a:lnSpc>
                <a:spcPct val="80000"/>
              </a:lnSpc>
            </a:pPr>
            <a:r>
              <a:rPr lang="en-US" altLang="en-US" sz="2800"/>
              <a:t>Leon Trotsky</a:t>
            </a:r>
          </a:p>
          <a:p>
            <a:pPr lvl="1">
              <a:lnSpc>
                <a:spcPct val="80000"/>
              </a:lnSpc>
            </a:pPr>
            <a:r>
              <a:rPr lang="en-US" altLang="en-US" sz="1600"/>
              <a:t>A pure communist leader who was influenced by the teachings of Karl Marx.  </a:t>
            </a:r>
          </a:p>
          <a:p>
            <a:pPr lvl="1">
              <a:lnSpc>
                <a:spcPct val="80000"/>
              </a:lnSpc>
            </a:pPr>
            <a:r>
              <a:rPr lang="en-US" altLang="en-US" sz="1600"/>
              <a:t>He wanted to improve life for people in Russia, but was driven away by Lenin’s KGB.</a:t>
            </a:r>
          </a:p>
        </p:txBody>
      </p:sp>
      <p:pic>
        <p:nvPicPr>
          <p:cNvPr id="35846" name="Picture 6">
            <a:extLst>
              <a:ext uri="{FF2B5EF4-FFF2-40B4-BE49-F238E27FC236}">
                <a16:creationId xmlns:a16="http://schemas.microsoft.com/office/drawing/2014/main" id="{EA2D5F8F-2FB2-DBD0-FFEC-B4D839F18D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068"/>
          <a:stretch>
            <a:fillRect/>
          </a:stretch>
        </p:blipFill>
        <p:spPr bwMode="auto">
          <a:xfrm>
            <a:off x="5181600" y="3657600"/>
            <a:ext cx="20288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7">
            <a:extLst>
              <a:ext uri="{FF2B5EF4-FFF2-40B4-BE49-F238E27FC236}">
                <a16:creationId xmlns:a16="http://schemas.microsoft.com/office/drawing/2014/main" id="{CB0BFAAA-D7AC-0047-AE94-546A919DCA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470" t="8914" r="34634" b="10864"/>
          <a:stretch>
            <a:fillRect/>
          </a:stretch>
        </p:blipFill>
        <p:spPr bwMode="auto">
          <a:xfrm>
            <a:off x="1066800" y="3886200"/>
            <a:ext cx="2590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C941EF4E-07AB-A76B-D349-02018253F06D}"/>
              </a:ext>
            </a:extLst>
          </p:cNvPr>
          <p:cNvSpPr>
            <a:spLocks noGrp="1" noChangeArrowheads="1"/>
          </p:cNvSpPr>
          <p:nvPr>
            <p:ph type="title"/>
          </p:nvPr>
        </p:nvSpPr>
        <p:spPr>
          <a:xfrm>
            <a:off x="457200" y="0"/>
            <a:ext cx="8229600" cy="1219200"/>
          </a:xfrm>
        </p:spPr>
        <p:txBody>
          <a:bodyPr/>
          <a:lstStyle/>
          <a:p>
            <a:r>
              <a:rPr lang="en-US" altLang="en-US"/>
              <a:t>Characters</a:t>
            </a:r>
          </a:p>
        </p:txBody>
      </p:sp>
      <p:sp>
        <p:nvSpPr>
          <p:cNvPr id="37891" name="Rectangle 3">
            <a:extLst>
              <a:ext uri="{FF2B5EF4-FFF2-40B4-BE49-F238E27FC236}">
                <a16:creationId xmlns:a16="http://schemas.microsoft.com/office/drawing/2014/main" id="{C11D0267-07A9-FF6C-52A7-1F9214C411FF}"/>
              </a:ext>
            </a:extLst>
          </p:cNvPr>
          <p:cNvSpPr>
            <a:spLocks noGrp="1" noChangeArrowheads="1"/>
          </p:cNvSpPr>
          <p:nvPr>
            <p:ph type="body" sz="half" idx="1"/>
          </p:nvPr>
        </p:nvSpPr>
        <p:spPr>
          <a:xfrm>
            <a:off x="457200" y="1295400"/>
            <a:ext cx="4038600" cy="2667000"/>
          </a:xfrm>
        </p:spPr>
        <p:txBody>
          <a:bodyPr/>
          <a:lstStyle/>
          <a:p>
            <a:pPr>
              <a:lnSpc>
                <a:spcPct val="90000"/>
              </a:lnSpc>
            </a:pPr>
            <a:r>
              <a:rPr lang="en-US" altLang="en-US" sz="2400"/>
              <a:t>Old Major</a:t>
            </a:r>
          </a:p>
          <a:p>
            <a:pPr lvl="1">
              <a:lnSpc>
                <a:spcPct val="90000"/>
              </a:lnSpc>
            </a:pPr>
            <a:r>
              <a:rPr lang="en-US" altLang="en-US" sz="1600"/>
              <a:t>An old boar whose speech about the evils perpetrated by humans rouses the animals into rebelling.</a:t>
            </a:r>
          </a:p>
          <a:p>
            <a:pPr lvl="1">
              <a:lnSpc>
                <a:spcPct val="90000"/>
              </a:lnSpc>
            </a:pPr>
            <a:r>
              <a:rPr lang="en-US" altLang="en-US" sz="1600"/>
              <a:t>His philosophy concerning the tyranny of Man is named Animalism. </a:t>
            </a:r>
          </a:p>
          <a:p>
            <a:pPr lvl="1">
              <a:lnSpc>
                <a:spcPct val="90000"/>
              </a:lnSpc>
            </a:pPr>
            <a:r>
              <a:rPr lang="en-US" altLang="en-US" sz="1600"/>
              <a:t>He teaches the animals the song “Beasts of England”</a:t>
            </a:r>
          </a:p>
          <a:p>
            <a:pPr lvl="1">
              <a:lnSpc>
                <a:spcPct val="90000"/>
              </a:lnSpc>
            </a:pPr>
            <a:r>
              <a:rPr lang="en-US" altLang="en-US" sz="1600"/>
              <a:t>Dies before revolution</a:t>
            </a:r>
            <a:endParaRPr lang="en-US" altLang="en-US" sz="1800"/>
          </a:p>
        </p:txBody>
      </p:sp>
      <p:sp>
        <p:nvSpPr>
          <p:cNvPr id="37892" name="Rectangle 4">
            <a:extLst>
              <a:ext uri="{FF2B5EF4-FFF2-40B4-BE49-F238E27FC236}">
                <a16:creationId xmlns:a16="http://schemas.microsoft.com/office/drawing/2014/main" id="{8ADD51C7-4F9C-F1B1-C8C6-7B46DD7B64C2}"/>
              </a:ext>
            </a:extLst>
          </p:cNvPr>
          <p:cNvSpPr>
            <a:spLocks noGrp="1" noChangeArrowheads="1"/>
          </p:cNvSpPr>
          <p:nvPr>
            <p:ph type="body" sz="half" idx="2"/>
          </p:nvPr>
        </p:nvSpPr>
        <p:spPr>
          <a:xfrm>
            <a:off x="4648200" y="1371600"/>
            <a:ext cx="4038600" cy="4759325"/>
          </a:xfrm>
        </p:spPr>
        <p:txBody>
          <a:bodyPr/>
          <a:lstStyle/>
          <a:p>
            <a:pPr>
              <a:lnSpc>
                <a:spcPct val="80000"/>
              </a:lnSpc>
            </a:pPr>
            <a:r>
              <a:rPr lang="en-US" altLang="en-US" sz="2400"/>
              <a:t>Karl Marx</a:t>
            </a:r>
          </a:p>
          <a:p>
            <a:pPr lvl="1">
              <a:lnSpc>
                <a:spcPct val="80000"/>
              </a:lnSpc>
            </a:pPr>
            <a:r>
              <a:rPr lang="en-US" altLang="en-US" sz="1600"/>
              <a:t>The inventor of communism</a:t>
            </a:r>
          </a:p>
          <a:p>
            <a:pPr lvl="1">
              <a:lnSpc>
                <a:spcPct val="80000"/>
              </a:lnSpc>
            </a:pPr>
            <a:r>
              <a:rPr lang="en-US" altLang="en-US" sz="1600"/>
              <a:t>Wants to unite the working class to overthrow the government.</a:t>
            </a:r>
          </a:p>
          <a:p>
            <a:pPr lvl="1">
              <a:lnSpc>
                <a:spcPct val="80000"/>
              </a:lnSpc>
            </a:pPr>
            <a:r>
              <a:rPr lang="en-US" altLang="en-US" sz="1600"/>
              <a:t>Dies before the Russian Revolution</a:t>
            </a:r>
          </a:p>
        </p:txBody>
      </p:sp>
      <p:pic>
        <p:nvPicPr>
          <p:cNvPr id="37893" name="Picture 5">
            <a:extLst>
              <a:ext uri="{FF2B5EF4-FFF2-40B4-BE49-F238E27FC236}">
                <a16:creationId xmlns:a16="http://schemas.microsoft.com/office/drawing/2014/main" id="{83E83FDC-EECE-8293-FA76-B2664E05F3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4820" b="8353"/>
          <a:stretch>
            <a:fillRect/>
          </a:stretch>
        </p:blipFill>
        <p:spPr bwMode="auto">
          <a:xfrm>
            <a:off x="914400" y="3886200"/>
            <a:ext cx="27336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a:extLst>
              <a:ext uri="{FF2B5EF4-FFF2-40B4-BE49-F238E27FC236}">
                <a16:creationId xmlns:a16="http://schemas.microsoft.com/office/drawing/2014/main" id="{459C3E1C-F73F-3B6F-BD5C-E495298137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352800"/>
            <a:ext cx="2490788"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06441E56-A62A-ED73-6F21-CDAC1F6D322B}"/>
              </a:ext>
            </a:extLst>
          </p:cNvPr>
          <p:cNvSpPr>
            <a:spLocks noGrp="1" noChangeArrowheads="1"/>
          </p:cNvSpPr>
          <p:nvPr>
            <p:ph type="title"/>
          </p:nvPr>
        </p:nvSpPr>
        <p:spPr>
          <a:xfrm>
            <a:off x="457200" y="381000"/>
            <a:ext cx="8229600" cy="609600"/>
          </a:xfrm>
        </p:spPr>
        <p:txBody>
          <a:bodyPr/>
          <a:lstStyle/>
          <a:p>
            <a:r>
              <a:rPr lang="en-US" altLang="en-US" sz="4000"/>
              <a:t>Who is Karl Marx?</a:t>
            </a:r>
          </a:p>
        </p:txBody>
      </p:sp>
      <p:sp>
        <p:nvSpPr>
          <p:cNvPr id="39939" name="Rectangle 3">
            <a:extLst>
              <a:ext uri="{FF2B5EF4-FFF2-40B4-BE49-F238E27FC236}">
                <a16:creationId xmlns:a16="http://schemas.microsoft.com/office/drawing/2014/main" id="{6B03E52B-5423-286A-A6FC-5201254C1B65}"/>
              </a:ext>
            </a:extLst>
          </p:cNvPr>
          <p:cNvSpPr>
            <a:spLocks noGrp="1" noChangeArrowheads="1"/>
          </p:cNvSpPr>
          <p:nvPr>
            <p:ph type="body" idx="1"/>
          </p:nvPr>
        </p:nvSpPr>
        <p:spPr>
          <a:xfrm>
            <a:off x="457200" y="1143000"/>
            <a:ext cx="5257800" cy="5715000"/>
          </a:xfrm>
        </p:spPr>
        <p:txBody>
          <a:bodyPr/>
          <a:lstStyle/>
          <a:p>
            <a:pPr>
              <a:lnSpc>
                <a:spcPct val="80000"/>
              </a:lnSpc>
            </a:pPr>
            <a:r>
              <a:rPr lang="en-US" altLang="en-US" sz="2400"/>
              <a:t>Many of the ideals behind the Soviet revolution were based on the writings and teachings of Karl Marx. A German intellectual who lived in the mid-1800s, Marx believed that societies are divided into two segments, a working class and an owner class. The working class creates all the products, while the owner class enjoys all the benefits of these products. This class division leads to inequality and oppression of the working class. Marx’s objective was to create a classless society in which the work is shared by all for the benefit of all, and he believed revolution was the way to achieve this goal.</a:t>
            </a:r>
          </a:p>
        </p:txBody>
      </p:sp>
      <p:pic>
        <p:nvPicPr>
          <p:cNvPr id="39941" name="Picture 5">
            <a:extLst>
              <a:ext uri="{FF2B5EF4-FFF2-40B4-BE49-F238E27FC236}">
                <a16:creationId xmlns:a16="http://schemas.microsoft.com/office/drawing/2014/main" id="{29C366CA-E074-62B0-953E-B9C794CC95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95" t="6061" r="2702" b="5051"/>
          <a:stretch>
            <a:fillRect/>
          </a:stretch>
        </p:blipFill>
        <p:spPr bwMode="auto">
          <a:xfrm>
            <a:off x="5867400" y="2057400"/>
            <a:ext cx="2895600" cy="3352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31BEC9F-256A-D084-0236-01FFF737DFAE}"/>
              </a:ext>
            </a:extLst>
          </p:cNvPr>
          <p:cNvSpPr>
            <a:spLocks noGrp="1" noChangeArrowheads="1"/>
          </p:cNvSpPr>
          <p:nvPr>
            <p:ph type="title"/>
          </p:nvPr>
        </p:nvSpPr>
        <p:spPr/>
        <p:txBody>
          <a:bodyPr/>
          <a:lstStyle/>
          <a:p>
            <a:r>
              <a:rPr lang="en-US" altLang="en-US"/>
              <a:t>Characterization in Fables</a:t>
            </a:r>
          </a:p>
        </p:txBody>
      </p:sp>
      <p:sp>
        <p:nvSpPr>
          <p:cNvPr id="30723" name="Rectangle 3">
            <a:extLst>
              <a:ext uri="{FF2B5EF4-FFF2-40B4-BE49-F238E27FC236}">
                <a16:creationId xmlns:a16="http://schemas.microsoft.com/office/drawing/2014/main" id="{FCC7D1FE-74E1-1E91-CDF3-3E61F0FC504C}"/>
              </a:ext>
            </a:extLst>
          </p:cNvPr>
          <p:cNvSpPr>
            <a:spLocks noGrp="1" noChangeArrowheads="1"/>
          </p:cNvSpPr>
          <p:nvPr>
            <p:ph type="body" sz="half" idx="1"/>
          </p:nvPr>
        </p:nvSpPr>
        <p:spPr>
          <a:xfrm>
            <a:off x="228600" y="1600200"/>
            <a:ext cx="8534400" cy="2819400"/>
          </a:xfrm>
        </p:spPr>
        <p:txBody>
          <a:bodyPr/>
          <a:lstStyle/>
          <a:p>
            <a:pPr>
              <a:lnSpc>
                <a:spcPct val="80000"/>
              </a:lnSpc>
            </a:pPr>
            <a:r>
              <a:rPr lang="en-US" altLang="en-US" sz="1800"/>
              <a:t>We already know that a </a:t>
            </a:r>
            <a:r>
              <a:rPr lang="en-US" altLang="en-US" sz="1800" b="1"/>
              <a:t>fable</a:t>
            </a:r>
            <a:r>
              <a:rPr lang="en-US" altLang="en-US" sz="1800"/>
              <a:t> is a narration intended to enforce a useful truth. Fables have two important characteristics. First, they teach a moral or lesson. In Animal Farm, the moral involves Orwell’s views about Soviet politics. Second, the characters are most frequently animals. These animal characters often function as a satiric device to point out the follies of humankind. Though Old Major, Snowball, and Napoleon may represent Karl Marx, Leon Trotsky, and Joseph Stalin, many of the story characters are much more general. Some animals are grouped together as a single character—“the sheep,” “the hens,” and “the dogs.” Orwell also capitalizes on the traits generally associated with particular animals, such as sheep as followers and dogs as loyal. </a:t>
            </a:r>
          </a:p>
        </p:txBody>
      </p:sp>
      <p:pic>
        <p:nvPicPr>
          <p:cNvPr id="30727" name="Picture 7">
            <a:extLst>
              <a:ext uri="{FF2B5EF4-FFF2-40B4-BE49-F238E27FC236}">
                <a16:creationId xmlns:a16="http://schemas.microsoft.com/office/drawing/2014/main" id="{F0DF22B6-E3AF-3CA2-0BC7-CA3A0432D591}"/>
              </a:ext>
            </a:extLst>
          </p:cNvPr>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800600" y="4800600"/>
            <a:ext cx="1298575" cy="1808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5" name="Picture 5">
            <a:extLst>
              <a:ext uri="{FF2B5EF4-FFF2-40B4-BE49-F238E27FC236}">
                <a16:creationId xmlns:a16="http://schemas.microsoft.com/office/drawing/2014/main" id="{75BE897C-6607-57E6-722F-6843D364DF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5029200"/>
            <a:ext cx="13970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30730" name="Picture 10">
            <a:extLst>
              <a:ext uri="{FF2B5EF4-FFF2-40B4-BE49-F238E27FC236}">
                <a16:creationId xmlns:a16="http://schemas.microsoft.com/office/drawing/2014/main" id="{73BA9BFE-8EF5-0966-3AB1-8CBF1DB816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4038600"/>
            <a:ext cx="1371600" cy="1798638"/>
          </a:xfrm>
          <a:prstGeom prst="rect">
            <a:avLst/>
          </a:prstGeom>
          <a:noFill/>
          <a:extLst>
            <a:ext uri="{909E8E84-426E-40DD-AFC4-6F175D3DCCD1}">
              <a14:hiddenFill xmlns:a14="http://schemas.microsoft.com/office/drawing/2010/main">
                <a:solidFill>
                  <a:srgbClr val="FFFFFF"/>
                </a:solidFill>
              </a14:hiddenFill>
            </a:ext>
          </a:extLst>
        </p:spPr>
      </p:pic>
      <p:pic>
        <p:nvPicPr>
          <p:cNvPr id="30732" name="Picture 12">
            <a:extLst>
              <a:ext uri="{FF2B5EF4-FFF2-40B4-BE49-F238E27FC236}">
                <a16:creationId xmlns:a16="http://schemas.microsoft.com/office/drawing/2014/main" id="{4DD7B63B-D2D1-852C-A397-A7DC72370FC9}"/>
              </a:ext>
            </a:extLst>
          </p:cNvPr>
          <p:cNvPicPr>
            <a:picLocks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6705600" y="4195763"/>
            <a:ext cx="1277938" cy="1579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3D4B85C1-8F76-E9FA-0794-7D8C15A1A8F8}"/>
              </a:ext>
            </a:extLst>
          </p:cNvPr>
          <p:cNvSpPr>
            <a:spLocks noGrp="1" noChangeArrowheads="1"/>
          </p:cNvSpPr>
          <p:nvPr>
            <p:ph type="title"/>
          </p:nvPr>
        </p:nvSpPr>
        <p:spPr>
          <a:xfrm>
            <a:off x="457200" y="381000"/>
            <a:ext cx="8229600" cy="765175"/>
          </a:xfrm>
        </p:spPr>
        <p:txBody>
          <a:bodyPr/>
          <a:lstStyle/>
          <a:p>
            <a:r>
              <a:rPr lang="en-US" altLang="en-US"/>
              <a:t>Squealer &amp; Boxer</a:t>
            </a:r>
          </a:p>
        </p:txBody>
      </p:sp>
      <p:sp>
        <p:nvSpPr>
          <p:cNvPr id="48131" name="Rectangle 3">
            <a:extLst>
              <a:ext uri="{FF2B5EF4-FFF2-40B4-BE49-F238E27FC236}">
                <a16:creationId xmlns:a16="http://schemas.microsoft.com/office/drawing/2014/main" id="{95DC4B3A-FB35-51FE-F467-77C5E128AFF9}"/>
              </a:ext>
            </a:extLst>
          </p:cNvPr>
          <p:cNvSpPr>
            <a:spLocks noGrp="1" noChangeArrowheads="1"/>
          </p:cNvSpPr>
          <p:nvPr>
            <p:ph type="body" sz="half" idx="1"/>
          </p:nvPr>
        </p:nvSpPr>
        <p:spPr>
          <a:xfrm>
            <a:off x="457200" y="1295400"/>
            <a:ext cx="5715000" cy="5562600"/>
          </a:xfrm>
        </p:spPr>
        <p:txBody>
          <a:bodyPr/>
          <a:lstStyle/>
          <a:p>
            <a:pPr>
              <a:lnSpc>
                <a:spcPct val="80000"/>
              </a:lnSpc>
            </a:pPr>
            <a:r>
              <a:rPr lang="en-US" altLang="en-US" sz="1800" b="1"/>
              <a:t>Squealer    </a:t>
            </a:r>
          </a:p>
          <a:p>
            <a:pPr lvl="1">
              <a:lnSpc>
                <a:spcPct val="80000"/>
              </a:lnSpc>
            </a:pPr>
            <a:r>
              <a:rPr lang="en-US" altLang="en-US" sz="1800"/>
              <a:t>A big mouth pig who becomes Napoleon’s mouthpiece. Throughout the novel, he displays his ability to manipulate the animals’ thoughts through the use of hollow, yet convincing rhetoric.</a:t>
            </a:r>
          </a:p>
          <a:p>
            <a:pPr lvl="1">
              <a:lnSpc>
                <a:spcPct val="80000"/>
              </a:lnSpc>
            </a:pPr>
            <a:r>
              <a:rPr lang="en-US" altLang="en-US" sz="1800"/>
              <a:t>Represents the propaganda department that worked to support Stalin’s image; the members of the department would use lies to convince the people to follow Stalin.</a:t>
            </a:r>
          </a:p>
          <a:p>
            <a:pPr lvl="1">
              <a:lnSpc>
                <a:spcPct val="80000"/>
              </a:lnSpc>
              <a:buFont typeface="Wingdings" panose="05000000000000000000" pitchFamily="2" charset="2"/>
              <a:buNone/>
            </a:pPr>
            <a:endParaRPr lang="en-US" altLang="en-US" sz="1800" b="1"/>
          </a:p>
          <a:p>
            <a:pPr>
              <a:lnSpc>
                <a:spcPct val="80000"/>
              </a:lnSpc>
            </a:pPr>
            <a:r>
              <a:rPr lang="en-US" altLang="en-US" sz="1800" b="1"/>
              <a:t>Boxer    </a:t>
            </a:r>
          </a:p>
          <a:p>
            <a:pPr lvl="1">
              <a:lnSpc>
                <a:spcPct val="80000"/>
              </a:lnSpc>
            </a:pPr>
            <a:r>
              <a:rPr lang="en-US" altLang="en-US" sz="1800"/>
              <a:t>A dedicated but dimwitted horse who aids in the building of the windmill but is sold to a glue-boiler after collapsing from exhaustion.</a:t>
            </a:r>
          </a:p>
          <a:p>
            <a:pPr lvl="1">
              <a:lnSpc>
                <a:spcPct val="80000"/>
              </a:lnSpc>
            </a:pPr>
            <a:r>
              <a:rPr lang="en-US" altLang="en-US" sz="1800"/>
              <a:t>Represents the dedicated, but tricked communist supporters of Stalin.  Many stayed loyal even after it was obvious Stalin was a tyrant.  Eventually they were betrayed, ignored, and even killed by him.</a:t>
            </a:r>
          </a:p>
          <a:p>
            <a:pPr lvl="1">
              <a:lnSpc>
                <a:spcPct val="80000"/>
              </a:lnSpc>
              <a:buFont typeface="Wingdings" panose="05000000000000000000" pitchFamily="2" charset="2"/>
              <a:buNone/>
            </a:pPr>
            <a:endParaRPr lang="en-US" altLang="en-US" sz="1800" b="1"/>
          </a:p>
        </p:txBody>
      </p:sp>
      <p:pic>
        <p:nvPicPr>
          <p:cNvPr id="48136" name="Picture 8">
            <a:extLst>
              <a:ext uri="{FF2B5EF4-FFF2-40B4-BE49-F238E27FC236}">
                <a16:creationId xmlns:a16="http://schemas.microsoft.com/office/drawing/2014/main" id="{5DEA5418-983C-64CC-A154-F043A3EEC0F6}"/>
              </a:ext>
            </a:extLst>
          </p:cNvPr>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553200" y="3962400"/>
            <a:ext cx="1428750" cy="1893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141" name="Picture 13">
            <a:extLst>
              <a:ext uri="{FF2B5EF4-FFF2-40B4-BE49-F238E27FC236}">
                <a16:creationId xmlns:a16="http://schemas.microsoft.com/office/drawing/2014/main" id="{E5462769-5858-18C7-D63C-A8A61FCE38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219200"/>
            <a:ext cx="1428750" cy="2085975"/>
          </a:xfrm>
          <a:prstGeom prst="rect">
            <a:avLst/>
          </a:prstGeom>
          <a:noFill/>
          <a:extLst>
            <a:ext uri="{909E8E84-426E-40DD-AFC4-6F175D3DCCD1}">
              <a14:hiddenFill xmlns:a14="http://schemas.microsoft.com/office/drawing/2010/main">
                <a:solidFill>
                  <a:srgbClr val="FFFFFF"/>
                </a:solidFill>
              </a14:hiddenFill>
            </a:ext>
          </a:extLst>
        </p:spPr>
      </p:pic>
      <p:sp>
        <p:nvSpPr>
          <p:cNvPr id="48145" name="Text Box 17">
            <a:extLst>
              <a:ext uri="{FF2B5EF4-FFF2-40B4-BE49-F238E27FC236}">
                <a16:creationId xmlns:a16="http://schemas.microsoft.com/office/drawing/2014/main" id="{4006119D-3B64-0F5F-0A85-D964B95F4B01}"/>
              </a:ext>
            </a:extLst>
          </p:cNvPr>
          <p:cNvSpPr txBox="1">
            <a:spLocks noChangeArrowheads="1"/>
          </p:cNvSpPr>
          <p:nvPr/>
        </p:nvSpPr>
        <p:spPr bwMode="auto">
          <a:xfrm>
            <a:off x="6705600" y="58674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rPr>
              <a:t>Boxer</a:t>
            </a:r>
          </a:p>
        </p:txBody>
      </p:sp>
      <p:sp>
        <p:nvSpPr>
          <p:cNvPr id="48146" name="Text Box 18">
            <a:extLst>
              <a:ext uri="{FF2B5EF4-FFF2-40B4-BE49-F238E27FC236}">
                <a16:creationId xmlns:a16="http://schemas.microsoft.com/office/drawing/2014/main" id="{55EFEBC4-D631-4800-37F1-61FDFCE99A3E}"/>
              </a:ext>
            </a:extLst>
          </p:cNvPr>
          <p:cNvSpPr txBox="1">
            <a:spLocks noChangeArrowheads="1"/>
          </p:cNvSpPr>
          <p:nvPr/>
        </p:nvSpPr>
        <p:spPr bwMode="auto">
          <a:xfrm>
            <a:off x="6705600" y="32766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panose="020B0604020202020204" pitchFamily="34" charset="0"/>
              </a:rPr>
              <a:t>Squealer</a:t>
            </a:r>
          </a:p>
        </p:txBody>
      </p:sp>
      <p:sp>
        <p:nvSpPr>
          <p:cNvPr id="48148" name="Rectangle 20">
            <a:extLst>
              <a:ext uri="{FF2B5EF4-FFF2-40B4-BE49-F238E27FC236}">
                <a16:creationId xmlns:a16="http://schemas.microsoft.com/office/drawing/2014/main" id="{AC962E7C-2B15-D55A-F4B4-EDB44CBBB040}"/>
              </a:ext>
            </a:extLst>
          </p:cNvPr>
          <p:cNvSpPr>
            <a:spLocks noChangeArrowheads="1"/>
          </p:cNvSpPr>
          <p:nvPr/>
        </p:nvSpPr>
        <p:spPr bwMode="auto">
          <a:xfrm>
            <a:off x="-39688" y="2755900"/>
            <a:ext cx="184151"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br>
              <a:rPr lang="en-US" altLang="en-US" b="1">
                <a:effectLst>
                  <a:outerShdw blurRad="38100" dist="38100" dir="2700000" algn="tl">
                    <a:srgbClr val="000000"/>
                  </a:outerShdw>
                </a:effectLst>
                <a:latin typeface="Arial" panose="020B0604020202020204" pitchFamily="34" charset="0"/>
              </a:rPr>
            </a:br>
            <a:endParaRPr lang="en-US" altLang="en-US" b="1">
              <a:effectLst>
                <a:outerShdw blurRad="38100" dist="38100" dir="2700000" algn="tl">
                  <a:srgbClr val="000000"/>
                </a:outerShdw>
              </a:effectLst>
              <a:latin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4" name="Rectangle 10">
            <a:extLst>
              <a:ext uri="{FF2B5EF4-FFF2-40B4-BE49-F238E27FC236}">
                <a16:creationId xmlns:a16="http://schemas.microsoft.com/office/drawing/2014/main" id="{BA1D854C-D68C-59E6-7C32-F81262195115}"/>
              </a:ext>
            </a:extLst>
          </p:cNvPr>
          <p:cNvSpPr>
            <a:spLocks noGrp="1" noChangeArrowheads="1"/>
          </p:cNvSpPr>
          <p:nvPr>
            <p:ph type="title"/>
          </p:nvPr>
        </p:nvSpPr>
        <p:spPr/>
        <p:txBody>
          <a:bodyPr/>
          <a:lstStyle/>
          <a:p>
            <a:r>
              <a:rPr lang="en-US" altLang="en-US"/>
              <a:t>Jessie &amp; Moses</a:t>
            </a:r>
          </a:p>
        </p:txBody>
      </p:sp>
      <p:sp>
        <p:nvSpPr>
          <p:cNvPr id="103427" name="Rectangle 3">
            <a:extLst>
              <a:ext uri="{FF2B5EF4-FFF2-40B4-BE49-F238E27FC236}">
                <a16:creationId xmlns:a16="http://schemas.microsoft.com/office/drawing/2014/main" id="{3ADD4749-199B-5C8C-4749-110DB17AFED5}"/>
              </a:ext>
            </a:extLst>
          </p:cNvPr>
          <p:cNvSpPr>
            <a:spLocks noGrp="1" noChangeArrowheads="1"/>
          </p:cNvSpPr>
          <p:nvPr>
            <p:ph type="body" sz="half" idx="1"/>
          </p:nvPr>
        </p:nvSpPr>
        <p:spPr>
          <a:xfrm>
            <a:off x="457200" y="1981200"/>
            <a:ext cx="5410200" cy="4114800"/>
          </a:xfrm>
        </p:spPr>
        <p:txBody>
          <a:bodyPr/>
          <a:lstStyle/>
          <a:p>
            <a:pPr>
              <a:lnSpc>
                <a:spcPct val="80000"/>
              </a:lnSpc>
            </a:pPr>
            <a:r>
              <a:rPr lang="en-US" altLang="en-US" sz="2000" b="1"/>
              <a:t>Jessie</a:t>
            </a:r>
          </a:p>
          <a:p>
            <a:pPr lvl="1">
              <a:lnSpc>
                <a:spcPct val="80000"/>
              </a:lnSpc>
            </a:pPr>
            <a:r>
              <a:rPr lang="en-US" altLang="en-US" sz="2000"/>
              <a:t>The farm's sheepdog, she keeps tabs on the pigs and is among the first to suspect that something is wrong at Animal Farm.</a:t>
            </a:r>
          </a:p>
          <a:p>
            <a:pPr lvl="1">
              <a:lnSpc>
                <a:spcPct val="80000"/>
              </a:lnSpc>
            </a:pPr>
            <a:endParaRPr lang="en-US" altLang="en-US" sz="2000"/>
          </a:p>
          <a:p>
            <a:pPr>
              <a:lnSpc>
                <a:spcPct val="80000"/>
              </a:lnSpc>
            </a:pPr>
            <a:r>
              <a:rPr lang="en-US" altLang="en-US" sz="2000" b="1"/>
              <a:t>Moses    </a:t>
            </a:r>
          </a:p>
          <a:p>
            <a:pPr lvl="1">
              <a:lnSpc>
                <a:spcPct val="80000"/>
              </a:lnSpc>
            </a:pPr>
            <a:r>
              <a:rPr lang="en-US" altLang="en-US" sz="2000"/>
              <a:t>A tame raven and sometimes-pet of Jones who tells the animals stories about a paradise called Sugarcandy Mountain.</a:t>
            </a:r>
          </a:p>
          <a:p>
            <a:pPr lvl="1">
              <a:lnSpc>
                <a:spcPct val="80000"/>
              </a:lnSpc>
            </a:pPr>
            <a:r>
              <a:rPr lang="en-US" altLang="en-US" sz="2000"/>
              <a:t>Moses represents religion. Stalin used religious principles to influence people to work and to avoid revolt.</a:t>
            </a:r>
          </a:p>
          <a:p>
            <a:pPr lvl="1">
              <a:lnSpc>
                <a:spcPct val="80000"/>
              </a:lnSpc>
            </a:pPr>
            <a:endParaRPr lang="en-US" altLang="en-US" sz="2000"/>
          </a:p>
          <a:p>
            <a:pPr>
              <a:lnSpc>
                <a:spcPct val="80000"/>
              </a:lnSpc>
            </a:pPr>
            <a:endParaRPr lang="en-US" altLang="en-US" sz="2400"/>
          </a:p>
          <a:p>
            <a:pPr>
              <a:lnSpc>
                <a:spcPct val="80000"/>
              </a:lnSpc>
            </a:pPr>
            <a:endParaRPr lang="en-US" altLang="en-US" sz="2400"/>
          </a:p>
        </p:txBody>
      </p:sp>
      <p:pic>
        <p:nvPicPr>
          <p:cNvPr id="103430" name="Picture 6">
            <a:extLst>
              <a:ext uri="{FF2B5EF4-FFF2-40B4-BE49-F238E27FC236}">
                <a16:creationId xmlns:a16="http://schemas.microsoft.com/office/drawing/2014/main" id="{8716C6CE-2624-1D24-D3B7-1CEFC410DC45}"/>
              </a:ext>
            </a:extLst>
          </p:cNvPr>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943600" y="4267200"/>
            <a:ext cx="1905000" cy="1304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433" name="Picture 9">
            <a:extLst>
              <a:ext uri="{FF2B5EF4-FFF2-40B4-BE49-F238E27FC236}">
                <a16:creationId xmlns:a16="http://schemas.microsoft.com/office/drawing/2014/main" id="{0C5A8187-A189-5A8A-8729-4585F34F076A}"/>
              </a:ext>
            </a:extLst>
          </p:cNvPr>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248400" y="1752600"/>
            <a:ext cx="1357313"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436" name="Text Box 12">
            <a:extLst>
              <a:ext uri="{FF2B5EF4-FFF2-40B4-BE49-F238E27FC236}">
                <a16:creationId xmlns:a16="http://schemas.microsoft.com/office/drawing/2014/main" id="{682AB4E9-F5AA-01F8-5530-C6FD233C2CF6}"/>
              </a:ext>
            </a:extLst>
          </p:cNvPr>
          <p:cNvSpPr txBox="1">
            <a:spLocks noChangeArrowheads="1"/>
          </p:cNvSpPr>
          <p:nvPr/>
        </p:nvSpPr>
        <p:spPr bwMode="auto">
          <a:xfrm>
            <a:off x="6324600" y="37338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rPr>
              <a:t>Jessie</a:t>
            </a:r>
          </a:p>
        </p:txBody>
      </p:sp>
      <p:sp>
        <p:nvSpPr>
          <p:cNvPr id="103437" name="Text Box 13">
            <a:extLst>
              <a:ext uri="{FF2B5EF4-FFF2-40B4-BE49-F238E27FC236}">
                <a16:creationId xmlns:a16="http://schemas.microsoft.com/office/drawing/2014/main" id="{95343257-C502-47AE-6428-8F8E79C603B0}"/>
              </a:ext>
            </a:extLst>
          </p:cNvPr>
          <p:cNvSpPr txBox="1">
            <a:spLocks noChangeArrowheads="1"/>
          </p:cNvSpPr>
          <p:nvPr/>
        </p:nvSpPr>
        <p:spPr bwMode="auto">
          <a:xfrm>
            <a:off x="6477000" y="55626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panose="020B0604020202020204" pitchFamily="34" charset="0"/>
              </a:rPr>
              <a:t>Moses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4415743F-B833-DA92-B34E-9D16047CB9F6}"/>
              </a:ext>
            </a:extLst>
          </p:cNvPr>
          <p:cNvSpPr>
            <a:spLocks noGrp="1" noChangeArrowheads="1"/>
          </p:cNvSpPr>
          <p:nvPr>
            <p:ph type="title"/>
          </p:nvPr>
        </p:nvSpPr>
        <p:spPr>
          <a:xfrm>
            <a:off x="457200" y="381000"/>
            <a:ext cx="8229600" cy="381000"/>
          </a:xfrm>
        </p:spPr>
        <p:txBody>
          <a:bodyPr/>
          <a:lstStyle/>
          <a:p>
            <a:r>
              <a:rPr lang="en-US" altLang="en-US" sz="4000"/>
              <a:t>More Characters</a:t>
            </a:r>
          </a:p>
        </p:txBody>
      </p:sp>
      <p:sp>
        <p:nvSpPr>
          <p:cNvPr id="68611" name="Rectangle 3">
            <a:extLst>
              <a:ext uri="{FF2B5EF4-FFF2-40B4-BE49-F238E27FC236}">
                <a16:creationId xmlns:a16="http://schemas.microsoft.com/office/drawing/2014/main" id="{9DB3CFDC-76EC-BD18-D85B-0EEB18E4F939}"/>
              </a:ext>
            </a:extLst>
          </p:cNvPr>
          <p:cNvSpPr>
            <a:spLocks noGrp="1" noChangeArrowheads="1"/>
          </p:cNvSpPr>
          <p:nvPr>
            <p:ph type="body" idx="1"/>
          </p:nvPr>
        </p:nvSpPr>
        <p:spPr>
          <a:xfrm>
            <a:off x="457200" y="990600"/>
            <a:ext cx="8229600" cy="5867400"/>
          </a:xfrm>
        </p:spPr>
        <p:txBody>
          <a:bodyPr/>
          <a:lstStyle/>
          <a:p>
            <a:pPr algn="ctr">
              <a:lnSpc>
                <a:spcPct val="80000"/>
              </a:lnSpc>
              <a:buFont typeface="Wingdings" panose="05000000000000000000" pitchFamily="2" charset="2"/>
              <a:buNone/>
            </a:pPr>
            <a:r>
              <a:rPr lang="en-US" altLang="en-US" sz="1800" b="1"/>
              <a:t>Pilkington </a:t>
            </a:r>
            <a:br>
              <a:rPr lang="en-US" altLang="en-US" sz="1800"/>
            </a:br>
            <a:r>
              <a:rPr lang="en-US" altLang="en-US" sz="1800"/>
              <a:t>Jones' neighbor, he finds a way to profit from Animal Farm by forming an alliance with the pigs. </a:t>
            </a:r>
          </a:p>
          <a:p>
            <a:pPr algn="ctr">
              <a:lnSpc>
                <a:spcPct val="80000"/>
              </a:lnSpc>
              <a:buFont typeface="Wingdings" panose="05000000000000000000" pitchFamily="2" charset="2"/>
              <a:buNone/>
            </a:pPr>
            <a:r>
              <a:rPr lang="en-US" altLang="en-US" sz="1800" b="1"/>
              <a:t>Muriel</a:t>
            </a:r>
            <a:br>
              <a:rPr lang="en-US" altLang="en-US" sz="1800"/>
            </a:br>
            <a:r>
              <a:rPr lang="en-US" altLang="en-US" sz="1800"/>
              <a:t>A goat who believes in the rebellion, she watches as Animal Farm slips away from its founding principles. </a:t>
            </a:r>
          </a:p>
          <a:p>
            <a:pPr algn="ctr">
              <a:lnSpc>
                <a:spcPct val="80000"/>
              </a:lnSpc>
              <a:buFont typeface="Wingdings" panose="05000000000000000000" pitchFamily="2" charset="2"/>
              <a:buNone/>
            </a:pPr>
            <a:r>
              <a:rPr lang="en-US" altLang="en-US" sz="1800" b="1"/>
              <a:t>Mollie</a:t>
            </a:r>
            <a:br>
              <a:rPr lang="en-US" altLang="en-US" sz="1800"/>
            </a:br>
            <a:r>
              <a:rPr lang="en-US" altLang="en-US" sz="1800"/>
              <a:t>A vain horse who resists the animal rebellion because she doesn't want to give up the petting and treats she receives from humans.  Mollie represents vain, selfish people in Russia and throughout the world who ignored the revolution and sought residence in more inviting countries.</a:t>
            </a:r>
          </a:p>
          <a:p>
            <a:pPr algn="ctr">
              <a:lnSpc>
                <a:spcPct val="80000"/>
              </a:lnSpc>
              <a:buFont typeface="Wingdings" panose="05000000000000000000" pitchFamily="2" charset="2"/>
              <a:buNone/>
            </a:pPr>
            <a:r>
              <a:rPr lang="en-US" altLang="en-US" sz="1800" b="1"/>
              <a:t>Benjamin</a:t>
            </a:r>
            <a:br>
              <a:rPr lang="en-US" altLang="en-US" sz="1800"/>
            </a:br>
            <a:r>
              <a:rPr lang="en-US" altLang="en-US" sz="1800"/>
              <a:t>The most cynical of all the animals, the farm's donkey doubts the leadership of the pigs but is faithfully devoted to Boxer. Benjamin represents all the skeptical people in Russia and elsewhere who weren’t sure revolution would change anything.</a:t>
            </a:r>
          </a:p>
          <a:p>
            <a:pPr algn="ctr">
              <a:lnSpc>
                <a:spcPct val="80000"/>
              </a:lnSpc>
              <a:buFont typeface="Wingdings" panose="05000000000000000000" pitchFamily="2" charset="2"/>
              <a:buNone/>
            </a:pPr>
            <a:r>
              <a:rPr lang="en-US" altLang="en-US" sz="1800" b="1"/>
              <a:t>The Sheep</a:t>
            </a:r>
            <a:br>
              <a:rPr lang="en-US" altLang="en-US" sz="1800"/>
            </a:br>
            <a:r>
              <a:rPr lang="en-US" altLang="en-US" sz="1800"/>
              <a:t>Not tremendously clever, the sheep remind themselves of the principles of animalism by chanting "four legs good, two legs bad." </a:t>
            </a:r>
          </a:p>
          <a:p>
            <a:pPr algn="ctr">
              <a:lnSpc>
                <a:spcPct val="80000"/>
              </a:lnSpc>
              <a:buFont typeface="Wingdings" panose="05000000000000000000" pitchFamily="2" charset="2"/>
              <a:buNone/>
            </a:pPr>
            <a:r>
              <a:rPr lang="en-US" altLang="en-US" sz="1800" b="1"/>
              <a:t>The Dogs</a:t>
            </a:r>
            <a:endParaRPr lang="en-US" altLang="en-US" sz="1800"/>
          </a:p>
          <a:p>
            <a:pPr algn="ctr">
              <a:lnSpc>
                <a:spcPct val="80000"/>
              </a:lnSpc>
              <a:buFont typeface="Wingdings" panose="05000000000000000000" pitchFamily="2" charset="2"/>
              <a:buNone/>
            </a:pPr>
            <a:r>
              <a:rPr lang="en-US" altLang="en-US" sz="1800"/>
              <a:t>Napoleon’s private army that used fear to force the animals to work; they killed any opponent of Napoleon.  The dogs represent Stalin’s loyal KGB (secret police).  The KGB were not really police, but mercenaries used to force support for Stalin.</a:t>
            </a:r>
          </a:p>
          <a:p>
            <a:pPr>
              <a:lnSpc>
                <a:spcPct val="80000"/>
              </a:lnSpc>
              <a:buFont typeface="Wingdings" panose="05000000000000000000" pitchFamily="2" charset="2"/>
              <a:buNone/>
            </a:pPr>
            <a:endParaRPr lang="en-US" altLang="en-US" sz="1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6" name="Picture 6">
            <a:extLst>
              <a:ext uri="{FF2B5EF4-FFF2-40B4-BE49-F238E27FC236}">
                <a16:creationId xmlns:a16="http://schemas.microsoft.com/office/drawing/2014/main" id="{C1811314-9C2A-03C7-DC24-1F5A2083A2B2}"/>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66800" y="73025"/>
            <a:ext cx="7239000" cy="6784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A3F58C1F-F070-043F-FD30-021AD702AD05}"/>
              </a:ext>
            </a:extLst>
          </p:cNvPr>
          <p:cNvSpPr>
            <a:spLocks noGrp="1" noChangeArrowheads="1"/>
          </p:cNvSpPr>
          <p:nvPr>
            <p:ph type="title"/>
          </p:nvPr>
        </p:nvSpPr>
        <p:spPr/>
        <p:txBody>
          <a:bodyPr/>
          <a:lstStyle/>
          <a:p>
            <a:r>
              <a:rPr lang="en-US" altLang="en-US" sz="5400" b="1"/>
              <a:t>1984</a:t>
            </a:r>
          </a:p>
        </p:txBody>
      </p:sp>
      <p:sp>
        <p:nvSpPr>
          <p:cNvPr id="78851" name="Rectangle 3">
            <a:extLst>
              <a:ext uri="{FF2B5EF4-FFF2-40B4-BE49-F238E27FC236}">
                <a16:creationId xmlns:a16="http://schemas.microsoft.com/office/drawing/2014/main" id="{FC4D94DC-4109-57E9-7035-9D81AD666AC8}"/>
              </a:ext>
            </a:extLst>
          </p:cNvPr>
          <p:cNvSpPr>
            <a:spLocks noGrp="1" noChangeArrowheads="1"/>
          </p:cNvSpPr>
          <p:nvPr>
            <p:ph type="body" sz="half" idx="1"/>
          </p:nvPr>
        </p:nvSpPr>
        <p:spPr>
          <a:xfrm>
            <a:off x="4495800" y="1981200"/>
            <a:ext cx="4191000" cy="4114800"/>
          </a:xfrm>
        </p:spPr>
        <p:txBody>
          <a:bodyPr/>
          <a:lstStyle/>
          <a:p>
            <a:r>
              <a:rPr lang="en-US" altLang="en-US" sz="2400"/>
              <a:t>The novel, published in 1949, takes place in 1984 and presents an imaginary future where a totalitarian state controls every aspect of life, even people's thoughts. The state is called Oceania and is ruled by a group known as the Party; its leader and dictator is Big Brother.</a:t>
            </a:r>
            <a:endParaRPr lang="en-US" altLang="en-US" sz="2400" u="sng"/>
          </a:p>
        </p:txBody>
      </p:sp>
      <p:pic>
        <p:nvPicPr>
          <p:cNvPr id="78855" name="Picture 7">
            <a:extLst>
              <a:ext uri="{FF2B5EF4-FFF2-40B4-BE49-F238E27FC236}">
                <a16:creationId xmlns:a16="http://schemas.microsoft.com/office/drawing/2014/main" id="{181B02A3-9ED3-0680-8E80-ED0BCD744550}"/>
              </a:ext>
            </a:extLst>
          </p:cNvPr>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57200" y="3657600"/>
            <a:ext cx="2189163" cy="2189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8853" name="Picture 5">
            <a:extLst>
              <a:ext uri="{FF2B5EF4-FFF2-40B4-BE49-F238E27FC236}">
                <a16:creationId xmlns:a16="http://schemas.microsoft.com/office/drawing/2014/main" id="{F57FFB37-B5D8-B1BF-076A-FA2D9C3F52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133600"/>
            <a:ext cx="1376363" cy="2017713"/>
          </a:xfrm>
          <a:prstGeom prst="rect">
            <a:avLst/>
          </a:prstGeom>
          <a:noFill/>
          <a:extLst>
            <a:ext uri="{909E8E84-426E-40DD-AFC4-6F175D3DCCD1}">
              <a14:hiddenFill xmlns:a14="http://schemas.microsoft.com/office/drawing/2010/main">
                <a:solidFill>
                  <a:srgbClr val="FFFFFF"/>
                </a:solidFill>
              </a14:hiddenFill>
            </a:ext>
          </a:extLst>
        </p:spPr>
      </p:pic>
      <p:pic>
        <p:nvPicPr>
          <p:cNvPr id="78858" name="Picture 10">
            <a:extLst>
              <a:ext uri="{FF2B5EF4-FFF2-40B4-BE49-F238E27FC236}">
                <a16:creationId xmlns:a16="http://schemas.microsoft.com/office/drawing/2014/main" id="{19E30520-BB6A-A617-9498-E16D56D0FECA}"/>
              </a:ext>
            </a:extLst>
          </p:cNvPr>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457200" y="609600"/>
            <a:ext cx="2155825" cy="2189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a:extLst>
              <a:ext uri="{FF2B5EF4-FFF2-40B4-BE49-F238E27FC236}">
                <a16:creationId xmlns:a16="http://schemas.microsoft.com/office/drawing/2014/main" id="{9608429F-3CE0-24B9-6B97-8F32E95E2B53}"/>
              </a:ext>
            </a:extLst>
          </p:cNvPr>
          <p:cNvSpPr>
            <a:spLocks noGrp="1" noChangeArrowheads="1"/>
          </p:cNvSpPr>
          <p:nvPr>
            <p:ph type="title"/>
          </p:nvPr>
        </p:nvSpPr>
        <p:spPr>
          <a:xfrm>
            <a:off x="457200" y="381000"/>
            <a:ext cx="8229600" cy="838200"/>
          </a:xfrm>
        </p:spPr>
        <p:txBody>
          <a:bodyPr/>
          <a:lstStyle/>
          <a:p>
            <a:r>
              <a:rPr lang="en-US" altLang="en-US"/>
              <a:t>Animalism = Communism</a:t>
            </a:r>
          </a:p>
        </p:txBody>
      </p:sp>
      <p:sp>
        <p:nvSpPr>
          <p:cNvPr id="107525" name="Rectangle 5">
            <a:extLst>
              <a:ext uri="{FF2B5EF4-FFF2-40B4-BE49-F238E27FC236}">
                <a16:creationId xmlns:a16="http://schemas.microsoft.com/office/drawing/2014/main" id="{D273153A-F46F-E08B-981B-29B12AA4B9B0}"/>
              </a:ext>
            </a:extLst>
          </p:cNvPr>
          <p:cNvSpPr>
            <a:spLocks noGrp="1" noChangeArrowheads="1"/>
          </p:cNvSpPr>
          <p:nvPr>
            <p:ph type="body" sz="half" idx="1"/>
          </p:nvPr>
        </p:nvSpPr>
        <p:spPr>
          <a:xfrm>
            <a:off x="457200" y="1066800"/>
            <a:ext cx="4038600" cy="5029200"/>
          </a:xfrm>
        </p:spPr>
        <p:txBody>
          <a:bodyPr/>
          <a:lstStyle/>
          <a:p>
            <a:r>
              <a:rPr lang="en-US" altLang="en-US" sz="2800"/>
              <a:t>Animalism</a:t>
            </a:r>
          </a:p>
          <a:p>
            <a:pPr lvl="1"/>
            <a:r>
              <a:rPr lang="en-US" altLang="en-US" sz="2400"/>
              <a:t>Taught my Old Major</a:t>
            </a:r>
          </a:p>
          <a:p>
            <a:pPr lvl="1"/>
            <a:r>
              <a:rPr lang="en-US" altLang="en-US" sz="2400"/>
              <a:t>No rich, but no poor</a:t>
            </a:r>
          </a:p>
          <a:p>
            <a:pPr lvl="1"/>
            <a:r>
              <a:rPr lang="en-US" altLang="en-US" sz="2400"/>
              <a:t>Better life for workers</a:t>
            </a:r>
          </a:p>
          <a:p>
            <a:pPr lvl="1"/>
            <a:r>
              <a:rPr lang="en-US" altLang="en-US" sz="2400"/>
              <a:t>All animals are equal</a:t>
            </a:r>
          </a:p>
          <a:p>
            <a:pPr lvl="1"/>
            <a:r>
              <a:rPr lang="en-US" altLang="en-US" sz="2400"/>
              <a:t>Everyone owns the farm</a:t>
            </a:r>
          </a:p>
        </p:txBody>
      </p:sp>
      <p:sp>
        <p:nvSpPr>
          <p:cNvPr id="107526" name="Rectangle 6">
            <a:extLst>
              <a:ext uri="{FF2B5EF4-FFF2-40B4-BE49-F238E27FC236}">
                <a16:creationId xmlns:a16="http://schemas.microsoft.com/office/drawing/2014/main" id="{C8AB8A22-B4B4-0AB6-6414-FA5E14958FA6}"/>
              </a:ext>
            </a:extLst>
          </p:cNvPr>
          <p:cNvSpPr>
            <a:spLocks noGrp="1" noChangeArrowheads="1"/>
          </p:cNvSpPr>
          <p:nvPr>
            <p:ph type="body" sz="half" idx="2"/>
          </p:nvPr>
        </p:nvSpPr>
        <p:spPr>
          <a:xfrm>
            <a:off x="4648200" y="1066800"/>
            <a:ext cx="4038600" cy="5029200"/>
          </a:xfrm>
        </p:spPr>
        <p:txBody>
          <a:bodyPr/>
          <a:lstStyle/>
          <a:p>
            <a:r>
              <a:rPr lang="en-US" altLang="en-US" sz="2800"/>
              <a:t>Communism</a:t>
            </a:r>
          </a:p>
          <a:p>
            <a:pPr lvl="1"/>
            <a:r>
              <a:rPr lang="en-US" altLang="en-US" sz="2400"/>
              <a:t>Invented by Karl Marx</a:t>
            </a:r>
          </a:p>
          <a:p>
            <a:pPr lvl="1"/>
            <a:r>
              <a:rPr lang="en-US" altLang="en-US" sz="2400"/>
              <a:t>All people are equal</a:t>
            </a:r>
          </a:p>
          <a:p>
            <a:pPr lvl="1"/>
            <a:r>
              <a:rPr lang="en-US" altLang="en-US" sz="2400"/>
              <a:t>Government owns everything</a:t>
            </a:r>
          </a:p>
          <a:p>
            <a:pPr lvl="1"/>
            <a:r>
              <a:rPr lang="en-US" altLang="en-US" sz="2400"/>
              <a:t>People own the government</a:t>
            </a:r>
          </a:p>
        </p:txBody>
      </p:sp>
      <p:pic>
        <p:nvPicPr>
          <p:cNvPr id="107527" name="Picture 7">
            <a:extLst>
              <a:ext uri="{FF2B5EF4-FFF2-40B4-BE49-F238E27FC236}">
                <a16:creationId xmlns:a16="http://schemas.microsoft.com/office/drawing/2014/main" id="{26A1464C-CDAC-6C33-D3C1-992AB11094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344988"/>
            <a:ext cx="3657600" cy="2274887"/>
          </a:xfrm>
          <a:prstGeom prst="rect">
            <a:avLst/>
          </a:prstGeom>
          <a:noFill/>
          <a:extLst>
            <a:ext uri="{909E8E84-426E-40DD-AFC4-6F175D3DCCD1}">
              <a14:hiddenFill xmlns:a14="http://schemas.microsoft.com/office/drawing/2010/main">
                <a:solidFill>
                  <a:srgbClr val="FFFFFF"/>
                </a:solidFill>
              </a14:hiddenFill>
            </a:ext>
          </a:extLst>
        </p:spPr>
      </p:pic>
      <p:pic>
        <p:nvPicPr>
          <p:cNvPr id="107531" name="Picture 11">
            <a:extLst>
              <a:ext uri="{FF2B5EF4-FFF2-40B4-BE49-F238E27FC236}">
                <a16:creationId xmlns:a16="http://schemas.microsoft.com/office/drawing/2014/main" id="{25425E0C-F1A0-CEF6-6269-ADD4C3D034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267200"/>
            <a:ext cx="2895600" cy="23098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9F085C99-D07C-38D9-4F11-3B2FD94C36CC}"/>
              </a:ext>
            </a:extLst>
          </p:cNvPr>
          <p:cNvSpPr>
            <a:spLocks noGrp="1" noChangeArrowheads="1"/>
          </p:cNvSpPr>
          <p:nvPr>
            <p:ph type="title"/>
          </p:nvPr>
        </p:nvSpPr>
        <p:spPr/>
        <p:txBody>
          <a:bodyPr/>
          <a:lstStyle/>
          <a:p>
            <a:r>
              <a:rPr lang="en-US" altLang="en-US" sz="4000"/>
              <a:t>Animal Farm Revolution </a:t>
            </a:r>
            <a:br>
              <a:rPr lang="en-US" altLang="en-US" sz="4000"/>
            </a:br>
            <a:r>
              <a:rPr lang="en-US" altLang="en-US" sz="4000"/>
              <a:t>= Russian Revolution</a:t>
            </a:r>
          </a:p>
        </p:txBody>
      </p:sp>
      <p:sp>
        <p:nvSpPr>
          <p:cNvPr id="109572" name="Rectangle 4">
            <a:extLst>
              <a:ext uri="{FF2B5EF4-FFF2-40B4-BE49-F238E27FC236}">
                <a16:creationId xmlns:a16="http://schemas.microsoft.com/office/drawing/2014/main" id="{EBF086C6-DABD-0B11-BFD1-B09BFC444A2D}"/>
              </a:ext>
            </a:extLst>
          </p:cNvPr>
          <p:cNvSpPr>
            <a:spLocks noGrp="1" noChangeArrowheads="1"/>
          </p:cNvSpPr>
          <p:nvPr>
            <p:ph type="body" sz="half" idx="1"/>
          </p:nvPr>
        </p:nvSpPr>
        <p:spPr>
          <a:xfrm>
            <a:off x="228600" y="1981200"/>
            <a:ext cx="4648200" cy="4114800"/>
          </a:xfrm>
        </p:spPr>
        <p:txBody>
          <a:bodyPr/>
          <a:lstStyle/>
          <a:p>
            <a:r>
              <a:rPr lang="en-US" altLang="en-US" sz="2800"/>
              <a:t>Animal Farm Revolution</a:t>
            </a:r>
          </a:p>
          <a:p>
            <a:pPr lvl="1"/>
            <a:r>
              <a:rPr lang="en-US" altLang="en-US" sz="2400"/>
              <a:t>Was supposed to make life better for all, but . . .</a:t>
            </a:r>
          </a:p>
          <a:p>
            <a:pPr lvl="2"/>
            <a:r>
              <a:rPr lang="en-US" altLang="en-US" sz="2000"/>
              <a:t>Life was worse at the end.</a:t>
            </a:r>
          </a:p>
          <a:p>
            <a:pPr lvl="2"/>
            <a:r>
              <a:rPr lang="en-US" altLang="en-US" sz="2000"/>
              <a:t>The leaders became the same as, or worse than the other farmers (humans) they rebelled against.</a:t>
            </a:r>
          </a:p>
        </p:txBody>
      </p:sp>
      <p:sp>
        <p:nvSpPr>
          <p:cNvPr id="109573" name="Rectangle 5">
            <a:extLst>
              <a:ext uri="{FF2B5EF4-FFF2-40B4-BE49-F238E27FC236}">
                <a16:creationId xmlns:a16="http://schemas.microsoft.com/office/drawing/2014/main" id="{D4B844CA-DFBE-47C3-4D55-84683D2B523D}"/>
              </a:ext>
            </a:extLst>
          </p:cNvPr>
          <p:cNvSpPr>
            <a:spLocks noGrp="1" noChangeArrowheads="1"/>
          </p:cNvSpPr>
          <p:nvPr>
            <p:ph type="body" sz="half" idx="2"/>
          </p:nvPr>
        </p:nvSpPr>
        <p:spPr>
          <a:xfrm>
            <a:off x="4800600" y="1981200"/>
            <a:ext cx="4343400" cy="4114800"/>
          </a:xfrm>
        </p:spPr>
        <p:txBody>
          <a:bodyPr/>
          <a:lstStyle/>
          <a:p>
            <a:r>
              <a:rPr lang="en-US" altLang="en-US" sz="2800"/>
              <a:t>Russian Revolution</a:t>
            </a:r>
          </a:p>
          <a:p>
            <a:pPr lvl="1"/>
            <a:r>
              <a:rPr lang="en-US" altLang="en-US" sz="2400"/>
              <a:t>Was supposed to fix the problems created by the Czar, but . . .</a:t>
            </a:r>
          </a:p>
          <a:p>
            <a:pPr lvl="2"/>
            <a:r>
              <a:rPr lang="en-US" altLang="en-US" sz="2000"/>
              <a:t>Life was even worse after the revolution.</a:t>
            </a:r>
          </a:p>
          <a:p>
            <a:pPr lvl="2"/>
            <a:r>
              <a:rPr lang="en-US" altLang="en-US" sz="2000"/>
              <a:t>Stalin made the Czar look like a nice guy.</a:t>
            </a:r>
          </a:p>
          <a:p>
            <a:pPr lvl="1"/>
            <a:endParaRPr lang="en-US" altLang="en-US" sz="2400"/>
          </a:p>
        </p:txBody>
      </p:sp>
      <p:pic>
        <p:nvPicPr>
          <p:cNvPr id="109575" name="Picture 7">
            <a:extLst>
              <a:ext uri="{FF2B5EF4-FFF2-40B4-BE49-F238E27FC236}">
                <a16:creationId xmlns:a16="http://schemas.microsoft.com/office/drawing/2014/main" id="{18E1957B-C095-B1F6-67BE-09EA8DEBBD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5029200"/>
            <a:ext cx="1676400" cy="16271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2">
            <a:extLst>
              <a:ext uri="{FF2B5EF4-FFF2-40B4-BE49-F238E27FC236}">
                <a16:creationId xmlns:a16="http://schemas.microsoft.com/office/drawing/2014/main" id="{C00B18B0-E507-31CC-6C58-97371ABDF764}"/>
              </a:ext>
            </a:extLst>
          </p:cNvPr>
          <p:cNvSpPr txBox="1">
            <a:spLocks noChangeArrowheads="1"/>
          </p:cNvSpPr>
          <p:nvPr/>
        </p:nvSpPr>
        <p:spPr bwMode="auto">
          <a:xfrm>
            <a:off x="684213" y="1052513"/>
            <a:ext cx="792003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altLang="en-US" sz="2400">
                <a:latin typeface="Arial" panose="020B0604020202020204" pitchFamily="34" charset="0"/>
                <a:cs typeface="Arial" panose="020B0604020202020204" pitchFamily="34" charset="0"/>
              </a:rPr>
              <a:t>This powerpoint was kindly donated to </a:t>
            </a:r>
            <a:r>
              <a:rPr lang="en-GB" altLang="en-US" sz="2400">
                <a:latin typeface="Arial" panose="020B0604020202020204" pitchFamily="34" charset="0"/>
                <a:cs typeface="Arial" panose="020B0604020202020204" pitchFamily="34" charset="0"/>
                <a:hlinkClick r:id="rId3"/>
              </a:rPr>
              <a:t>www.worldofteaching.com</a:t>
            </a:r>
            <a:endParaRPr lang="en-GB" altLang="en-US" sz="2400">
              <a:latin typeface="Arial" panose="020B0604020202020204" pitchFamily="34" charset="0"/>
              <a:cs typeface="Arial" panose="020B0604020202020204" pitchFamily="34" charset="0"/>
            </a:endParaRPr>
          </a:p>
          <a:p>
            <a:pPr eaLnBrk="1" hangingPunct="1"/>
            <a:endParaRPr lang="en-GB" altLang="en-US" sz="2400">
              <a:latin typeface="Arial" panose="020B0604020202020204" pitchFamily="34" charset="0"/>
              <a:cs typeface="Arial" panose="020B0604020202020204" pitchFamily="34" charset="0"/>
            </a:endParaRPr>
          </a:p>
          <a:p>
            <a:pPr eaLnBrk="1" hangingPunct="1"/>
            <a:endParaRPr lang="en-GB" altLang="en-US" sz="2400">
              <a:latin typeface="Arial" panose="020B0604020202020204" pitchFamily="34" charset="0"/>
              <a:cs typeface="Arial" panose="020B0604020202020204" pitchFamily="34" charset="0"/>
            </a:endParaRPr>
          </a:p>
          <a:p>
            <a:pPr eaLnBrk="1" hangingPunct="1"/>
            <a:endParaRPr lang="en-GB" altLang="en-US" sz="2400">
              <a:latin typeface="Arial" panose="020B0604020202020204" pitchFamily="34" charset="0"/>
              <a:cs typeface="Arial" panose="020B0604020202020204" pitchFamily="34" charset="0"/>
            </a:endParaRPr>
          </a:p>
          <a:p>
            <a:pPr eaLnBrk="1" hangingPunct="1"/>
            <a:endParaRPr lang="en-GB" altLang="en-US" sz="2400">
              <a:latin typeface="Arial" panose="020B0604020202020204" pitchFamily="34" charset="0"/>
              <a:cs typeface="Arial" panose="020B0604020202020204" pitchFamily="34" charset="0"/>
            </a:endParaRPr>
          </a:p>
          <a:p>
            <a:pPr eaLnBrk="1" hangingPunct="1"/>
            <a:r>
              <a:rPr lang="en-GB" altLang="en-US" sz="2400">
                <a:latin typeface="Arial" panose="020B0604020202020204" pitchFamily="34" charset="0"/>
                <a:cs typeface="Arial" panose="020B0604020202020204" pitchFamily="34" charset="0"/>
                <a:hlinkClick r:id="rId3"/>
              </a:rPr>
              <a:t>http://www.worldofteaching.com</a:t>
            </a:r>
            <a:r>
              <a:rPr lang="en-GB" altLang="en-US" sz="2400">
                <a:latin typeface="Arial" panose="020B0604020202020204" pitchFamily="34" charset="0"/>
                <a:cs typeface="Arial" panose="020B0604020202020204" pitchFamily="34" charset="0"/>
              </a:rPr>
              <a:t> is home to over a thousand powerpoints submitted by teachers. This is a completely free site and requires no registration. Please visit and I hope it will help in your teaching.</a:t>
            </a:r>
            <a:endParaRPr lang="en-US" altLang="en-US" sz="240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2D56E115-25DF-AA13-44C5-70E0144F4601}"/>
              </a:ext>
            </a:extLst>
          </p:cNvPr>
          <p:cNvSpPr>
            <a:spLocks noGrp="1" noChangeArrowheads="1"/>
          </p:cNvSpPr>
          <p:nvPr>
            <p:ph type="title"/>
          </p:nvPr>
        </p:nvSpPr>
        <p:spPr>
          <a:xfrm>
            <a:off x="457200" y="381000"/>
            <a:ext cx="8229600" cy="457200"/>
          </a:xfrm>
        </p:spPr>
        <p:txBody>
          <a:bodyPr/>
          <a:lstStyle/>
          <a:p>
            <a:r>
              <a:rPr lang="en-US" altLang="en-US" sz="4000"/>
              <a:t>George Orwell and His Beliefs</a:t>
            </a:r>
          </a:p>
        </p:txBody>
      </p:sp>
      <p:sp>
        <p:nvSpPr>
          <p:cNvPr id="71683" name="Rectangle 3">
            <a:extLst>
              <a:ext uri="{FF2B5EF4-FFF2-40B4-BE49-F238E27FC236}">
                <a16:creationId xmlns:a16="http://schemas.microsoft.com/office/drawing/2014/main" id="{F6EBDB32-C369-9763-6AF2-0F8BB0AE5632}"/>
              </a:ext>
            </a:extLst>
          </p:cNvPr>
          <p:cNvSpPr>
            <a:spLocks noGrp="1" noChangeArrowheads="1"/>
          </p:cNvSpPr>
          <p:nvPr>
            <p:ph type="body" sz="half" idx="1"/>
          </p:nvPr>
        </p:nvSpPr>
        <p:spPr>
          <a:xfrm>
            <a:off x="457200" y="1066800"/>
            <a:ext cx="7620000" cy="2743200"/>
          </a:xfrm>
        </p:spPr>
        <p:txBody>
          <a:bodyPr/>
          <a:lstStyle/>
          <a:p>
            <a:pPr>
              <a:lnSpc>
                <a:spcPct val="80000"/>
              </a:lnSpc>
            </a:pPr>
            <a:r>
              <a:rPr lang="en-US" altLang="en-US" sz="2000"/>
              <a:t>Orwell was a person who had a reputation for standing apart and even making a virtue of his detachment.</a:t>
            </a:r>
          </a:p>
          <a:p>
            <a:pPr>
              <a:lnSpc>
                <a:spcPct val="80000"/>
              </a:lnSpc>
            </a:pPr>
            <a:r>
              <a:rPr lang="en-US" altLang="en-US" sz="2000"/>
              <a:t>This “outsider” position often led him to oppose the crowd.</a:t>
            </a:r>
          </a:p>
          <a:p>
            <a:pPr>
              <a:lnSpc>
                <a:spcPct val="80000"/>
              </a:lnSpc>
            </a:pPr>
            <a:r>
              <a:rPr lang="en-US" altLang="en-US" sz="2000"/>
              <a:t>Orwell’s beliefs about politics were affected by his experiences fighting in the Spanish Civil War.</a:t>
            </a:r>
          </a:p>
          <a:p>
            <a:pPr>
              <a:lnSpc>
                <a:spcPct val="80000"/>
              </a:lnSpc>
            </a:pPr>
            <a:r>
              <a:rPr lang="en-US" altLang="en-US" sz="2000"/>
              <a:t>He viewed socialists, communists, and fascists as repressive and self-serving.</a:t>
            </a:r>
          </a:p>
          <a:p>
            <a:pPr>
              <a:lnSpc>
                <a:spcPct val="80000"/>
              </a:lnSpc>
            </a:pPr>
            <a:r>
              <a:rPr lang="en-US" altLang="en-US" sz="2000"/>
              <a:t>He was skeptical of governments and their willingness to forsake ideas in favor of power.</a:t>
            </a:r>
          </a:p>
        </p:txBody>
      </p:sp>
      <p:pic>
        <p:nvPicPr>
          <p:cNvPr id="71685" name="Picture 5">
            <a:extLst>
              <a:ext uri="{FF2B5EF4-FFF2-40B4-BE49-F238E27FC236}">
                <a16:creationId xmlns:a16="http://schemas.microsoft.com/office/drawing/2014/main" id="{41638321-3026-2E29-8D48-5BBAC20F9878}"/>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04800" y="3733800"/>
            <a:ext cx="3657600" cy="276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687" name="Rectangle 7">
            <a:extLst>
              <a:ext uri="{FF2B5EF4-FFF2-40B4-BE49-F238E27FC236}">
                <a16:creationId xmlns:a16="http://schemas.microsoft.com/office/drawing/2014/main" id="{0549AD84-8106-14EA-D2E8-38AF69B89BAA}"/>
              </a:ext>
            </a:extLst>
          </p:cNvPr>
          <p:cNvSpPr>
            <a:spLocks noChangeArrowheads="1"/>
          </p:cNvSpPr>
          <p:nvPr/>
        </p:nvSpPr>
        <p:spPr bwMode="auto">
          <a:xfrm>
            <a:off x="3581400" y="4572000"/>
            <a:ext cx="54102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eaLnBrk="1" hangingPunct="1">
              <a:lnSpc>
                <a:spcPct val="80000"/>
              </a:lnSpc>
              <a:spcBef>
                <a:spcPct val="20000"/>
              </a:spcBef>
              <a:buClr>
                <a:schemeClr val="tx2"/>
              </a:buClr>
              <a:buSzPct val="75000"/>
              <a:buFont typeface="Wingdings" panose="05000000000000000000" pitchFamily="2" charset="2"/>
              <a:buNone/>
            </a:pPr>
            <a:r>
              <a:rPr lang="en-US" altLang="en-US" b="1">
                <a:effectLst>
                  <a:outerShdw blurRad="38100" dist="38100" dir="2700000" algn="tl">
                    <a:srgbClr val="000000"/>
                  </a:outerShdw>
                </a:effectLst>
                <a:latin typeface="Arial" panose="020B0604020202020204" pitchFamily="34" charset="0"/>
              </a:rPr>
              <a:t>Interesting Fact:  </a:t>
            </a:r>
          </a:p>
          <a:p>
            <a:pPr lvl="1" eaLnBrk="1" hangingPunct="1">
              <a:lnSpc>
                <a:spcPct val="80000"/>
              </a:lnSpc>
              <a:spcBef>
                <a:spcPct val="20000"/>
              </a:spcBef>
              <a:buClr>
                <a:schemeClr val="tx2"/>
              </a:buClr>
              <a:buSzPct val="75000"/>
              <a:buFont typeface="Wingdings" panose="05000000000000000000" pitchFamily="2" charset="2"/>
              <a:buNone/>
            </a:pPr>
            <a:r>
              <a:rPr lang="en-US" altLang="en-US" b="1">
                <a:effectLst>
                  <a:outerShdw blurRad="38100" dist="38100" dir="2700000" algn="tl">
                    <a:srgbClr val="000000"/>
                  </a:outerShdw>
                </a:effectLst>
                <a:latin typeface="Arial" panose="020B0604020202020204" pitchFamily="34" charset="0"/>
              </a:rPr>
              <a:t>George Orwell’s real name was Eric Blair.</a:t>
            </a:r>
            <a:r>
              <a:rPr lang="en-US" altLang="en-US">
                <a:latin typeface="Arial" panose="020B0604020202020204" pitchFamily="34"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CEE99444-6B79-3667-5C80-3B216E84F50A}"/>
              </a:ext>
            </a:extLst>
          </p:cNvPr>
          <p:cNvSpPr>
            <a:spLocks noGrp="1" noChangeArrowheads="1"/>
          </p:cNvSpPr>
          <p:nvPr>
            <p:ph type="title"/>
          </p:nvPr>
        </p:nvSpPr>
        <p:spPr>
          <a:xfrm>
            <a:off x="457200" y="381000"/>
            <a:ext cx="8229600" cy="762000"/>
          </a:xfrm>
        </p:spPr>
        <p:txBody>
          <a:bodyPr/>
          <a:lstStyle/>
          <a:p>
            <a:r>
              <a:rPr lang="en-US" altLang="en-US"/>
              <a:t>Why Animals?</a:t>
            </a:r>
          </a:p>
        </p:txBody>
      </p:sp>
      <p:sp>
        <p:nvSpPr>
          <p:cNvPr id="76803" name="Rectangle 3">
            <a:extLst>
              <a:ext uri="{FF2B5EF4-FFF2-40B4-BE49-F238E27FC236}">
                <a16:creationId xmlns:a16="http://schemas.microsoft.com/office/drawing/2014/main" id="{133E46DA-A09A-96E0-064A-0F55A611C4B7}"/>
              </a:ext>
            </a:extLst>
          </p:cNvPr>
          <p:cNvSpPr>
            <a:spLocks noGrp="1" noChangeArrowheads="1"/>
          </p:cNvSpPr>
          <p:nvPr>
            <p:ph type="body" sz="half" idx="1"/>
          </p:nvPr>
        </p:nvSpPr>
        <p:spPr>
          <a:xfrm>
            <a:off x="381000" y="1219200"/>
            <a:ext cx="8229600" cy="2819400"/>
          </a:xfrm>
        </p:spPr>
        <p:txBody>
          <a:bodyPr/>
          <a:lstStyle/>
          <a:p>
            <a:r>
              <a:rPr lang="en-US" altLang="en-US" sz="2800"/>
              <a:t>In explaining how he came to write </a:t>
            </a:r>
            <a:r>
              <a:rPr lang="en-US" altLang="en-US" sz="2800" i="1"/>
              <a:t>Animal Farm</a:t>
            </a:r>
            <a:r>
              <a:rPr lang="en-US" altLang="en-US" sz="2800"/>
              <a:t>, Orwell says he once saw a little boy whipping a horse and later he wrote, </a:t>
            </a:r>
          </a:p>
          <a:p>
            <a:pPr lvl="1"/>
            <a:r>
              <a:rPr lang="en-US" altLang="en-US" sz="2400"/>
              <a:t>“It struck me that if only such animals became aware of their strength we should have no power over them, and that men exploit animals in much the same way as the rich exploit the [worker].”</a:t>
            </a:r>
          </a:p>
        </p:txBody>
      </p:sp>
      <p:pic>
        <p:nvPicPr>
          <p:cNvPr id="76805" name="Picture 5">
            <a:extLst>
              <a:ext uri="{FF2B5EF4-FFF2-40B4-BE49-F238E27FC236}">
                <a16:creationId xmlns:a16="http://schemas.microsoft.com/office/drawing/2014/main" id="{0CE3406C-049E-DF01-49F4-55D6637E61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419600"/>
            <a:ext cx="2362200" cy="1930400"/>
          </a:xfrm>
          <a:prstGeom prst="rect">
            <a:avLst/>
          </a:prstGeom>
          <a:noFill/>
          <a:extLst>
            <a:ext uri="{909E8E84-426E-40DD-AFC4-6F175D3DCCD1}">
              <a14:hiddenFill xmlns:a14="http://schemas.microsoft.com/office/drawing/2010/main">
                <a:solidFill>
                  <a:srgbClr val="FFFFFF"/>
                </a:solidFill>
              </a14:hiddenFill>
            </a:ext>
          </a:extLst>
        </p:spPr>
      </p:pic>
      <p:pic>
        <p:nvPicPr>
          <p:cNvPr id="76807" name="Picture 7">
            <a:extLst>
              <a:ext uri="{FF2B5EF4-FFF2-40B4-BE49-F238E27FC236}">
                <a16:creationId xmlns:a16="http://schemas.microsoft.com/office/drawing/2014/main" id="{912A1E6C-BFD8-64C1-BCA4-E11224411AA3}"/>
              </a:ext>
            </a:extLst>
          </p:cNvPr>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t="9160" r="33963" b="17557"/>
          <a:stretch>
            <a:fillRect/>
          </a:stretch>
        </p:blipFill>
        <p:spPr>
          <a:xfrm>
            <a:off x="5257800" y="4419600"/>
            <a:ext cx="2273300" cy="1892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36A521C7-6EC9-0691-747C-EB772068FE16}"/>
              </a:ext>
            </a:extLst>
          </p:cNvPr>
          <p:cNvSpPr>
            <a:spLocks noGrp="1" noChangeArrowheads="1"/>
          </p:cNvSpPr>
          <p:nvPr>
            <p:ph type="title"/>
          </p:nvPr>
        </p:nvSpPr>
        <p:spPr>
          <a:xfrm>
            <a:off x="381000" y="304800"/>
            <a:ext cx="6096000" cy="1524000"/>
          </a:xfrm>
        </p:spPr>
        <p:txBody>
          <a:bodyPr/>
          <a:lstStyle/>
          <a:p>
            <a:pPr algn="l"/>
            <a:r>
              <a:rPr lang="en-US" altLang="en-US"/>
              <a:t>George Orwell in India</a:t>
            </a:r>
          </a:p>
        </p:txBody>
      </p:sp>
      <p:sp>
        <p:nvSpPr>
          <p:cNvPr id="69635" name="Rectangle 3">
            <a:extLst>
              <a:ext uri="{FF2B5EF4-FFF2-40B4-BE49-F238E27FC236}">
                <a16:creationId xmlns:a16="http://schemas.microsoft.com/office/drawing/2014/main" id="{72087996-B589-5652-8B26-2C03C3EE87E5}"/>
              </a:ext>
            </a:extLst>
          </p:cNvPr>
          <p:cNvSpPr>
            <a:spLocks noGrp="1" noChangeArrowheads="1"/>
          </p:cNvSpPr>
          <p:nvPr>
            <p:ph type="body" sz="half" idx="1"/>
          </p:nvPr>
        </p:nvSpPr>
        <p:spPr>
          <a:xfrm>
            <a:off x="457200" y="1981200"/>
            <a:ext cx="4648200" cy="4114800"/>
          </a:xfrm>
        </p:spPr>
        <p:txBody>
          <a:bodyPr/>
          <a:lstStyle/>
          <a:p>
            <a:pPr>
              <a:lnSpc>
                <a:spcPct val="90000"/>
              </a:lnSpc>
            </a:pPr>
            <a:r>
              <a:rPr lang="en-US" altLang="en-US" sz="2800"/>
              <a:t>He was born in India and spent his early years there since his father held a post there. </a:t>
            </a:r>
          </a:p>
          <a:p>
            <a:pPr lvl="1">
              <a:lnSpc>
                <a:spcPct val="90000"/>
              </a:lnSpc>
            </a:pPr>
            <a:r>
              <a:rPr lang="en-US" altLang="en-US" sz="2400"/>
              <a:t>He was a lonely boy who liked to make up stories and talk with imaginary companions.</a:t>
            </a:r>
          </a:p>
          <a:p>
            <a:pPr>
              <a:lnSpc>
                <a:spcPct val="90000"/>
              </a:lnSpc>
            </a:pPr>
            <a:r>
              <a:rPr lang="en-US" altLang="en-US" sz="2800"/>
              <a:t>As an adult, he worked for the Imperial Police in British occupied India.</a:t>
            </a:r>
          </a:p>
        </p:txBody>
      </p:sp>
      <p:pic>
        <p:nvPicPr>
          <p:cNvPr id="69647" name="Picture 15">
            <a:extLst>
              <a:ext uri="{FF2B5EF4-FFF2-40B4-BE49-F238E27FC236}">
                <a16:creationId xmlns:a16="http://schemas.microsoft.com/office/drawing/2014/main" id="{E19CF76A-C6B8-B0A0-234B-F2987DCAD280}"/>
              </a:ext>
            </a:extLst>
          </p:cNvPr>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553200" y="762000"/>
            <a:ext cx="2309813" cy="1731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9658" name="Picture 26">
            <a:extLst>
              <a:ext uri="{FF2B5EF4-FFF2-40B4-BE49-F238E27FC236}">
                <a16:creationId xmlns:a16="http://schemas.microsoft.com/office/drawing/2014/main" id="{3391428B-4392-200C-B7B9-FC4CD84E8DB9}"/>
              </a:ext>
            </a:extLst>
          </p:cNvPr>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662738" y="5097463"/>
            <a:ext cx="9525" cy="7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9663" name="Picture 31">
            <a:extLst>
              <a:ext uri="{FF2B5EF4-FFF2-40B4-BE49-F238E27FC236}">
                <a16:creationId xmlns:a16="http://schemas.microsoft.com/office/drawing/2014/main" id="{4DA50AED-BD34-D67C-3949-8CF5095BF9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905000"/>
            <a:ext cx="2076450" cy="1557338"/>
          </a:xfrm>
          <a:prstGeom prst="rect">
            <a:avLst/>
          </a:prstGeom>
          <a:noFill/>
          <a:extLst>
            <a:ext uri="{909E8E84-426E-40DD-AFC4-6F175D3DCCD1}">
              <a14:hiddenFill xmlns:a14="http://schemas.microsoft.com/office/drawing/2010/main">
                <a:solidFill>
                  <a:srgbClr val="FFFFFF"/>
                </a:solidFill>
              </a14:hiddenFill>
            </a:ext>
          </a:extLst>
        </p:spPr>
      </p:pic>
      <p:pic>
        <p:nvPicPr>
          <p:cNvPr id="69665" name="Picture 33">
            <a:extLst>
              <a:ext uri="{FF2B5EF4-FFF2-40B4-BE49-F238E27FC236}">
                <a16:creationId xmlns:a16="http://schemas.microsoft.com/office/drawing/2014/main" id="{EA06C3CA-2C3F-AE8A-EE10-E63F08834F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2971800"/>
            <a:ext cx="2362200" cy="1760538"/>
          </a:xfrm>
          <a:prstGeom prst="rect">
            <a:avLst/>
          </a:prstGeom>
          <a:noFill/>
          <a:extLst>
            <a:ext uri="{909E8E84-426E-40DD-AFC4-6F175D3DCCD1}">
              <a14:hiddenFill xmlns:a14="http://schemas.microsoft.com/office/drawing/2010/main">
                <a:solidFill>
                  <a:srgbClr val="FFFFFF"/>
                </a:solidFill>
              </a14:hiddenFill>
            </a:ext>
          </a:extLst>
        </p:spPr>
      </p:pic>
      <p:pic>
        <p:nvPicPr>
          <p:cNvPr id="69669" name="Picture 37" descr="Intro">
            <a:extLst>
              <a:ext uri="{FF2B5EF4-FFF2-40B4-BE49-F238E27FC236}">
                <a16:creationId xmlns:a16="http://schemas.microsoft.com/office/drawing/2014/main" id="{1A6BA22B-2742-B864-FCC5-33C0F99CA1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4267200"/>
            <a:ext cx="2174875" cy="2185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C3F0653-2D6A-31C6-A32F-6A37C0A2E211}"/>
              </a:ext>
            </a:extLst>
          </p:cNvPr>
          <p:cNvSpPr>
            <a:spLocks noGrp="1" noChangeArrowheads="1"/>
          </p:cNvSpPr>
          <p:nvPr>
            <p:ph type="title"/>
          </p:nvPr>
        </p:nvSpPr>
        <p:spPr>
          <a:xfrm>
            <a:off x="457200" y="381000"/>
            <a:ext cx="8229600" cy="533400"/>
          </a:xfrm>
        </p:spPr>
        <p:txBody>
          <a:bodyPr/>
          <a:lstStyle/>
          <a:p>
            <a:r>
              <a:rPr lang="en-US" altLang="en-US" sz="4000"/>
              <a:t>What is Animal Farm?</a:t>
            </a:r>
          </a:p>
        </p:txBody>
      </p:sp>
      <p:sp>
        <p:nvSpPr>
          <p:cNvPr id="19459" name="Rectangle 3">
            <a:extLst>
              <a:ext uri="{FF2B5EF4-FFF2-40B4-BE49-F238E27FC236}">
                <a16:creationId xmlns:a16="http://schemas.microsoft.com/office/drawing/2014/main" id="{43603B3C-36E5-B691-5F9F-158F8855DF49}"/>
              </a:ext>
            </a:extLst>
          </p:cNvPr>
          <p:cNvSpPr>
            <a:spLocks noGrp="1" noChangeArrowheads="1"/>
          </p:cNvSpPr>
          <p:nvPr>
            <p:ph type="body" sz="half" idx="1"/>
          </p:nvPr>
        </p:nvSpPr>
        <p:spPr>
          <a:xfrm>
            <a:off x="457200" y="1219200"/>
            <a:ext cx="4572000" cy="5410200"/>
          </a:xfrm>
        </p:spPr>
        <p:txBody>
          <a:bodyPr/>
          <a:lstStyle/>
          <a:p>
            <a:pPr>
              <a:lnSpc>
                <a:spcPct val="80000"/>
              </a:lnSpc>
            </a:pPr>
            <a:r>
              <a:rPr lang="en-US" altLang="en-US" sz="2000"/>
              <a:t>A masterpiece of political satire, </a:t>
            </a:r>
            <a:r>
              <a:rPr lang="en-US" altLang="en-US" sz="2000" i="1"/>
              <a:t>Animal Farm</a:t>
            </a:r>
            <a:r>
              <a:rPr lang="en-US" altLang="en-US" sz="2000"/>
              <a:t> is a tale of oppressed individuals who long for freedom but ultimately are corrupted by assuming the very power that had originally oppressed them. </a:t>
            </a:r>
          </a:p>
          <a:p>
            <a:pPr>
              <a:lnSpc>
                <a:spcPct val="80000"/>
              </a:lnSpc>
            </a:pPr>
            <a:r>
              <a:rPr lang="en-US" altLang="en-US" sz="2000"/>
              <a:t>The story traces the deplorable conditions of mistreated animals who can speak and who exhibit many human characteristics. After extreme negligence by their owner, the animals revolt and expel Mr. Jones and his wife from the farm. </a:t>
            </a:r>
          </a:p>
          <a:p>
            <a:pPr>
              <a:lnSpc>
                <a:spcPct val="80000"/>
              </a:lnSpc>
            </a:pPr>
            <a:r>
              <a:rPr lang="en-US" altLang="en-US" sz="2000"/>
              <a:t>The tale of the society the animals form into a totalitarian regime is generally viewed as Orwell's critique of the communist system in the former Soviet Union.</a:t>
            </a:r>
          </a:p>
        </p:txBody>
      </p:sp>
      <p:pic>
        <p:nvPicPr>
          <p:cNvPr id="19468" name="Picture 12">
            <a:extLst>
              <a:ext uri="{FF2B5EF4-FFF2-40B4-BE49-F238E27FC236}">
                <a16:creationId xmlns:a16="http://schemas.microsoft.com/office/drawing/2014/main" id="{E903B6D5-E7DD-9F42-5BC6-7987B15378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039" b="13683"/>
          <a:stretch>
            <a:fillRect/>
          </a:stretch>
        </p:blipFill>
        <p:spPr bwMode="auto">
          <a:xfrm>
            <a:off x="5486400" y="1066800"/>
            <a:ext cx="276225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9470" name="Picture 14">
            <a:extLst>
              <a:ext uri="{FF2B5EF4-FFF2-40B4-BE49-F238E27FC236}">
                <a16:creationId xmlns:a16="http://schemas.microsoft.com/office/drawing/2014/main" id="{C348500B-3659-33A6-9460-DDC11118B914}"/>
              </a:ext>
            </a:extLst>
          </p:cNvPr>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172200" y="4267200"/>
            <a:ext cx="1617663" cy="2362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72" name="Rectangle 16">
            <a:extLst>
              <a:ext uri="{FF2B5EF4-FFF2-40B4-BE49-F238E27FC236}">
                <a16:creationId xmlns:a16="http://schemas.microsoft.com/office/drawing/2014/main" id="{5AFEDA37-E15E-6092-5CD2-C4F46C01E561}"/>
              </a:ext>
            </a:extLst>
          </p:cNvPr>
          <p:cNvSpPr>
            <a:spLocks noChangeArrowheads="1"/>
          </p:cNvSpPr>
          <p:nvPr/>
        </p:nvSpPr>
        <p:spPr bwMode="auto">
          <a:xfrm>
            <a:off x="228600" y="6019800"/>
            <a:ext cx="57150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eaLnBrk="1" hangingPunct="1">
              <a:lnSpc>
                <a:spcPct val="80000"/>
              </a:lnSpc>
              <a:spcBef>
                <a:spcPct val="20000"/>
              </a:spcBef>
              <a:buClr>
                <a:schemeClr val="folHlink"/>
              </a:buClr>
              <a:buSzPct val="65000"/>
              <a:buFont typeface="Wingdings" panose="05000000000000000000" pitchFamily="2" charset="2"/>
              <a:buNone/>
            </a:pPr>
            <a:r>
              <a:rPr lang="en-US" altLang="en-US" b="1">
                <a:effectLst>
                  <a:outerShdw blurRad="38100" dist="38100" dir="2700000" algn="tl">
                    <a:srgbClr val="000000"/>
                  </a:outerShdw>
                </a:effectLst>
              </a:rPr>
              <a:t>Interesting Fact: Orwell initially struggled to find a publisher for </a:t>
            </a:r>
            <a:r>
              <a:rPr lang="en-US" altLang="en-US" b="1" i="1">
                <a:effectLst>
                  <a:outerShdw blurRad="38100" dist="38100" dir="2700000" algn="tl">
                    <a:srgbClr val="000000"/>
                  </a:outerShdw>
                </a:effectLst>
              </a:rPr>
              <a:t>Animal Farm</a:t>
            </a:r>
            <a:r>
              <a:rPr lang="en-US" altLang="en-US" b="1">
                <a:effectLst>
                  <a:outerShdw blurRad="38100" dist="38100" dir="2700000" algn="tl">
                    <a:srgbClr val="000000"/>
                  </a:outerShdw>
                </a:effectLst>
              </a:rPr>
              <a:t>.</a:t>
            </a:r>
            <a:r>
              <a:rPr lang="en-US" altLang="en-US"/>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8D4D46FF-C333-3FE1-8DC0-5459D5D0CA5E}"/>
              </a:ext>
            </a:extLst>
          </p:cNvPr>
          <p:cNvSpPr>
            <a:spLocks noGrp="1" noChangeArrowheads="1"/>
          </p:cNvSpPr>
          <p:nvPr>
            <p:ph type="title"/>
          </p:nvPr>
        </p:nvSpPr>
        <p:spPr>
          <a:xfrm>
            <a:off x="457200" y="381000"/>
            <a:ext cx="8229600" cy="762000"/>
          </a:xfrm>
        </p:spPr>
        <p:txBody>
          <a:bodyPr/>
          <a:lstStyle/>
          <a:p>
            <a:r>
              <a:rPr lang="en-US" altLang="en-US"/>
              <a:t>Significance Today</a:t>
            </a:r>
          </a:p>
        </p:txBody>
      </p:sp>
      <p:sp>
        <p:nvSpPr>
          <p:cNvPr id="20483" name="Rectangle 3">
            <a:extLst>
              <a:ext uri="{FF2B5EF4-FFF2-40B4-BE49-F238E27FC236}">
                <a16:creationId xmlns:a16="http://schemas.microsoft.com/office/drawing/2014/main" id="{A19C38FA-535B-080A-7E3A-6DD13577413B}"/>
              </a:ext>
            </a:extLst>
          </p:cNvPr>
          <p:cNvSpPr>
            <a:spLocks noGrp="1" noChangeArrowheads="1"/>
          </p:cNvSpPr>
          <p:nvPr>
            <p:ph type="body" sz="half" idx="1"/>
          </p:nvPr>
        </p:nvSpPr>
        <p:spPr>
          <a:xfrm>
            <a:off x="0" y="1295400"/>
            <a:ext cx="5867400" cy="5562600"/>
          </a:xfrm>
        </p:spPr>
        <p:txBody>
          <a:bodyPr/>
          <a:lstStyle/>
          <a:p>
            <a:pPr>
              <a:lnSpc>
                <a:spcPct val="80000"/>
              </a:lnSpc>
            </a:pPr>
            <a:r>
              <a:rPr lang="en-US" altLang="en-US" sz="2400"/>
              <a:t>But why – now that Soviet Communism has fallen and the Cold War is over –does </a:t>
            </a:r>
            <a:r>
              <a:rPr lang="en-US" altLang="en-US" sz="2400" b="1" i="1"/>
              <a:t>Animal Farm</a:t>
            </a:r>
            <a:r>
              <a:rPr lang="en-US" altLang="en-US" sz="2400"/>
              <a:t> deserve our attention? The answer lies in the power of allegory. Allegorical fables, because they require us to make comparisons and connections, can be meaningful to any reader in any historical period. The story of </a:t>
            </a:r>
            <a:r>
              <a:rPr lang="en-US" altLang="en-US" sz="2400" b="1" i="1"/>
              <a:t>Animal Farm</a:t>
            </a:r>
            <a:r>
              <a:rPr lang="en-US" altLang="en-US" sz="2400"/>
              <a:t> will always have lessons to teach us about the ways that people abuse power and manipulate others.</a:t>
            </a:r>
          </a:p>
          <a:p>
            <a:pPr>
              <a:lnSpc>
                <a:spcPct val="80000"/>
              </a:lnSpc>
            </a:pPr>
            <a:r>
              <a:rPr lang="en-US" altLang="en-US" sz="2400"/>
              <a:t>Orwell's chilling story of the betrayal of idealism through tyranny and corruption is as fresh and relevant today as when it was first published in 1945.</a:t>
            </a:r>
          </a:p>
        </p:txBody>
      </p:sp>
      <p:pic>
        <p:nvPicPr>
          <p:cNvPr id="20485" name="Picture 5">
            <a:extLst>
              <a:ext uri="{FF2B5EF4-FFF2-40B4-BE49-F238E27FC236}">
                <a16:creationId xmlns:a16="http://schemas.microsoft.com/office/drawing/2014/main" id="{E1461AC8-C98C-758A-4A09-318F0ED0E05F}"/>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943600" y="2603500"/>
            <a:ext cx="2744788" cy="2257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187E096-94EE-4027-5532-B513C3D60C8C}"/>
              </a:ext>
            </a:extLst>
          </p:cNvPr>
          <p:cNvSpPr>
            <a:spLocks noGrp="1" noChangeArrowheads="1"/>
          </p:cNvSpPr>
          <p:nvPr>
            <p:ph type="title"/>
          </p:nvPr>
        </p:nvSpPr>
        <p:spPr>
          <a:xfrm>
            <a:off x="457200" y="381000"/>
            <a:ext cx="8229600" cy="762000"/>
          </a:xfrm>
        </p:spPr>
        <p:txBody>
          <a:bodyPr/>
          <a:lstStyle/>
          <a:p>
            <a:r>
              <a:rPr lang="en-US" altLang="en-US"/>
              <a:t>Children’s Book? – No!</a:t>
            </a:r>
          </a:p>
        </p:txBody>
      </p:sp>
      <p:sp>
        <p:nvSpPr>
          <p:cNvPr id="22531" name="Rectangle 3">
            <a:extLst>
              <a:ext uri="{FF2B5EF4-FFF2-40B4-BE49-F238E27FC236}">
                <a16:creationId xmlns:a16="http://schemas.microsoft.com/office/drawing/2014/main" id="{CFFB0376-23F9-E28E-8ADE-0B83C1EF2016}"/>
              </a:ext>
            </a:extLst>
          </p:cNvPr>
          <p:cNvSpPr>
            <a:spLocks noGrp="1" noChangeArrowheads="1"/>
          </p:cNvSpPr>
          <p:nvPr>
            <p:ph type="body" sz="half" idx="1"/>
          </p:nvPr>
        </p:nvSpPr>
        <p:spPr>
          <a:xfrm>
            <a:off x="228600" y="1295400"/>
            <a:ext cx="8915400" cy="2667000"/>
          </a:xfrm>
        </p:spPr>
        <p:txBody>
          <a:bodyPr/>
          <a:lstStyle/>
          <a:p>
            <a:pPr>
              <a:lnSpc>
                <a:spcPct val="90000"/>
              </a:lnSpc>
            </a:pPr>
            <a:r>
              <a:rPr lang="en-US" altLang="en-US" sz="2400" b="1"/>
              <a:t>After </a:t>
            </a:r>
            <a:r>
              <a:rPr lang="en-US" altLang="en-US" sz="2400" b="1" i="1"/>
              <a:t>Animal Farm</a:t>
            </a:r>
            <a:r>
              <a:rPr lang="en-US" altLang="en-US" sz="2400" b="1"/>
              <a:t> was published in 1945, George Orwell discovered with horror that booksellers were placing his novel on children’s shelves. According to his housekeeper, he began traveling from bookstore to bookstore requesting that the book be shelved with adult works. This dual identity — as children’s story and adult satire — has stayed with Orwell’s novel for more than fifty years.</a:t>
            </a:r>
            <a:r>
              <a:rPr lang="en-US" altLang="en-US" sz="2400"/>
              <a:t> </a:t>
            </a:r>
          </a:p>
        </p:txBody>
      </p:sp>
      <p:pic>
        <p:nvPicPr>
          <p:cNvPr id="22533" name="Picture 5">
            <a:extLst>
              <a:ext uri="{FF2B5EF4-FFF2-40B4-BE49-F238E27FC236}">
                <a16:creationId xmlns:a16="http://schemas.microsoft.com/office/drawing/2014/main" id="{D762F1DC-5EB7-B15E-7BFE-6D1C6617D77D}"/>
              </a:ext>
            </a:extLst>
          </p:cNvPr>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705600" y="4267200"/>
            <a:ext cx="1190625" cy="2189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6" name="Picture 8">
            <a:extLst>
              <a:ext uri="{FF2B5EF4-FFF2-40B4-BE49-F238E27FC236}">
                <a16:creationId xmlns:a16="http://schemas.microsoft.com/office/drawing/2014/main" id="{F45EAF3B-E3D3-E98E-2F25-6DC928699B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962400"/>
            <a:ext cx="142875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22538" name="Picture 10" descr="One Fish Two Fish Red Fish Blue Fish">
            <a:extLst>
              <a:ext uri="{FF2B5EF4-FFF2-40B4-BE49-F238E27FC236}">
                <a16:creationId xmlns:a16="http://schemas.microsoft.com/office/drawing/2014/main" id="{5DDAFC98-A9B8-0F04-B6C4-C2A815CF6133}"/>
              </a:ext>
            </a:extLst>
          </p:cNvPr>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l="20450" r="16896"/>
          <a:stretch>
            <a:fillRect/>
          </a:stretch>
        </p:blipFill>
        <p:spPr>
          <a:xfrm>
            <a:off x="1600200" y="4343400"/>
            <a:ext cx="1371600" cy="2189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theme/theme1.xml><?xml version="1.0" encoding="utf-8"?>
<a:theme xmlns:a="http://schemas.openxmlformats.org/drawingml/2006/main" name="Textured">
  <a:themeElements>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Textured</Template>
  <TotalTime>606</TotalTime>
  <Words>2904</Words>
  <Application>Microsoft Office PowerPoint</Application>
  <PresentationFormat>On-screen Show (4:3)</PresentationFormat>
  <Paragraphs>199</Paragraphs>
  <Slides>32</Slides>
  <Notes>32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Tahoma</vt:lpstr>
      <vt:lpstr>Wingdings</vt:lpstr>
      <vt:lpstr>Storybook</vt:lpstr>
      <vt:lpstr>Rage Italic</vt:lpstr>
      <vt:lpstr>Textured</vt:lpstr>
      <vt:lpstr>Animal Farm</vt:lpstr>
      <vt:lpstr>George Orwell British Author &amp; Journalist</vt:lpstr>
      <vt:lpstr>1984</vt:lpstr>
      <vt:lpstr>George Orwell and His Beliefs</vt:lpstr>
      <vt:lpstr>Why Animals?</vt:lpstr>
      <vt:lpstr>George Orwell in India</vt:lpstr>
      <vt:lpstr>What is Animal Farm?</vt:lpstr>
      <vt:lpstr>Significance Today</vt:lpstr>
      <vt:lpstr>Children’s Book? – No!</vt:lpstr>
      <vt:lpstr>The Fable</vt:lpstr>
      <vt:lpstr>Animal Fables</vt:lpstr>
      <vt:lpstr>Allegory</vt:lpstr>
      <vt:lpstr>Allegory (cont’d)</vt:lpstr>
      <vt:lpstr>Allegory (cont’d)</vt:lpstr>
      <vt:lpstr>Satire</vt:lpstr>
      <vt:lpstr>Irony</vt:lpstr>
      <vt:lpstr>Irony (cont’d)</vt:lpstr>
      <vt:lpstr>When History and Literature Merge </vt:lpstr>
      <vt:lpstr>Joseph Stalin</vt:lpstr>
      <vt:lpstr>Napoleon = Joseph Stalin</vt:lpstr>
      <vt:lpstr>Farmer Jones = Czar Nicholas II</vt:lpstr>
      <vt:lpstr>Snowball = Leon Trotsky</vt:lpstr>
      <vt:lpstr>Characters</vt:lpstr>
      <vt:lpstr>Who is Karl Marx?</vt:lpstr>
      <vt:lpstr>Characterization in Fables</vt:lpstr>
      <vt:lpstr>Squealer &amp; Boxer</vt:lpstr>
      <vt:lpstr>Jessie &amp; Moses</vt:lpstr>
      <vt:lpstr>More Characters</vt:lpstr>
      <vt:lpstr>PowerPoint Presentation</vt:lpstr>
      <vt:lpstr>Animalism = Communism</vt:lpstr>
      <vt:lpstr>Animal Farm Revolution  = Russian Revolution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Farm</dc:title>
  <dc:creator>Lisa LeAnn Ward</dc:creator>
  <cp:lastModifiedBy>Nayan GRIFFITHS</cp:lastModifiedBy>
  <cp:revision>125</cp:revision>
  <dcterms:created xsi:type="dcterms:W3CDTF">2008-01-27T03:40:07Z</dcterms:created>
  <dcterms:modified xsi:type="dcterms:W3CDTF">2023-03-21T13:26:16Z</dcterms:modified>
</cp:coreProperties>
</file>