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0"/>
  </p:notesMasterIdLst>
  <p:sldIdLst>
    <p:sldId id="256" r:id="rId2"/>
    <p:sldId id="271" r:id="rId3"/>
    <p:sldId id="257" r:id="rId4"/>
    <p:sldId id="259" r:id="rId5"/>
    <p:sldId id="258"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3"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ompacta Blk BT" pitchFamily="34" charset="0"/>
        <a:ea typeface="+mn-ea"/>
        <a:cs typeface="+mn-cs"/>
      </a:defRPr>
    </a:lvl1pPr>
    <a:lvl2pPr marL="457200" algn="l" rtl="0" fontAlgn="base">
      <a:spcBef>
        <a:spcPct val="0"/>
      </a:spcBef>
      <a:spcAft>
        <a:spcPct val="0"/>
      </a:spcAft>
      <a:defRPr kern="1200">
        <a:solidFill>
          <a:schemeClr val="tx1"/>
        </a:solidFill>
        <a:latin typeface="Compacta Blk BT" pitchFamily="34" charset="0"/>
        <a:ea typeface="+mn-ea"/>
        <a:cs typeface="+mn-cs"/>
      </a:defRPr>
    </a:lvl2pPr>
    <a:lvl3pPr marL="914400" algn="l" rtl="0" fontAlgn="base">
      <a:spcBef>
        <a:spcPct val="0"/>
      </a:spcBef>
      <a:spcAft>
        <a:spcPct val="0"/>
      </a:spcAft>
      <a:defRPr kern="1200">
        <a:solidFill>
          <a:schemeClr val="tx1"/>
        </a:solidFill>
        <a:latin typeface="Compacta Blk BT" pitchFamily="34" charset="0"/>
        <a:ea typeface="+mn-ea"/>
        <a:cs typeface="+mn-cs"/>
      </a:defRPr>
    </a:lvl3pPr>
    <a:lvl4pPr marL="1371600" algn="l" rtl="0" fontAlgn="base">
      <a:spcBef>
        <a:spcPct val="0"/>
      </a:spcBef>
      <a:spcAft>
        <a:spcPct val="0"/>
      </a:spcAft>
      <a:defRPr kern="1200">
        <a:solidFill>
          <a:schemeClr val="tx1"/>
        </a:solidFill>
        <a:latin typeface="Compacta Blk BT" pitchFamily="34" charset="0"/>
        <a:ea typeface="+mn-ea"/>
        <a:cs typeface="+mn-cs"/>
      </a:defRPr>
    </a:lvl4pPr>
    <a:lvl5pPr marL="1828800" algn="l" rtl="0" fontAlgn="base">
      <a:spcBef>
        <a:spcPct val="0"/>
      </a:spcBef>
      <a:spcAft>
        <a:spcPct val="0"/>
      </a:spcAft>
      <a:defRPr kern="1200">
        <a:solidFill>
          <a:schemeClr val="tx1"/>
        </a:solidFill>
        <a:latin typeface="Compacta Blk BT" pitchFamily="34" charset="0"/>
        <a:ea typeface="+mn-ea"/>
        <a:cs typeface="+mn-cs"/>
      </a:defRPr>
    </a:lvl5pPr>
    <a:lvl6pPr marL="2286000" algn="l" defTabSz="914400" rtl="0" eaLnBrk="1" latinLnBrk="0" hangingPunct="1">
      <a:defRPr kern="1200">
        <a:solidFill>
          <a:schemeClr val="tx1"/>
        </a:solidFill>
        <a:latin typeface="Compacta Blk BT" pitchFamily="34" charset="0"/>
        <a:ea typeface="+mn-ea"/>
        <a:cs typeface="+mn-cs"/>
      </a:defRPr>
    </a:lvl6pPr>
    <a:lvl7pPr marL="2743200" algn="l" defTabSz="914400" rtl="0" eaLnBrk="1" latinLnBrk="0" hangingPunct="1">
      <a:defRPr kern="1200">
        <a:solidFill>
          <a:schemeClr val="tx1"/>
        </a:solidFill>
        <a:latin typeface="Compacta Blk BT" pitchFamily="34" charset="0"/>
        <a:ea typeface="+mn-ea"/>
        <a:cs typeface="+mn-cs"/>
      </a:defRPr>
    </a:lvl7pPr>
    <a:lvl8pPr marL="3200400" algn="l" defTabSz="914400" rtl="0" eaLnBrk="1" latinLnBrk="0" hangingPunct="1">
      <a:defRPr kern="1200">
        <a:solidFill>
          <a:schemeClr val="tx1"/>
        </a:solidFill>
        <a:latin typeface="Compacta Blk BT" pitchFamily="34" charset="0"/>
        <a:ea typeface="+mn-ea"/>
        <a:cs typeface="+mn-cs"/>
      </a:defRPr>
    </a:lvl8pPr>
    <a:lvl9pPr marL="3657600" algn="l" defTabSz="914400" rtl="0" eaLnBrk="1" latinLnBrk="0" hangingPunct="1">
      <a:defRPr kern="1200">
        <a:solidFill>
          <a:schemeClr val="tx1"/>
        </a:solidFill>
        <a:latin typeface="Compacta Blk BT"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72" autoAdjust="0"/>
    <p:restoredTop sz="94660"/>
  </p:normalViewPr>
  <p:slideViewPr>
    <p:cSldViewPr>
      <p:cViewPr varScale="1">
        <p:scale>
          <a:sx n="129" d="100"/>
          <a:sy n="129" d="100"/>
        </p:scale>
        <p:origin x="450"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FC02BF70-7299-DFFE-DE04-FA73293C1739}"/>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26627" name="Rectangle 3">
            <a:extLst>
              <a:ext uri="{FF2B5EF4-FFF2-40B4-BE49-F238E27FC236}">
                <a16:creationId xmlns:a16="http://schemas.microsoft.com/office/drawing/2014/main" id="{57E6FA6A-6A22-0E2E-6134-F77DA8E445B5}"/>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a:p>
        </p:txBody>
      </p:sp>
      <p:sp>
        <p:nvSpPr>
          <p:cNvPr id="26628" name="Rectangle 4">
            <a:extLst>
              <a:ext uri="{FF2B5EF4-FFF2-40B4-BE49-F238E27FC236}">
                <a16:creationId xmlns:a16="http://schemas.microsoft.com/office/drawing/2014/main" id="{3F0126A6-64E8-9C97-F33A-6C3901CD1027}"/>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6629" name="Rectangle 5">
            <a:extLst>
              <a:ext uri="{FF2B5EF4-FFF2-40B4-BE49-F238E27FC236}">
                <a16:creationId xmlns:a16="http://schemas.microsoft.com/office/drawing/2014/main" id="{3F11AA03-5714-EFBF-BCCF-A6A92451D3F4}"/>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26630" name="Rectangle 6">
            <a:extLst>
              <a:ext uri="{FF2B5EF4-FFF2-40B4-BE49-F238E27FC236}">
                <a16:creationId xmlns:a16="http://schemas.microsoft.com/office/drawing/2014/main" id="{89265B2B-C5F7-D439-0AD2-BB946B12F747}"/>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26631" name="Rectangle 7">
            <a:extLst>
              <a:ext uri="{FF2B5EF4-FFF2-40B4-BE49-F238E27FC236}">
                <a16:creationId xmlns:a16="http://schemas.microsoft.com/office/drawing/2014/main" id="{6334B150-9DA8-9238-335B-05B69D98A764}"/>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81272631-399B-4651-9DC2-D15908C06442}"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5AC2755-1AA3-5010-4897-778F189375F9}"/>
              </a:ext>
            </a:extLst>
          </p:cNvPr>
          <p:cNvSpPr>
            <a:spLocks noGrp="1" noChangeArrowheads="1"/>
          </p:cNvSpPr>
          <p:nvPr>
            <p:ph type="sldNum" sz="quarter" idx="5"/>
          </p:nvPr>
        </p:nvSpPr>
        <p:spPr>
          <a:ln/>
        </p:spPr>
        <p:txBody>
          <a:bodyPr/>
          <a:lstStyle/>
          <a:p>
            <a:fld id="{02C8D466-B254-473C-83BF-2CE8224825BE}" type="slidenum">
              <a:rPr lang="en-GB" altLang="en-US"/>
              <a:pPr/>
              <a:t>1</a:t>
            </a:fld>
            <a:endParaRPr lang="en-GB" altLang="en-US"/>
          </a:p>
        </p:txBody>
      </p:sp>
      <p:sp>
        <p:nvSpPr>
          <p:cNvPr id="27650" name="Rectangle 2">
            <a:extLst>
              <a:ext uri="{FF2B5EF4-FFF2-40B4-BE49-F238E27FC236}">
                <a16:creationId xmlns:a16="http://schemas.microsoft.com/office/drawing/2014/main" id="{5984D750-7BB1-CF0B-1BD7-05DE2F995D1B}"/>
              </a:ext>
            </a:extLst>
          </p:cNvPr>
          <p:cNvSpPr>
            <a:spLocks noRot="1" noChangeArrowheads="1" noTextEdit="1"/>
          </p:cNvSpPr>
          <p:nvPr>
            <p:ph type="sldImg"/>
          </p:nvPr>
        </p:nvSpPr>
        <p:spPr>
          <a:ln/>
        </p:spPr>
      </p:sp>
      <p:sp>
        <p:nvSpPr>
          <p:cNvPr id="27651" name="Rectangle 3">
            <a:extLst>
              <a:ext uri="{FF2B5EF4-FFF2-40B4-BE49-F238E27FC236}">
                <a16:creationId xmlns:a16="http://schemas.microsoft.com/office/drawing/2014/main" id="{088E574E-0E47-3B77-9F86-4F8E1DB127F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29F0DA7-CE83-ED25-BE89-9BAF00C8D388}"/>
              </a:ext>
            </a:extLst>
          </p:cNvPr>
          <p:cNvSpPr>
            <a:spLocks noGrp="1" noChangeArrowheads="1"/>
          </p:cNvSpPr>
          <p:nvPr>
            <p:ph type="sldNum" sz="quarter" idx="5"/>
          </p:nvPr>
        </p:nvSpPr>
        <p:spPr>
          <a:ln/>
        </p:spPr>
        <p:txBody>
          <a:bodyPr/>
          <a:lstStyle/>
          <a:p>
            <a:fld id="{690709F3-8347-4BD1-968E-8F05DF78F114}" type="slidenum">
              <a:rPr lang="en-GB" altLang="en-US"/>
              <a:pPr/>
              <a:t>10</a:t>
            </a:fld>
            <a:endParaRPr lang="en-GB" altLang="en-US"/>
          </a:p>
        </p:txBody>
      </p:sp>
      <p:sp>
        <p:nvSpPr>
          <p:cNvPr id="36866" name="Rectangle 2">
            <a:extLst>
              <a:ext uri="{FF2B5EF4-FFF2-40B4-BE49-F238E27FC236}">
                <a16:creationId xmlns:a16="http://schemas.microsoft.com/office/drawing/2014/main" id="{CCB9CE6F-FB01-4B92-3606-60F56A20C517}"/>
              </a:ext>
            </a:extLst>
          </p:cNvPr>
          <p:cNvSpPr>
            <a:spLocks noRot="1" noChangeArrowheads="1" noTextEdit="1"/>
          </p:cNvSpPr>
          <p:nvPr>
            <p:ph type="sldImg"/>
          </p:nvPr>
        </p:nvSpPr>
        <p:spPr>
          <a:ln/>
        </p:spPr>
      </p:sp>
      <p:sp>
        <p:nvSpPr>
          <p:cNvPr id="36867" name="Rectangle 3">
            <a:extLst>
              <a:ext uri="{FF2B5EF4-FFF2-40B4-BE49-F238E27FC236}">
                <a16:creationId xmlns:a16="http://schemas.microsoft.com/office/drawing/2014/main" id="{603E67C7-5486-80A5-FE55-E763A0DC174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A4762AB-B109-2BAC-7461-101FA031A9CB}"/>
              </a:ext>
            </a:extLst>
          </p:cNvPr>
          <p:cNvSpPr>
            <a:spLocks noGrp="1" noChangeArrowheads="1"/>
          </p:cNvSpPr>
          <p:nvPr>
            <p:ph type="sldNum" sz="quarter" idx="5"/>
          </p:nvPr>
        </p:nvSpPr>
        <p:spPr>
          <a:ln/>
        </p:spPr>
        <p:txBody>
          <a:bodyPr/>
          <a:lstStyle/>
          <a:p>
            <a:fld id="{54DC9734-C161-460B-A3B2-F5355827EEC1}" type="slidenum">
              <a:rPr lang="en-GB" altLang="en-US"/>
              <a:pPr/>
              <a:t>11</a:t>
            </a:fld>
            <a:endParaRPr lang="en-GB" altLang="en-US"/>
          </a:p>
        </p:txBody>
      </p:sp>
      <p:sp>
        <p:nvSpPr>
          <p:cNvPr id="37890" name="Rectangle 2">
            <a:extLst>
              <a:ext uri="{FF2B5EF4-FFF2-40B4-BE49-F238E27FC236}">
                <a16:creationId xmlns:a16="http://schemas.microsoft.com/office/drawing/2014/main" id="{D4950169-CB18-4D04-ECD0-6F1778312BF5}"/>
              </a:ext>
            </a:extLst>
          </p:cNvPr>
          <p:cNvSpPr>
            <a:spLocks noRot="1" noChangeArrowheads="1" noTextEdit="1"/>
          </p:cNvSpPr>
          <p:nvPr>
            <p:ph type="sldImg"/>
          </p:nvPr>
        </p:nvSpPr>
        <p:spPr>
          <a:ln/>
        </p:spPr>
      </p:sp>
      <p:sp>
        <p:nvSpPr>
          <p:cNvPr id="37891" name="Rectangle 3">
            <a:extLst>
              <a:ext uri="{FF2B5EF4-FFF2-40B4-BE49-F238E27FC236}">
                <a16:creationId xmlns:a16="http://schemas.microsoft.com/office/drawing/2014/main" id="{923C8A73-5434-0DB3-CC57-3B54FC7599E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F005A33-D79B-FA70-35C8-C7A95FF90E04}"/>
              </a:ext>
            </a:extLst>
          </p:cNvPr>
          <p:cNvSpPr>
            <a:spLocks noGrp="1" noChangeArrowheads="1"/>
          </p:cNvSpPr>
          <p:nvPr>
            <p:ph type="sldNum" sz="quarter" idx="5"/>
          </p:nvPr>
        </p:nvSpPr>
        <p:spPr>
          <a:ln/>
        </p:spPr>
        <p:txBody>
          <a:bodyPr/>
          <a:lstStyle/>
          <a:p>
            <a:fld id="{FA5E275E-A7E7-47FE-9CD3-A94D4D3B8944}" type="slidenum">
              <a:rPr lang="en-GB" altLang="en-US"/>
              <a:pPr/>
              <a:t>12</a:t>
            </a:fld>
            <a:endParaRPr lang="en-GB" altLang="en-US"/>
          </a:p>
        </p:txBody>
      </p:sp>
      <p:sp>
        <p:nvSpPr>
          <p:cNvPr id="38914" name="Rectangle 2">
            <a:extLst>
              <a:ext uri="{FF2B5EF4-FFF2-40B4-BE49-F238E27FC236}">
                <a16:creationId xmlns:a16="http://schemas.microsoft.com/office/drawing/2014/main" id="{36FB7126-D2A6-22FD-9EAB-3070C24EFADB}"/>
              </a:ext>
            </a:extLst>
          </p:cNvPr>
          <p:cNvSpPr>
            <a:spLocks noRot="1" noChangeArrowheads="1" noTextEdit="1"/>
          </p:cNvSpPr>
          <p:nvPr>
            <p:ph type="sldImg"/>
          </p:nvPr>
        </p:nvSpPr>
        <p:spPr>
          <a:ln/>
        </p:spPr>
      </p:sp>
      <p:sp>
        <p:nvSpPr>
          <p:cNvPr id="38915" name="Rectangle 3">
            <a:extLst>
              <a:ext uri="{FF2B5EF4-FFF2-40B4-BE49-F238E27FC236}">
                <a16:creationId xmlns:a16="http://schemas.microsoft.com/office/drawing/2014/main" id="{5D30992E-FD9D-2EB3-8E89-5F24F46577F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DB49E2C-9887-6651-AB66-CEAAFBE72774}"/>
              </a:ext>
            </a:extLst>
          </p:cNvPr>
          <p:cNvSpPr>
            <a:spLocks noGrp="1" noChangeArrowheads="1"/>
          </p:cNvSpPr>
          <p:nvPr>
            <p:ph type="sldNum" sz="quarter" idx="5"/>
          </p:nvPr>
        </p:nvSpPr>
        <p:spPr>
          <a:ln/>
        </p:spPr>
        <p:txBody>
          <a:bodyPr/>
          <a:lstStyle/>
          <a:p>
            <a:fld id="{F04CA0E7-9DDA-415E-BE8C-38FAFBA4F0E8}" type="slidenum">
              <a:rPr lang="en-GB" altLang="en-US"/>
              <a:pPr/>
              <a:t>13</a:t>
            </a:fld>
            <a:endParaRPr lang="en-GB" altLang="en-US"/>
          </a:p>
        </p:txBody>
      </p:sp>
      <p:sp>
        <p:nvSpPr>
          <p:cNvPr id="39938" name="Rectangle 2">
            <a:extLst>
              <a:ext uri="{FF2B5EF4-FFF2-40B4-BE49-F238E27FC236}">
                <a16:creationId xmlns:a16="http://schemas.microsoft.com/office/drawing/2014/main" id="{E1FF7A5D-FE93-6E47-C8D7-260B2509DF9E}"/>
              </a:ext>
            </a:extLst>
          </p:cNvPr>
          <p:cNvSpPr>
            <a:spLocks noRot="1" noChangeArrowheads="1" noTextEdit="1"/>
          </p:cNvSpPr>
          <p:nvPr>
            <p:ph type="sldImg"/>
          </p:nvPr>
        </p:nvSpPr>
        <p:spPr>
          <a:ln/>
        </p:spPr>
      </p:sp>
      <p:sp>
        <p:nvSpPr>
          <p:cNvPr id="39939" name="Rectangle 3">
            <a:extLst>
              <a:ext uri="{FF2B5EF4-FFF2-40B4-BE49-F238E27FC236}">
                <a16:creationId xmlns:a16="http://schemas.microsoft.com/office/drawing/2014/main" id="{8366702D-47FB-CB23-3068-363A1F881E7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628BEEF-F4D9-21AC-A0F6-25ED4349D950}"/>
              </a:ext>
            </a:extLst>
          </p:cNvPr>
          <p:cNvSpPr>
            <a:spLocks noGrp="1" noChangeArrowheads="1"/>
          </p:cNvSpPr>
          <p:nvPr>
            <p:ph type="sldNum" sz="quarter" idx="5"/>
          </p:nvPr>
        </p:nvSpPr>
        <p:spPr>
          <a:ln/>
        </p:spPr>
        <p:txBody>
          <a:bodyPr/>
          <a:lstStyle/>
          <a:p>
            <a:fld id="{22E5DC0B-D93F-4A9D-B8F4-5537286E1EC2}" type="slidenum">
              <a:rPr lang="en-GB" altLang="en-US"/>
              <a:pPr/>
              <a:t>14</a:t>
            </a:fld>
            <a:endParaRPr lang="en-GB" altLang="en-US"/>
          </a:p>
        </p:txBody>
      </p:sp>
      <p:sp>
        <p:nvSpPr>
          <p:cNvPr id="40962" name="Rectangle 2">
            <a:extLst>
              <a:ext uri="{FF2B5EF4-FFF2-40B4-BE49-F238E27FC236}">
                <a16:creationId xmlns:a16="http://schemas.microsoft.com/office/drawing/2014/main" id="{BF9B1F4D-CE5F-20C8-78EB-08578DC2AA42}"/>
              </a:ext>
            </a:extLst>
          </p:cNvPr>
          <p:cNvSpPr>
            <a:spLocks noRot="1" noChangeArrowheads="1" noTextEdit="1"/>
          </p:cNvSpPr>
          <p:nvPr>
            <p:ph type="sldImg"/>
          </p:nvPr>
        </p:nvSpPr>
        <p:spPr>
          <a:ln/>
        </p:spPr>
      </p:sp>
      <p:sp>
        <p:nvSpPr>
          <p:cNvPr id="40963" name="Rectangle 3">
            <a:extLst>
              <a:ext uri="{FF2B5EF4-FFF2-40B4-BE49-F238E27FC236}">
                <a16:creationId xmlns:a16="http://schemas.microsoft.com/office/drawing/2014/main" id="{E2080C5E-5FE4-3039-4075-868ACE4B8D0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216AE64-D9D2-713D-0832-C22D48200254}"/>
              </a:ext>
            </a:extLst>
          </p:cNvPr>
          <p:cNvSpPr>
            <a:spLocks noGrp="1" noChangeArrowheads="1"/>
          </p:cNvSpPr>
          <p:nvPr>
            <p:ph type="sldNum" sz="quarter" idx="5"/>
          </p:nvPr>
        </p:nvSpPr>
        <p:spPr>
          <a:ln/>
        </p:spPr>
        <p:txBody>
          <a:bodyPr/>
          <a:lstStyle/>
          <a:p>
            <a:fld id="{1582FFFE-4426-439F-9EE0-12225FC5F1AA}" type="slidenum">
              <a:rPr lang="en-GB" altLang="en-US"/>
              <a:pPr/>
              <a:t>15</a:t>
            </a:fld>
            <a:endParaRPr lang="en-GB" altLang="en-US"/>
          </a:p>
        </p:txBody>
      </p:sp>
      <p:sp>
        <p:nvSpPr>
          <p:cNvPr id="41986" name="Rectangle 2">
            <a:extLst>
              <a:ext uri="{FF2B5EF4-FFF2-40B4-BE49-F238E27FC236}">
                <a16:creationId xmlns:a16="http://schemas.microsoft.com/office/drawing/2014/main" id="{216FAC6A-1289-3221-4706-DF63EDDE81DD}"/>
              </a:ext>
            </a:extLst>
          </p:cNvPr>
          <p:cNvSpPr>
            <a:spLocks noRot="1" noChangeArrowheads="1" noTextEdit="1"/>
          </p:cNvSpPr>
          <p:nvPr>
            <p:ph type="sldImg"/>
          </p:nvPr>
        </p:nvSpPr>
        <p:spPr>
          <a:ln/>
        </p:spPr>
      </p:sp>
      <p:sp>
        <p:nvSpPr>
          <p:cNvPr id="41987" name="Rectangle 3">
            <a:extLst>
              <a:ext uri="{FF2B5EF4-FFF2-40B4-BE49-F238E27FC236}">
                <a16:creationId xmlns:a16="http://schemas.microsoft.com/office/drawing/2014/main" id="{BCD699CC-A07E-EFEA-EB5B-35E97592C47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1FEBAB1-0419-1EE6-78D3-C5993650AFF8}"/>
              </a:ext>
            </a:extLst>
          </p:cNvPr>
          <p:cNvSpPr>
            <a:spLocks noGrp="1" noChangeArrowheads="1"/>
          </p:cNvSpPr>
          <p:nvPr>
            <p:ph type="sldNum" sz="quarter" idx="5"/>
          </p:nvPr>
        </p:nvSpPr>
        <p:spPr>
          <a:ln/>
        </p:spPr>
        <p:txBody>
          <a:bodyPr/>
          <a:lstStyle/>
          <a:p>
            <a:fld id="{7DE6A11F-37A2-4885-B692-A1C8DA19AB0E}" type="slidenum">
              <a:rPr lang="en-GB" altLang="en-US"/>
              <a:pPr/>
              <a:t>16</a:t>
            </a:fld>
            <a:endParaRPr lang="en-GB" altLang="en-US"/>
          </a:p>
        </p:txBody>
      </p:sp>
      <p:sp>
        <p:nvSpPr>
          <p:cNvPr id="43010" name="Rectangle 2">
            <a:extLst>
              <a:ext uri="{FF2B5EF4-FFF2-40B4-BE49-F238E27FC236}">
                <a16:creationId xmlns:a16="http://schemas.microsoft.com/office/drawing/2014/main" id="{FC47EBFB-E790-51EF-E271-4C1031679C17}"/>
              </a:ext>
            </a:extLst>
          </p:cNvPr>
          <p:cNvSpPr>
            <a:spLocks noRot="1" noChangeArrowheads="1" noTextEdit="1"/>
          </p:cNvSpPr>
          <p:nvPr>
            <p:ph type="sldImg"/>
          </p:nvPr>
        </p:nvSpPr>
        <p:spPr>
          <a:ln/>
        </p:spPr>
      </p:sp>
      <p:sp>
        <p:nvSpPr>
          <p:cNvPr id="43011" name="Rectangle 3">
            <a:extLst>
              <a:ext uri="{FF2B5EF4-FFF2-40B4-BE49-F238E27FC236}">
                <a16:creationId xmlns:a16="http://schemas.microsoft.com/office/drawing/2014/main" id="{88200BEE-94AC-E4BD-0EE3-825D8BD1284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CFE6E42-1B9F-9422-094C-6FE7934169C2}"/>
              </a:ext>
            </a:extLst>
          </p:cNvPr>
          <p:cNvSpPr>
            <a:spLocks noGrp="1" noChangeArrowheads="1"/>
          </p:cNvSpPr>
          <p:nvPr>
            <p:ph type="sldNum" sz="quarter" idx="5"/>
          </p:nvPr>
        </p:nvSpPr>
        <p:spPr>
          <a:ln/>
        </p:spPr>
        <p:txBody>
          <a:bodyPr/>
          <a:lstStyle/>
          <a:p>
            <a:fld id="{26C5C42E-27BC-471D-9CD5-FF543809E39A}" type="slidenum">
              <a:rPr lang="en-GB" altLang="en-US"/>
              <a:pPr/>
              <a:t>17</a:t>
            </a:fld>
            <a:endParaRPr lang="en-GB" altLang="en-US"/>
          </a:p>
        </p:txBody>
      </p:sp>
      <p:sp>
        <p:nvSpPr>
          <p:cNvPr id="44034" name="Rectangle 2">
            <a:extLst>
              <a:ext uri="{FF2B5EF4-FFF2-40B4-BE49-F238E27FC236}">
                <a16:creationId xmlns:a16="http://schemas.microsoft.com/office/drawing/2014/main" id="{63C84EAA-12F0-9D3E-F4FE-B2A10DC1FEA0}"/>
              </a:ext>
            </a:extLst>
          </p:cNvPr>
          <p:cNvSpPr>
            <a:spLocks noRot="1" noChangeArrowheads="1" noTextEdit="1"/>
          </p:cNvSpPr>
          <p:nvPr>
            <p:ph type="sldImg"/>
          </p:nvPr>
        </p:nvSpPr>
        <p:spPr>
          <a:ln/>
        </p:spPr>
      </p:sp>
      <p:sp>
        <p:nvSpPr>
          <p:cNvPr id="44035" name="Rectangle 3">
            <a:extLst>
              <a:ext uri="{FF2B5EF4-FFF2-40B4-BE49-F238E27FC236}">
                <a16:creationId xmlns:a16="http://schemas.microsoft.com/office/drawing/2014/main" id="{5C88C197-A841-52FB-6924-E9AAAFB6625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03F243F-61BD-4633-A046-169FEB47C740}"/>
              </a:ext>
            </a:extLst>
          </p:cNvPr>
          <p:cNvSpPr>
            <a:spLocks noGrp="1" noChangeArrowheads="1"/>
          </p:cNvSpPr>
          <p:nvPr>
            <p:ph type="sldNum" sz="quarter" idx="5"/>
          </p:nvPr>
        </p:nvSpPr>
        <p:spPr>
          <a:ln/>
        </p:spPr>
        <p:txBody>
          <a:bodyPr/>
          <a:lstStyle/>
          <a:p>
            <a:fld id="{06A38E4B-AE1F-493C-A88E-A95D9CB6A511}" type="slidenum">
              <a:rPr lang="en-GB" altLang="en-US"/>
              <a:pPr/>
              <a:t>18</a:t>
            </a:fld>
            <a:endParaRPr lang="en-GB" altLang="en-US"/>
          </a:p>
        </p:txBody>
      </p:sp>
      <p:sp>
        <p:nvSpPr>
          <p:cNvPr id="46082" name="Rectangle 2">
            <a:extLst>
              <a:ext uri="{FF2B5EF4-FFF2-40B4-BE49-F238E27FC236}">
                <a16:creationId xmlns:a16="http://schemas.microsoft.com/office/drawing/2014/main" id="{A510482B-5240-C02D-F9B1-1D18AB51DA6E}"/>
              </a:ext>
            </a:extLst>
          </p:cNvPr>
          <p:cNvSpPr>
            <a:spLocks noRot="1" noChangeArrowheads="1" noTextEdit="1"/>
          </p:cNvSpPr>
          <p:nvPr>
            <p:ph type="sldImg"/>
          </p:nvPr>
        </p:nvSpPr>
        <p:spPr>
          <a:xfrm>
            <a:off x="1144588" y="685800"/>
            <a:ext cx="4572000" cy="3429000"/>
          </a:xfrm>
          <a:ln/>
        </p:spPr>
      </p:sp>
      <p:sp>
        <p:nvSpPr>
          <p:cNvPr id="46083" name="Rectangle 3">
            <a:extLst>
              <a:ext uri="{FF2B5EF4-FFF2-40B4-BE49-F238E27FC236}">
                <a16:creationId xmlns:a16="http://schemas.microsoft.com/office/drawing/2014/main" id="{DAD82D8E-D387-9BAA-B013-4B79023F6C8F}"/>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DFF5DD9-2501-31D2-1F81-9A090135349D}"/>
              </a:ext>
            </a:extLst>
          </p:cNvPr>
          <p:cNvSpPr>
            <a:spLocks noGrp="1" noChangeArrowheads="1"/>
          </p:cNvSpPr>
          <p:nvPr>
            <p:ph type="sldNum" sz="quarter" idx="5"/>
          </p:nvPr>
        </p:nvSpPr>
        <p:spPr>
          <a:ln/>
        </p:spPr>
        <p:txBody>
          <a:bodyPr/>
          <a:lstStyle/>
          <a:p>
            <a:fld id="{4C6F5506-1308-4D2A-A167-0D5A4A57B001}" type="slidenum">
              <a:rPr lang="en-GB" altLang="en-US"/>
              <a:pPr/>
              <a:t>2</a:t>
            </a:fld>
            <a:endParaRPr lang="en-GB" altLang="en-US"/>
          </a:p>
        </p:txBody>
      </p:sp>
      <p:sp>
        <p:nvSpPr>
          <p:cNvPr id="28674" name="Rectangle 2">
            <a:extLst>
              <a:ext uri="{FF2B5EF4-FFF2-40B4-BE49-F238E27FC236}">
                <a16:creationId xmlns:a16="http://schemas.microsoft.com/office/drawing/2014/main" id="{E2BABB28-7E8C-60C4-F0FC-37245E5A5FFB}"/>
              </a:ext>
            </a:extLst>
          </p:cNvPr>
          <p:cNvSpPr>
            <a:spLocks noRot="1" noChangeArrowheads="1" noTextEdit="1"/>
          </p:cNvSpPr>
          <p:nvPr>
            <p:ph type="sldImg"/>
          </p:nvPr>
        </p:nvSpPr>
        <p:spPr>
          <a:ln/>
        </p:spPr>
      </p:sp>
      <p:sp>
        <p:nvSpPr>
          <p:cNvPr id="28675" name="Rectangle 3">
            <a:extLst>
              <a:ext uri="{FF2B5EF4-FFF2-40B4-BE49-F238E27FC236}">
                <a16:creationId xmlns:a16="http://schemas.microsoft.com/office/drawing/2014/main" id="{49C1A7F9-2B3D-7853-E05C-A159114C90F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9EA469A-164E-BBC5-373D-3AD68E0C69F6}"/>
              </a:ext>
            </a:extLst>
          </p:cNvPr>
          <p:cNvSpPr>
            <a:spLocks noGrp="1" noChangeArrowheads="1"/>
          </p:cNvSpPr>
          <p:nvPr>
            <p:ph type="sldNum" sz="quarter" idx="5"/>
          </p:nvPr>
        </p:nvSpPr>
        <p:spPr>
          <a:ln/>
        </p:spPr>
        <p:txBody>
          <a:bodyPr/>
          <a:lstStyle/>
          <a:p>
            <a:fld id="{3A264C8C-9684-4191-83A4-0BCE998DA346}" type="slidenum">
              <a:rPr lang="en-GB" altLang="en-US"/>
              <a:pPr/>
              <a:t>3</a:t>
            </a:fld>
            <a:endParaRPr lang="en-GB" altLang="en-US"/>
          </a:p>
        </p:txBody>
      </p:sp>
      <p:sp>
        <p:nvSpPr>
          <p:cNvPr id="29698" name="Rectangle 2">
            <a:extLst>
              <a:ext uri="{FF2B5EF4-FFF2-40B4-BE49-F238E27FC236}">
                <a16:creationId xmlns:a16="http://schemas.microsoft.com/office/drawing/2014/main" id="{35987963-93CC-5392-8761-9D459E2F7BB5}"/>
              </a:ext>
            </a:extLst>
          </p:cNvPr>
          <p:cNvSpPr>
            <a:spLocks noRot="1" noChangeArrowheads="1" noTextEdit="1"/>
          </p:cNvSpPr>
          <p:nvPr>
            <p:ph type="sldImg"/>
          </p:nvPr>
        </p:nvSpPr>
        <p:spPr>
          <a:ln/>
        </p:spPr>
      </p:sp>
      <p:sp>
        <p:nvSpPr>
          <p:cNvPr id="29699" name="Rectangle 3">
            <a:extLst>
              <a:ext uri="{FF2B5EF4-FFF2-40B4-BE49-F238E27FC236}">
                <a16:creationId xmlns:a16="http://schemas.microsoft.com/office/drawing/2014/main" id="{82B0479E-9D46-E73A-3F60-D2AE62D4A53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C9668FD-3B8C-B5F1-616D-A61320C37A89}"/>
              </a:ext>
            </a:extLst>
          </p:cNvPr>
          <p:cNvSpPr>
            <a:spLocks noGrp="1" noChangeArrowheads="1"/>
          </p:cNvSpPr>
          <p:nvPr>
            <p:ph type="sldNum" sz="quarter" idx="5"/>
          </p:nvPr>
        </p:nvSpPr>
        <p:spPr>
          <a:ln/>
        </p:spPr>
        <p:txBody>
          <a:bodyPr/>
          <a:lstStyle/>
          <a:p>
            <a:fld id="{E684CAB9-361A-4775-9E86-3C6CDB4B315E}" type="slidenum">
              <a:rPr lang="en-GB" altLang="en-US"/>
              <a:pPr/>
              <a:t>4</a:t>
            </a:fld>
            <a:endParaRPr lang="en-GB" altLang="en-US"/>
          </a:p>
        </p:txBody>
      </p:sp>
      <p:sp>
        <p:nvSpPr>
          <p:cNvPr id="30722" name="Rectangle 2">
            <a:extLst>
              <a:ext uri="{FF2B5EF4-FFF2-40B4-BE49-F238E27FC236}">
                <a16:creationId xmlns:a16="http://schemas.microsoft.com/office/drawing/2014/main" id="{39DCBDDB-3A77-0639-66C3-408F71ABD0C5}"/>
              </a:ext>
            </a:extLst>
          </p:cNvPr>
          <p:cNvSpPr>
            <a:spLocks noRot="1" noChangeArrowheads="1" noTextEdit="1"/>
          </p:cNvSpPr>
          <p:nvPr>
            <p:ph type="sldImg"/>
          </p:nvPr>
        </p:nvSpPr>
        <p:spPr>
          <a:ln/>
        </p:spPr>
      </p:sp>
      <p:sp>
        <p:nvSpPr>
          <p:cNvPr id="30723" name="Rectangle 3">
            <a:extLst>
              <a:ext uri="{FF2B5EF4-FFF2-40B4-BE49-F238E27FC236}">
                <a16:creationId xmlns:a16="http://schemas.microsoft.com/office/drawing/2014/main" id="{DB54E200-03C3-4D1A-CFC1-FAD9E54B7DA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86E3068-5B9B-BC00-4FD7-F1D62A372089}"/>
              </a:ext>
            </a:extLst>
          </p:cNvPr>
          <p:cNvSpPr>
            <a:spLocks noGrp="1" noChangeArrowheads="1"/>
          </p:cNvSpPr>
          <p:nvPr>
            <p:ph type="sldNum" sz="quarter" idx="5"/>
          </p:nvPr>
        </p:nvSpPr>
        <p:spPr>
          <a:ln/>
        </p:spPr>
        <p:txBody>
          <a:bodyPr/>
          <a:lstStyle/>
          <a:p>
            <a:fld id="{FF9F7029-7D97-49B6-953E-F7007D82BE29}" type="slidenum">
              <a:rPr lang="en-GB" altLang="en-US"/>
              <a:pPr/>
              <a:t>5</a:t>
            </a:fld>
            <a:endParaRPr lang="en-GB" altLang="en-US"/>
          </a:p>
        </p:txBody>
      </p:sp>
      <p:sp>
        <p:nvSpPr>
          <p:cNvPr id="31746" name="Rectangle 2">
            <a:extLst>
              <a:ext uri="{FF2B5EF4-FFF2-40B4-BE49-F238E27FC236}">
                <a16:creationId xmlns:a16="http://schemas.microsoft.com/office/drawing/2014/main" id="{F793E612-2020-3EA5-BB2B-4ABC475B90DD}"/>
              </a:ext>
            </a:extLst>
          </p:cNvPr>
          <p:cNvSpPr>
            <a:spLocks noRot="1" noChangeArrowheads="1" noTextEdit="1"/>
          </p:cNvSpPr>
          <p:nvPr>
            <p:ph type="sldImg"/>
          </p:nvPr>
        </p:nvSpPr>
        <p:spPr>
          <a:ln/>
        </p:spPr>
      </p:sp>
      <p:sp>
        <p:nvSpPr>
          <p:cNvPr id="31747" name="Rectangle 3">
            <a:extLst>
              <a:ext uri="{FF2B5EF4-FFF2-40B4-BE49-F238E27FC236}">
                <a16:creationId xmlns:a16="http://schemas.microsoft.com/office/drawing/2014/main" id="{948B4238-1A38-1D3A-7594-A1A77B14DC6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B6E315-CBAB-5793-BBE6-618EADB87780}"/>
              </a:ext>
            </a:extLst>
          </p:cNvPr>
          <p:cNvSpPr>
            <a:spLocks noGrp="1" noChangeArrowheads="1"/>
          </p:cNvSpPr>
          <p:nvPr>
            <p:ph type="sldNum" sz="quarter" idx="5"/>
          </p:nvPr>
        </p:nvSpPr>
        <p:spPr>
          <a:ln/>
        </p:spPr>
        <p:txBody>
          <a:bodyPr/>
          <a:lstStyle/>
          <a:p>
            <a:fld id="{EEE0A063-0501-47BD-95AD-5E2AFCBE201D}" type="slidenum">
              <a:rPr lang="en-GB" altLang="en-US"/>
              <a:pPr/>
              <a:t>6</a:t>
            </a:fld>
            <a:endParaRPr lang="en-GB" altLang="en-US"/>
          </a:p>
        </p:txBody>
      </p:sp>
      <p:sp>
        <p:nvSpPr>
          <p:cNvPr id="32770" name="Rectangle 2">
            <a:extLst>
              <a:ext uri="{FF2B5EF4-FFF2-40B4-BE49-F238E27FC236}">
                <a16:creationId xmlns:a16="http://schemas.microsoft.com/office/drawing/2014/main" id="{118E9286-F2AB-658C-CDFF-6035D0F95FC3}"/>
              </a:ext>
            </a:extLst>
          </p:cNvPr>
          <p:cNvSpPr>
            <a:spLocks noRot="1" noChangeArrowheads="1" noTextEdit="1"/>
          </p:cNvSpPr>
          <p:nvPr>
            <p:ph type="sldImg"/>
          </p:nvPr>
        </p:nvSpPr>
        <p:spPr>
          <a:ln/>
        </p:spPr>
      </p:sp>
      <p:sp>
        <p:nvSpPr>
          <p:cNvPr id="32771" name="Rectangle 3">
            <a:extLst>
              <a:ext uri="{FF2B5EF4-FFF2-40B4-BE49-F238E27FC236}">
                <a16:creationId xmlns:a16="http://schemas.microsoft.com/office/drawing/2014/main" id="{B5B26F93-109B-016F-5B69-004879D10DC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FC5C667-8F43-E9AB-D428-987AEF0E63D8}"/>
              </a:ext>
            </a:extLst>
          </p:cNvPr>
          <p:cNvSpPr>
            <a:spLocks noGrp="1" noChangeArrowheads="1"/>
          </p:cNvSpPr>
          <p:nvPr>
            <p:ph type="sldNum" sz="quarter" idx="5"/>
          </p:nvPr>
        </p:nvSpPr>
        <p:spPr>
          <a:ln/>
        </p:spPr>
        <p:txBody>
          <a:bodyPr/>
          <a:lstStyle/>
          <a:p>
            <a:fld id="{0A1A6843-639F-40D6-9AE0-C3FFE639A835}" type="slidenum">
              <a:rPr lang="en-GB" altLang="en-US"/>
              <a:pPr/>
              <a:t>7</a:t>
            </a:fld>
            <a:endParaRPr lang="en-GB" altLang="en-US"/>
          </a:p>
        </p:txBody>
      </p:sp>
      <p:sp>
        <p:nvSpPr>
          <p:cNvPr id="33794" name="Rectangle 2">
            <a:extLst>
              <a:ext uri="{FF2B5EF4-FFF2-40B4-BE49-F238E27FC236}">
                <a16:creationId xmlns:a16="http://schemas.microsoft.com/office/drawing/2014/main" id="{A5AE9B6E-2175-5EDB-FE29-C6ED80A2330E}"/>
              </a:ext>
            </a:extLst>
          </p:cNvPr>
          <p:cNvSpPr>
            <a:spLocks noRot="1" noChangeArrowheads="1" noTextEdit="1"/>
          </p:cNvSpPr>
          <p:nvPr>
            <p:ph type="sldImg"/>
          </p:nvPr>
        </p:nvSpPr>
        <p:spPr>
          <a:ln/>
        </p:spPr>
      </p:sp>
      <p:sp>
        <p:nvSpPr>
          <p:cNvPr id="33795" name="Rectangle 3">
            <a:extLst>
              <a:ext uri="{FF2B5EF4-FFF2-40B4-BE49-F238E27FC236}">
                <a16:creationId xmlns:a16="http://schemas.microsoft.com/office/drawing/2014/main" id="{E3934BFE-1C9E-6A2F-3CC2-1FF26B264C6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8B19A4C-522A-7C92-3BBE-8B4C3A4AA94E}"/>
              </a:ext>
            </a:extLst>
          </p:cNvPr>
          <p:cNvSpPr>
            <a:spLocks noGrp="1" noChangeArrowheads="1"/>
          </p:cNvSpPr>
          <p:nvPr>
            <p:ph type="sldNum" sz="quarter" idx="5"/>
          </p:nvPr>
        </p:nvSpPr>
        <p:spPr>
          <a:ln/>
        </p:spPr>
        <p:txBody>
          <a:bodyPr/>
          <a:lstStyle/>
          <a:p>
            <a:fld id="{DCE860E5-69E5-4D2A-B3BC-D1405DE50225}" type="slidenum">
              <a:rPr lang="en-GB" altLang="en-US"/>
              <a:pPr/>
              <a:t>8</a:t>
            </a:fld>
            <a:endParaRPr lang="en-GB" altLang="en-US"/>
          </a:p>
        </p:txBody>
      </p:sp>
      <p:sp>
        <p:nvSpPr>
          <p:cNvPr id="34818" name="Rectangle 2">
            <a:extLst>
              <a:ext uri="{FF2B5EF4-FFF2-40B4-BE49-F238E27FC236}">
                <a16:creationId xmlns:a16="http://schemas.microsoft.com/office/drawing/2014/main" id="{966704B5-36A0-4BF0-7188-8564AE627E77}"/>
              </a:ext>
            </a:extLst>
          </p:cNvPr>
          <p:cNvSpPr>
            <a:spLocks noRot="1" noChangeArrowheads="1" noTextEdit="1"/>
          </p:cNvSpPr>
          <p:nvPr>
            <p:ph type="sldImg"/>
          </p:nvPr>
        </p:nvSpPr>
        <p:spPr>
          <a:ln/>
        </p:spPr>
      </p:sp>
      <p:sp>
        <p:nvSpPr>
          <p:cNvPr id="34819" name="Rectangle 3">
            <a:extLst>
              <a:ext uri="{FF2B5EF4-FFF2-40B4-BE49-F238E27FC236}">
                <a16:creationId xmlns:a16="http://schemas.microsoft.com/office/drawing/2014/main" id="{81171083-EDCB-3899-55A5-091B2EED087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4E3EEC9-64AF-A7FF-8761-82F1FB261982}"/>
              </a:ext>
            </a:extLst>
          </p:cNvPr>
          <p:cNvSpPr>
            <a:spLocks noGrp="1" noChangeArrowheads="1"/>
          </p:cNvSpPr>
          <p:nvPr>
            <p:ph type="sldNum" sz="quarter" idx="5"/>
          </p:nvPr>
        </p:nvSpPr>
        <p:spPr>
          <a:ln/>
        </p:spPr>
        <p:txBody>
          <a:bodyPr/>
          <a:lstStyle/>
          <a:p>
            <a:fld id="{47D4AC90-9B50-4BBC-A165-DD8F303CC040}" type="slidenum">
              <a:rPr lang="en-GB" altLang="en-US"/>
              <a:pPr/>
              <a:t>9</a:t>
            </a:fld>
            <a:endParaRPr lang="en-GB" altLang="en-US"/>
          </a:p>
        </p:txBody>
      </p:sp>
      <p:sp>
        <p:nvSpPr>
          <p:cNvPr id="35842" name="Rectangle 2">
            <a:extLst>
              <a:ext uri="{FF2B5EF4-FFF2-40B4-BE49-F238E27FC236}">
                <a16:creationId xmlns:a16="http://schemas.microsoft.com/office/drawing/2014/main" id="{28BA61B7-388D-F759-51C1-8F6DBAFC8F30}"/>
              </a:ext>
            </a:extLst>
          </p:cNvPr>
          <p:cNvSpPr>
            <a:spLocks noRot="1" noChangeArrowheads="1" noTextEdit="1"/>
          </p:cNvSpPr>
          <p:nvPr>
            <p:ph type="sldImg"/>
          </p:nvPr>
        </p:nvSpPr>
        <p:spPr>
          <a:ln/>
        </p:spPr>
      </p:sp>
      <p:sp>
        <p:nvSpPr>
          <p:cNvPr id="35843" name="Rectangle 3">
            <a:extLst>
              <a:ext uri="{FF2B5EF4-FFF2-40B4-BE49-F238E27FC236}">
                <a16:creationId xmlns:a16="http://schemas.microsoft.com/office/drawing/2014/main" id="{105F562A-6AA9-956F-9BC5-2DF83DDB7284}"/>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F667827-F14A-72EA-5921-98525F5F36F1}"/>
              </a:ext>
            </a:extLst>
          </p:cNvPr>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a:t>Click to edit Master title style</a:t>
            </a:r>
          </a:p>
        </p:txBody>
      </p:sp>
      <p:sp>
        <p:nvSpPr>
          <p:cNvPr id="5123" name="Rectangle 3">
            <a:extLst>
              <a:ext uri="{FF2B5EF4-FFF2-40B4-BE49-F238E27FC236}">
                <a16:creationId xmlns:a16="http://schemas.microsoft.com/office/drawing/2014/main" id="{495F65D8-3CD8-CFC3-288D-BBA6DD76E5D1}"/>
              </a:ext>
            </a:extLst>
          </p:cNvPr>
          <p:cNvSpPr>
            <a:spLocks noGrp="1" noChangeArrowheads="1"/>
          </p:cNvSpPr>
          <p:nvPr>
            <p:ph type="subTitle" idx="1"/>
          </p:nvPr>
        </p:nvSpPr>
        <p:spPr>
          <a:xfrm>
            <a:off x="1981200" y="3962400"/>
            <a:ext cx="6553200" cy="1752600"/>
          </a:xfrm>
        </p:spPr>
        <p:txBody>
          <a:bodyPr/>
          <a:lstStyle>
            <a:lvl1pPr marL="0" indent="0">
              <a:buFont typeface="Wingdings" panose="05000000000000000000" pitchFamily="2" charset="2"/>
              <a:buNone/>
              <a:defRPr sz="2800"/>
            </a:lvl1pPr>
          </a:lstStyle>
          <a:p>
            <a:pPr lvl="0"/>
            <a:r>
              <a:rPr lang="en-US" altLang="en-US" noProof="0"/>
              <a:t>Click to edit Master subtitle style</a:t>
            </a:r>
          </a:p>
        </p:txBody>
      </p:sp>
      <p:sp>
        <p:nvSpPr>
          <p:cNvPr id="5124" name="Rectangle 4">
            <a:extLst>
              <a:ext uri="{FF2B5EF4-FFF2-40B4-BE49-F238E27FC236}">
                <a16:creationId xmlns:a16="http://schemas.microsoft.com/office/drawing/2014/main" id="{A1EFD60D-CDE2-FB07-BFE6-84964C56F6CE}"/>
              </a:ext>
            </a:extLst>
          </p:cNvPr>
          <p:cNvSpPr>
            <a:spLocks noGrp="1" noChangeArrowheads="1"/>
          </p:cNvSpPr>
          <p:nvPr>
            <p:ph type="dt" sz="half" idx="2"/>
          </p:nvPr>
        </p:nvSpPr>
        <p:spPr/>
        <p:txBody>
          <a:bodyPr/>
          <a:lstStyle>
            <a:lvl1pPr>
              <a:defRPr/>
            </a:lvl1pPr>
          </a:lstStyle>
          <a:p>
            <a:endParaRPr lang="en-US" altLang="en-US"/>
          </a:p>
        </p:txBody>
      </p:sp>
      <p:sp>
        <p:nvSpPr>
          <p:cNvPr id="5125" name="Rectangle 5">
            <a:extLst>
              <a:ext uri="{FF2B5EF4-FFF2-40B4-BE49-F238E27FC236}">
                <a16:creationId xmlns:a16="http://schemas.microsoft.com/office/drawing/2014/main" id="{7B4BDC87-A229-011B-9CFF-FC275D4A536E}"/>
              </a:ext>
            </a:extLst>
          </p:cNvPr>
          <p:cNvSpPr>
            <a:spLocks noGrp="1" noChangeArrowheads="1"/>
          </p:cNvSpPr>
          <p:nvPr>
            <p:ph type="ftr" sz="quarter" idx="3"/>
          </p:nvPr>
        </p:nvSpPr>
        <p:spPr>
          <a:xfrm>
            <a:off x="3124200" y="6243638"/>
            <a:ext cx="2895600" cy="457200"/>
          </a:xfrm>
        </p:spPr>
        <p:txBody>
          <a:bodyPr/>
          <a:lstStyle>
            <a:lvl1pPr>
              <a:defRPr/>
            </a:lvl1pPr>
          </a:lstStyle>
          <a:p>
            <a:endParaRPr lang="en-US" altLang="en-US"/>
          </a:p>
        </p:txBody>
      </p:sp>
      <p:sp>
        <p:nvSpPr>
          <p:cNvPr id="5126" name="Rectangle 6">
            <a:extLst>
              <a:ext uri="{FF2B5EF4-FFF2-40B4-BE49-F238E27FC236}">
                <a16:creationId xmlns:a16="http://schemas.microsoft.com/office/drawing/2014/main" id="{371EDA39-B3DC-003D-E1B8-54AC511F4979}"/>
              </a:ext>
            </a:extLst>
          </p:cNvPr>
          <p:cNvSpPr>
            <a:spLocks noGrp="1" noChangeArrowheads="1"/>
          </p:cNvSpPr>
          <p:nvPr>
            <p:ph type="sldNum" sz="quarter" idx="4"/>
          </p:nvPr>
        </p:nvSpPr>
        <p:spPr/>
        <p:txBody>
          <a:bodyPr/>
          <a:lstStyle>
            <a:lvl1pPr>
              <a:defRPr/>
            </a:lvl1pPr>
          </a:lstStyle>
          <a:p>
            <a:fld id="{207ADA8C-BCBF-489F-A571-92F200D88619}" type="slidenum">
              <a:rPr lang="en-US" altLang="en-US"/>
              <a:pPr/>
              <a:t>‹#›</a:t>
            </a:fld>
            <a:endParaRPr lang="en-US" altLang="en-US"/>
          </a:p>
        </p:txBody>
      </p:sp>
      <p:sp>
        <p:nvSpPr>
          <p:cNvPr id="5127" name="Freeform 7">
            <a:extLst>
              <a:ext uri="{FF2B5EF4-FFF2-40B4-BE49-F238E27FC236}">
                <a16:creationId xmlns:a16="http://schemas.microsoft.com/office/drawing/2014/main" id="{78E70826-0531-5D5F-CB8E-3DF58AD949B4}"/>
              </a:ext>
            </a:extLst>
          </p:cNvPr>
          <p:cNvSpPr>
            <a:spLocks noChangeArrowheads="1"/>
          </p:cNvSpPr>
          <p:nvPr/>
        </p:nvSpPr>
        <p:spPr bwMode="auto">
          <a:xfrm>
            <a:off x="609600" y="1219200"/>
            <a:ext cx="7924800" cy="9144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5128" name="Line 8">
            <a:extLst>
              <a:ext uri="{FF2B5EF4-FFF2-40B4-BE49-F238E27FC236}">
                <a16:creationId xmlns:a16="http://schemas.microsoft.com/office/drawing/2014/main" id="{31098D7B-8323-22A4-8C0E-25F73ED22071}"/>
              </a:ext>
            </a:extLst>
          </p:cNvPr>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EBE15F-AD2D-A2DE-D669-40476A101CC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2AFA0FE-FAEE-367A-2316-C498BD37C23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06D5888-9D88-9BCA-ACBB-44D94F2D8B7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15B5416-DB87-270C-B974-C4C068E8AC2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DC41164-26BB-9859-5509-A2B800055036}"/>
              </a:ext>
            </a:extLst>
          </p:cNvPr>
          <p:cNvSpPr>
            <a:spLocks noGrp="1"/>
          </p:cNvSpPr>
          <p:nvPr>
            <p:ph type="sldNum" sz="quarter" idx="12"/>
          </p:nvPr>
        </p:nvSpPr>
        <p:spPr/>
        <p:txBody>
          <a:bodyPr/>
          <a:lstStyle>
            <a:lvl1pPr>
              <a:defRPr/>
            </a:lvl1pPr>
          </a:lstStyle>
          <a:p>
            <a:fld id="{80CC25E5-C528-4AEA-B65B-D450FB297D0E}" type="slidenum">
              <a:rPr lang="en-US" altLang="en-US"/>
              <a:pPr/>
              <a:t>‹#›</a:t>
            </a:fld>
            <a:endParaRPr lang="en-US" altLang="en-US"/>
          </a:p>
        </p:txBody>
      </p:sp>
    </p:spTree>
    <p:extLst>
      <p:ext uri="{BB962C8B-B14F-4D97-AF65-F5344CB8AC3E}">
        <p14:creationId xmlns:p14="http://schemas.microsoft.com/office/powerpoint/2010/main" val="3127052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79E1FE-53FB-BDF0-2B6A-186E2F6ACB6A}"/>
              </a:ext>
            </a:extLst>
          </p:cNvPr>
          <p:cNvSpPr>
            <a:spLocks noGrp="1"/>
          </p:cNvSpPr>
          <p:nvPr>
            <p:ph type="title" orient="vert"/>
          </p:nvPr>
        </p:nvSpPr>
        <p:spPr>
          <a:xfrm>
            <a:off x="6629400" y="277813"/>
            <a:ext cx="2057400" cy="5853112"/>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F284177-80C4-4460-C239-6D5207DD77FA}"/>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0C1417-56C6-6A90-0C93-0BB6DC184F1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702B187-ADF1-D16C-BE85-2A95B743FA8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BBB5FD0-11FD-885A-3B1E-537FC43B86A1}"/>
              </a:ext>
            </a:extLst>
          </p:cNvPr>
          <p:cNvSpPr>
            <a:spLocks noGrp="1"/>
          </p:cNvSpPr>
          <p:nvPr>
            <p:ph type="sldNum" sz="quarter" idx="12"/>
          </p:nvPr>
        </p:nvSpPr>
        <p:spPr/>
        <p:txBody>
          <a:bodyPr/>
          <a:lstStyle>
            <a:lvl1pPr>
              <a:defRPr/>
            </a:lvl1pPr>
          </a:lstStyle>
          <a:p>
            <a:fld id="{2FB3E88C-3C48-41D1-99D1-F9A65CF0CC6B}" type="slidenum">
              <a:rPr lang="en-US" altLang="en-US"/>
              <a:pPr/>
              <a:t>‹#›</a:t>
            </a:fld>
            <a:endParaRPr lang="en-US" altLang="en-US"/>
          </a:p>
        </p:txBody>
      </p:sp>
    </p:spTree>
    <p:extLst>
      <p:ext uri="{BB962C8B-B14F-4D97-AF65-F5344CB8AC3E}">
        <p14:creationId xmlns:p14="http://schemas.microsoft.com/office/powerpoint/2010/main" val="34930131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34D3E-4C0E-89A3-C078-637D20FC4BF2}"/>
              </a:ext>
            </a:extLst>
          </p:cNvPr>
          <p:cNvSpPr>
            <a:spLocks noGrp="1"/>
          </p:cNvSpPr>
          <p:nvPr>
            <p:ph type="title"/>
          </p:nvPr>
        </p:nvSpPr>
        <p:spPr>
          <a:xfrm>
            <a:off x="457200" y="277813"/>
            <a:ext cx="8229600" cy="1139825"/>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2E8BD5-407D-88BD-D71C-B5830D309D56}"/>
              </a:ext>
            </a:extLst>
          </p:cNvPr>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EADCA0C-FC76-3BE6-C79B-4F949B0A83FC}"/>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B0DCA69-FF2A-58B7-22B7-D62E23D8355E}"/>
              </a:ext>
            </a:extLst>
          </p:cNvPr>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7E1761C-E3B5-41E9-1466-58522406D03A}"/>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92F457A4-F69D-75F5-CDD3-53147EF199F2}"/>
              </a:ext>
            </a:extLst>
          </p:cNvPr>
          <p:cNvSpPr>
            <a:spLocks noGrp="1"/>
          </p:cNvSpPr>
          <p:nvPr>
            <p:ph type="sldNum" sz="quarter" idx="12"/>
          </p:nvPr>
        </p:nvSpPr>
        <p:spPr>
          <a:xfrm>
            <a:off x="6553200" y="6243638"/>
            <a:ext cx="2133600" cy="457200"/>
          </a:xfrm>
        </p:spPr>
        <p:txBody>
          <a:bodyPr/>
          <a:lstStyle>
            <a:lvl1pPr>
              <a:defRPr/>
            </a:lvl1pPr>
          </a:lstStyle>
          <a:p>
            <a:fld id="{FE0E75B7-592A-42B8-8775-13FD77B62FE0}" type="slidenum">
              <a:rPr lang="en-US" altLang="en-US"/>
              <a:pPr/>
              <a:t>‹#›</a:t>
            </a:fld>
            <a:endParaRPr lang="en-US" altLang="en-US"/>
          </a:p>
        </p:txBody>
      </p:sp>
    </p:spTree>
    <p:extLst>
      <p:ext uri="{BB962C8B-B14F-4D97-AF65-F5344CB8AC3E}">
        <p14:creationId xmlns:p14="http://schemas.microsoft.com/office/powerpoint/2010/main" val="498846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A09A9-DEB8-0592-A87D-249F6743E63D}"/>
              </a:ext>
            </a:extLst>
          </p:cNvPr>
          <p:cNvSpPr>
            <a:spLocks noGrp="1"/>
          </p:cNvSpPr>
          <p:nvPr>
            <p:ph type="title"/>
          </p:nvPr>
        </p:nvSpPr>
        <p:spPr>
          <a:xfrm>
            <a:off x="457200" y="277813"/>
            <a:ext cx="8229600" cy="1139825"/>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AD1117-401E-259A-1EA6-33827A251B3C}"/>
              </a:ext>
            </a:extLst>
          </p:cNvPr>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0525C9A-8435-ADE8-699A-E086FBA4DEDF}"/>
              </a:ext>
            </a:extLst>
          </p:cNvPr>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a:extLst>
              <a:ext uri="{FF2B5EF4-FFF2-40B4-BE49-F238E27FC236}">
                <a16:creationId xmlns:a16="http://schemas.microsoft.com/office/drawing/2014/main" id="{56F3E9AE-7B1B-E44B-626C-A468FF700901}"/>
              </a:ext>
            </a:extLst>
          </p:cNvPr>
          <p:cNvSpPr>
            <a:spLocks noGrp="1"/>
          </p:cNvSpPr>
          <p:nvPr>
            <p:ph sz="quarter" idx="3"/>
          </p:nvPr>
        </p:nvSpPr>
        <p:spPr>
          <a:xfrm>
            <a:off x="4648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Date Placeholder 5">
            <a:extLst>
              <a:ext uri="{FF2B5EF4-FFF2-40B4-BE49-F238E27FC236}">
                <a16:creationId xmlns:a16="http://schemas.microsoft.com/office/drawing/2014/main" id="{8966B947-6E4B-0169-8C71-D529D05B9DE9}"/>
              </a:ext>
            </a:extLst>
          </p:cNvPr>
          <p:cNvSpPr>
            <a:spLocks noGrp="1"/>
          </p:cNvSpPr>
          <p:nvPr>
            <p:ph type="dt" sz="half" idx="10"/>
          </p:nvPr>
        </p:nvSpPr>
        <p:spPr>
          <a:xfrm>
            <a:off x="457200" y="6243638"/>
            <a:ext cx="2133600" cy="457200"/>
          </a:xfrm>
        </p:spPr>
        <p:txBody>
          <a:bodyPr/>
          <a:lstStyle>
            <a:lvl1pPr>
              <a:defRPr/>
            </a:lvl1pPr>
          </a:lstStyle>
          <a:p>
            <a:endParaRPr lang="en-US" altLang="en-US"/>
          </a:p>
        </p:txBody>
      </p:sp>
      <p:sp>
        <p:nvSpPr>
          <p:cNvPr id="7" name="Footer Placeholder 6">
            <a:extLst>
              <a:ext uri="{FF2B5EF4-FFF2-40B4-BE49-F238E27FC236}">
                <a16:creationId xmlns:a16="http://schemas.microsoft.com/office/drawing/2014/main" id="{FB815A1D-35B9-2F9E-349C-DB06E7F88F23}"/>
              </a:ext>
            </a:extLst>
          </p:cNvPr>
          <p:cNvSpPr>
            <a:spLocks noGrp="1"/>
          </p:cNvSpPr>
          <p:nvPr>
            <p:ph type="ftr" sz="quarter" idx="11"/>
          </p:nvPr>
        </p:nvSpPr>
        <p:spPr>
          <a:xfrm>
            <a:off x="3124200" y="6248400"/>
            <a:ext cx="2895600" cy="457200"/>
          </a:xfrm>
        </p:spPr>
        <p:txBody>
          <a:bodyPr/>
          <a:lstStyle>
            <a:lvl1pPr>
              <a:defRPr/>
            </a:lvl1pPr>
          </a:lstStyle>
          <a:p>
            <a:endParaRPr lang="en-US" altLang="en-US"/>
          </a:p>
        </p:txBody>
      </p:sp>
      <p:sp>
        <p:nvSpPr>
          <p:cNvPr id="8" name="Slide Number Placeholder 7">
            <a:extLst>
              <a:ext uri="{FF2B5EF4-FFF2-40B4-BE49-F238E27FC236}">
                <a16:creationId xmlns:a16="http://schemas.microsoft.com/office/drawing/2014/main" id="{C405DFAA-AF6F-FA24-399F-837B0C248F6D}"/>
              </a:ext>
            </a:extLst>
          </p:cNvPr>
          <p:cNvSpPr>
            <a:spLocks noGrp="1"/>
          </p:cNvSpPr>
          <p:nvPr>
            <p:ph type="sldNum" sz="quarter" idx="12"/>
          </p:nvPr>
        </p:nvSpPr>
        <p:spPr>
          <a:xfrm>
            <a:off x="6553200" y="6243638"/>
            <a:ext cx="2133600" cy="457200"/>
          </a:xfrm>
        </p:spPr>
        <p:txBody>
          <a:bodyPr/>
          <a:lstStyle>
            <a:lvl1pPr>
              <a:defRPr/>
            </a:lvl1pPr>
          </a:lstStyle>
          <a:p>
            <a:fld id="{9F484998-7DCB-4E72-88EE-DE9C7F4FEDEB}" type="slidenum">
              <a:rPr lang="en-US" altLang="en-US"/>
              <a:pPr/>
              <a:t>‹#›</a:t>
            </a:fld>
            <a:endParaRPr lang="en-US" altLang="en-US"/>
          </a:p>
        </p:txBody>
      </p:sp>
    </p:spTree>
    <p:extLst>
      <p:ext uri="{BB962C8B-B14F-4D97-AF65-F5344CB8AC3E}">
        <p14:creationId xmlns:p14="http://schemas.microsoft.com/office/powerpoint/2010/main" val="768260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51844-9ED8-1217-25E7-C116689589E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3AEA12-6062-CBE9-9D59-6DF882BD05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4AB3B56-CFAC-A811-3366-17314721DED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7A570D0-ECEB-74AB-C0EC-6D2081E694F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4E86F7A-C433-C862-C28F-83E9599C1072}"/>
              </a:ext>
            </a:extLst>
          </p:cNvPr>
          <p:cNvSpPr>
            <a:spLocks noGrp="1"/>
          </p:cNvSpPr>
          <p:nvPr>
            <p:ph type="sldNum" sz="quarter" idx="12"/>
          </p:nvPr>
        </p:nvSpPr>
        <p:spPr/>
        <p:txBody>
          <a:bodyPr/>
          <a:lstStyle>
            <a:lvl1pPr>
              <a:defRPr/>
            </a:lvl1pPr>
          </a:lstStyle>
          <a:p>
            <a:fld id="{8F957964-982C-45C7-9400-01DCD7D43A0A}" type="slidenum">
              <a:rPr lang="en-US" altLang="en-US"/>
              <a:pPr/>
              <a:t>‹#›</a:t>
            </a:fld>
            <a:endParaRPr lang="en-US" altLang="en-US"/>
          </a:p>
        </p:txBody>
      </p:sp>
    </p:spTree>
    <p:extLst>
      <p:ext uri="{BB962C8B-B14F-4D97-AF65-F5344CB8AC3E}">
        <p14:creationId xmlns:p14="http://schemas.microsoft.com/office/powerpoint/2010/main" val="4005315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13174-0AF8-6317-73C3-383AEA3375B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5541F7-DAAC-1C4B-89CD-FA5458E1E5E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B44CA956-DE25-56DB-DF88-F1E0EE48CD6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05DD67F-21CF-812B-82C7-8256BC3F499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6C59949-9F64-564D-960A-D5CD36BFE899}"/>
              </a:ext>
            </a:extLst>
          </p:cNvPr>
          <p:cNvSpPr>
            <a:spLocks noGrp="1"/>
          </p:cNvSpPr>
          <p:nvPr>
            <p:ph type="sldNum" sz="quarter" idx="12"/>
          </p:nvPr>
        </p:nvSpPr>
        <p:spPr/>
        <p:txBody>
          <a:bodyPr/>
          <a:lstStyle>
            <a:lvl1pPr>
              <a:defRPr/>
            </a:lvl1pPr>
          </a:lstStyle>
          <a:p>
            <a:fld id="{BA1C5802-CFBE-4964-B01C-5E200F015C7C}" type="slidenum">
              <a:rPr lang="en-US" altLang="en-US"/>
              <a:pPr/>
              <a:t>‹#›</a:t>
            </a:fld>
            <a:endParaRPr lang="en-US" altLang="en-US"/>
          </a:p>
        </p:txBody>
      </p:sp>
    </p:spTree>
    <p:extLst>
      <p:ext uri="{BB962C8B-B14F-4D97-AF65-F5344CB8AC3E}">
        <p14:creationId xmlns:p14="http://schemas.microsoft.com/office/powerpoint/2010/main" val="19452511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B3ADD-37F1-2155-1A43-BAA93BF970E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B9C36BB-C414-F424-B370-4382AF377423}"/>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FA87089-ABE3-06A5-A8A4-094BF54D73AB}"/>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A9714D5-4F15-09BD-AA91-8559EE13F75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F851314-6D8F-1B02-B18A-14595C76BFE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E010127-8C92-CCF5-4C67-12E089D5E256}"/>
              </a:ext>
            </a:extLst>
          </p:cNvPr>
          <p:cNvSpPr>
            <a:spLocks noGrp="1"/>
          </p:cNvSpPr>
          <p:nvPr>
            <p:ph type="sldNum" sz="quarter" idx="12"/>
          </p:nvPr>
        </p:nvSpPr>
        <p:spPr/>
        <p:txBody>
          <a:bodyPr/>
          <a:lstStyle>
            <a:lvl1pPr>
              <a:defRPr/>
            </a:lvl1pPr>
          </a:lstStyle>
          <a:p>
            <a:fld id="{EDDCDB13-D267-4BCD-9906-FF02AB21FED5}" type="slidenum">
              <a:rPr lang="en-US" altLang="en-US"/>
              <a:pPr/>
              <a:t>‹#›</a:t>
            </a:fld>
            <a:endParaRPr lang="en-US" altLang="en-US"/>
          </a:p>
        </p:txBody>
      </p:sp>
    </p:spTree>
    <p:extLst>
      <p:ext uri="{BB962C8B-B14F-4D97-AF65-F5344CB8AC3E}">
        <p14:creationId xmlns:p14="http://schemas.microsoft.com/office/powerpoint/2010/main" val="835705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125C9-6F5E-9235-4BCB-1033697ED163}"/>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2E2D86B-71D3-01C6-FFCA-A3C6D40B5F3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EBB718-CCBB-FB4E-2C7B-5E8AF4DD406B}"/>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1C74A1D-302D-680D-D851-CF4F62F6E1D4}"/>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1560693-3122-B320-E1CE-37078D301D78}"/>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F444B07-35BC-AC37-3EF0-38BF2199385D}"/>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DF34A679-DC7A-4263-BC6F-2C75445FB459}"/>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8A850105-F17A-9269-FD5D-396FC9C5302A}"/>
              </a:ext>
            </a:extLst>
          </p:cNvPr>
          <p:cNvSpPr>
            <a:spLocks noGrp="1"/>
          </p:cNvSpPr>
          <p:nvPr>
            <p:ph type="sldNum" sz="quarter" idx="12"/>
          </p:nvPr>
        </p:nvSpPr>
        <p:spPr/>
        <p:txBody>
          <a:bodyPr/>
          <a:lstStyle>
            <a:lvl1pPr>
              <a:defRPr/>
            </a:lvl1pPr>
          </a:lstStyle>
          <a:p>
            <a:fld id="{CCB6B1C6-3E3A-4194-9C80-3AF4A5F4C413}" type="slidenum">
              <a:rPr lang="en-US" altLang="en-US"/>
              <a:pPr/>
              <a:t>‹#›</a:t>
            </a:fld>
            <a:endParaRPr lang="en-US" altLang="en-US"/>
          </a:p>
        </p:txBody>
      </p:sp>
    </p:spTree>
    <p:extLst>
      <p:ext uri="{BB962C8B-B14F-4D97-AF65-F5344CB8AC3E}">
        <p14:creationId xmlns:p14="http://schemas.microsoft.com/office/powerpoint/2010/main" val="3685709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8F33C-334F-B645-CF03-31434341A02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659307A-7B9E-5476-F5BC-17A0769831DA}"/>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2CF47C53-5996-40D2-2673-F6DD1E7B9DCA}"/>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3FD68514-04E4-8FED-BC8F-B983D7641320}"/>
              </a:ext>
            </a:extLst>
          </p:cNvPr>
          <p:cNvSpPr>
            <a:spLocks noGrp="1"/>
          </p:cNvSpPr>
          <p:nvPr>
            <p:ph type="sldNum" sz="quarter" idx="12"/>
          </p:nvPr>
        </p:nvSpPr>
        <p:spPr/>
        <p:txBody>
          <a:bodyPr/>
          <a:lstStyle>
            <a:lvl1pPr>
              <a:defRPr/>
            </a:lvl1pPr>
          </a:lstStyle>
          <a:p>
            <a:fld id="{D3518C75-DE64-4BEC-866A-91882659E083}" type="slidenum">
              <a:rPr lang="en-US" altLang="en-US"/>
              <a:pPr/>
              <a:t>‹#›</a:t>
            </a:fld>
            <a:endParaRPr lang="en-US" altLang="en-US"/>
          </a:p>
        </p:txBody>
      </p:sp>
    </p:spTree>
    <p:extLst>
      <p:ext uri="{BB962C8B-B14F-4D97-AF65-F5344CB8AC3E}">
        <p14:creationId xmlns:p14="http://schemas.microsoft.com/office/powerpoint/2010/main" val="1225709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F75FE4-D3DB-BF48-E587-22B41D4A986C}"/>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605097AF-8D6C-0C71-C316-0A06CFE88752}"/>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18FE1AD7-1F05-1C43-A332-C8C6D9EE4E1B}"/>
              </a:ext>
            </a:extLst>
          </p:cNvPr>
          <p:cNvSpPr>
            <a:spLocks noGrp="1"/>
          </p:cNvSpPr>
          <p:nvPr>
            <p:ph type="sldNum" sz="quarter" idx="12"/>
          </p:nvPr>
        </p:nvSpPr>
        <p:spPr/>
        <p:txBody>
          <a:bodyPr/>
          <a:lstStyle>
            <a:lvl1pPr>
              <a:defRPr/>
            </a:lvl1pPr>
          </a:lstStyle>
          <a:p>
            <a:fld id="{11BE0450-1C91-4D3C-94BD-57BA830A8365}" type="slidenum">
              <a:rPr lang="en-US" altLang="en-US"/>
              <a:pPr/>
              <a:t>‹#›</a:t>
            </a:fld>
            <a:endParaRPr lang="en-US" altLang="en-US"/>
          </a:p>
        </p:txBody>
      </p:sp>
    </p:spTree>
    <p:extLst>
      <p:ext uri="{BB962C8B-B14F-4D97-AF65-F5344CB8AC3E}">
        <p14:creationId xmlns:p14="http://schemas.microsoft.com/office/powerpoint/2010/main" val="637456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8D81C3-8B90-10B4-E11A-07FC4E37F27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DBBF53A-F2B0-CD60-54D3-1E85462F218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4B6F3D8-D167-9522-1525-E5DCC6CE885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DC834D-0569-9039-2648-D459747C2EFE}"/>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36A6D78-667B-97E6-9910-5656A70B375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5D44932-3CB4-D80F-D600-5D2A29A3452A}"/>
              </a:ext>
            </a:extLst>
          </p:cNvPr>
          <p:cNvSpPr>
            <a:spLocks noGrp="1"/>
          </p:cNvSpPr>
          <p:nvPr>
            <p:ph type="sldNum" sz="quarter" idx="12"/>
          </p:nvPr>
        </p:nvSpPr>
        <p:spPr/>
        <p:txBody>
          <a:bodyPr/>
          <a:lstStyle>
            <a:lvl1pPr>
              <a:defRPr/>
            </a:lvl1pPr>
          </a:lstStyle>
          <a:p>
            <a:fld id="{9DBD95C3-D098-4B69-9FA4-F0409206D00E}" type="slidenum">
              <a:rPr lang="en-US" altLang="en-US"/>
              <a:pPr/>
              <a:t>‹#›</a:t>
            </a:fld>
            <a:endParaRPr lang="en-US" altLang="en-US"/>
          </a:p>
        </p:txBody>
      </p:sp>
    </p:spTree>
    <p:extLst>
      <p:ext uri="{BB962C8B-B14F-4D97-AF65-F5344CB8AC3E}">
        <p14:creationId xmlns:p14="http://schemas.microsoft.com/office/powerpoint/2010/main" val="602520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D7241-12F5-4D45-ADDD-AA94BDDEC0A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458A06C-BCF3-CDC0-C7EF-3857EBA4BDE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EE17857-8B71-FFBB-F6ED-DEFEAB94A1A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036814-D785-D18D-CBC8-5AE0FF2F18F7}"/>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90BE049-FE4B-E8D3-8B33-C472841BD9E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2D38A16-FE64-8B74-FF4D-8B0DC1DB12AD}"/>
              </a:ext>
            </a:extLst>
          </p:cNvPr>
          <p:cNvSpPr>
            <a:spLocks noGrp="1"/>
          </p:cNvSpPr>
          <p:nvPr>
            <p:ph type="sldNum" sz="quarter" idx="12"/>
          </p:nvPr>
        </p:nvSpPr>
        <p:spPr/>
        <p:txBody>
          <a:bodyPr/>
          <a:lstStyle>
            <a:lvl1pPr>
              <a:defRPr/>
            </a:lvl1pPr>
          </a:lstStyle>
          <a:p>
            <a:fld id="{E44E3CC0-9BD6-4220-861A-582669AF2992}" type="slidenum">
              <a:rPr lang="en-US" altLang="en-US"/>
              <a:pPr/>
              <a:t>‹#›</a:t>
            </a:fld>
            <a:endParaRPr lang="en-US" altLang="en-US"/>
          </a:p>
        </p:txBody>
      </p:sp>
    </p:spTree>
    <p:extLst>
      <p:ext uri="{BB962C8B-B14F-4D97-AF65-F5344CB8AC3E}">
        <p14:creationId xmlns:p14="http://schemas.microsoft.com/office/powerpoint/2010/main" val="1422414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C294A71-D4F9-3D7D-23B3-6A84C4FB18C5}"/>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4099" name="Rectangle 3">
            <a:extLst>
              <a:ext uri="{FF2B5EF4-FFF2-40B4-BE49-F238E27FC236}">
                <a16:creationId xmlns:a16="http://schemas.microsoft.com/office/drawing/2014/main" id="{BBE09031-F00A-5F33-A256-4E59DFF15A5A}"/>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F7C78083-379E-29CD-F07D-3276714649DE}"/>
              </a:ext>
            </a:extLst>
          </p:cNvPr>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mj-lt"/>
              </a:defRPr>
            </a:lvl1pPr>
          </a:lstStyle>
          <a:p>
            <a:endParaRPr lang="en-US" altLang="en-US"/>
          </a:p>
        </p:txBody>
      </p:sp>
      <p:sp>
        <p:nvSpPr>
          <p:cNvPr id="4101" name="Rectangle 5">
            <a:extLst>
              <a:ext uri="{FF2B5EF4-FFF2-40B4-BE49-F238E27FC236}">
                <a16:creationId xmlns:a16="http://schemas.microsoft.com/office/drawing/2014/main" id="{E89CD6A2-AC1C-096B-B2DD-0826EC6B2AEB}"/>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200">
                <a:latin typeface="+mj-lt"/>
              </a:defRPr>
            </a:lvl1pPr>
          </a:lstStyle>
          <a:p>
            <a:endParaRPr lang="en-US" altLang="en-US"/>
          </a:p>
        </p:txBody>
      </p:sp>
      <p:sp>
        <p:nvSpPr>
          <p:cNvPr id="4102" name="Rectangle 6">
            <a:extLst>
              <a:ext uri="{FF2B5EF4-FFF2-40B4-BE49-F238E27FC236}">
                <a16:creationId xmlns:a16="http://schemas.microsoft.com/office/drawing/2014/main" id="{CE2C0236-3B2D-5AB0-7E80-7066998E62F7}"/>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mj-lt"/>
              </a:defRPr>
            </a:lvl1pPr>
          </a:lstStyle>
          <a:p>
            <a:fld id="{27053577-83C7-4675-9A66-2D6F5D8EBB23}" type="slidenum">
              <a:rPr lang="en-US" altLang="en-US"/>
              <a:pPr/>
              <a:t>‹#›</a:t>
            </a:fld>
            <a:endParaRPr lang="en-US" altLang="en-US"/>
          </a:p>
        </p:txBody>
      </p:sp>
      <p:sp>
        <p:nvSpPr>
          <p:cNvPr id="4103" name="Freeform 7">
            <a:extLst>
              <a:ext uri="{FF2B5EF4-FFF2-40B4-BE49-F238E27FC236}">
                <a16:creationId xmlns:a16="http://schemas.microsoft.com/office/drawing/2014/main" id="{64466FCE-C978-3008-62EA-F98233F4C596}"/>
              </a:ext>
            </a:extLst>
          </p:cNvPr>
          <p:cNvSpPr>
            <a:spLocks noChangeArrowheads="1"/>
          </p:cNvSpPr>
          <p:nvPr/>
        </p:nvSpPr>
        <p:spPr bwMode="auto">
          <a:xfrm>
            <a:off x="381000" y="228600"/>
            <a:ext cx="8229600" cy="609600"/>
          </a:xfrm>
          <a:custGeom>
            <a:avLst/>
            <a:gdLst>
              <a:gd name="T0" fmla="*/ 0 w 1000"/>
              <a:gd name="T1" fmla="*/ 1000 h 1000"/>
              <a:gd name="T2" fmla="*/ 0 w 1000"/>
              <a:gd name="T3" fmla="*/ 0 h 1000"/>
              <a:gd name="T4" fmla="*/ 1000 w 1000"/>
              <a:gd name="T5" fmla="*/ 0 h 1000"/>
            </a:gdLst>
            <a:ahLst/>
            <a:cxnLst>
              <a:cxn ang="0">
                <a:pos x="T0" y="T1"/>
              </a:cxn>
              <a:cxn ang="0">
                <a:pos x="T2" y="T3"/>
              </a:cxn>
              <a:cxn ang="0">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GB"/>
          </a:p>
        </p:txBody>
      </p:sp>
      <p:sp>
        <p:nvSpPr>
          <p:cNvPr id="4104" name="Line 8">
            <a:extLst>
              <a:ext uri="{FF2B5EF4-FFF2-40B4-BE49-F238E27FC236}">
                <a16:creationId xmlns:a16="http://schemas.microsoft.com/office/drawing/2014/main" id="{01BE3285-3451-34A5-7ED6-BAB819294C8D}"/>
              </a:ext>
            </a:extLst>
          </p:cNvPr>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l" rtl="0" fontAlgn="base">
        <a:spcBef>
          <a:spcPct val="0"/>
        </a:spcBef>
        <a:spcAft>
          <a:spcPct val="0"/>
        </a:spcAft>
        <a:defRPr sz="4200" kern="1200">
          <a:solidFill>
            <a:schemeClr val="tx2"/>
          </a:solidFill>
          <a:latin typeface="+mj-lt"/>
          <a:ea typeface="+mj-ea"/>
          <a:cs typeface="+mj-cs"/>
        </a:defRPr>
      </a:lvl1pPr>
      <a:lvl2pPr algn="l" rtl="0" fontAlgn="base">
        <a:spcBef>
          <a:spcPct val="0"/>
        </a:spcBef>
        <a:spcAft>
          <a:spcPct val="0"/>
        </a:spcAft>
        <a:defRPr sz="4200">
          <a:solidFill>
            <a:schemeClr val="tx2"/>
          </a:solidFill>
          <a:latin typeface="Garamond" panose="02020404030301010803" pitchFamily="18" charset="0"/>
        </a:defRPr>
      </a:lvl2pPr>
      <a:lvl3pPr algn="l" rtl="0" fontAlgn="base">
        <a:spcBef>
          <a:spcPct val="0"/>
        </a:spcBef>
        <a:spcAft>
          <a:spcPct val="0"/>
        </a:spcAft>
        <a:defRPr sz="4200">
          <a:solidFill>
            <a:schemeClr val="tx2"/>
          </a:solidFill>
          <a:latin typeface="Garamond" panose="02020404030301010803" pitchFamily="18" charset="0"/>
        </a:defRPr>
      </a:lvl3pPr>
      <a:lvl4pPr algn="l" rtl="0" fontAlgn="base">
        <a:spcBef>
          <a:spcPct val="0"/>
        </a:spcBef>
        <a:spcAft>
          <a:spcPct val="0"/>
        </a:spcAft>
        <a:defRPr sz="4200">
          <a:solidFill>
            <a:schemeClr val="tx2"/>
          </a:solidFill>
          <a:latin typeface="Garamond" panose="02020404030301010803" pitchFamily="18" charset="0"/>
        </a:defRPr>
      </a:lvl4pPr>
      <a:lvl5pPr algn="l" rtl="0" fontAlgn="base">
        <a:spcBef>
          <a:spcPct val="0"/>
        </a:spcBef>
        <a:spcAft>
          <a:spcPct val="0"/>
        </a:spcAft>
        <a:defRPr sz="4200">
          <a:solidFill>
            <a:schemeClr val="tx2"/>
          </a:solidFill>
          <a:latin typeface="Garamond" panose="02020404030301010803" pitchFamily="18" charset="0"/>
        </a:defRPr>
      </a:lvl5pPr>
      <a:lvl6pPr marL="457200" algn="l" rtl="0" fontAlgn="base">
        <a:spcBef>
          <a:spcPct val="0"/>
        </a:spcBef>
        <a:spcAft>
          <a:spcPct val="0"/>
        </a:spcAft>
        <a:defRPr sz="4200">
          <a:solidFill>
            <a:schemeClr val="tx2"/>
          </a:solidFill>
          <a:latin typeface="Garamond" panose="02020404030301010803" pitchFamily="18" charset="0"/>
        </a:defRPr>
      </a:lvl6pPr>
      <a:lvl7pPr marL="914400" algn="l" rtl="0" fontAlgn="base">
        <a:spcBef>
          <a:spcPct val="0"/>
        </a:spcBef>
        <a:spcAft>
          <a:spcPct val="0"/>
        </a:spcAft>
        <a:defRPr sz="4200">
          <a:solidFill>
            <a:schemeClr val="tx2"/>
          </a:solidFill>
          <a:latin typeface="Garamond" panose="02020404030301010803" pitchFamily="18" charset="0"/>
        </a:defRPr>
      </a:lvl7pPr>
      <a:lvl8pPr marL="1371600" algn="l" rtl="0" fontAlgn="base">
        <a:spcBef>
          <a:spcPct val="0"/>
        </a:spcBef>
        <a:spcAft>
          <a:spcPct val="0"/>
        </a:spcAft>
        <a:defRPr sz="4200">
          <a:solidFill>
            <a:schemeClr val="tx2"/>
          </a:solidFill>
          <a:latin typeface="Garamond" panose="02020404030301010803" pitchFamily="18" charset="0"/>
        </a:defRPr>
      </a:lvl8pPr>
      <a:lvl9pPr marL="1828800" algn="l" rtl="0" fontAlgn="base">
        <a:spcBef>
          <a:spcPct val="0"/>
        </a:spcBef>
        <a:spcAft>
          <a:spcPct val="0"/>
        </a:spcAft>
        <a:defRPr sz="4200">
          <a:solidFill>
            <a:schemeClr val="tx2"/>
          </a:solidFill>
          <a:latin typeface="Garamond" panose="02020404030301010803" pitchFamily="18" charset="0"/>
        </a:defRPr>
      </a:lvl9pPr>
    </p:titleStyle>
    <p:bodyStyle>
      <a:lvl1pPr marL="342900" indent="-342900" algn="l" rtl="0" fontAlgn="base">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fontAlgn="base">
        <a:spcBef>
          <a:spcPct val="20000"/>
        </a:spcBef>
        <a:spcAft>
          <a:spcPct val="0"/>
        </a:spcAft>
        <a:buClr>
          <a:schemeClr val="accent2"/>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fontAlgn="base">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fontAlgn="base">
        <a:spcBef>
          <a:spcPct val="20000"/>
        </a:spcBef>
        <a:spcAft>
          <a:spcPct val="0"/>
        </a:spcAft>
        <a:buClr>
          <a:schemeClr val="accent2"/>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fontAlgn="base">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hyperlink" Target="http://en.wikipedia.org/wiki/Image:Ayn_Rand1.jpg"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aynrand.org/"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4DC7ED3-4489-C83A-E25A-A1C4A7962107}"/>
              </a:ext>
            </a:extLst>
          </p:cNvPr>
          <p:cNvSpPr>
            <a:spLocks noGrp="1" noChangeArrowheads="1"/>
          </p:cNvSpPr>
          <p:nvPr>
            <p:ph type="ctrTitle"/>
          </p:nvPr>
        </p:nvSpPr>
        <p:spPr>
          <a:xfrm>
            <a:off x="914400" y="990600"/>
            <a:ext cx="7623175" cy="1219200"/>
          </a:xfrm>
        </p:spPr>
        <p:txBody>
          <a:bodyPr/>
          <a:lstStyle/>
          <a:p>
            <a:r>
              <a:rPr lang="en-US" altLang="en-US" sz="4600"/>
              <a:t>		</a:t>
            </a:r>
            <a:br>
              <a:rPr lang="en-US" altLang="en-US" sz="4600"/>
            </a:br>
            <a:r>
              <a:rPr lang="en-US" altLang="en-US" sz="4600"/>
              <a:t>		</a:t>
            </a:r>
            <a:r>
              <a:rPr lang="en-US" altLang="en-US" sz="8000">
                <a:latin typeface="Calligrapher" pitchFamily="2" charset="0"/>
              </a:rPr>
              <a:t>Anthem</a:t>
            </a:r>
          </a:p>
        </p:txBody>
      </p:sp>
      <p:sp>
        <p:nvSpPr>
          <p:cNvPr id="2051" name="Rectangle 3">
            <a:extLst>
              <a:ext uri="{FF2B5EF4-FFF2-40B4-BE49-F238E27FC236}">
                <a16:creationId xmlns:a16="http://schemas.microsoft.com/office/drawing/2014/main" id="{DF2DBC41-CCAC-6074-21AD-130B98D0E4E3}"/>
              </a:ext>
            </a:extLst>
          </p:cNvPr>
          <p:cNvSpPr>
            <a:spLocks noGrp="1" noChangeArrowheads="1"/>
          </p:cNvSpPr>
          <p:nvPr>
            <p:ph type="subTitle" idx="1"/>
          </p:nvPr>
        </p:nvSpPr>
        <p:spPr>
          <a:xfrm>
            <a:off x="457200" y="4267200"/>
            <a:ext cx="5105400" cy="1447800"/>
          </a:xfrm>
        </p:spPr>
        <p:txBody>
          <a:bodyPr/>
          <a:lstStyle/>
          <a:p>
            <a:r>
              <a:rPr lang="en-US" altLang="en-US" sz="4800">
                <a:latin typeface="Calligrapher" pitchFamily="2" charset="0"/>
              </a:rPr>
              <a:t>	By Ayn Rand</a:t>
            </a:r>
          </a:p>
          <a:p>
            <a:r>
              <a:rPr lang="en-US" altLang="en-US">
                <a:latin typeface="Calligrapher" pitchFamily="2" charset="0"/>
              </a:rPr>
              <a:t>                  (1905-1982)</a:t>
            </a:r>
          </a:p>
        </p:txBody>
      </p:sp>
      <p:pic>
        <p:nvPicPr>
          <p:cNvPr id="2052" name="Picture 4">
            <a:extLst>
              <a:ext uri="{FF2B5EF4-FFF2-40B4-BE49-F238E27FC236}">
                <a16:creationId xmlns:a16="http://schemas.microsoft.com/office/drawing/2014/main" id="{AE2393BE-99F7-D3E9-DC06-49CD841ABA4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1371600"/>
            <a:ext cx="1152525" cy="172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8">
            <a:hlinkClick r:id="rId4" tooltip="Ayn Rand1.jpg"/>
            <a:extLst>
              <a:ext uri="{FF2B5EF4-FFF2-40B4-BE49-F238E27FC236}">
                <a16:creationId xmlns:a16="http://schemas.microsoft.com/office/drawing/2014/main" id="{923B1EE8-44B9-AED3-A47C-79DF7CE559B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62600" y="3048000"/>
            <a:ext cx="2743200" cy="34099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45B67283-88BF-5B23-2376-9A1232E2E9B9}"/>
              </a:ext>
            </a:extLst>
          </p:cNvPr>
          <p:cNvSpPr>
            <a:spLocks noGrp="1" noChangeArrowheads="1"/>
          </p:cNvSpPr>
          <p:nvPr>
            <p:ph type="title"/>
          </p:nvPr>
        </p:nvSpPr>
        <p:spPr/>
        <p:txBody>
          <a:bodyPr/>
          <a:lstStyle/>
          <a:p>
            <a:r>
              <a:rPr lang="en-US" altLang="en-US"/>
              <a:t>Free Will</a:t>
            </a:r>
          </a:p>
        </p:txBody>
      </p:sp>
      <p:sp>
        <p:nvSpPr>
          <p:cNvPr id="16387" name="Rectangle 3">
            <a:extLst>
              <a:ext uri="{FF2B5EF4-FFF2-40B4-BE49-F238E27FC236}">
                <a16:creationId xmlns:a16="http://schemas.microsoft.com/office/drawing/2014/main" id="{85853CEC-45C3-3C9E-2536-052891F616AA}"/>
              </a:ext>
            </a:extLst>
          </p:cNvPr>
          <p:cNvSpPr>
            <a:spLocks noGrp="1" noChangeArrowheads="1"/>
          </p:cNvSpPr>
          <p:nvPr>
            <p:ph type="body" idx="1"/>
          </p:nvPr>
        </p:nvSpPr>
        <p:spPr>
          <a:xfrm>
            <a:off x="457200" y="1066800"/>
            <a:ext cx="8229600" cy="5064125"/>
          </a:xfrm>
        </p:spPr>
        <p:txBody>
          <a:bodyPr/>
          <a:lstStyle/>
          <a:p>
            <a:pPr>
              <a:lnSpc>
                <a:spcPct val="80000"/>
              </a:lnSpc>
            </a:pPr>
            <a:r>
              <a:rPr lang="en-US" altLang="en-US" sz="2100"/>
              <a:t>When people have free will, they can make choices, make up their own mind, makes decisions, and can direct their own lives by the ideas and values they adopt.</a:t>
            </a:r>
          </a:p>
          <a:p>
            <a:pPr>
              <a:lnSpc>
                <a:spcPct val="80000"/>
              </a:lnSpc>
            </a:pPr>
            <a:r>
              <a:rPr lang="en-US" altLang="en-US" sz="2100"/>
              <a:t>In </a:t>
            </a:r>
            <a:r>
              <a:rPr lang="en-US" altLang="en-US" sz="2100" i="1"/>
              <a:t>Anthem </a:t>
            </a:r>
            <a:r>
              <a:rPr lang="en-US" altLang="en-US" sz="2100"/>
              <a:t>all the characters actually have free will, although most will believe that they do not.  It appears that all the individuals are brainwashed, with no power to control their own lives.</a:t>
            </a:r>
          </a:p>
          <a:p>
            <a:pPr>
              <a:lnSpc>
                <a:spcPct val="80000"/>
              </a:lnSpc>
            </a:pPr>
            <a:r>
              <a:rPr lang="en-US" altLang="en-US" sz="2100"/>
              <a:t>Even the so-called “robots” who submit to the authorities have free will; they are robots by choice – they were not forced to obey.  They do so voluntarily.</a:t>
            </a:r>
          </a:p>
          <a:p>
            <a:pPr>
              <a:lnSpc>
                <a:spcPct val="80000"/>
              </a:lnSpc>
            </a:pPr>
            <a:r>
              <a:rPr lang="en-US" altLang="en-US" sz="2100"/>
              <a:t>The characters in </a:t>
            </a:r>
            <a:r>
              <a:rPr lang="en-US" altLang="en-US" sz="2100" i="1"/>
              <a:t>Anthem</a:t>
            </a:r>
            <a:r>
              <a:rPr lang="en-US" altLang="en-US" sz="2100"/>
              <a:t>  are depressed, without hope or ambition.  They make no effort to accomplish anything and merely go along with orders.</a:t>
            </a:r>
          </a:p>
          <a:p>
            <a:pPr>
              <a:lnSpc>
                <a:spcPct val="80000"/>
              </a:lnSpc>
            </a:pPr>
            <a:r>
              <a:rPr lang="en-US" altLang="en-US" sz="2100"/>
              <a:t>Ayn Rand holds that free will means “the choice to think or not.”  Most of the characters have chosen not to think.</a:t>
            </a:r>
          </a:p>
          <a:p>
            <a:pPr>
              <a:lnSpc>
                <a:spcPct val="80000"/>
              </a:lnSpc>
            </a:pPr>
            <a:r>
              <a:rPr lang="en-US" altLang="en-US" sz="2100"/>
              <a:t>The main character in </a:t>
            </a:r>
            <a:r>
              <a:rPr lang="en-US" altLang="en-US" sz="2100" i="1"/>
              <a:t>Anthem</a:t>
            </a:r>
            <a:r>
              <a:rPr lang="en-US" altLang="en-US" sz="2100"/>
              <a:t>  will rely on his own judgment rather than to take the beliefs of his leaders as automatically true.   Therefore, free will is exercised.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AD17D1DA-EF79-CA6A-4FE6-01F50770ABAE}"/>
              </a:ext>
            </a:extLst>
          </p:cNvPr>
          <p:cNvSpPr>
            <a:spLocks noGrp="1" noChangeArrowheads="1"/>
          </p:cNvSpPr>
          <p:nvPr>
            <p:ph type="title"/>
          </p:nvPr>
        </p:nvSpPr>
        <p:spPr/>
        <p:txBody>
          <a:bodyPr/>
          <a:lstStyle/>
          <a:p>
            <a:r>
              <a:rPr lang="en-US" altLang="en-US"/>
              <a:t>Motifs</a:t>
            </a:r>
          </a:p>
        </p:txBody>
      </p:sp>
      <p:sp>
        <p:nvSpPr>
          <p:cNvPr id="17411" name="Rectangle 3">
            <a:extLst>
              <a:ext uri="{FF2B5EF4-FFF2-40B4-BE49-F238E27FC236}">
                <a16:creationId xmlns:a16="http://schemas.microsoft.com/office/drawing/2014/main" id="{12A50FAF-4C7B-2BA5-7BF7-FE14449595F5}"/>
              </a:ext>
            </a:extLst>
          </p:cNvPr>
          <p:cNvSpPr>
            <a:spLocks noGrp="1" noChangeArrowheads="1"/>
          </p:cNvSpPr>
          <p:nvPr>
            <p:ph type="body" idx="1"/>
          </p:nvPr>
        </p:nvSpPr>
        <p:spPr/>
        <p:txBody>
          <a:bodyPr/>
          <a:lstStyle/>
          <a:p>
            <a:r>
              <a:rPr lang="en-US" altLang="en-US"/>
              <a:t>A motif is a recurrent device, formula, or situation that often serves as a signal for the appearance of a character or event. The following motifs are present in </a:t>
            </a:r>
            <a:r>
              <a:rPr lang="en-US" altLang="en-US" i="1"/>
              <a:t>Anthem</a:t>
            </a:r>
            <a:r>
              <a:rPr lang="en-US" altLang="en-US"/>
              <a:t>.</a:t>
            </a:r>
          </a:p>
          <a:p>
            <a:pPr lvl="1"/>
            <a:r>
              <a:rPr lang="en-US" altLang="en-US"/>
              <a:t>The use of darkness and light</a:t>
            </a:r>
          </a:p>
          <a:p>
            <a:pPr lvl="1"/>
            <a:r>
              <a:rPr lang="en-US" altLang="en-US"/>
              <a:t>The presence of ignorance and knowledge</a:t>
            </a:r>
          </a:p>
          <a:p>
            <a:pPr lvl="1"/>
            <a:r>
              <a:rPr lang="en-US" altLang="en-US"/>
              <a:t>The idea of transgression and damnation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F31D71D-A5FF-2DDB-DA29-A5DE841B6456}"/>
              </a:ext>
            </a:extLst>
          </p:cNvPr>
          <p:cNvSpPr>
            <a:spLocks noGrp="1" noChangeArrowheads="1"/>
          </p:cNvSpPr>
          <p:nvPr>
            <p:ph type="title"/>
          </p:nvPr>
        </p:nvSpPr>
        <p:spPr/>
        <p:txBody>
          <a:bodyPr/>
          <a:lstStyle/>
          <a:p>
            <a:r>
              <a:rPr lang="en-US" altLang="en-US"/>
              <a:t>Motifs (cont’d)</a:t>
            </a:r>
          </a:p>
        </p:txBody>
      </p:sp>
      <p:sp>
        <p:nvSpPr>
          <p:cNvPr id="18435" name="Rectangle 3">
            <a:extLst>
              <a:ext uri="{FF2B5EF4-FFF2-40B4-BE49-F238E27FC236}">
                <a16:creationId xmlns:a16="http://schemas.microsoft.com/office/drawing/2014/main" id="{AE11960A-EC76-EEB1-933B-16416844D840}"/>
              </a:ext>
            </a:extLst>
          </p:cNvPr>
          <p:cNvSpPr>
            <a:spLocks noGrp="1" noChangeArrowheads="1"/>
          </p:cNvSpPr>
          <p:nvPr>
            <p:ph type="body" idx="1"/>
          </p:nvPr>
        </p:nvSpPr>
        <p:spPr/>
        <p:txBody>
          <a:bodyPr/>
          <a:lstStyle/>
          <a:p>
            <a:pPr>
              <a:lnSpc>
                <a:spcPct val="80000"/>
              </a:lnSpc>
            </a:pPr>
            <a:r>
              <a:rPr lang="en-US" altLang="en-US" sz="2600"/>
              <a:t>Fear</a:t>
            </a:r>
          </a:p>
          <a:p>
            <a:pPr lvl="1">
              <a:lnSpc>
                <a:spcPct val="80000"/>
              </a:lnSpc>
            </a:pPr>
            <a:r>
              <a:rPr lang="en-US" altLang="en-US" sz="2200"/>
              <a:t>Fear in </a:t>
            </a:r>
            <a:r>
              <a:rPr lang="en-US" altLang="en-US" sz="2200" i="1"/>
              <a:t>Anthem</a:t>
            </a:r>
            <a:r>
              <a:rPr lang="en-US" altLang="en-US" sz="2200"/>
              <a:t> characterizes those social lepers who do not have enough sense of themselves to understand that each individual is the center of his or her universe.</a:t>
            </a:r>
          </a:p>
          <a:p>
            <a:pPr>
              <a:lnSpc>
                <a:spcPct val="80000"/>
              </a:lnSpc>
            </a:pPr>
            <a:r>
              <a:rPr lang="en-US" altLang="en-US" sz="2600"/>
              <a:t>Naming </a:t>
            </a:r>
          </a:p>
          <a:p>
            <a:pPr lvl="1">
              <a:lnSpc>
                <a:spcPct val="80000"/>
              </a:lnSpc>
            </a:pPr>
            <a:r>
              <a:rPr lang="en-US" altLang="en-US" sz="2200"/>
              <a:t>In the society in </a:t>
            </a:r>
            <a:r>
              <a:rPr lang="en-US" altLang="en-US" sz="2200" i="1"/>
              <a:t>Anthem,</a:t>
            </a:r>
            <a:r>
              <a:rPr lang="en-US" altLang="en-US" sz="2200"/>
              <a:t> naming is a form of identifying one’s possessions as one’s own. For this reason, Equality 7-2521 names the Golden One on two separate occasions, names himself, and searches relentlessly for the word “I.”</a:t>
            </a:r>
          </a:p>
          <a:p>
            <a:pPr>
              <a:lnSpc>
                <a:spcPct val="80000"/>
              </a:lnSpc>
            </a:pPr>
            <a:r>
              <a:rPr lang="en-US" altLang="en-US" sz="2600"/>
              <a:t>Shapelessness</a:t>
            </a:r>
          </a:p>
          <a:p>
            <a:pPr lvl="1">
              <a:lnSpc>
                <a:spcPct val="80000"/>
              </a:lnSpc>
            </a:pPr>
            <a:r>
              <a:rPr lang="en-US" altLang="en-US" sz="2200"/>
              <a:t>Like fear, shapelessness in </a:t>
            </a:r>
            <a:r>
              <a:rPr lang="en-US" altLang="en-US" sz="2200" i="1"/>
              <a:t>Anthem</a:t>
            </a:r>
            <a:r>
              <a:rPr lang="en-US" altLang="en-US" sz="2200"/>
              <a:t> connotes evil because it illustrates a lack of willingness or ability to believe in something and to stand behind it.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BC057BB0-7057-21E3-BCF6-348690565C38}"/>
              </a:ext>
            </a:extLst>
          </p:cNvPr>
          <p:cNvSpPr>
            <a:spLocks noGrp="1" noChangeArrowheads="1"/>
          </p:cNvSpPr>
          <p:nvPr>
            <p:ph type="title"/>
          </p:nvPr>
        </p:nvSpPr>
        <p:spPr/>
        <p:txBody>
          <a:bodyPr/>
          <a:lstStyle/>
          <a:p>
            <a:r>
              <a:rPr lang="en-US" altLang="en-US"/>
              <a:t>Places of Importance</a:t>
            </a:r>
          </a:p>
        </p:txBody>
      </p:sp>
      <p:sp>
        <p:nvSpPr>
          <p:cNvPr id="19459" name="Rectangle 3">
            <a:extLst>
              <a:ext uri="{FF2B5EF4-FFF2-40B4-BE49-F238E27FC236}">
                <a16:creationId xmlns:a16="http://schemas.microsoft.com/office/drawing/2014/main" id="{52B2C1F2-0892-6E71-D329-27485D97CE48}"/>
              </a:ext>
            </a:extLst>
          </p:cNvPr>
          <p:cNvSpPr>
            <a:spLocks noGrp="1" noChangeArrowheads="1"/>
          </p:cNvSpPr>
          <p:nvPr>
            <p:ph type="body" idx="1"/>
          </p:nvPr>
        </p:nvSpPr>
        <p:spPr/>
        <p:txBody>
          <a:bodyPr/>
          <a:lstStyle/>
          <a:p>
            <a:pPr>
              <a:lnSpc>
                <a:spcPct val="80000"/>
              </a:lnSpc>
            </a:pPr>
            <a:r>
              <a:rPr lang="en-US" altLang="en-US" sz="2600"/>
              <a:t>Home of Infants</a:t>
            </a:r>
          </a:p>
          <a:p>
            <a:pPr>
              <a:lnSpc>
                <a:spcPct val="80000"/>
              </a:lnSpc>
            </a:pPr>
            <a:r>
              <a:rPr lang="en-US" altLang="en-US" sz="2600"/>
              <a:t>Home of Students</a:t>
            </a:r>
          </a:p>
          <a:p>
            <a:pPr>
              <a:lnSpc>
                <a:spcPct val="80000"/>
              </a:lnSpc>
            </a:pPr>
            <a:r>
              <a:rPr lang="en-US" altLang="en-US" sz="2600"/>
              <a:t>Palace of Mating</a:t>
            </a:r>
          </a:p>
          <a:p>
            <a:pPr>
              <a:lnSpc>
                <a:spcPct val="80000"/>
              </a:lnSpc>
            </a:pPr>
            <a:r>
              <a:rPr lang="en-US" altLang="en-US" sz="2600"/>
              <a:t>Home of Street Sweepers, Scholars, Leaders . . .</a:t>
            </a:r>
          </a:p>
          <a:p>
            <a:pPr>
              <a:lnSpc>
                <a:spcPct val="80000"/>
              </a:lnSpc>
            </a:pPr>
            <a:r>
              <a:rPr lang="en-US" altLang="en-US" sz="2600"/>
              <a:t>Home of Peasants</a:t>
            </a:r>
          </a:p>
          <a:p>
            <a:pPr>
              <a:lnSpc>
                <a:spcPct val="80000"/>
              </a:lnSpc>
            </a:pPr>
            <a:r>
              <a:rPr lang="en-US" altLang="en-US" sz="2600"/>
              <a:t>Home of the Useless</a:t>
            </a:r>
          </a:p>
          <a:p>
            <a:pPr>
              <a:lnSpc>
                <a:spcPct val="80000"/>
              </a:lnSpc>
            </a:pPr>
            <a:r>
              <a:rPr lang="en-US" altLang="en-US" sz="2600"/>
              <a:t>Palace of Corrective Detention</a:t>
            </a:r>
          </a:p>
          <a:p>
            <a:pPr>
              <a:lnSpc>
                <a:spcPct val="80000"/>
              </a:lnSpc>
            </a:pPr>
            <a:r>
              <a:rPr lang="en-US" altLang="en-US" sz="2600"/>
              <a:t>City Cesspool</a:t>
            </a:r>
          </a:p>
          <a:p>
            <a:pPr>
              <a:lnSpc>
                <a:spcPct val="80000"/>
              </a:lnSpc>
            </a:pPr>
            <a:r>
              <a:rPr lang="en-US" altLang="en-US" sz="2600"/>
              <a:t>City Theater</a:t>
            </a:r>
          </a:p>
          <a:p>
            <a:pPr>
              <a:lnSpc>
                <a:spcPct val="80000"/>
              </a:lnSpc>
            </a:pPr>
            <a:r>
              <a:rPr lang="en-US" altLang="en-US" sz="2600"/>
              <a:t>Uncharted Forest</a:t>
            </a:r>
            <a:br>
              <a:rPr lang="en-US" altLang="en-US" sz="2600"/>
            </a:br>
            <a:endParaRPr lang="en-US" altLang="en-US" sz="26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22830697-C6FF-87B9-815B-2575C6BABB05}"/>
              </a:ext>
            </a:extLst>
          </p:cNvPr>
          <p:cNvSpPr>
            <a:spLocks noGrp="1" noChangeArrowheads="1"/>
          </p:cNvSpPr>
          <p:nvPr>
            <p:ph type="title"/>
          </p:nvPr>
        </p:nvSpPr>
        <p:spPr/>
        <p:txBody>
          <a:bodyPr/>
          <a:lstStyle/>
          <a:p>
            <a:r>
              <a:rPr lang="en-US" altLang="en-US"/>
              <a:t>Key Characters &amp; Organizations</a:t>
            </a:r>
          </a:p>
        </p:txBody>
      </p:sp>
      <p:sp>
        <p:nvSpPr>
          <p:cNvPr id="20483" name="Rectangle 3">
            <a:extLst>
              <a:ext uri="{FF2B5EF4-FFF2-40B4-BE49-F238E27FC236}">
                <a16:creationId xmlns:a16="http://schemas.microsoft.com/office/drawing/2014/main" id="{4C0325FB-6F70-79A0-4414-69C812243259}"/>
              </a:ext>
            </a:extLst>
          </p:cNvPr>
          <p:cNvSpPr>
            <a:spLocks noGrp="1" noChangeArrowheads="1"/>
          </p:cNvSpPr>
          <p:nvPr>
            <p:ph type="body" idx="1"/>
          </p:nvPr>
        </p:nvSpPr>
        <p:spPr>
          <a:xfrm>
            <a:off x="457200" y="1295400"/>
            <a:ext cx="8229600" cy="4835525"/>
          </a:xfrm>
        </p:spPr>
        <p:txBody>
          <a:bodyPr/>
          <a:lstStyle/>
          <a:p>
            <a:pPr>
              <a:lnSpc>
                <a:spcPct val="80000"/>
              </a:lnSpc>
            </a:pPr>
            <a:r>
              <a:rPr lang="en-US" altLang="en-US" sz="2600"/>
              <a:t>Equality 7-2521 &gt; The Unconquered &gt;Prometheus</a:t>
            </a:r>
          </a:p>
          <a:p>
            <a:pPr>
              <a:lnSpc>
                <a:spcPct val="80000"/>
              </a:lnSpc>
            </a:pPr>
            <a:r>
              <a:rPr lang="en-US" altLang="en-US" sz="2600"/>
              <a:t>Liberty 5-3000 &gt; The Golden One &gt; Gaea</a:t>
            </a:r>
          </a:p>
          <a:p>
            <a:pPr>
              <a:lnSpc>
                <a:spcPct val="80000"/>
              </a:lnSpc>
            </a:pPr>
            <a:r>
              <a:rPr lang="en-US" altLang="en-US" sz="2600"/>
              <a:t>Fraternity 2-5503</a:t>
            </a:r>
          </a:p>
          <a:p>
            <a:pPr>
              <a:lnSpc>
                <a:spcPct val="80000"/>
              </a:lnSpc>
            </a:pPr>
            <a:r>
              <a:rPr lang="en-US" altLang="en-US" sz="2600"/>
              <a:t>International 4-8818</a:t>
            </a:r>
          </a:p>
          <a:p>
            <a:pPr>
              <a:lnSpc>
                <a:spcPct val="80000"/>
              </a:lnSpc>
            </a:pPr>
            <a:r>
              <a:rPr lang="en-US" altLang="en-US" sz="2600"/>
              <a:t>Solidarity 9-6347</a:t>
            </a:r>
          </a:p>
          <a:p>
            <a:pPr>
              <a:lnSpc>
                <a:spcPct val="80000"/>
              </a:lnSpc>
            </a:pPr>
            <a:r>
              <a:rPr lang="en-US" altLang="en-US" sz="2600"/>
              <a:t>Union 5-3992</a:t>
            </a:r>
          </a:p>
          <a:p>
            <a:pPr>
              <a:lnSpc>
                <a:spcPct val="80000"/>
              </a:lnSpc>
            </a:pPr>
            <a:r>
              <a:rPr lang="en-US" altLang="en-US" sz="2600"/>
              <a:t>The Transgressor of the Unspeakable Word</a:t>
            </a:r>
          </a:p>
          <a:p>
            <a:pPr>
              <a:lnSpc>
                <a:spcPct val="80000"/>
              </a:lnSpc>
            </a:pPr>
            <a:r>
              <a:rPr lang="en-US" altLang="en-US" sz="2600"/>
              <a:t>The Saint of the Pyre</a:t>
            </a:r>
            <a:endParaRPr lang="en-US" altLang="en-US" sz="2600" u="sng"/>
          </a:p>
          <a:p>
            <a:pPr lvl="1">
              <a:lnSpc>
                <a:spcPct val="80000"/>
              </a:lnSpc>
            </a:pPr>
            <a:r>
              <a:rPr lang="en-US" altLang="en-US" sz="2200" u="sng"/>
              <a:t>Key Organizations:</a:t>
            </a:r>
            <a:endParaRPr lang="en-US" altLang="en-US" sz="2200"/>
          </a:p>
          <a:p>
            <a:pPr lvl="2">
              <a:lnSpc>
                <a:spcPct val="80000"/>
              </a:lnSpc>
            </a:pPr>
            <a:r>
              <a:rPr lang="en-US" altLang="en-US" sz="2000"/>
              <a:t>Council of Eugenics</a:t>
            </a:r>
          </a:p>
          <a:p>
            <a:pPr lvl="2">
              <a:lnSpc>
                <a:spcPct val="80000"/>
              </a:lnSpc>
            </a:pPr>
            <a:r>
              <a:rPr lang="en-US" altLang="en-US" sz="2000"/>
              <a:t>Council of Vocations</a:t>
            </a:r>
          </a:p>
          <a:p>
            <a:pPr lvl="2">
              <a:lnSpc>
                <a:spcPct val="80000"/>
              </a:lnSpc>
            </a:pPr>
            <a:r>
              <a:rPr lang="en-US" altLang="en-US" sz="2000"/>
              <a:t>World Council of Scholars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1768ED7-F0D0-E58D-D7D7-013D3A7EC5A0}"/>
              </a:ext>
            </a:extLst>
          </p:cNvPr>
          <p:cNvSpPr>
            <a:spLocks noGrp="1" noChangeArrowheads="1"/>
          </p:cNvSpPr>
          <p:nvPr>
            <p:ph type="title"/>
          </p:nvPr>
        </p:nvSpPr>
        <p:spPr/>
        <p:txBody>
          <a:bodyPr/>
          <a:lstStyle/>
          <a:p>
            <a:r>
              <a:rPr lang="en-US" altLang="en-US"/>
              <a:t>Equality 7-2521’s New Name</a:t>
            </a:r>
          </a:p>
        </p:txBody>
      </p:sp>
      <p:sp>
        <p:nvSpPr>
          <p:cNvPr id="21507" name="Rectangle 3">
            <a:extLst>
              <a:ext uri="{FF2B5EF4-FFF2-40B4-BE49-F238E27FC236}">
                <a16:creationId xmlns:a16="http://schemas.microsoft.com/office/drawing/2014/main" id="{7ABA52CF-619D-7A03-1B14-E8BCD0F45EA2}"/>
              </a:ext>
            </a:extLst>
          </p:cNvPr>
          <p:cNvSpPr>
            <a:spLocks noGrp="1" noChangeArrowheads="1"/>
          </p:cNvSpPr>
          <p:nvPr>
            <p:ph type="body" sz="half" idx="1"/>
          </p:nvPr>
        </p:nvSpPr>
        <p:spPr/>
        <p:txBody>
          <a:bodyPr/>
          <a:lstStyle/>
          <a:p>
            <a:r>
              <a:rPr lang="en-US" altLang="en-US" sz="2600"/>
              <a:t>Equality 7-2521</a:t>
            </a:r>
          </a:p>
          <a:p>
            <a:pPr lvl="1"/>
            <a:r>
              <a:rPr lang="en-US" altLang="en-US" sz="2200"/>
              <a:t>The Unconquered</a:t>
            </a:r>
          </a:p>
          <a:p>
            <a:pPr lvl="2"/>
            <a:r>
              <a:rPr lang="en-US" altLang="en-US" sz="2000"/>
              <a:t>Prometheus</a:t>
            </a:r>
          </a:p>
          <a:p>
            <a:pPr lvl="3"/>
            <a:r>
              <a:rPr lang="en-US" altLang="en-US" sz="1800"/>
              <a:t>In Greek mythology, Prometheus surpassed all in cunning and deceit.  He held no awe for the gods, and he ridiculed Zeus.  Prometheus was the creator of man.  He stole fire from heaven and gave it to his human creations.</a:t>
            </a:r>
          </a:p>
        </p:txBody>
      </p:sp>
      <p:pic>
        <p:nvPicPr>
          <p:cNvPr id="21509" name="Picture 5">
            <a:extLst>
              <a:ext uri="{FF2B5EF4-FFF2-40B4-BE49-F238E27FC236}">
                <a16:creationId xmlns:a16="http://schemas.microsoft.com/office/drawing/2014/main" id="{95AB5D5A-50F7-4671-F20B-B1E56A71EFAB}"/>
              </a:ext>
            </a:extLst>
          </p:cNvPr>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876800" y="2057400"/>
            <a:ext cx="3581400" cy="299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3AEF7E66-A630-242B-197D-2A55DBF7A050}"/>
              </a:ext>
            </a:extLst>
          </p:cNvPr>
          <p:cNvSpPr>
            <a:spLocks noGrp="1" noChangeArrowheads="1"/>
          </p:cNvSpPr>
          <p:nvPr>
            <p:ph type="title"/>
          </p:nvPr>
        </p:nvSpPr>
        <p:spPr/>
        <p:txBody>
          <a:bodyPr/>
          <a:lstStyle/>
          <a:p>
            <a:r>
              <a:rPr lang="en-US" altLang="en-US" sz="3800"/>
              <a:t>Liberty 5-3000’s New Name</a:t>
            </a:r>
            <a:br>
              <a:rPr lang="en-US" altLang="en-US" sz="3800"/>
            </a:br>
            <a:endParaRPr lang="en-US" altLang="en-US" sz="3800"/>
          </a:p>
        </p:txBody>
      </p:sp>
      <p:sp>
        <p:nvSpPr>
          <p:cNvPr id="22531" name="Rectangle 3">
            <a:extLst>
              <a:ext uri="{FF2B5EF4-FFF2-40B4-BE49-F238E27FC236}">
                <a16:creationId xmlns:a16="http://schemas.microsoft.com/office/drawing/2014/main" id="{7308D24C-BA95-313A-4E07-C4B055B0A0CF}"/>
              </a:ext>
            </a:extLst>
          </p:cNvPr>
          <p:cNvSpPr>
            <a:spLocks noGrp="1" noChangeArrowheads="1"/>
          </p:cNvSpPr>
          <p:nvPr>
            <p:ph type="body" idx="1"/>
          </p:nvPr>
        </p:nvSpPr>
        <p:spPr>
          <a:xfrm>
            <a:off x="457200" y="914400"/>
            <a:ext cx="8229600" cy="5216525"/>
          </a:xfrm>
        </p:spPr>
        <p:txBody>
          <a:bodyPr/>
          <a:lstStyle/>
          <a:p>
            <a:r>
              <a:rPr lang="en-US" altLang="en-US"/>
              <a:t>Liberty 5-3000</a:t>
            </a:r>
          </a:p>
          <a:p>
            <a:pPr lvl="1"/>
            <a:r>
              <a:rPr lang="en-US" altLang="en-US"/>
              <a:t>The Golden One</a:t>
            </a:r>
          </a:p>
          <a:p>
            <a:pPr lvl="2"/>
            <a:r>
              <a:rPr lang="en-US" altLang="en-US"/>
              <a:t>Gaea</a:t>
            </a:r>
          </a:p>
          <a:p>
            <a:pPr lvl="3"/>
            <a:r>
              <a:rPr lang="en-US" altLang="en-US"/>
              <a:t>In Greek mythology, Gaea is known as Earth or Mother Earth. She is considered the primeval divinity of earth, one of the primal elements who first emerged at the dawn of creation, along with air, sea, and sky. She was the great mother of all.</a:t>
            </a:r>
          </a:p>
        </p:txBody>
      </p:sp>
      <p:pic>
        <p:nvPicPr>
          <p:cNvPr id="22533" name="Picture 5">
            <a:extLst>
              <a:ext uri="{FF2B5EF4-FFF2-40B4-BE49-F238E27FC236}">
                <a16:creationId xmlns:a16="http://schemas.microsoft.com/office/drawing/2014/main" id="{F0876F5B-C02F-290B-EDE0-9497CC6386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4038600"/>
            <a:ext cx="3810000" cy="23399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1650AD2C-E08A-53CB-9FD8-EFF32761BAC8}"/>
              </a:ext>
            </a:extLst>
          </p:cNvPr>
          <p:cNvSpPr>
            <a:spLocks noGrp="1" noChangeArrowheads="1"/>
          </p:cNvSpPr>
          <p:nvPr>
            <p:ph type="title"/>
          </p:nvPr>
        </p:nvSpPr>
        <p:spPr/>
        <p:txBody>
          <a:bodyPr/>
          <a:lstStyle/>
          <a:p>
            <a:r>
              <a:rPr lang="en-US" altLang="en-US"/>
              <a:t>The Ayn Rand Institute (ARI)</a:t>
            </a:r>
          </a:p>
        </p:txBody>
      </p:sp>
      <p:sp>
        <p:nvSpPr>
          <p:cNvPr id="25603" name="Rectangle 3">
            <a:extLst>
              <a:ext uri="{FF2B5EF4-FFF2-40B4-BE49-F238E27FC236}">
                <a16:creationId xmlns:a16="http://schemas.microsoft.com/office/drawing/2014/main" id="{9792CD6A-50A1-F14A-3AA4-E0580ACA3ADB}"/>
              </a:ext>
            </a:extLst>
          </p:cNvPr>
          <p:cNvSpPr>
            <a:spLocks noGrp="1" noChangeArrowheads="1"/>
          </p:cNvSpPr>
          <p:nvPr>
            <p:ph type="body" idx="1"/>
          </p:nvPr>
        </p:nvSpPr>
        <p:spPr>
          <a:xfrm>
            <a:off x="457200" y="1219200"/>
            <a:ext cx="8229600" cy="4911725"/>
          </a:xfrm>
        </p:spPr>
        <p:txBody>
          <a:bodyPr/>
          <a:lstStyle/>
          <a:p>
            <a:pPr>
              <a:lnSpc>
                <a:spcPct val="80000"/>
              </a:lnSpc>
            </a:pPr>
            <a:r>
              <a:rPr lang="en-US" altLang="en-US" sz="2100"/>
              <a:t>The Ayn Rand Institute (ARI) is a nonprofit organization that works to introduce young people to Ayn Rand's novels, to support scholarship and research based on her ideas, and to promote the principles of reason, rational self-interest, individual rights and laissez-faire capitalism to the widest possible audience. </a:t>
            </a:r>
          </a:p>
          <a:p>
            <a:pPr>
              <a:lnSpc>
                <a:spcPct val="80000"/>
              </a:lnSpc>
            </a:pPr>
            <a:r>
              <a:rPr lang="en-US" altLang="en-US" sz="2100"/>
              <a:t>The major ARI objective is to cultivate a generation of intellectuals who will be effective advocates for the fundamentals of reason, rational self-interest, individual rights and capitalism. These professionals will be capable of articulating those ideas, at the highest level, to peers and students through publishing and teaching. </a:t>
            </a:r>
          </a:p>
          <a:p>
            <a:pPr>
              <a:lnSpc>
                <a:spcPct val="80000"/>
              </a:lnSpc>
            </a:pPr>
            <a:r>
              <a:rPr lang="en-US" altLang="en-US" sz="2100"/>
              <a:t>The ARI gives </a:t>
            </a:r>
            <a:r>
              <a:rPr lang="en-US" altLang="en-US" sz="2100" u="sng"/>
              <a:t>free</a:t>
            </a:r>
            <a:r>
              <a:rPr lang="en-US" altLang="en-US" sz="2100"/>
              <a:t> copies of Ayn Rand’s novels to teachers and classrooms all over the world.</a:t>
            </a:r>
          </a:p>
          <a:p>
            <a:pPr>
              <a:lnSpc>
                <a:spcPct val="80000"/>
              </a:lnSpc>
            </a:pPr>
            <a:r>
              <a:rPr lang="en-US" altLang="en-US" sz="2100"/>
              <a:t>The ARI also gives out thousands of dollars each year through its essay contests.</a:t>
            </a:r>
          </a:p>
          <a:p>
            <a:pPr>
              <a:lnSpc>
                <a:spcPct val="80000"/>
              </a:lnSpc>
            </a:pPr>
            <a:r>
              <a:rPr lang="en-US" altLang="en-US" sz="2100">
                <a:hlinkClick r:id="rId3"/>
              </a:rPr>
              <a:t>http://www.aynrand.org</a:t>
            </a:r>
            <a:r>
              <a:rPr lang="en-US" altLang="en-US" sz="2100"/>
              <a:t> </a:t>
            </a:r>
          </a:p>
          <a:p>
            <a:pPr>
              <a:lnSpc>
                <a:spcPct val="80000"/>
              </a:lnSpc>
              <a:buFont typeface="Wingdings" panose="05000000000000000000" pitchFamily="2" charset="2"/>
              <a:buNone/>
            </a:pPr>
            <a:endParaRPr lang="en-US" altLang="en-US" sz="2100"/>
          </a:p>
          <a:p>
            <a:pPr>
              <a:lnSpc>
                <a:spcPct val="80000"/>
              </a:lnSpc>
            </a:pPr>
            <a:endParaRPr lang="en-US" altLang="en-US" sz="21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a:extLst>
              <a:ext uri="{FF2B5EF4-FFF2-40B4-BE49-F238E27FC236}">
                <a16:creationId xmlns:a16="http://schemas.microsoft.com/office/drawing/2014/main" id="{70C1AC1A-DAC1-F0DF-DB39-FD4F2256BBC7}"/>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latin typeface="Arial" panose="020B0604020202020204" pitchFamily="34" charset="0"/>
                <a:cs typeface="Arial" panose="020B0604020202020204" pitchFamily="34" charset="0"/>
              </a:rPr>
              <a:t>This powerpoint was kindly donated to </a:t>
            </a:r>
            <a:r>
              <a:rPr lang="en-GB" altLang="en-US" sz="2400">
                <a:latin typeface="Arial" panose="020B0604020202020204" pitchFamily="34" charset="0"/>
                <a:cs typeface="Arial" panose="020B0604020202020204" pitchFamily="34" charset="0"/>
                <a:hlinkClick r:id="rId3"/>
              </a:rPr>
              <a:t>www.worldofteaching.com</a:t>
            </a:r>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endParaRPr lang="en-GB" altLang="en-US" sz="2400">
              <a:latin typeface="Arial" panose="020B0604020202020204" pitchFamily="34" charset="0"/>
              <a:cs typeface="Arial" panose="020B0604020202020204" pitchFamily="34" charset="0"/>
            </a:endParaRPr>
          </a:p>
          <a:p>
            <a:r>
              <a:rPr lang="en-GB" altLang="en-US" sz="2400">
                <a:latin typeface="Arial" panose="020B0604020202020204" pitchFamily="34" charset="0"/>
                <a:cs typeface="Arial" panose="020B0604020202020204" pitchFamily="34" charset="0"/>
                <a:hlinkClick r:id="rId3"/>
              </a:rPr>
              <a:t>http://www.worldofteaching.com</a:t>
            </a:r>
            <a:r>
              <a:rPr lang="en-GB" altLang="en-US" sz="2400">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latin typeface="Arial" panose="020B0604020202020204" pitchFamily="34" charset="0"/>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EB85D4F-86F6-3523-EA1B-B9C55357FCC2}"/>
              </a:ext>
            </a:extLst>
          </p:cNvPr>
          <p:cNvSpPr>
            <a:spLocks noGrp="1" noChangeArrowheads="1"/>
          </p:cNvSpPr>
          <p:nvPr>
            <p:ph type="title"/>
          </p:nvPr>
        </p:nvSpPr>
        <p:spPr/>
        <p:txBody>
          <a:bodyPr/>
          <a:lstStyle/>
          <a:p>
            <a:r>
              <a:rPr lang="en-US" altLang="en-US"/>
              <a:t>Ayn Rand</a:t>
            </a:r>
          </a:p>
        </p:txBody>
      </p:sp>
      <p:sp>
        <p:nvSpPr>
          <p:cNvPr id="24579" name="Rectangle 3">
            <a:extLst>
              <a:ext uri="{FF2B5EF4-FFF2-40B4-BE49-F238E27FC236}">
                <a16:creationId xmlns:a16="http://schemas.microsoft.com/office/drawing/2014/main" id="{B182398E-E266-DE47-204E-617A012D5EAB}"/>
              </a:ext>
            </a:extLst>
          </p:cNvPr>
          <p:cNvSpPr>
            <a:spLocks noGrp="1" noChangeArrowheads="1"/>
          </p:cNvSpPr>
          <p:nvPr>
            <p:ph type="body" idx="1"/>
          </p:nvPr>
        </p:nvSpPr>
        <p:spPr>
          <a:xfrm>
            <a:off x="457200" y="990600"/>
            <a:ext cx="5486400" cy="5140325"/>
          </a:xfrm>
        </p:spPr>
        <p:txBody>
          <a:bodyPr/>
          <a:lstStyle/>
          <a:p>
            <a:pPr>
              <a:lnSpc>
                <a:spcPct val="80000"/>
              </a:lnSpc>
            </a:pPr>
            <a:r>
              <a:rPr lang="en-US" altLang="en-US" sz="1900"/>
              <a:t>She was born in St. Petersburg, Russia, on February 2, 1905.</a:t>
            </a:r>
          </a:p>
          <a:p>
            <a:pPr>
              <a:lnSpc>
                <a:spcPct val="80000"/>
              </a:lnSpc>
            </a:pPr>
            <a:r>
              <a:rPr lang="en-US" altLang="en-US" sz="1900"/>
              <a:t>She opposed the mysticism and collectivism of Russian culture.</a:t>
            </a:r>
          </a:p>
          <a:p>
            <a:pPr>
              <a:lnSpc>
                <a:spcPct val="80000"/>
              </a:lnSpc>
            </a:pPr>
            <a:r>
              <a:rPr lang="en-US" altLang="en-US" sz="1900"/>
              <a:t>She witnessed both the Kerensky and Bolshevik Revolutions during her teenage years in Russia.</a:t>
            </a:r>
          </a:p>
          <a:p>
            <a:pPr>
              <a:lnSpc>
                <a:spcPct val="80000"/>
              </a:lnSpc>
            </a:pPr>
            <a:r>
              <a:rPr lang="en-US" altLang="en-US" sz="1900"/>
              <a:t>The communist victory in Russia resulted in the confiscation of her father's pharmacy and periods of near-starvation for her family.</a:t>
            </a:r>
          </a:p>
          <a:p>
            <a:pPr>
              <a:lnSpc>
                <a:spcPct val="80000"/>
              </a:lnSpc>
            </a:pPr>
            <a:r>
              <a:rPr lang="en-US" altLang="en-US" sz="1900"/>
              <a:t>When introduced to American history in her last year of high school, she immediately took America as her model of what a nation of free men could be.</a:t>
            </a:r>
          </a:p>
          <a:p>
            <a:pPr>
              <a:lnSpc>
                <a:spcPct val="80000"/>
              </a:lnSpc>
            </a:pPr>
            <a:r>
              <a:rPr lang="en-US" altLang="en-US" sz="1900"/>
              <a:t>In late 1925 she obtained permission to leave Soviet Russia for a visit to relatives in the United States. </a:t>
            </a:r>
          </a:p>
          <a:p>
            <a:pPr>
              <a:lnSpc>
                <a:spcPct val="80000"/>
              </a:lnSpc>
            </a:pPr>
            <a:r>
              <a:rPr lang="en-US" altLang="en-US" sz="1900"/>
              <a:t>Although she told Soviet authorities that her visit would be short, she was determined never to return to Russia, and she never did.</a:t>
            </a:r>
          </a:p>
        </p:txBody>
      </p:sp>
      <p:pic>
        <p:nvPicPr>
          <p:cNvPr id="24581" name="Picture 5">
            <a:extLst>
              <a:ext uri="{FF2B5EF4-FFF2-40B4-BE49-F238E27FC236}">
                <a16:creationId xmlns:a16="http://schemas.microsoft.com/office/drawing/2014/main" id="{768F7695-E221-1C5E-228B-F50912E5FF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1066800"/>
            <a:ext cx="2492375" cy="3886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CD25AD1A-0595-72A4-AC12-21DE40270792}"/>
              </a:ext>
            </a:extLst>
          </p:cNvPr>
          <p:cNvSpPr>
            <a:spLocks noGrp="1" noChangeArrowheads="1"/>
          </p:cNvSpPr>
          <p:nvPr>
            <p:ph type="title"/>
          </p:nvPr>
        </p:nvSpPr>
        <p:spPr/>
        <p:txBody>
          <a:bodyPr/>
          <a:lstStyle/>
          <a:p>
            <a:r>
              <a:rPr lang="en-US" altLang="en-US"/>
              <a:t>	Key Facts</a:t>
            </a:r>
          </a:p>
        </p:txBody>
      </p:sp>
      <p:sp>
        <p:nvSpPr>
          <p:cNvPr id="6147" name="Rectangle 3">
            <a:extLst>
              <a:ext uri="{FF2B5EF4-FFF2-40B4-BE49-F238E27FC236}">
                <a16:creationId xmlns:a16="http://schemas.microsoft.com/office/drawing/2014/main" id="{4B6BF330-4969-C82B-5728-4A97E2E01C58}"/>
              </a:ext>
            </a:extLst>
          </p:cNvPr>
          <p:cNvSpPr>
            <a:spLocks noGrp="1" noChangeArrowheads="1"/>
          </p:cNvSpPr>
          <p:nvPr>
            <p:ph type="body" sz="half" idx="1"/>
          </p:nvPr>
        </p:nvSpPr>
        <p:spPr>
          <a:xfrm>
            <a:off x="457200" y="1600200"/>
            <a:ext cx="7924800" cy="4530725"/>
          </a:xfrm>
        </p:spPr>
        <p:txBody>
          <a:bodyPr/>
          <a:lstStyle/>
          <a:p>
            <a:r>
              <a:rPr lang="en-US" altLang="en-US" sz="2200" b="1"/>
              <a:t>type of work</a:t>
            </a:r>
            <a:r>
              <a:rPr lang="en-US" altLang="en-US" sz="2200"/>
              <a:t> · Novella</a:t>
            </a:r>
            <a:endParaRPr lang="en-US" altLang="en-US" sz="2200" b="1"/>
          </a:p>
          <a:p>
            <a:r>
              <a:rPr lang="en-US" altLang="en-US" sz="2200" b="1"/>
              <a:t>genre</a:t>
            </a:r>
            <a:r>
              <a:rPr lang="en-US" altLang="en-US" sz="2200"/>
              <a:t> · </a:t>
            </a:r>
            <a:r>
              <a:rPr lang="en-US" altLang="en-US" sz="2200" u="sng"/>
              <a:t>Anti</a:t>
            </a:r>
            <a:r>
              <a:rPr lang="en-US" altLang="en-US" sz="2200"/>
              <a:t>-Utopian (The world presented is the world as it should NOT be.)</a:t>
            </a:r>
            <a:endParaRPr lang="en-US" altLang="en-US" sz="2200" b="1"/>
          </a:p>
          <a:p>
            <a:r>
              <a:rPr lang="en-US" altLang="en-US" sz="2200" b="1"/>
              <a:t>time and place written</a:t>
            </a:r>
            <a:r>
              <a:rPr lang="en-US" altLang="en-US" sz="2200"/>
              <a:t> · The United States, 1937</a:t>
            </a:r>
            <a:endParaRPr lang="en-US" altLang="en-US" sz="2200" b="1"/>
          </a:p>
          <a:p>
            <a:r>
              <a:rPr lang="en-US" altLang="en-US" sz="2200" b="1"/>
              <a:t>narrator</a:t>
            </a:r>
            <a:r>
              <a:rPr lang="en-US" altLang="en-US" sz="2200"/>
              <a:t> · Equality 7-2521 writes the journal of the events as they transpire over the course of several months.</a:t>
            </a:r>
            <a:endParaRPr lang="en-US" altLang="en-US" sz="2200" b="1"/>
          </a:p>
          <a:p>
            <a:r>
              <a:rPr lang="en-US" altLang="en-US" sz="2200" b="1"/>
              <a:t>point of view</a:t>
            </a:r>
            <a:r>
              <a:rPr lang="en-US" altLang="en-US" sz="2200"/>
              <a:t> · Equality 7-2521 speaks in the first person (plural) He will refer to himself as “we” instead of “I.”</a:t>
            </a:r>
            <a:endParaRPr lang="en-US" altLang="en-US" sz="2200" b="1"/>
          </a:p>
          <a:p>
            <a:r>
              <a:rPr lang="en-US" altLang="en-US" sz="2200" b="1"/>
              <a:t>tone</a:t>
            </a:r>
            <a:r>
              <a:rPr lang="en-US" altLang="en-US" sz="2200"/>
              <a:t> · Equality 7-2521 records his thoughts and actions in a straightforward manner, with no trace of irony.</a:t>
            </a:r>
            <a:endParaRPr lang="en-US" altLang="en-US" sz="2200" b="1"/>
          </a:p>
          <a:p>
            <a:r>
              <a:rPr lang="en-US" altLang="en-US" sz="2200" b="1"/>
              <a:t>tense</a:t>
            </a:r>
            <a:r>
              <a:rPr lang="en-US" altLang="en-US" sz="2200"/>
              <a:t> · Present, with some past-tense narration</a:t>
            </a:r>
            <a:endParaRPr lang="en-US" altLang="en-US" sz="2200" b="1"/>
          </a:p>
        </p:txBody>
      </p:sp>
      <p:pic>
        <p:nvPicPr>
          <p:cNvPr id="6148" name="Picture 4">
            <a:extLst>
              <a:ext uri="{FF2B5EF4-FFF2-40B4-BE49-F238E27FC236}">
                <a16:creationId xmlns:a16="http://schemas.microsoft.com/office/drawing/2014/main" id="{C6998798-444A-514F-0E78-4E29FCC1DB45}"/>
              </a:ext>
            </a:extLst>
          </p:cNvPr>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33400" y="228600"/>
            <a:ext cx="709613" cy="1066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32713475-6B78-AB37-6B7C-F03BBF79C980}"/>
              </a:ext>
            </a:extLst>
          </p:cNvPr>
          <p:cNvSpPr>
            <a:spLocks noGrp="1" noChangeArrowheads="1"/>
          </p:cNvSpPr>
          <p:nvPr>
            <p:ph type="title"/>
          </p:nvPr>
        </p:nvSpPr>
        <p:spPr/>
        <p:txBody>
          <a:bodyPr/>
          <a:lstStyle/>
          <a:p>
            <a:r>
              <a:rPr lang="en-US" altLang="en-US"/>
              <a:t>	Key Facts</a:t>
            </a:r>
          </a:p>
        </p:txBody>
      </p:sp>
      <p:sp>
        <p:nvSpPr>
          <p:cNvPr id="9219" name="Rectangle 3">
            <a:extLst>
              <a:ext uri="{FF2B5EF4-FFF2-40B4-BE49-F238E27FC236}">
                <a16:creationId xmlns:a16="http://schemas.microsoft.com/office/drawing/2014/main" id="{D1C3BAE4-F652-D1B1-CE94-A9728BCFB145}"/>
              </a:ext>
            </a:extLst>
          </p:cNvPr>
          <p:cNvSpPr>
            <a:spLocks noGrp="1" noChangeArrowheads="1"/>
          </p:cNvSpPr>
          <p:nvPr>
            <p:ph type="body" sz="half" idx="1"/>
          </p:nvPr>
        </p:nvSpPr>
        <p:spPr>
          <a:xfrm>
            <a:off x="457200" y="1600200"/>
            <a:ext cx="7924800" cy="4648200"/>
          </a:xfrm>
        </p:spPr>
        <p:txBody>
          <a:bodyPr/>
          <a:lstStyle/>
          <a:p>
            <a:r>
              <a:rPr lang="en-US" altLang="en-US" sz="2600" b="1"/>
              <a:t>setting</a:t>
            </a:r>
            <a:r>
              <a:rPr lang="en-US" altLang="en-US" sz="2600"/>
              <a:t> (time) · Sometime in the distant future, after the collapse of the social order because of the common acceptance of collectivist values</a:t>
            </a:r>
          </a:p>
          <a:p>
            <a:r>
              <a:rPr lang="en-US" altLang="en-US" sz="2600" b="1"/>
              <a:t>setting</a:t>
            </a:r>
            <a:r>
              <a:rPr lang="en-US" altLang="en-US" sz="2600"/>
              <a:t> (place) · An unidentified city; much of the first half of </a:t>
            </a:r>
            <a:r>
              <a:rPr lang="en-US" altLang="en-US" sz="2600" i="1"/>
              <a:t>Anthem </a:t>
            </a:r>
            <a:r>
              <a:rPr lang="en-US" altLang="en-US" sz="2600"/>
              <a:t> is narrated from a tunnel underground where Equality 7-2521 is hiding, and the second half is narrated from a forest where he has taken refuge from a society that hates him.</a:t>
            </a:r>
          </a:p>
          <a:p>
            <a:r>
              <a:rPr lang="en-US" altLang="en-US" sz="2600" b="1"/>
              <a:t>protagonist</a:t>
            </a:r>
            <a:r>
              <a:rPr lang="en-US" altLang="en-US" sz="2600"/>
              <a:t> · Equality 7-2521</a:t>
            </a:r>
          </a:p>
          <a:p>
            <a:r>
              <a:rPr lang="en-US" altLang="en-US" sz="2600" b="1"/>
              <a:t>symbols</a:t>
            </a:r>
            <a:r>
              <a:rPr lang="en-US" altLang="en-US" sz="2600"/>
              <a:t> · Light; the forest; manuscripts</a:t>
            </a:r>
          </a:p>
        </p:txBody>
      </p:sp>
      <p:pic>
        <p:nvPicPr>
          <p:cNvPr id="9220" name="Picture 4">
            <a:extLst>
              <a:ext uri="{FF2B5EF4-FFF2-40B4-BE49-F238E27FC236}">
                <a16:creationId xmlns:a16="http://schemas.microsoft.com/office/drawing/2014/main" id="{DB11AB12-260A-23C1-C282-60190AA85983}"/>
              </a:ext>
            </a:extLst>
          </p:cNvPr>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33400" y="228600"/>
            <a:ext cx="709613" cy="1066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53ED44F-678F-09F3-845F-ABB42403CE25}"/>
              </a:ext>
            </a:extLst>
          </p:cNvPr>
          <p:cNvSpPr>
            <a:spLocks noGrp="1" noChangeArrowheads="1"/>
          </p:cNvSpPr>
          <p:nvPr>
            <p:ph type="title"/>
          </p:nvPr>
        </p:nvSpPr>
        <p:spPr/>
        <p:txBody>
          <a:bodyPr/>
          <a:lstStyle/>
          <a:p>
            <a:r>
              <a:rPr lang="en-US" altLang="en-US"/>
              <a:t>Key Literary Terms</a:t>
            </a:r>
          </a:p>
        </p:txBody>
      </p:sp>
      <p:sp>
        <p:nvSpPr>
          <p:cNvPr id="8195" name="Rectangle 3">
            <a:extLst>
              <a:ext uri="{FF2B5EF4-FFF2-40B4-BE49-F238E27FC236}">
                <a16:creationId xmlns:a16="http://schemas.microsoft.com/office/drawing/2014/main" id="{222F69E2-EF01-B5EE-A6EE-C771D4A806EE}"/>
              </a:ext>
            </a:extLst>
          </p:cNvPr>
          <p:cNvSpPr>
            <a:spLocks noGrp="1" noChangeArrowheads="1"/>
          </p:cNvSpPr>
          <p:nvPr>
            <p:ph type="body" idx="1"/>
          </p:nvPr>
        </p:nvSpPr>
        <p:spPr>
          <a:xfrm>
            <a:off x="457200" y="1295400"/>
            <a:ext cx="8229600" cy="4835525"/>
          </a:xfrm>
        </p:spPr>
        <p:txBody>
          <a:bodyPr/>
          <a:lstStyle/>
          <a:p>
            <a:pPr>
              <a:lnSpc>
                <a:spcPct val="80000"/>
              </a:lnSpc>
              <a:buSzTx/>
              <a:buFont typeface="Wingdings" panose="05000000000000000000" pitchFamily="2" charset="2"/>
              <a:buBlip>
                <a:blip r:embed="rId3"/>
              </a:buBlip>
            </a:pPr>
            <a:r>
              <a:rPr lang="en-US" altLang="en-US" sz="2600" u="sng"/>
              <a:t>Theme: </a:t>
            </a:r>
            <a:endParaRPr lang="en-US" altLang="en-US" sz="2600"/>
          </a:p>
          <a:p>
            <a:pPr lvl="1">
              <a:lnSpc>
                <a:spcPct val="80000"/>
              </a:lnSpc>
              <a:buSzTx/>
              <a:buFont typeface="Wingdings" panose="05000000000000000000" pitchFamily="2" charset="2"/>
              <a:buNone/>
            </a:pPr>
            <a:r>
              <a:rPr lang="en-US" altLang="en-US" sz="2200"/>
              <a:t>    The central or dominant idea behind the story; the most important aspect that emerges from how the book treats the subject</a:t>
            </a:r>
            <a:endParaRPr lang="en-US" altLang="en-US" sz="2200" u="sng"/>
          </a:p>
          <a:p>
            <a:pPr>
              <a:lnSpc>
                <a:spcPct val="80000"/>
              </a:lnSpc>
              <a:buSzTx/>
              <a:buFont typeface="Wingdings" panose="05000000000000000000" pitchFamily="2" charset="2"/>
              <a:buBlip>
                <a:blip r:embed="rId3"/>
              </a:buBlip>
            </a:pPr>
            <a:r>
              <a:rPr lang="en-US" altLang="en-US" sz="2600" u="sng"/>
              <a:t>Point of View:</a:t>
            </a:r>
          </a:p>
          <a:p>
            <a:pPr lvl="1">
              <a:lnSpc>
                <a:spcPct val="80000"/>
              </a:lnSpc>
              <a:buSzTx/>
              <a:buFont typeface="Wingdings" panose="05000000000000000000" pitchFamily="2" charset="2"/>
              <a:buNone/>
            </a:pPr>
            <a:r>
              <a:rPr lang="en-US" altLang="en-US" sz="2200"/>
              <a:t>    The position or vantage point from which the events of a story seem to come and are presented to the reader</a:t>
            </a:r>
            <a:endParaRPr lang="en-US" altLang="en-US" sz="2200" u="sng"/>
          </a:p>
          <a:p>
            <a:pPr>
              <a:lnSpc>
                <a:spcPct val="80000"/>
              </a:lnSpc>
              <a:buSzTx/>
              <a:buFont typeface="Wingdings" panose="05000000000000000000" pitchFamily="2" charset="2"/>
              <a:buBlip>
                <a:blip r:embed="rId3"/>
              </a:buBlip>
            </a:pPr>
            <a:r>
              <a:rPr lang="en-US" altLang="en-US" sz="2600" u="sng"/>
              <a:t>Setting:</a:t>
            </a:r>
            <a:endParaRPr lang="en-US" altLang="en-US" sz="2600"/>
          </a:p>
          <a:p>
            <a:pPr lvl="1">
              <a:lnSpc>
                <a:spcPct val="80000"/>
              </a:lnSpc>
              <a:buSzTx/>
              <a:buFont typeface="Wingdings" panose="05000000000000000000" pitchFamily="2" charset="2"/>
              <a:buNone/>
            </a:pPr>
            <a:r>
              <a:rPr lang="en-US" altLang="en-US" sz="2200"/>
              <a:t>     When and where the short story, play, or novel takes place</a:t>
            </a:r>
            <a:endParaRPr lang="en-US" altLang="en-US" sz="2200" u="sng"/>
          </a:p>
          <a:p>
            <a:pPr>
              <a:lnSpc>
                <a:spcPct val="80000"/>
              </a:lnSpc>
              <a:buSzTx/>
              <a:buFont typeface="Wingdings" panose="05000000000000000000" pitchFamily="2" charset="2"/>
              <a:buBlip>
                <a:blip r:embed="rId3"/>
              </a:buBlip>
            </a:pPr>
            <a:r>
              <a:rPr lang="en-US" altLang="en-US" sz="2600" u="sng"/>
              <a:t>Narrator:</a:t>
            </a:r>
            <a:endParaRPr lang="en-US" altLang="en-US" sz="2600"/>
          </a:p>
          <a:p>
            <a:pPr lvl="1">
              <a:lnSpc>
                <a:spcPct val="80000"/>
              </a:lnSpc>
              <a:buSzTx/>
              <a:buFont typeface="Wingdings" panose="05000000000000000000" pitchFamily="2" charset="2"/>
              <a:buNone/>
            </a:pPr>
            <a:r>
              <a:rPr lang="en-US" altLang="en-US" sz="2200"/>
              <a:t>     The one who tells the story</a:t>
            </a:r>
            <a:endParaRPr lang="en-US" altLang="en-US" sz="2200" u="sng"/>
          </a:p>
          <a:p>
            <a:pPr>
              <a:lnSpc>
                <a:spcPct val="80000"/>
              </a:lnSpc>
              <a:buSzTx/>
              <a:buFont typeface="Wingdings" panose="05000000000000000000" pitchFamily="2" charset="2"/>
              <a:buBlip>
                <a:blip r:embed="rId3"/>
              </a:buBlip>
            </a:pPr>
            <a:r>
              <a:rPr lang="en-US" altLang="en-US" sz="2600" u="sng"/>
              <a:t>Motif:</a:t>
            </a:r>
            <a:endParaRPr lang="en-US" altLang="en-US" sz="2600"/>
          </a:p>
          <a:p>
            <a:pPr lvl="1">
              <a:lnSpc>
                <a:spcPct val="80000"/>
              </a:lnSpc>
              <a:buSzTx/>
              <a:buFont typeface="Wingdings" panose="05000000000000000000" pitchFamily="2" charset="2"/>
              <a:buNone/>
            </a:pPr>
            <a:r>
              <a:rPr lang="en-US" altLang="en-US" sz="2200"/>
              <a:t>     A recurrent device, formula, or situation that often serves  as a signal for the appearance of a character or event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B3EB3D1-6C2D-80C2-9F5A-03EF63E78B9C}"/>
              </a:ext>
            </a:extLst>
          </p:cNvPr>
          <p:cNvSpPr>
            <a:spLocks noGrp="1" noChangeArrowheads="1"/>
          </p:cNvSpPr>
          <p:nvPr>
            <p:ph type="title"/>
          </p:nvPr>
        </p:nvSpPr>
        <p:spPr/>
        <p:txBody>
          <a:bodyPr/>
          <a:lstStyle/>
          <a:p>
            <a:r>
              <a:rPr lang="en-US" altLang="en-US"/>
              <a:t>Collectivism vs. Individualism</a:t>
            </a:r>
          </a:p>
        </p:txBody>
      </p:sp>
      <p:sp>
        <p:nvSpPr>
          <p:cNvPr id="10243" name="Rectangle 3">
            <a:extLst>
              <a:ext uri="{FF2B5EF4-FFF2-40B4-BE49-F238E27FC236}">
                <a16:creationId xmlns:a16="http://schemas.microsoft.com/office/drawing/2014/main" id="{1BCCC552-96D3-A942-2F99-99F92E5A87AD}"/>
              </a:ext>
            </a:extLst>
          </p:cNvPr>
          <p:cNvSpPr>
            <a:spLocks noGrp="1" noChangeArrowheads="1"/>
          </p:cNvSpPr>
          <p:nvPr>
            <p:ph type="body" idx="1"/>
          </p:nvPr>
        </p:nvSpPr>
        <p:spPr>
          <a:xfrm>
            <a:off x="457200" y="1219200"/>
            <a:ext cx="8229600" cy="4911725"/>
          </a:xfrm>
        </p:spPr>
        <p:txBody>
          <a:bodyPr/>
          <a:lstStyle/>
          <a:p>
            <a:r>
              <a:rPr lang="en-US" altLang="en-US" sz="2600" u="sng"/>
              <a:t>Collectivism</a:t>
            </a:r>
            <a:r>
              <a:rPr lang="en-US" altLang="en-US" sz="2600"/>
              <a:t> – the subjugation of the individual to the group – whether to a race, class, or state does not matter.  In </a:t>
            </a:r>
            <a:r>
              <a:rPr lang="en-US" altLang="en-US" sz="2600" i="1"/>
              <a:t>Anthem</a:t>
            </a:r>
            <a:r>
              <a:rPr lang="en-US" altLang="en-US" sz="2600"/>
              <a:t>, Ayn Rand will present a collectivist society that is stagnant and primitive, and the word "I" is obsolete.</a:t>
            </a:r>
          </a:p>
          <a:p>
            <a:pPr>
              <a:buFont typeface="Wingdings" panose="05000000000000000000" pitchFamily="2" charset="2"/>
              <a:buNone/>
            </a:pPr>
            <a:r>
              <a:rPr lang="en-US" altLang="en-US" sz="2600"/>
              <a:t>	The individual . . .</a:t>
            </a:r>
          </a:p>
          <a:p>
            <a:pPr lvl="1">
              <a:buFont typeface="Wingdings" panose="05000000000000000000" pitchFamily="2" charset="2"/>
              <a:buBlip>
                <a:blip r:embed="rId3"/>
              </a:buBlip>
            </a:pPr>
            <a:r>
              <a:rPr lang="en-US" altLang="en-US" sz="2200"/>
              <a:t>is owned by the group</a:t>
            </a:r>
          </a:p>
          <a:p>
            <a:pPr lvl="1">
              <a:buFont typeface="Wingdings" panose="05000000000000000000" pitchFamily="2" charset="2"/>
              <a:buBlip>
                <a:blip r:embed="rId3"/>
              </a:buBlip>
            </a:pPr>
            <a:r>
              <a:rPr lang="en-US" altLang="en-US" sz="2200"/>
              <a:t>has no right to a private existence</a:t>
            </a:r>
          </a:p>
          <a:p>
            <a:pPr lvl="1">
              <a:buFont typeface="Wingdings" panose="05000000000000000000" pitchFamily="2" charset="2"/>
              <a:buBlip>
                <a:blip r:embed="rId3"/>
              </a:buBlip>
            </a:pPr>
            <a:r>
              <a:rPr lang="en-US" altLang="en-US" sz="2200"/>
              <a:t>has no right to lead his own life, pursue his own happiness, or use his own property</a:t>
            </a:r>
          </a:p>
          <a:p>
            <a:pPr lvl="1">
              <a:buFont typeface="Wingdings" panose="05000000000000000000" pitchFamily="2" charset="2"/>
              <a:buBlip>
                <a:blip r:embed="rId3"/>
              </a:buBlip>
            </a:pPr>
            <a:r>
              <a:rPr lang="en-US" altLang="en-US" sz="2200"/>
              <a:t>exists</a:t>
            </a:r>
            <a:r>
              <a:rPr lang="en-US" altLang="en-US" sz="2200" u="sng"/>
              <a:t> only </a:t>
            </a:r>
            <a:r>
              <a:rPr lang="en-US" altLang="en-US" sz="2200"/>
              <a:t>as part of the group</a:t>
            </a:r>
          </a:p>
          <a:p>
            <a:pPr>
              <a:buFont typeface="Wingdings" panose="05000000000000000000" pitchFamily="2" charset="2"/>
              <a:buNone/>
            </a:pPr>
            <a:endParaRPr lang="en-US" altLang="en-US" sz="26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9BD6567C-4D73-0EDC-7239-8B39351A0F4D}"/>
              </a:ext>
            </a:extLst>
          </p:cNvPr>
          <p:cNvSpPr>
            <a:spLocks noGrp="1" noChangeArrowheads="1"/>
          </p:cNvSpPr>
          <p:nvPr>
            <p:ph type="title"/>
          </p:nvPr>
        </p:nvSpPr>
        <p:spPr/>
        <p:txBody>
          <a:bodyPr/>
          <a:lstStyle/>
          <a:p>
            <a:r>
              <a:rPr lang="en-US" altLang="en-US"/>
              <a:t>Collectivism vs. Individualism</a:t>
            </a:r>
          </a:p>
        </p:txBody>
      </p:sp>
      <p:sp>
        <p:nvSpPr>
          <p:cNvPr id="11267" name="Rectangle 3">
            <a:extLst>
              <a:ext uri="{FF2B5EF4-FFF2-40B4-BE49-F238E27FC236}">
                <a16:creationId xmlns:a16="http://schemas.microsoft.com/office/drawing/2014/main" id="{40D606E4-0188-1159-5AE5-A8A8B7087FE2}"/>
              </a:ext>
            </a:extLst>
          </p:cNvPr>
          <p:cNvSpPr>
            <a:spLocks noGrp="1" noChangeArrowheads="1"/>
          </p:cNvSpPr>
          <p:nvPr>
            <p:ph type="body" idx="1"/>
          </p:nvPr>
        </p:nvSpPr>
        <p:spPr>
          <a:xfrm>
            <a:off x="457200" y="1219200"/>
            <a:ext cx="8229600" cy="4911725"/>
          </a:xfrm>
        </p:spPr>
        <p:txBody>
          <a:bodyPr/>
          <a:lstStyle/>
          <a:p>
            <a:pPr>
              <a:lnSpc>
                <a:spcPct val="80000"/>
              </a:lnSpc>
            </a:pPr>
            <a:r>
              <a:rPr lang="en-US" altLang="en-US" sz="2600" u="sng"/>
              <a:t>Individualism/Objectivism</a:t>
            </a:r>
            <a:r>
              <a:rPr lang="en-US" altLang="en-US" sz="2600"/>
              <a:t> – regards every man as an independent, sovereign entity who possesses an inalienable right to his own life, a right derived from his nature as a rational being.  Individualism does not mean that one can do whatever he feels like doing; it means that every man or woman is an individual and has the same rights.</a:t>
            </a:r>
          </a:p>
          <a:p>
            <a:pPr>
              <a:lnSpc>
                <a:spcPct val="80000"/>
              </a:lnSpc>
              <a:buFont typeface="Wingdings" panose="05000000000000000000" pitchFamily="2" charset="2"/>
              <a:buNone/>
            </a:pPr>
            <a:r>
              <a:rPr lang="en-US" altLang="en-US" sz="2600"/>
              <a:t>	The individual . . .</a:t>
            </a:r>
          </a:p>
          <a:p>
            <a:pPr lvl="1">
              <a:lnSpc>
                <a:spcPct val="80000"/>
              </a:lnSpc>
              <a:buFont typeface="Wingdings" panose="05000000000000000000" pitchFamily="2" charset="2"/>
              <a:buBlip>
                <a:blip r:embed="rId3"/>
              </a:buBlip>
            </a:pPr>
            <a:r>
              <a:rPr lang="en-US" altLang="en-US" sz="2200"/>
              <a:t>has rights</a:t>
            </a:r>
          </a:p>
          <a:p>
            <a:pPr lvl="1">
              <a:lnSpc>
                <a:spcPct val="80000"/>
              </a:lnSpc>
              <a:buFont typeface="Wingdings" panose="05000000000000000000" pitchFamily="2" charset="2"/>
              <a:buBlip>
                <a:blip r:embed="rId3"/>
              </a:buBlip>
            </a:pPr>
            <a:r>
              <a:rPr lang="en-US" altLang="en-US" sz="2200"/>
              <a:t>will not run anyone else’s life, nor let anyone run theirs</a:t>
            </a:r>
          </a:p>
          <a:p>
            <a:pPr lvl="1">
              <a:lnSpc>
                <a:spcPct val="80000"/>
              </a:lnSpc>
              <a:buFont typeface="Wingdings" panose="05000000000000000000" pitchFamily="2" charset="2"/>
              <a:buBlip>
                <a:blip r:embed="rId3"/>
              </a:buBlip>
            </a:pPr>
            <a:r>
              <a:rPr lang="en-US" altLang="en-US" sz="2200"/>
              <a:t>will not rule or be ruled</a:t>
            </a:r>
          </a:p>
          <a:p>
            <a:pPr lvl="1">
              <a:lnSpc>
                <a:spcPct val="80000"/>
              </a:lnSpc>
              <a:buFont typeface="Wingdings" panose="05000000000000000000" pitchFamily="2" charset="2"/>
              <a:buBlip>
                <a:blip r:embed="rId3"/>
              </a:buBlip>
            </a:pPr>
            <a:r>
              <a:rPr lang="en-US" altLang="en-US" sz="2200"/>
              <a:t>will not be a master nor a slave</a:t>
            </a:r>
          </a:p>
          <a:p>
            <a:pPr lvl="1">
              <a:lnSpc>
                <a:spcPct val="80000"/>
              </a:lnSpc>
              <a:buFont typeface="Wingdings" panose="05000000000000000000" pitchFamily="2" charset="2"/>
              <a:buBlip>
                <a:blip r:embed="rId3"/>
              </a:buBlip>
            </a:pPr>
            <a:r>
              <a:rPr lang="en-US" altLang="en-US" sz="2200"/>
              <a:t>will not sacrifice themselves to anyone, nor sacrifice anyone to themselves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24FA1FD7-7AE0-FA9F-5E86-73226D85382E}"/>
              </a:ext>
            </a:extLst>
          </p:cNvPr>
          <p:cNvSpPr>
            <a:spLocks noGrp="1" noChangeArrowheads="1"/>
          </p:cNvSpPr>
          <p:nvPr>
            <p:ph type="title"/>
          </p:nvPr>
        </p:nvSpPr>
        <p:spPr/>
        <p:txBody>
          <a:bodyPr/>
          <a:lstStyle/>
          <a:p>
            <a:r>
              <a:rPr lang="en-US" altLang="en-US"/>
              <a:t>Selflessness</a:t>
            </a:r>
          </a:p>
        </p:txBody>
      </p:sp>
      <p:sp>
        <p:nvSpPr>
          <p:cNvPr id="12291" name="Rectangle 3">
            <a:extLst>
              <a:ext uri="{FF2B5EF4-FFF2-40B4-BE49-F238E27FC236}">
                <a16:creationId xmlns:a16="http://schemas.microsoft.com/office/drawing/2014/main" id="{41DB081F-B453-57C0-E33F-DAA6DF35784D}"/>
              </a:ext>
            </a:extLst>
          </p:cNvPr>
          <p:cNvSpPr>
            <a:spLocks noGrp="1" noChangeArrowheads="1"/>
          </p:cNvSpPr>
          <p:nvPr>
            <p:ph type="body" idx="1"/>
          </p:nvPr>
        </p:nvSpPr>
        <p:spPr>
          <a:xfrm>
            <a:off x="457200" y="1219200"/>
            <a:ext cx="8229600" cy="4911725"/>
          </a:xfrm>
        </p:spPr>
        <p:txBody>
          <a:bodyPr/>
          <a:lstStyle/>
          <a:p>
            <a:pPr>
              <a:lnSpc>
                <a:spcPct val="90000"/>
              </a:lnSpc>
            </a:pPr>
            <a:r>
              <a:rPr lang="en-US" altLang="en-US" sz="2100" i="1"/>
              <a:t>Anthem</a:t>
            </a:r>
            <a:r>
              <a:rPr lang="en-US" altLang="en-US" sz="2100"/>
              <a:t> dramatizes the view that the self is destroyed in a collectivist society.</a:t>
            </a:r>
          </a:p>
          <a:p>
            <a:pPr>
              <a:lnSpc>
                <a:spcPct val="90000"/>
              </a:lnSpc>
            </a:pPr>
            <a:r>
              <a:rPr lang="en-US" altLang="en-US" sz="2100"/>
              <a:t>Selflessness is shown in the following ways:</a:t>
            </a:r>
          </a:p>
          <a:p>
            <a:pPr lvl="1">
              <a:lnSpc>
                <a:spcPct val="90000"/>
              </a:lnSpc>
            </a:pPr>
            <a:r>
              <a:rPr lang="en-US" altLang="en-US" sz="2000"/>
              <a:t>No one has a personal name because under collectivism, individuals are interchangeable.</a:t>
            </a:r>
          </a:p>
          <a:p>
            <a:pPr lvl="1">
              <a:lnSpc>
                <a:spcPct val="90000"/>
              </a:lnSpc>
            </a:pPr>
            <a:r>
              <a:rPr lang="en-US" altLang="en-US" sz="2000"/>
              <a:t>To prefer one person over another (as a friend or romantic partner) is committing the cardinal sin known as the “Transgression of Preference.”</a:t>
            </a:r>
          </a:p>
          <a:p>
            <a:pPr lvl="1">
              <a:lnSpc>
                <a:spcPct val="90000"/>
              </a:lnSpc>
            </a:pPr>
            <a:r>
              <a:rPr lang="en-US" altLang="en-US" sz="2000"/>
              <a:t>It is wrong to disagree, to have independent thoughts, or to ask questions because these things will set you apart from others.</a:t>
            </a:r>
          </a:p>
          <a:p>
            <a:pPr lvl="1">
              <a:lnSpc>
                <a:spcPct val="90000"/>
              </a:lnSpc>
            </a:pPr>
            <a:r>
              <a:rPr lang="en-US" altLang="en-US" sz="2000"/>
              <a:t>Self-assertion is forbidden.</a:t>
            </a:r>
          </a:p>
          <a:p>
            <a:pPr lvl="1">
              <a:lnSpc>
                <a:spcPct val="90000"/>
              </a:lnSpc>
            </a:pPr>
            <a:r>
              <a:rPr lang="en-US" altLang="en-US" sz="2000"/>
              <a:t>All decisions are made by the “Council” in the name of the whole.</a:t>
            </a:r>
          </a:p>
          <a:p>
            <a:pPr lvl="1">
              <a:lnSpc>
                <a:spcPct val="90000"/>
              </a:lnSpc>
            </a:pPr>
            <a:r>
              <a:rPr lang="en-US" altLang="en-US" sz="2000"/>
              <a:t>Individuals have no rights.</a:t>
            </a:r>
          </a:p>
          <a:p>
            <a:pPr lvl="1">
              <a:lnSpc>
                <a:spcPct val="90000"/>
              </a:lnSpc>
            </a:pPr>
            <a:r>
              <a:rPr lang="en-US" altLang="en-US" sz="2000"/>
              <a:t>Everything which is not permitted by the law is forbidden.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8D55CA30-63DC-74CA-CF7C-378395359A04}"/>
              </a:ext>
            </a:extLst>
          </p:cNvPr>
          <p:cNvSpPr>
            <a:spLocks noGrp="1" noChangeArrowheads="1"/>
          </p:cNvSpPr>
          <p:nvPr>
            <p:ph type="title"/>
          </p:nvPr>
        </p:nvSpPr>
        <p:spPr/>
        <p:txBody>
          <a:bodyPr/>
          <a:lstStyle/>
          <a:p>
            <a:r>
              <a:rPr lang="en-US" altLang="en-US"/>
              <a:t>Selflessness (cont’d)</a:t>
            </a:r>
          </a:p>
        </p:txBody>
      </p:sp>
      <p:sp>
        <p:nvSpPr>
          <p:cNvPr id="13315" name="Rectangle 3">
            <a:extLst>
              <a:ext uri="{FF2B5EF4-FFF2-40B4-BE49-F238E27FC236}">
                <a16:creationId xmlns:a16="http://schemas.microsoft.com/office/drawing/2014/main" id="{3BD1274E-486B-FAE2-3B41-ACAEDF84BDA8}"/>
              </a:ext>
            </a:extLst>
          </p:cNvPr>
          <p:cNvSpPr>
            <a:spLocks noGrp="1" noChangeArrowheads="1"/>
          </p:cNvSpPr>
          <p:nvPr>
            <p:ph type="body" sz="half" idx="1"/>
          </p:nvPr>
        </p:nvSpPr>
        <p:spPr>
          <a:xfrm>
            <a:off x="457200" y="1143000"/>
            <a:ext cx="5105400" cy="4987925"/>
          </a:xfrm>
        </p:spPr>
        <p:txBody>
          <a:bodyPr/>
          <a:lstStyle/>
          <a:p>
            <a:pPr>
              <a:lnSpc>
                <a:spcPct val="80000"/>
              </a:lnSpc>
            </a:pPr>
            <a:r>
              <a:rPr lang="en-US" altLang="en-US" sz="2400" i="1"/>
              <a:t>Anthem</a:t>
            </a:r>
            <a:r>
              <a:rPr lang="en-US" altLang="en-US" sz="2400"/>
              <a:t>  depicts what happens to a society that implements selflessness.  The result is what Ayn Rand believes is a subhuman society; what makes human beings human is having a self, which means having a mind.</a:t>
            </a:r>
          </a:p>
          <a:p>
            <a:pPr>
              <a:lnSpc>
                <a:spcPct val="80000"/>
              </a:lnSpc>
            </a:pPr>
            <a:r>
              <a:rPr lang="en-US" altLang="en-US" sz="2400"/>
              <a:t>A selfless individual is a mindless individual.</a:t>
            </a:r>
          </a:p>
          <a:p>
            <a:pPr>
              <a:lnSpc>
                <a:spcPct val="80000"/>
              </a:lnSpc>
            </a:pPr>
            <a:r>
              <a:rPr lang="en-US" altLang="en-US" sz="2400"/>
              <a:t>To practice selflessness, one must abstain from thinking and obey one’s masters.  One must merge himself into the group and obliterate the individual identity.  The result is a society of mindless robots as found in </a:t>
            </a:r>
            <a:r>
              <a:rPr lang="en-US" altLang="en-US" sz="2400" i="1"/>
              <a:t>Anthem.</a:t>
            </a:r>
          </a:p>
        </p:txBody>
      </p:sp>
      <p:pic>
        <p:nvPicPr>
          <p:cNvPr id="13316" name="Picture 4">
            <a:extLst>
              <a:ext uri="{FF2B5EF4-FFF2-40B4-BE49-F238E27FC236}">
                <a16:creationId xmlns:a16="http://schemas.microsoft.com/office/drawing/2014/main" id="{74CE168D-FB85-BB92-242E-A6FA8E66799A}"/>
              </a:ext>
            </a:extLst>
          </p:cNvPr>
          <p:cNvPicPr>
            <a:picLocks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6553200" y="3733800"/>
            <a:ext cx="1457325" cy="21891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3319" name="Picture 7">
            <a:extLst>
              <a:ext uri="{FF2B5EF4-FFF2-40B4-BE49-F238E27FC236}">
                <a16:creationId xmlns:a16="http://schemas.microsoft.com/office/drawing/2014/main" id="{65167943-BDF9-1DD1-D6F3-4522752F8B11}"/>
              </a:ext>
            </a:extLst>
          </p:cNvPr>
          <p:cNvPicPr>
            <a:picLocks noChangeAspect="1" noChangeArrowheads="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5867400" y="1447800"/>
            <a:ext cx="2867025" cy="17478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Edge</Template>
  <TotalTime>81</TotalTime>
  <Words>1669</Words>
  <Application>Microsoft Office PowerPoint</Application>
  <PresentationFormat>On-screen Show (4:3)</PresentationFormat>
  <Paragraphs>147</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Garamond</vt:lpstr>
      <vt:lpstr>Times New Roman</vt:lpstr>
      <vt:lpstr>Wingdings</vt:lpstr>
      <vt:lpstr>Calligrapher</vt:lpstr>
      <vt:lpstr>Compacta Blk BT</vt:lpstr>
      <vt:lpstr>Edge</vt:lpstr>
      <vt:lpstr>     Anthem</vt:lpstr>
      <vt:lpstr>Ayn Rand</vt:lpstr>
      <vt:lpstr> Key Facts</vt:lpstr>
      <vt:lpstr> Key Facts</vt:lpstr>
      <vt:lpstr>Key Literary Terms</vt:lpstr>
      <vt:lpstr>Collectivism vs. Individualism</vt:lpstr>
      <vt:lpstr>Collectivism vs. Individualism</vt:lpstr>
      <vt:lpstr>Selflessness</vt:lpstr>
      <vt:lpstr>Selflessness (cont’d)</vt:lpstr>
      <vt:lpstr>Free Will</vt:lpstr>
      <vt:lpstr>Motifs</vt:lpstr>
      <vt:lpstr>Motifs (cont’d)</vt:lpstr>
      <vt:lpstr>Places of Importance</vt:lpstr>
      <vt:lpstr>Key Characters &amp; Organizations</vt:lpstr>
      <vt:lpstr>Equality 7-2521’s New Name</vt:lpstr>
      <vt:lpstr>Liberty 5-3000’s New Name </vt:lpstr>
      <vt:lpstr>The Ayn Rand Institute (ARI)</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Anthem</dc:title>
  <dc:creator>Lisa LeAnn Ward</dc:creator>
  <cp:lastModifiedBy>Nayan GRIFFITHS</cp:lastModifiedBy>
  <cp:revision>27</cp:revision>
  <dcterms:created xsi:type="dcterms:W3CDTF">2007-11-23T00:39:22Z</dcterms:created>
  <dcterms:modified xsi:type="dcterms:W3CDTF">2023-03-21T13:24:57Z</dcterms:modified>
</cp:coreProperties>
</file>