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DB746D-8146-43D2-92A1-BE6F47B52A28}" type="doc">
      <dgm:prSet loTypeId="urn:microsoft.com/office/officeart/2005/8/layout/radial1" loCatId="relationship" qsTypeId="urn:microsoft.com/office/officeart/2005/8/quickstyle/simple1" qsCatId="simple" csTypeId="urn:microsoft.com/office/officeart/2005/8/colors/accent1_2" csCatId="accent1"/>
      <dgm:spPr/>
    </dgm:pt>
    <dgm:pt modelId="{661E5BD2-BCD5-48B1-87E6-A0002281F25F}">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Dogs</a:t>
          </a:r>
        </a:p>
      </dgm:t>
    </dgm:pt>
    <dgm:pt modelId="{D449BFB9-D84A-4589-AB50-4CA7529D1591}" type="parTrans" cxnId="{C01C652E-D10D-49DB-BC03-392DCE0B1638}">
      <dgm:prSet/>
      <dgm:spPr/>
    </dgm:pt>
    <dgm:pt modelId="{C00A9507-6B9A-4676-AF12-D4A7EE54B92F}" type="sibTrans" cxnId="{C01C652E-D10D-49DB-BC03-392DCE0B1638}">
      <dgm:prSet/>
      <dgm:spPr/>
    </dgm:pt>
    <dgm:pt modelId="{4CF497F2-62C9-4289-ADF8-B4DF315A60DF}">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Grooming</a:t>
          </a:r>
        </a:p>
      </dgm:t>
    </dgm:pt>
    <dgm:pt modelId="{1EE79110-0695-4EF7-BCFA-6DCDD6F1AF1F}" type="parTrans" cxnId="{F8BF336C-8CD3-48C6-A16E-67CE5427D9F5}">
      <dgm:prSet/>
      <dgm:spPr/>
      <dgm:t>
        <a:bodyPr/>
        <a:lstStyle/>
        <a:p>
          <a:endParaRPr lang="en-GB"/>
        </a:p>
      </dgm:t>
    </dgm:pt>
    <dgm:pt modelId="{0B1CF8FF-05CE-4105-956A-E51CB7DC3286}" type="sibTrans" cxnId="{F8BF336C-8CD3-48C6-A16E-67CE5427D9F5}">
      <dgm:prSet/>
      <dgm:spPr/>
    </dgm:pt>
    <dgm:pt modelId="{441E661A-AC0F-44A4-B63A-8B6B6AF6AE71}">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Behavior</a:t>
          </a:r>
        </a:p>
      </dgm:t>
    </dgm:pt>
    <dgm:pt modelId="{02B9D7B1-8EA0-441F-A52D-AE68F67A8092}" type="parTrans" cxnId="{4F3DE34D-3A17-41F5-B0A5-DE520AA9949B}">
      <dgm:prSet/>
      <dgm:spPr/>
      <dgm:t>
        <a:bodyPr/>
        <a:lstStyle/>
        <a:p>
          <a:endParaRPr lang="en-GB"/>
        </a:p>
      </dgm:t>
    </dgm:pt>
    <dgm:pt modelId="{575C31F5-D143-4125-BBB1-7F07B0AE1DBA}" type="sibTrans" cxnId="{4F3DE34D-3A17-41F5-B0A5-DE520AA9949B}">
      <dgm:prSet/>
      <dgm:spPr/>
    </dgm:pt>
    <dgm:pt modelId="{3B3D8994-E461-40BB-B884-EA5855224C39}">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Nutrition</a:t>
          </a:r>
        </a:p>
      </dgm:t>
    </dgm:pt>
    <dgm:pt modelId="{9F0CEEFC-215D-4C84-919B-1B714DEA7B05}" type="parTrans" cxnId="{64F69F44-6595-49AB-AF5C-2D161FB07851}">
      <dgm:prSet/>
      <dgm:spPr/>
      <dgm:t>
        <a:bodyPr/>
        <a:lstStyle/>
        <a:p>
          <a:endParaRPr lang="en-GB"/>
        </a:p>
      </dgm:t>
    </dgm:pt>
    <dgm:pt modelId="{0CC281B3-4CE6-40F0-BB9F-210D1DBB8F6E}" type="sibTrans" cxnId="{64F69F44-6595-49AB-AF5C-2D161FB07851}">
      <dgm:prSet/>
      <dgm:spPr/>
    </dgm:pt>
    <dgm:pt modelId="{8CFE4938-2B3B-4048-BA78-BE4081678C60}">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Health</a:t>
          </a:r>
        </a:p>
      </dgm:t>
    </dgm:pt>
    <dgm:pt modelId="{2B44739F-52B8-4971-9AA6-AA262A40A6E5}" type="parTrans" cxnId="{961FC129-C563-4340-8751-1F62E404DC78}">
      <dgm:prSet/>
      <dgm:spPr/>
      <dgm:t>
        <a:bodyPr/>
        <a:lstStyle/>
        <a:p>
          <a:endParaRPr lang="en-GB"/>
        </a:p>
      </dgm:t>
    </dgm:pt>
    <dgm:pt modelId="{00BDF727-4F1E-4353-B255-5B1B4436E5C6}" type="sibTrans" cxnId="{961FC129-C563-4340-8751-1F62E404DC78}">
      <dgm:prSet/>
      <dgm:spPr/>
    </dgm:pt>
    <dgm:pt modelId="{B8147BCD-DEBF-4358-AAA4-5C2E0476E115}">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Times New Roman" panose="02020603050405020304" pitchFamily="18" charset="0"/>
            </a:rPr>
            <a:t>Breeds</a:t>
          </a:r>
        </a:p>
      </dgm:t>
    </dgm:pt>
    <dgm:pt modelId="{92CC8EB5-D6D9-4214-8E1B-62AA50DB6F4F}" type="parTrans" cxnId="{94065131-E325-4ECE-B2C4-0F462BEC400C}">
      <dgm:prSet/>
      <dgm:spPr/>
      <dgm:t>
        <a:bodyPr/>
        <a:lstStyle/>
        <a:p>
          <a:endParaRPr lang="en-GB"/>
        </a:p>
      </dgm:t>
    </dgm:pt>
    <dgm:pt modelId="{5960D4FE-E6BB-42C8-9347-7D7218C1A8FA}" type="sibTrans" cxnId="{94065131-E325-4ECE-B2C4-0F462BEC400C}">
      <dgm:prSet/>
      <dgm:spPr/>
    </dgm:pt>
    <dgm:pt modelId="{01692070-35E8-4EC0-97B1-B6716D750137}" type="pres">
      <dgm:prSet presAssocID="{04DB746D-8146-43D2-92A1-BE6F47B52A28}" presName="cycle" presStyleCnt="0">
        <dgm:presLayoutVars>
          <dgm:chMax val="1"/>
          <dgm:dir/>
          <dgm:animLvl val="ctr"/>
          <dgm:resizeHandles val="exact"/>
        </dgm:presLayoutVars>
      </dgm:prSet>
      <dgm:spPr/>
    </dgm:pt>
    <dgm:pt modelId="{29F10DFA-2DEA-407A-9B77-53A315995E28}" type="pres">
      <dgm:prSet presAssocID="{661E5BD2-BCD5-48B1-87E6-A0002281F25F}" presName="centerShape" presStyleLbl="node0" presStyleIdx="0" presStyleCnt="1"/>
      <dgm:spPr/>
    </dgm:pt>
    <dgm:pt modelId="{1A69CA23-CC5C-4D8A-A8E6-D2E9B64E6E62}" type="pres">
      <dgm:prSet presAssocID="{1EE79110-0695-4EF7-BCFA-6DCDD6F1AF1F}" presName="Name9" presStyleLbl="parChTrans1D2" presStyleIdx="0" presStyleCnt="5"/>
      <dgm:spPr/>
    </dgm:pt>
    <dgm:pt modelId="{4C40C74C-8ED8-4C1A-9700-4BFA895CB666}" type="pres">
      <dgm:prSet presAssocID="{1EE79110-0695-4EF7-BCFA-6DCDD6F1AF1F}" presName="connTx" presStyleLbl="parChTrans1D2" presStyleIdx="0" presStyleCnt="5"/>
      <dgm:spPr/>
    </dgm:pt>
    <dgm:pt modelId="{A9FFFDBE-A689-4E6E-8147-B82303FDED56}" type="pres">
      <dgm:prSet presAssocID="{4CF497F2-62C9-4289-ADF8-B4DF315A60DF}" presName="node" presStyleLbl="node1" presStyleIdx="0" presStyleCnt="5">
        <dgm:presLayoutVars>
          <dgm:bulletEnabled val="1"/>
        </dgm:presLayoutVars>
      </dgm:prSet>
      <dgm:spPr/>
    </dgm:pt>
    <dgm:pt modelId="{605B72C2-5879-4ADF-AAC7-B057CCBDEAA8}" type="pres">
      <dgm:prSet presAssocID="{02B9D7B1-8EA0-441F-A52D-AE68F67A8092}" presName="Name9" presStyleLbl="parChTrans1D2" presStyleIdx="1" presStyleCnt="5"/>
      <dgm:spPr/>
    </dgm:pt>
    <dgm:pt modelId="{D8CC1977-2C2A-44EA-9F54-A3FEF796A88D}" type="pres">
      <dgm:prSet presAssocID="{02B9D7B1-8EA0-441F-A52D-AE68F67A8092}" presName="connTx" presStyleLbl="parChTrans1D2" presStyleIdx="1" presStyleCnt="5"/>
      <dgm:spPr/>
    </dgm:pt>
    <dgm:pt modelId="{1CF09AA1-2CD3-4DB8-948F-C2A46500B63B}" type="pres">
      <dgm:prSet presAssocID="{441E661A-AC0F-44A4-B63A-8B6B6AF6AE71}" presName="node" presStyleLbl="node1" presStyleIdx="1" presStyleCnt="5">
        <dgm:presLayoutVars>
          <dgm:bulletEnabled val="1"/>
        </dgm:presLayoutVars>
      </dgm:prSet>
      <dgm:spPr/>
    </dgm:pt>
    <dgm:pt modelId="{45732913-B0EB-4F09-95A9-DC0506FD5A30}" type="pres">
      <dgm:prSet presAssocID="{9F0CEEFC-215D-4C84-919B-1B714DEA7B05}" presName="Name9" presStyleLbl="parChTrans1D2" presStyleIdx="2" presStyleCnt="5"/>
      <dgm:spPr/>
    </dgm:pt>
    <dgm:pt modelId="{BDCB7998-0503-4D99-9FE3-3A5515B71F9A}" type="pres">
      <dgm:prSet presAssocID="{9F0CEEFC-215D-4C84-919B-1B714DEA7B05}" presName="connTx" presStyleLbl="parChTrans1D2" presStyleIdx="2" presStyleCnt="5"/>
      <dgm:spPr/>
    </dgm:pt>
    <dgm:pt modelId="{6AEF45D1-547E-4913-8282-9FEE21789D19}" type="pres">
      <dgm:prSet presAssocID="{3B3D8994-E461-40BB-B884-EA5855224C39}" presName="node" presStyleLbl="node1" presStyleIdx="2" presStyleCnt="5">
        <dgm:presLayoutVars>
          <dgm:bulletEnabled val="1"/>
        </dgm:presLayoutVars>
      </dgm:prSet>
      <dgm:spPr/>
    </dgm:pt>
    <dgm:pt modelId="{3D246934-D1A3-4CC5-9198-4A805FDD9A98}" type="pres">
      <dgm:prSet presAssocID="{2B44739F-52B8-4971-9AA6-AA262A40A6E5}" presName="Name9" presStyleLbl="parChTrans1D2" presStyleIdx="3" presStyleCnt="5"/>
      <dgm:spPr/>
    </dgm:pt>
    <dgm:pt modelId="{7F0C50DE-48DE-4874-A08F-67E83E31AF52}" type="pres">
      <dgm:prSet presAssocID="{2B44739F-52B8-4971-9AA6-AA262A40A6E5}" presName="connTx" presStyleLbl="parChTrans1D2" presStyleIdx="3" presStyleCnt="5"/>
      <dgm:spPr/>
    </dgm:pt>
    <dgm:pt modelId="{C9C0B004-2E3B-4DBC-9DA9-41742218A9CE}" type="pres">
      <dgm:prSet presAssocID="{8CFE4938-2B3B-4048-BA78-BE4081678C60}" presName="node" presStyleLbl="node1" presStyleIdx="3" presStyleCnt="5">
        <dgm:presLayoutVars>
          <dgm:bulletEnabled val="1"/>
        </dgm:presLayoutVars>
      </dgm:prSet>
      <dgm:spPr/>
    </dgm:pt>
    <dgm:pt modelId="{85663393-CC2C-4D45-B659-9011EA1CA0F2}" type="pres">
      <dgm:prSet presAssocID="{92CC8EB5-D6D9-4214-8E1B-62AA50DB6F4F}" presName="Name9" presStyleLbl="parChTrans1D2" presStyleIdx="4" presStyleCnt="5"/>
      <dgm:spPr/>
    </dgm:pt>
    <dgm:pt modelId="{6941F8A8-C28F-4B8F-B041-79B1F712DC1E}" type="pres">
      <dgm:prSet presAssocID="{92CC8EB5-D6D9-4214-8E1B-62AA50DB6F4F}" presName="connTx" presStyleLbl="parChTrans1D2" presStyleIdx="4" presStyleCnt="5"/>
      <dgm:spPr/>
    </dgm:pt>
    <dgm:pt modelId="{B0013FE6-5388-4F88-800D-3472AFC4F5F2}" type="pres">
      <dgm:prSet presAssocID="{B8147BCD-DEBF-4358-AAA4-5C2E0476E115}" presName="node" presStyleLbl="node1" presStyleIdx="4" presStyleCnt="5">
        <dgm:presLayoutVars>
          <dgm:bulletEnabled val="1"/>
        </dgm:presLayoutVars>
      </dgm:prSet>
      <dgm:spPr/>
    </dgm:pt>
  </dgm:ptLst>
  <dgm:cxnLst>
    <dgm:cxn modelId="{4544A20B-2463-42A0-A088-E9369212805C}" type="presOf" srcId="{02B9D7B1-8EA0-441F-A52D-AE68F67A8092}" destId="{D8CC1977-2C2A-44EA-9F54-A3FEF796A88D}" srcOrd="1" destOrd="0" presId="urn:microsoft.com/office/officeart/2005/8/layout/radial1"/>
    <dgm:cxn modelId="{39990F21-D547-4553-AAC2-9FCC8B51D5EE}" type="presOf" srcId="{2B44739F-52B8-4971-9AA6-AA262A40A6E5}" destId="{7F0C50DE-48DE-4874-A08F-67E83E31AF52}" srcOrd="1" destOrd="0" presId="urn:microsoft.com/office/officeart/2005/8/layout/radial1"/>
    <dgm:cxn modelId="{961FC129-C563-4340-8751-1F62E404DC78}" srcId="{661E5BD2-BCD5-48B1-87E6-A0002281F25F}" destId="{8CFE4938-2B3B-4048-BA78-BE4081678C60}" srcOrd="3" destOrd="0" parTransId="{2B44739F-52B8-4971-9AA6-AA262A40A6E5}" sibTransId="{00BDF727-4F1E-4353-B255-5B1B4436E5C6}"/>
    <dgm:cxn modelId="{C01C652E-D10D-49DB-BC03-392DCE0B1638}" srcId="{04DB746D-8146-43D2-92A1-BE6F47B52A28}" destId="{661E5BD2-BCD5-48B1-87E6-A0002281F25F}" srcOrd="0" destOrd="0" parTransId="{D449BFB9-D84A-4589-AB50-4CA7529D1591}" sibTransId="{C00A9507-6B9A-4676-AF12-D4A7EE54B92F}"/>
    <dgm:cxn modelId="{94065131-E325-4ECE-B2C4-0F462BEC400C}" srcId="{661E5BD2-BCD5-48B1-87E6-A0002281F25F}" destId="{B8147BCD-DEBF-4358-AAA4-5C2E0476E115}" srcOrd="4" destOrd="0" parTransId="{92CC8EB5-D6D9-4214-8E1B-62AA50DB6F4F}" sibTransId="{5960D4FE-E6BB-42C8-9347-7D7218C1A8FA}"/>
    <dgm:cxn modelId="{4565C432-2472-42DD-A93C-0F7172018260}" type="presOf" srcId="{661E5BD2-BCD5-48B1-87E6-A0002281F25F}" destId="{29F10DFA-2DEA-407A-9B77-53A315995E28}" srcOrd="0" destOrd="0" presId="urn:microsoft.com/office/officeart/2005/8/layout/radial1"/>
    <dgm:cxn modelId="{64F69F44-6595-49AB-AF5C-2D161FB07851}" srcId="{661E5BD2-BCD5-48B1-87E6-A0002281F25F}" destId="{3B3D8994-E461-40BB-B884-EA5855224C39}" srcOrd="2" destOrd="0" parTransId="{9F0CEEFC-215D-4C84-919B-1B714DEA7B05}" sibTransId="{0CC281B3-4CE6-40F0-BB9F-210D1DBB8F6E}"/>
    <dgm:cxn modelId="{2667234A-DE46-412A-99DD-2294A45A804D}" type="presOf" srcId="{2B44739F-52B8-4971-9AA6-AA262A40A6E5}" destId="{3D246934-D1A3-4CC5-9198-4A805FDD9A98}" srcOrd="0" destOrd="0" presId="urn:microsoft.com/office/officeart/2005/8/layout/radial1"/>
    <dgm:cxn modelId="{F8BF336C-8CD3-48C6-A16E-67CE5427D9F5}" srcId="{661E5BD2-BCD5-48B1-87E6-A0002281F25F}" destId="{4CF497F2-62C9-4289-ADF8-B4DF315A60DF}" srcOrd="0" destOrd="0" parTransId="{1EE79110-0695-4EF7-BCFA-6DCDD6F1AF1F}" sibTransId="{0B1CF8FF-05CE-4105-956A-E51CB7DC3286}"/>
    <dgm:cxn modelId="{4F3DE34D-3A17-41F5-B0A5-DE520AA9949B}" srcId="{661E5BD2-BCD5-48B1-87E6-A0002281F25F}" destId="{441E661A-AC0F-44A4-B63A-8B6B6AF6AE71}" srcOrd="1" destOrd="0" parTransId="{02B9D7B1-8EA0-441F-A52D-AE68F67A8092}" sibTransId="{575C31F5-D143-4125-BBB1-7F07B0AE1DBA}"/>
    <dgm:cxn modelId="{7ACF226E-CE19-4693-95B9-CFC9C318AEFA}" type="presOf" srcId="{92CC8EB5-D6D9-4214-8E1B-62AA50DB6F4F}" destId="{6941F8A8-C28F-4B8F-B041-79B1F712DC1E}" srcOrd="1" destOrd="0" presId="urn:microsoft.com/office/officeart/2005/8/layout/radial1"/>
    <dgm:cxn modelId="{DCEEB65A-1D8F-4D8C-8CE6-567DBECE7707}" type="presOf" srcId="{441E661A-AC0F-44A4-B63A-8B6B6AF6AE71}" destId="{1CF09AA1-2CD3-4DB8-948F-C2A46500B63B}" srcOrd="0" destOrd="0" presId="urn:microsoft.com/office/officeart/2005/8/layout/radial1"/>
    <dgm:cxn modelId="{D9108CAF-6F36-4059-8DD7-E2CFA2DB1EAB}" type="presOf" srcId="{92CC8EB5-D6D9-4214-8E1B-62AA50DB6F4F}" destId="{85663393-CC2C-4D45-B659-9011EA1CA0F2}" srcOrd="0" destOrd="0" presId="urn:microsoft.com/office/officeart/2005/8/layout/radial1"/>
    <dgm:cxn modelId="{4B9B55B2-B201-41C9-A980-B6E644F2F799}" type="presOf" srcId="{8CFE4938-2B3B-4048-BA78-BE4081678C60}" destId="{C9C0B004-2E3B-4DBC-9DA9-41742218A9CE}" srcOrd="0" destOrd="0" presId="urn:microsoft.com/office/officeart/2005/8/layout/radial1"/>
    <dgm:cxn modelId="{5B0B9AB6-E96B-4228-9A74-8B894034E73D}" type="presOf" srcId="{3B3D8994-E461-40BB-B884-EA5855224C39}" destId="{6AEF45D1-547E-4913-8282-9FEE21789D19}" srcOrd="0" destOrd="0" presId="urn:microsoft.com/office/officeart/2005/8/layout/radial1"/>
    <dgm:cxn modelId="{59FE91BE-5BA8-41F7-9AE8-5C9CCAA11496}" type="presOf" srcId="{4CF497F2-62C9-4289-ADF8-B4DF315A60DF}" destId="{A9FFFDBE-A689-4E6E-8147-B82303FDED56}" srcOrd="0" destOrd="0" presId="urn:microsoft.com/office/officeart/2005/8/layout/radial1"/>
    <dgm:cxn modelId="{B423FEC6-B4A2-49D0-AD9F-D0C7F86E3CE0}" type="presOf" srcId="{1EE79110-0695-4EF7-BCFA-6DCDD6F1AF1F}" destId="{1A69CA23-CC5C-4D8A-A8E6-D2E9B64E6E62}" srcOrd="0" destOrd="0" presId="urn:microsoft.com/office/officeart/2005/8/layout/radial1"/>
    <dgm:cxn modelId="{E99ECDC8-0A31-4C18-899C-F0430052725A}" type="presOf" srcId="{9F0CEEFC-215D-4C84-919B-1B714DEA7B05}" destId="{45732913-B0EB-4F09-95A9-DC0506FD5A30}" srcOrd="0" destOrd="0" presId="urn:microsoft.com/office/officeart/2005/8/layout/radial1"/>
    <dgm:cxn modelId="{440521D4-A068-4082-ACBD-B39F86CE348B}" type="presOf" srcId="{04DB746D-8146-43D2-92A1-BE6F47B52A28}" destId="{01692070-35E8-4EC0-97B1-B6716D750137}" srcOrd="0" destOrd="0" presId="urn:microsoft.com/office/officeart/2005/8/layout/radial1"/>
    <dgm:cxn modelId="{19D5CBDF-1679-42E7-A70D-E5FD5B8972C9}" type="presOf" srcId="{02B9D7B1-8EA0-441F-A52D-AE68F67A8092}" destId="{605B72C2-5879-4ADF-AAC7-B057CCBDEAA8}" srcOrd="0" destOrd="0" presId="urn:microsoft.com/office/officeart/2005/8/layout/radial1"/>
    <dgm:cxn modelId="{981C02E0-2550-4E3E-8D97-1119EA785599}" type="presOf" srcId="{1EE79110-0695-4EF7-BCFA-6DCDD6F1AF1F}" destId="{4C40C74C-8ED8-4C1A-9700-4BFA895CB666}" srcOrd="1" destOrd="0" presId="urn:microsoft.com/office/officeart/2005/8/layout/radial1"/>
    <dgm:cxn modelId="{CA74D9F1-93F9-4553-840A-DA043D41A92F}" type="presOf" srcId="{9F0CEEFC-215D-4C84-919B-1B714DEA7B05}" destId="{BDCB7998-0503-4D99-9FE3-3A5515B71F9A}" srcOrd="1" destOrd="0" presId="urn:microsoft.com/office/officeart/2005/8/layout/radial1"/>
    <dgm:cxn modelId="{973C28FF-6538-48F5-ACDE-A8F1CE56879D}" type="presOf" srcId="{B8147BCD-DEBF-4358-AAA4-5C2E0476E115}" destId="{B0013FE6-5388-4F88-800D-3472AFC4F5F2}" srcOrd="0" destOrd="0" presId="urn:microsoft.com/office/officeart/2005/8/layout/radial1"/>
    <dgm:cxn modelId="{F9933AE3-4338-47EA-8CA6-871BB45F65CE}" type="presParOf" srcId="{01692070-35E8-4EC0-97B1-B6716D750137}" destId="{29F10DFA-2DEA-407A-9B77-53A315995E28}" srcOrd="0" destOrd="0" presId="urn:microsoft.com/office/officeart/2005/8/layout/radial1"/>
    <dgm:cxn modelId="{B01B833C-D444-4386-8BAF-358145997499}" type="presParOf" srcId="{01692070-35E8-4EC0-97B1-B6716D750137}" destId="{1A69CA23-CC5C-4D8A-A8E6-D2E9B64E6E62}" srcOrd="1" destOrd="0" presId="urn:microsoft.com/office/officeart/2005/8/layout/radial1"/>
    <dgm:cxn modelId="{A981ACE1-0650-4F19-9D74-FC411848DC30}" type="presParOf" srcId="{1A69CA23-CC5C-4D8A-A8E6-D2E9B64E6E62}" destId="{4C40C74C-8ED8-4C1A-9700-4BFA895CB666}" srcOrd="0" destOrd="0" presId="urn:microsoft.com/office/officeart/2005/8/layout/radial1"/>
    <dgm:cxn modelId="{D4F8D85D-6688-4D57-81C5-E62AECCE45FB}" type="presParOf" srcId="{01692070-35E8-4EC0-97B1-B6716D750137}" destId="{A9FFFDBE-A689-4E6E-8147-B82303FDED56}" srcOrd="2" destOrd="0" presId="urn:microsoft.com/office/officeart/2005/8/layout/radial1"/>
    <dgm:cxn modelId="{0C4DBA3D-A17C-4B1D-B924-E419EBFE78C7}" type="presParOf" srcId="{01692070-35E8-4EC0-97B1-B6716D750137}" destId="{605B72C2-5879-4ADF-AAC7-B057CCBDEAA8}" srcOrd="3" destOrd="0" presId="urn:microsoft.com/office/officeart/2005/8/layout/radial1"/>
    <dgm:cxn modelId="{D7D00BB7-EC84-4B37-AE80-F98417D9CD89}" type="presParOf" srcId="{605B72C2-5879-4ADF-AAC7-B057CCBDEAA8}" destId="{D8CC1977-2C2A-44EA-9F54-A3FEF796A88D}" srcOrd="0" destOrd="0" presId="urn:microsoft.com/office/officeart/2005/8/layout/radial1"/>
    <dgm:cxn modelId="{E4769547-844E-4B11-A929-33BC347D4CDC}" type="presParOf" srcId="{01692070-35E8-4EC0-97B1-B6716D750137}" destId="{1CF09AA1-2CD3-4DB8-948F-C2A46500B63B}" srcOrd="4" destOrd="0" presId="urn:microsoft.com/office/officeart/2005/8/layout/radial1"/>
    <dgm:cxn modelId="{908A8530-5266-43DB-9BD5-91F4BE7E07A9}" type="presParOf" srcId="{01692070-35E8-4EC0-97B1-B6716D750137}" destId="{45732913-B0EB-4F09-95A9-DC0506FD5A30}" srcOrd="5" destOrd="0" presId="urn:microsoft.com/office/officeart/2005/8/layout/radial1"/>
    <dgm:cxn modelId="{6DB890D4-BF48-46DD-A7FF-E57692F48A86}" type="presParOf" srcId="{45732913-B0EB-4F09-95A9-DC0506FD5A30}" destId="{BDCB7998-0503-4D99-9FE3-3A5515B71F9A}" srcOrd="0" destOrd="0" presId="urn:microsoft.com/office/officeart/2005/8/layout/radial1"/>
    <dgm:cxn modelId="{5403A880-1F24-446D-86BB-0A8B70E4A4CF}" type="presParOf" srcId="{01692070-35E8-4EC0-97B1-B6716D750137}" destId="{6AEF45D1-547E-4913-8282-9FEE21789D19}" srcOrd="6" destOrd="0" presId="urn:microsoft.com/office/officeart/2005/8/layout/radial1"/>
    <dgm:cxn modelId="{B2498C5A-98AE-4AF4-A056-7B556298BDF3}" type="presParOf" srcId="{01692070-35E8-4EC0-97B1-B6716D750137}" destId="{3D246934-D1A3-4CC5-9198-4A805FDD9A98}" srcOrd="7" destOrd="0" presId="urn:microsoft.com/office/officeart/2005/8/layout/radial1"/>
    <dgm:cxn modelId="{F9D9025D-35D6-491C-ADDB-443E54D19386}" type="presParOf" srcId="{3D246934-D1A3-4CC5-9198-4A805FDD9A98}" destId="{7F0C50DE-48DE-4874-A08F-67E83E31AF52}" srcOrd="0" destOrd="0" presId="urn:microsoft.com/office/officeart/2005/8/layout/radial1"/>
    <dgm:cxn modelId="{3770EE9C-C45C-45BB-B835-A05B0DF19256}" type="presParOf" srcId="{01692070-35E8-4EC0-97B1-B6716D750137}" destId="{C9C0B004-2E3B-4DBC-9DA9-41742218A9CE}" srcOrd="8" destOrd="0" presId="urn:microsoft.com/office/officeart/2005/8/layout/radial1"/>
    <dgm:cxn modelId="{673B9ADA-3155-429E-8017-C7D96B8777F5}" type="presParOf" srcId="{01692070-35E8-4EC0-97B1-B6716D750137}" destId="{85663393-CC2C-4D45-B659-9011EA1CA0F2}" srcOrd="9" destOrd="0" presId="urn:microsoft.com/office/officeart/2005/8/layout/radial1"/>
    <dgm:cxn modelId="{65601C20-483C-415E-B906-C5E893887F01}" type="presParOf" srcId="{85663393-CC2C-4D45-B659-9011EA1CA0F2}" destId="{6941F8A8-C28F-4B8F-B041-79B1F712DC1E}" srcOrd="0" destOrd="0" presId="urn:microsoft.com/office/officeart/2005/8/layout/radial1"/>
    <dgm:cxn modelId="{1665E637-649F-4B03-BE54-BE1B436C8DAC}" type="presParOf" srcId="{01692070-35E8-4EC0-97B1-B6716D750137}" destId="{B0013FE6-5388-4F88-800D-3472AFC4F5F2}" srcOrd="10"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F10DFA-2DEA-407A-9B77-53A315995E28}">
      <dsp:nvSpPr>
        <dsp:cNvPr id="0" name=""/>
        <dsp:cNvSpPr/>
      </dsp:nvSpPr>
      <dsp:spPr>
        <a:xfrm>
          <a:off x="3449973" y="1748394"/>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300" b="0" i="0" u="none" strike="noStrike" kern="1200" cap="none" normalizeH="0" baseline="0">
              <a:ln>
                <a:noFill/>
              </a:ln>
              <a:solidFill>
                <a:schemeClr val="tx1"/>
              </a:solidFill>
              <a:effectLst/>
              <a:latin typeface="Times New Roman" panose="02020603050405020304" pitchFamily="18" charset="0"/>
            </a:rPr>
            <a:t>Dogs</a:t>
          </a:r>
        </a:p>
      </dsp:txBody>
      <dsp:txXfrm>
        <a:off x="3644696" y="1943117"/>
        <a:ext cx="940207" cy="940207"/>
      </dsp:txXfrm>
    </dsp:sp>
    <dsp:sp modelId="{1A69CA23-CC5C-4D8A-A8E6-D2E9B64E6E62}">
      <dsp:nvSpPr>
        <dsp:cNvPr id="0" name=""/>
        <dsp:cNvSpPr/>
      </dsp:nvSpPr>
      <dsp:spPr>
        <a:xfrm rot="16200000">
          <a:off x="3913992" y="1533045"/>
          <a:ext cx="401615" cy="29082"/>
        </a:xfrm>
        <a:custGeom>
          <a:avLst/>
          <a:gdLst/>
          <a:ahLst/>
          <a:cxnLst/>
          <a:rect l="0" t="0" r="0" b="0"/>
          <a:pathLst>
            <a:path>
              <a:moveTo>
                <a:pt x="0" y="14541"/>
              </a:moveTo>
              <a:lnTo>
                <a:pt x="401615" y="1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104759" y="1537546"/>
        <a:ext cx="20080" cy="20080"/>
      </dsp:txXfrm>
    </dsp:sp>
    <dsp:sp modelId="{A9FFFDBE-A689-4E6E-8147-B82303FDED56}">
      <dsp:nvSpPr>
        <dsp:cNvPr id="0" name=""/>
        <dsp:cNvSpPr/>
      </dsp:nvSpPr>
      <dsp:spPr>
        <a:xfrm>
          <a:off x="3449973" y="17126"/>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kern="1200" cap="none" normalizeH="0" baseline="0">
              <a:ln>
                <a:noFill/>
              </a:ln>
              <a:solidFill>
                <a:schemeClr val="tx1"/>
              </a:solidFill>
              <a:effectLst/>
              <a:latin typeface="Times New Roman" panose="02020603050405020304" pitchFamily="18" charset="0"/>
            </a:rPr>
            <a:t>Grooming</a:t>
          </a:r>
        </a:p>
      </dsp:txBody>
      <dsp:txXfrm>
        <a:off x="3644696" y="211849"/>
        <a:ext cx="940207" cy="940207"/>
      </dsp:txXfrm>
    </dsp:sp>
    <dsp:sp modelId="{605B72C2-5879-4ADF-AAC7-B057CCBDEAA8}">
      <dsp:nvSpPr>
        <dsp:cNvPr id="0" name=""/>
        <dsp:cNvSpPr/>
      </dsp:nvSpPr>
      <dsp:spPr>
        <a:xfrm rot="20520000">
          <a:off x="4737259" y="2131184"/>
          <a:ext cx="401615" cy="29082"/>
        </a:xfrm>
        <a:custGeom>
          <a:avLst/>
          <a:gdLst/>
          <a:ahLst/>
          <a:cxnLst/>
          <a:rect l="0" t="0" r="0" b="0"/>
          <a:pathLst>
            <a:path>
              <a:moveTo>
                <a:pt x="0" y="14541"/>
              </a:moveTo>
              <a:lnTo>
                <a:pt x="401615" y="1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928026" y="2135685"/>
        <a:ext cx="20080" cy="20080"/>
      </dsp:txXfrm>
    </dsp:sp>
    <dsp:sp modelId="{1CF09AA1-2CD3-4DB8-948F-C2A46500B63B}">
      <dsp:nvSpPr>
        <dsp:cNvPr id="0" name=""/>
        <dsp:cNvSpPr/>
      </dsp:nvSpPr>
      <dsp:spPr>
        <a:xfrm>
          <a:off x="5096507" y="1213403"/>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kern="1200" cap="none" normalizeH="0" baseline="0">
              <a:ln>
                <a:noFill/>
              </a:ln>
              <a:solidFill>
                <a:schemeClr val="tx1"/>
              </a:solidFill>
              <a:effectLst/>
              <a:latin typeface="Times New Roman" panose="02020603050405020304" pitchFamily="18" charset="0"/>
            </a:rPr>
            <a:t>Behavior</a:t>
          </a:r>
        </a:p>
      </dsp:txBody>
      <dsp:txXfrm>
        <a:off x="5291230" y="1408126"/>
        <a:ext cx="940207" cy="940207"/>
      </dsp:txXfrm>
    </dsp:sp>
    <dsp:sp modelId="{45732913-B0EB-4F09-95A9-DC0506FD5A30}">
      <dsp:nvSpPr>
        <dsp:cNvPr id="0" name=""/>
        <dsp:cNvSpPr/>
      </dsp:nvSpPr>
      <dsp:spPr>
        <a:xfrm rot="3240000">
          <a:off x="4422799" y="3098993"/>
          <a:ext cx="401615" cy="29082"/>
        </a:xfrm>
        <a:custGeom>
          <a:avLst/>
          <a:gdLst/>
          <a:ahLst/>
          <a:cxnLst/>
          <a:rect l="0" t="0" r="0" b="0"/>
          <a:pathLst>
            <a:path>
              <a:moveTo>
                <a:pt x="0" y="14541"/>
              </a:moveTo>
              <a:lnTo>
                <a:pt x="401615" y="1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613566" y="3103493"/>
        <a:ext cx="20080" cy="20080"/>
      </dsp:txXfrm>
    </dsp:sp>
    <dsp:sp modelId="{6AEF45D1-547E-4913-8282-9FEE21789D19}">
      <dsp:nvSpPr>
        <dsp:cNvPr id="0" name=""/>
        <dsp:cNvSpPr/>
      </dsp:nvSpPr>
      <dsp:spPr>
        <a:xfrm>
          <a:off x="4467587" y="3149020"/>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kern="1200" cap="none" normalizeH="0" baseline="0">
              <a:ln>
                <a:noFill/>
              </a:ln>
              <a:solidFill>
                <a:schemeClr val="tx1"/>
              </a:solidFill>
              <a:effectLst/>
              <a:latin typeface="Times New Roman" panose="02020603050405020304" pitchFamily="18" charset="0"/>
            </a:rPr>
            <a:t>Nutrition</a:t>
          </a:r>
        </a:p>
      </dsp:txBody>
      <dsp:txXfrm>
        <a:off x="4662310" y="3343743"/>
        <a:ext cx="940207" cy="940207"/>
      </dsp:txXfrm>
    </dsp:sp>
    <dsp:sp modelId="{3D246934-D1A3-4CC5-9198-4A805FDD9A98}">
      <dsp:nvSpPr>
        <dsp:cNvPr id="0" name=""/>
        <dsp:cNvSpPr/>
      </dsp:nvSpPr>
      <dsp:spPr>
        <a:xfrm rot="7560000">
          <a:off x="3405185" y="3098993"/>
          <a:ext cx="401615" cy="29082"/>
        </a:xfrm>
        <a:custGeom>
          <a:avLst/>
          <a:gdLst/>
          <a:ahLst/>
          <a:cxnLst/>
          <a:rect l="0" t="0" r="0" b="0"/>
          <a:pathLst>
            <a:path>
              <a:moveTo>
                <a:pt x="0" y="14541"/>
              </a:moveTo>
              <a:lnTo>
                <a:pt x="401615" y="1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595952" y="3103493"/>
        <a:ext cx="20080" cy="20080"/>
      </dsp:txXfrm>
    </dsp:sp>
    <dsp:sp modelId="{C9C0B004-2E3B-4DBC-9DA9-41742218A9CE}">
      <dsp:nvSpPr>
        <dsp:cNvPr id="0" name=""/>
        <dsp:cNvSpPr/>
      </dsp:nvSpPr>
      <dsp:spPr>
        <a:xfrm>
          <a:off x="2432359" y="3149020"/>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kern="1200" cap="none" normalizeH="0" baseline="0">
              <a:ln>
                <a:noFill/>
              </a:ln>
              <a:solidFill>
                <a:schemeClr val="tx1"/>
              </a:solidFill>
              <a:effectLst/>
              <a:latin typeface="Times New Roman" panose="02020603050405020304" pitchFamily="18" charset="0"/>
            </a:rPr>
            <a:t>Health</a:t>
          </a:r>
        </a:p>
      </dsp:txBody>
      <dsp:txXfrm>
        <a:off x="2627082" y="3343743"/>
        <a:ext cx="940207" cy="940207"/>
      </dsp:txXfrm>
    </dsp:sp>
    <dsp:sp modelId="{85663393-CC2C-4D45-B659-9011EA1CA0F2}">
      <dsp:nvSpPr>
        <dsp:cNvPr id="0" name=""/>
        <dsp:cNvSpPr/>
      </dsp:nvSpPr>
      <dsp:spPr>
        <a:xfrm rot="11880000">
          <a:off x="3090725" y="2131184"/>
          <a:ext cx="401615" cy="29082"/>
        </a:xfrm>
        <a:custGeom>
          <a:avLst/>
          <a:gdLst/>
          <a:ahLst/>
          <a:cxnLst/>
          <a:rect l="0" t="0" r="0" b="0"/>
          <a:pathLst>
            <a:path>
              <a:moveTo>
                <a:pt x="0" y="14541"/>
              </a:moveTo>
              <a:lnTo>
                <a:pt x="401615" y="1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281492" y="2135685"/>
        <a:ext cx="20080" cy="20080"/>
      </dsp:txXfrm>
    </dsp:sp>
    <dsp:sp modelId="{B0013FE6-5388-4F88-800D-3472AFC4F5F2}">
      <dsp:nvSpPr>
        <dsp:cNvPr id="0" name=""/>
        <dsp:cNvSpPr/>
      </dsp:nvSpPr>
      <dsp:spPr>
        <a:xfrm>
          <a:off x="1803439" y="1213403"/>
          <a:ext cx="1329653" cy="13296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kern="1200" cap="none" normalizeH="0" baseline="0">
              <a:ln>
                <a:noFill/>
              </a:ln>
              <a:solidFill>
                <a:schemeClr val="tx1"/>
              </a:solidFill>
              <a:effectLst/>
              <a:latin typeface="Times New Roman" panose="02020603050405020304" pitchFamily="18" charset="0"/>
            </a:rPr>
            <a:t>Breeds</a:t>
          </a:r>
        </a:p>
      </dsp:txBody>
      <dsp:txXfrm>
        <a:off x="1998162" y="1408126"/>
        <a:ext cx="940207" cy="94020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08CE1C4-7978-768E-50B9-FB5F9E80F3A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GB" altLang="en-US"/>
          </a:p>
        </p:txBody>
      </p:sp>
      <p:sp>
        <p:nvSpPr>
          <p:cNvPr id="27651" name="Rectangle 3">
            <a:extLst>
              <a:ext uri="{FF2B5EF4-FFF2-40B4-BE49-F238E27FC236}">
                <a16:creationId xmlns:a16="http://schemas.microsoft.com/office/drawing/2014/main" id="{9345FEAF-9B50-78B1-8500-C217622D27D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GB" altLang="en-US"/>
          </a:p>
        </p:txBody>
      </p:sp>
      <p:sp>
        <p:nvSpPr>
          <p:cNvPr id="27652" name="Rectangle 4">
            <a:extLst>
              <a:ext uri="{FF2B5EF4-FFF2-40B4-BE49-F238E27FC236}">
                <a16:creationId xmlns:a16="http://schemas.microsoft.com/office/drawing/2014/main" id="{C21D65B9-9740-A876-43AD-564CFC2DA10C}"/>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a:extLst>
              <a:ext uri="{FF2B5EF4-FFF2-40B4-BE49-F238E27FC236}">
                <a16:creationId xmlns:a16="http://schemas.microsoft.com/office/drawing/2014/main" id="{DBAF57F3-BC9D-4FDF-198C-4E9616614E5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7654" name="Rectangle 6">
            <a:extLst>
              <a:ext uri="{FF2B5EF4-FFF2-40B4-BE49-F238E27FC236}">
                <a16:creationId xmlns:a16="http://schemas.microsoft.com/office/drawing/2014/main" id="{C14681E3-7655-43EE-E0B9-7B78BAFC3089}"/>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GB" altLang="en-US"/>
          </a:p>
        </p:txBody>
      </p:sp>
      <p:sp>
        <p:nvSpPr>
          <p:cNvPr id="27655" name="Rectangle 7">
            <a:extLst>
              <a:ext uri="{FF2B5EF4-FFF2-40B4-BE49-F238E27FC236}">
                <a16:creationId xmlns:a16="http://schemas.microsoft.com/office/drawing/2014/main" id="{E05CF8D5-3150-8D98-782D-98911893E07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D349956C-E5D1-4303-A235-B24659C4731F}"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E2863E9-0ED8-08F4-2446-B9FA64262729}"/>
              </a:ext>
            </a:extLst>
          </p:cNvPr>
          <p:cNvSpPr>
            <a:spLocks noGrp="1" noChangeArrowheads="1"/>
          </p:cNvSpPr>
          <p:nvPr>
            <p:ph type="sldNum" sz="quarter" idx="5"/>
          </p:nvPr>
        </p:nvSpPr>
        <p:spPr>
          <a:ln/>
        </p:spPr>
        <p:txBody>
          <a:bodyPr/>
          <a:lstStyle/>
          <a:p>
            <a:fld id="{2719E435-B2A2-4062-A2F5-05F7A8A57F7B}" type="slidenum">
              <a:rPr lang="en-GB" altLang="en-US"/>
              <a:pPr/>
              <a:t>1</a:t>
            </a:fld>
            <a:endParaRPr lang="en-GB" altLang="en-US"/>
          </a:p>
        </p:txBody>
      </p:sp>
      <p:sp>
        <p:nvSpPr>
          <p:cNvPr id="28674" name="Rectangle 2">
            <a:extLst>
              <a:ext uri="{FF2B5EF4-FFF2-40B4-BE49-F238E27FC236}">
                <a16:creationId xmlns:a16="http://schemas.microsoft.com/office/drawing/2014/main" id="{A71F31D9-CBCF-AC6E-2AB9-4E424E08B76D}"/>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B5222F3C-2D30-E1A9-38A6-230928432B9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A797D9A-4905-34A9-63EA-2AC2439F8997}"/>
              </a:ext>
            </a:extLst>
          </p:cNvPr>
          <p:cNvSpPr>
            <a:spLocks noGrp="1" noChangeArrowheads="1"/>
          </p:cNvSpPr>
          <p:nvPr>
            <p:ph type="sldNum" sz="quarter" idx="5"/>
          </p:nvPr>
        </p:nvSpPr>
        <p:spPr>
          <a:ln/>
        </p:spPr>
        <p:txBody>
          <a:bodyPr/>
          <a:lstStyle/>
          <a:p>
            <a:fld id="{FC4040B1-D38A-4697-B827-C6280F7C085D}" type="slidenum">
              <a:rPr lang="en-GB" altLang="en-US"/>
              <a:pPr/>
              <a:t>10</a:t>
            </a:fld>
            <a:endParaRPr lang="en-GB" altLang="en-US"/>
          </a:p>
        </p:txBody>
      </p:sp>
      <p:sp>
        <p:nvSpPr>
          <p:cNvPr id="37890" name="Rectangle 2">
            <a:extLst>
              <a:ext uri="{FF2B5EF4-FFF2-40B4-BE49-F238E27FC236}">
                <a16:creationId xmlns:a16="http://schemas.microsoft.com/office/drawing/2014/main" id="{20391CDE-A220-AABE-CE72-5D7653889471}"/>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0321BCE6-2DB6-DAED-B087-0C376AE0488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4EF2591-2089-DA25-F324-DF66E7A49B45}"/>
              </a:ext>
            </a:extLst>
          </p:cNvPr>
          <p:cNvSpPr>
            <a:spLocks noGrp="1" noChangeArrowheads="1"/>
          </p:cNvSpPr>
          <p:nvPr>
            <p:ph type="sldNum" sz="quarter" idx="5"/>
          </p:nvPr>
        </p:nvSpPr>
        <p:spPr>
          <a:ln/>
        </p:spPr>
        <p:txBody>
          <a:bodyPr/>
          <a:lstStyle/>
          <a:p>
            <a:fld id="{ABA8A02B-A883-4069-A324-8D0FEBA85E94}" type="slidenum">
              <a:rPr lang="en-GB" altLang="en-US"/>
              <a:pPr/>
              <a:t>11</a:t>
            </a:fld>
            <a:endParaRPr lang="en-GB" altLang="en-US"/>
          </a:p>
        </p:txBody>
      </p:sp>
      <p:sp>
        <p:nvSpPr>
          <p:cNvPr id="38914" name="Rectangle 2">
            <a:extLst>
              <a:ext uri="{FF2B5EF4-FFF2-40B4-BE49-F238E27FC236}">
                <a16:creationId xmlns:a16="http://schemas.microsoft.com/office/drawing/2014/main" id="{26BB9E8D-510F-9F94-2149-9A7B1E82771E}"/>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440C41A3-D827-13EA-1753-B18163BFA2A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846FF32-2F21-BB8E-0F18-934607950ECE}"/>
              </a:ext>
            </a:extLst>
          </p:cNvPr>
          <p:cNvSpPr>
            <a:spLocks noGrp="1" noChangeArrowheads="1"/>
          </p:cNvSpPr>
          <p:nvPr>
            <p:ph type="sldNum" sz="quarter" idx="5"/>
          </p:nvPr>
        </p:nvSpPr>
        <p:spPr>
          <a:ln/>
        </p:spPr>
        <p:txBody>
          <a:bodyPr/>
          <a:lstStyle/>
          <a:p>
            <a:fld id="{2B1D44DD-D2AC-4225-B42B-D8843734973B}" type="slidenum">
              <a:rPr lang="en-GB" altLang="en-US"/>
              <a:pPr/>
              <a:t>12</a:t>
            </a:fld>
            <a:endParaRPr lang="en-GB" altLang="en-US"/>
          </a:p>
        </p:txBody>
      </p:sp>
      <p:sp>
        <p:nvSpPr>
          <p:cNvPr id="39938" name="Rectangle 2">
            <a:extLst>
              <a:ext uri="{FF2B5EF4-FFF2-40B4-BE49-F238E27FC236}">
                <a16:creationId xmlns:a16="http://schemas.microsoft.com/office/drawing/2014/main" id="{6ADDEB78-884A-0AD9-D8E3-08BFEA45D03C}"/>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23D51E9F-C986-C15F-3E97-908E862AEA8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65E2CFA-D9C6-647C-5B3E-FF6A4F3BF564}"/>
              </a:ext>
            </a:extLst>
          </p:cNvPr>
          <p:cNvSpPr>
            <a:spLocks noGrp="1" noChangeArrowheads="1"/>
          </p:cNvSpPr>
          <p:nvPr>
            <p:ph type="sldNum" sz="quarter" idx="5"/>
          </p:nvPr>
        </p:nvSpPr>
        <p:spPr>
          <a:ln/>
        </p:spPr>
        <p:txBody>
          <a:bodyPr/>
          <a:lstStyle/>
          <a:p>
            <a:fld id="{3F68A713-D2EC-4FCA-B951-35CD43FA8F11}" type="slidenum">
              <a:rPr lang="en-GB" altLang="en-US"/>
              <a:pPr/>
              <a:t>13</a:t>
            </a:fld>
            <a:endParaRPr lang="en-GB" altLang="en-US"/>
          </a:p>
        </p:txBody>
      </p:sp>
      <p:sp>
        <p:nvSpPr>
          <p:cNvPr id="40962" name="Rectangle 2">
            <a:extLst>
              <a:ext uri="{FF2B5EF4-FFF2-40B4-BE49-F238E27FC236}">
                <a16:creationId xmlns:a16="http://schemas.microsoft.com/office/drawing/2014/main" id="{C8D2D93E-161E-06C2-991C-5A332FEF1BE4}"/>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34BF5C3D-F320-28C3-3E2B-CB6F98E723F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515AAB-D967-426B-389A-A136F331F704}"/>
              </a:ext>
            </a:extLst>
          </p:cNvPr>
          <p:cNvSpPr>
            <a:spLocks noGrp="1" noChangeArrowheads="1"/>
          </p:cNvSpPr>
          <p:nvPr>
            <p:ph type="sldNum" sz="quarter" idx="5"/>
          </p:nvPr>
        </p:nvSpPr>
        <p:spPr>
          <a:ln/>
        </p:spPr>
        <p:txBody>
          <a:bodyPr/>
          <a:lstStyle/>
          <a:p>
            <a:fld id="{3D602E45-5B5E-4177-9017-A0C915B76868}" type="slidenum">
              <a:rPr lang="en-GB" altLang="en-US"/>
              <a:pPr/>
              <a:t>14</a:t>
            </a:fld>
            <a:endParaRPr lang="en-GB" altLang="en-US"/>
          </a:p>
        </p:txBody>
      </p:sp>
      <p:sp>
        <p:nvSpPr>
          <p:cNvPr id="41986" name="Rectangle 2">
            <a:extLst>
              <a:ext uri="{FF2B5EF4-FFF2-40B4-BE49-F238E27FC236}">
                <a16:creationId xmlns:a16="http://schemas.microsoft.com/office/drawing/2014/main" id="{0D01B577-2180-8AEC-9A62-4FDFCCECDB69}"/>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9A381110-CEEB-FFB5-1238-80CE08F8897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4DE526-D32A-23A1-00F6-6FCEA6D2FBF6}"/>
              </a:ext>
            </a:extLst>
          </p:cNvPr>
          <p:cNvSpPr>
            <a:spLocks noGrp="1" noChangeArrowheads="1"/>
          </p:cNvSpPr>
          <p:nvPr>
            <p:ph type="sldNum" sz="quarter" idx="5"/>
          </p:nvPr>
        </p:nvSpPr>
        <p:spPr>
          <a:ln/>
        </p:spPr>
        <p:txBody>
          <a:bodyPr/>
          <a:lstStyle/>
          <a:p>
            <a:fld id="{4964497B-87DF-4935-8E23-C7224201CD24}" type="slidenum">
              <a:rPr lang="en-GB" altLang="en-US"/>
              <a:pPr/>
              <a:t>15</a:t>
            </a:fld>
            <a:endParaRPr lang="en-GB" altLang="en-US"/>
          </a:p>
        </p:txBody>
      </p:sp>
      <p:sp>
        <p:nvSpPr>
          <p:cNvPr id="43010" name="Rectangle 2">
            <a:extLst>
              <a:ext uri="{FF2B5EF4-FFF2-40B4-BE49-F238E27FC236}">
                <a16:creationId xmlns:a16="http://schemas.microsoft.com/office/drawing/2014/main" id="{E80B1C4F-8F90-88DA-8CEF-378D32A9CCED}"/>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3C00675E-52F5-5B27-DECF-7CDD5806890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D3612E-EF05-7EB1-E8B3-D5C5E7551D8B}"/>
              </a:ext>
            </a:extLst>
          </p:cNvPr>
          <p:cNvSpPr>
            <a:spLocks noGrp="1" noChangeArrowheads="1"/>
          </p:cNvSpPr>
          <p:nvPr>
            <p:ph type="sldNum" sz="quarter" idx="5"/>
          </p:nvPr>
        </p:nvSpPr>
        <p:spPr>
          <a:ln/>
        </p:spPr>
        <p:txBody>
          <a:bodyPr/>
          <a:lstStyle/>
          <a:p>
            <a:fld id="{B6822E2E-8C75-4381-8DF9-A6F1421EEB74}" type="slidenum">
              <a:rPr lang="en-GB" altLang="en-US"/>
              <a:pPr/>
              <a:t>16</a:t>
            </a:fld>
            <a:endParaRPr lang="en-GB" altLang="en-US"/>
          </a:p>
        </p:txBody>
      </p:sp>
      <p:sp>
        <p:nvSpPr>
          <p:cNvPr id="44034" name="Rectangle 2">
            <a:extLst>
              <a:ext uri="{FF2B5EF4-FFF2-40B4-BE49-F238E27FC236}">
                <a16:creationId xmlns:a16="http://schemas.microsoft.com/office/drawing/2014/main" id="{21D94F30-297F-C643-32A6-28E30F95E26B}"/>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65FE5FBB-DF06-6D1E-4165-77E956D27E2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1D45DA8-59A4-8EB3-97DA-67FD6B02DD85}"/>
              </a:ext>
            </a:extLst>
          </p:cNvPr>
          <p:cNvSpPr>
            <a:spLocks noGrp="1" noChangeArrowheads="1"/>
          </p:cNvSpPr>
          <p:nvPr>
            <p:ph type="sldNum" sz="quarter" idx="5"/>
          </p:nvPr>
        </p:nvSpPr>
        <p:spPr>
          <a:ln/>
        </p:spPr>
        <p:txBody>
          <a:bodyPr/>
          <a:lstStyle/>
          <a:p>
            <a:fld id="{B6E2868D-620F-40A1-8359-EE08D682AD62}" type="slidenum">
              <a:rPr lang="en-GB" altLang="en-US"/>
              <a:pPr/>
              <a:t>17</a:t>
            </a:fld>
            <a:endParaRPr lang="en-GB" altLang="en-US"/>
          </a:p>
        </p:txBody>
      </p:sp>
      <p:sp>
        <p:nvSpPr>
          <p:cNvPr id="46082" name="Rectangle 2">
            <a:extLst>
              <a:ext uri="{FF2B5EF4-FFF2-40B4-BE49-F238E27FC236}">
                <a16:creationId xmlns:a16="http://schemas.microsoft.com/office/drawing/2014/main" id="{2662C129-D2E5-8BC0-3A46-6E777C9E2DEE}"/>
              </a:ext>
            </a:extLst>
          </p:cNvPr>
          <p:cNvSpPr>
            <a:spLocks noRot="1" noChangeArrowheads="1" noTextEdit="1"/>
          </p:cNvSpPr>
          <p:nvPr>
            <p:ph type="sldImg"/>
          </p:nvPr>
        </p:nvSpPr>
        <p:spPr>
          <a:xfrm>
            <a:off x="1144588" y="685800"/>
            <a:ext cx="4572000" cy="3429000"/>
          </a:xfrm>
          <a:ln/>
        </p:spPr>
      </p:sp>
      <p:sp>
        <p:nvSpPr>
          <p:cNvPr id="46083" name="Rectangle 3">
            <a:extLst>
              <a:ext uri="{FF2B5EF4-FFF2-40B4-BE49-F238E27FC236}">
                <a16:creationId xmlns:a16="http://schemas.microsoft.com/office/drawing/2014/main" id="{4CF1AE2E-B1B2-3EF4-9C2E-23AB45F7CE35}"/>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735352-AF61-89CD-8A46-7292E1CBFBA2}"/>
              </a:ext>
            </a:extLst>
          </p:cNvPr>
          <p:cNvSpPr>
            <a:spLocks noGrp="1" noChangeArrowheads="1"/>
          </p:cNvSpPr>
          <p:nvPr>
            <p:ph type="sldNum" sz="quarter" idx="5"/>
          </p:nvPr>
        </p:nvSpPr>
        <p:spPr>
          <a:ln/>
        </p:spPr>
        <p:txBody>
          <a:bodyPr/>
          <a:lstStyle/>
          <a:p>
            <a:fld id="{BBCB241F-EA74-4E66-8DB6-338BAB7153BD}" type="slidenum">
              <a:rPr lang="en-GB" altLang="en-US"/>
              <a:pPr/>
              <a:t>2</a:t>
            </a:fld>
            <a:endParaRPr lang="en-GB" altLang="en-US"/>
          </a:p>
        </p:txBody>
      </p:sp>
      <p:sp>
        <p:nvSpPr>
          <p:cNvPr id="29698" name="Rectangle 2">
            <a:extLst>
              <a:ext uri="{FF2B5EF4-FFF2-40B4-BE49-F238E27FC236}">
                <a16:creationId xmlns:a16="http://schemas.microsoft.com/office/drawing/2014/main" id="{D1BDEFDA-9FAB-C228-E162-96F57A9E80BB}"/>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B473B98E-1A6A-8D89-D882-7E65079B705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6FEE41-1BF9-F435-3A2A-FACCA0B7A08D}"/>
              </a:ext>
            </a:extLst>
          </p:cNvPr>
          <p:cNvSpPr>
            <a:spLocks noGrp="1" noChangeArrowheads="1"/>
          </p:cNvSpPr>
          <p:nvPr>
            <p:ph type="sldNum" sz="quarter" idx="5"/>
          </p:nvPr>
        </p:nvSpPr>
        <p:spPr>
          <a:ln/>
        </p:spPr>
        <p:txBody>
          <a:bodyPr/>
          <a:lstStyle/>
          <a:p>
            <a:fld id="{68F3614A-BA2E-4064-97A2-7C679695B6FA}" type="slidenum">
              <a:rPr lang="en-GB" altLang="en-US"/>
              <a:pPr/>
              <a:t>3</a:t>
            </a:fld>
            <a:endParaRPr lang="en-GB" altLang="en-US"/>
          </a:p>
        </p:txBody>
      </p:sp>
      <p:sp>
        <p:nvSpPr>
          <p:cNvPr id="30722" name="Rectangle 2">
            <a:extLst>
              <a:ext uri="{FF2B5EF4-FFF2-40B4-BE49-F238E27FC236}">
                <a16:creationId xmlns:a16="http://schemas.microsoft.com/office/drawing/2014/main" id="{2346CFA5-A4DD-6312-6C9D-CEC2D76EF188}"/>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841693EF-8F98-1E22-0553-09FBDD147C8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1917E3A-DFD4-6DC0-9A2D-640A0F5469C7}"/>
              </a:ext>
            </a:extLst>
          </p:cNvPr>
          <p:cNvSpPr>
            <a:spLocks noGrp="1" noChangeArrowheads="1"/>
          </p:cNvSpPr>
          <p:nvPr>
            <p:ph type="sldNum" sz="quarter" idx="5"/>
          </p:nvPr>
        </p:nvSpPr>
        <p:spPr>
          <a:ln/>
        </p:spPr>
        <p:txBody>
          <a:bodyPr/>
          <a:lstStyle/>
          <a:p>
            <a:fld id="{B79EEA0E-DB8B-4A2C-9CA9-15D55B7BEE32}" type="slidenum">
              <a:rPr lang="en-GB" altLang="en-US"/>
              <a:pPr/>
              <a:t>4</a:t>
            </a:fld>
            <a:endParaRPr lang="en-GB" altLang="en-US"/>
          </a:p>
        </p:txBody>
      </p:sp>
      <p:sp>
        <p:nvSpPr>
          <p:cNvPr id="31746" name="Rectangle 2">
            <a:extLst>
              <a:ext uri="{FF2B5EF4-FFF2-40B4-BE49-F238E27FC236}">
                <a16:creationId xmlns:a16="http://schemas.microsoft.com/office/drawing/2014/main" id="{D74F5A5F-5F2D-187C-382F-8D3A58A6CD69}"/>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9E7E97E9-831D-D8DF-ED00-84192B3D94F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883EF95-8D2D-F07E-5426-2EC68DD9B1A1}"/>
              </a:ext>
            </a:extLst>
          </p:cNvPr>
          <p:cNvSpPr>
            <a:spLocks noGrp="1" noChangeArrowheads="1"/>
          </p:cNvSpPr>
          <p:nvPr>
            <p:ph type="sldNum" sz="quarter" idx="5"/>
          </p:nvPr>
        </p:nvSpPr>
        <p:spPr>
          <a:ln/>
        </p:spPr>
        <p:txBody>
          <a:bodyPr/>
          <a:lstStyle/>
          <a:p>
            <a:fld id="{BB30870D-9EDE-45CB-A1CC-19BF544190CB}" type="slidenum">
              <a:rPr lang="en-GB" altLang="en-US"/>
              <a:pPr/>
              <a:t>5</a:t>
            </a:fld>
            <a:endParaRPr lang="en-GB" altLang="en-US"/>
          </a:p>
        </p:txBody>
      </p:sp>
      <p:sp>
        <p:nvSpPr>
          <p:cNvPr id="32770" name="Rectangle 2">
            <a:extLst>
              <a:ext uri="{FF2B5EF4-FFF2-40B4-BE49-F238E27FC236}">
                <a16:creationId xmlns:a16="http://schemas.microsoft.com/office/drawing/2014/main" id="{763E7E00-6D41-D15D-A0FB-31E8380095A5}"/>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2DE62258-CF3E-9DE4-653E-E57E8C3A87A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9BB2ED-11E8-7129-26D4-01843B1B6379}"/>
              </a:ext>
            </a:extLst>
          </p:cNvPr>
          <p:cNvSpPr>
            <a:spLocks noGrp="1" noChangeArrowheads="1"/>
          </p:cNvSpPr>
          <p:nvPr>
            <p:ph type="sldNum" sz="quarter" idx="5"/>
          </p:nvPr>
        </p:nvSpPr>
        <p:spPr>
          <a:ln/>
        </p:spPr>
        <p:txBody>
          <a:bodyPr/>
          <a:lstStyle/>
          <a:p>
            <a:fld id="{0384A194-77AD-4D8B-9927-B30A7663C5C6}" type="slidenum">
              <a:rPr lang="en-GB" altLang="en-US"/>
              <a:pPr/>
              <a:t>6</a:t>
            </a:fld>
            <a:endParaRPr lang="en-GB" altLang="en-US"/>
          </a:p>
        </p:txBody>
      </p:sp>
      <p:sp>
        <p:nvSpPr>
          <p:cNvPr id="33794" name="Rectangle 2">
            <a:extLst>
              <a:ext uri="{FF2B5EF4-FFF2-40B4-BE49-F238E27FC236}">
                <a16:creationId xmlns:a16="http://schemas.microsoft.com/office/drawing/2014/main" id="{00117C81-69A9-ADE5-9F3E-A30435FC7124}"/>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AE9A1F08-D953-2108-2935-DFA92E15B73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5B4CBE7-C984-7516-247B-0AED9EF5039A}"/>
              </a:ext>
            </a:extLst>
          </p:cNvPr>
          <p:cNvSpPr>
            <a:spLocks noGrp="1" noChangeArrowheads="1"/>
          </p:cNvSpPr>
          <p:nvPr>
            <p:ph type="sldNum" sz="quarter" idx="5"/>
          </p:nvPr>
        </p:nvSpPr>
        <p:spPr>
          <a:ln/>
        </p:spPr>
        <p:txBody>
          <a:bodyPr/>
          <a:lstStyle/>
          <a:p>
            <a:fld id="{DE185D6B-5AB4-49B6-AEF9-2588C92BEC4B}" type="slidenum">
              <a:rPr lang="en-GB" altLang="en-US"/>
              <a:pPr/>
              <a:t>7</a:t>
            </a:fld>
            <a:endParaRPr lang="en-GB" altLang="en-US"/>
          </a:p>
        </p:txBody>
      </p:sp>
      <p:sp>
        <p:nvSpPr>
          <p:cNvPr id="34818" name="Rectangle 2">
            <a:extLst>
              <a:ext uri="{FF2B5EF4-FFF2-40B4-BE49-F238E27FC236}">
                <a16:creationId xmlns:a16="http://schemas.microsoft.com/office/drawing/2014/main" id="{31F299AB-D613-205E-1837-7CA83CBBE17C}"/>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082CFC3B-6FEB-61CE-963D-7ADE26A2FFF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BAAB91-F382-F599-17BE-2193EE4A3AC6}"/>
              </a:ext>
            </a:extLst>
          </p:cNvPr>
          <p:cNvSpPr>
            <a:spLocks noGrp="1" noChangeArrowheads="1"/>
          </p:cNvSpPr>
          <p:nvPr>
            <p:ph type="sldNum" sz="quarter" idx="5"/>
          </p:nvPr>
        </p:nvSpPr>
        <p:spPr>
          <a:ln/>
        </p:spPr>
        <p:txBody>
          <a:bodyPr/>
          <a:lstStyle/>
          <a:p>
            <a:fld id="{BA492D47-4267-409F-9C6F-095A8D2BF336}" type="slidenum">
              <a:rPr lang="en-GB" altLang="en-US"/>
              <a:pPr/>
              <a:t>8</a:t>
            </a:fld>
            <a:endParaRPr lang="en-GB" altLang="en-US"/>
          </a:p>
        </p:txBody>
      </p:sp>
      <p:sp>
        <p:nvSpPr>
          <p:cNvPr id="35842" name="Rectangle 2">
            <a:extLst>
              <a:ext uri="{FF2B5EF4-FFF2-40B4-BE49-F238E27FC236}">
                <a16:creationId xmlns:a16="http://schemas.microsoft.com/office/drawing/2014/main" id="{37C6A052-4D16-E546-6CD6-D70447B80533}"/>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C4D442AC-B7C6-F12C-21A3-08E019AB0CC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6276A1-12FA-D025-3B70-D8526407FC1B}"/>
              </a:ext>
            </a:extLst>
          </p:cNvPr>
          <p:cNvSpPr>
            <a:spLocks noGrp="1" noChangeArrowheads="1"/>
          </p:cNvSpPr>
          <p:nvPr>
            <p:ph type="sldNum" sz="quarter" idx="5"/>
          </p:nvPr>
        </p:nvSpPr>
        <p:spPr>
          <a:ln/>
        </p:spPr>
        <p:txBody>
          <a:bodyPr/>
          <a:lstStyle/>
          <a:p>
            <a:fld id="{FE98FDC8-D3E7-4426-9C85-954C186E5BA1}" type="slidenum">
              <a:rPr lang="en-GB" altLang="en-US"/>
              <a:pPr/>
              <a:t>9</a:t>
            </a:fld>
            <a:endParaRPr lang="en-GB" altLang="en-US"/>
          </a:p>
        </p:txBody>
      </p:sp>
      <p:sp>
        <p:nvSpPr>
          <p:cNvPr id="36866" name="Rectangle 2">
            <a:extLst>
              <a:ext uri="{FF2B5EF4-FFF2-40B4-BE49-F238E27FC236}">
                <a16:creationId xmlns:a16="http://schemas.microsoft.com/office/drawing/2014/main" id="{E86FDACD-4D94-9991-870F-B984C1EF911C}"/>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0A2034E9-BE83-2FB5-D7FA-5640992007F1}"/>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FFADD7A6-5EF3-A817-9786-B007D36E8434}"/>
              </a:ext>
            </a:extLst>
          </p:cNvPr>
          <p:cNvGrpSpPr>
            <a:grpSpLocks/>
          </p:cNvGrpSpPr>
          <p:nvPr/>
        </p:nvGrpSpPr>
        <p:grpSpPr bwMode="auto">
          <a:xfrm>
            <a:off x="0" y="0"/>
            <a:ext cx="9144000" cy="6934200"/>
            <a:chOff x="0" y="0"/>
            <a:chExt cx="5760" cy="4368"/>
          </a:xfrm>
        </p:grpSpPr>
        <p:sp>
          <p:nvSpPr>
            <p:cNvPr id="7171" name="Freeform 3">
              <a:extLst>
                <a:ext uri="{FF2B5EF4-FFF2-40B4-BE49-F238E27FC236}">
                  <a16:creationId xmlns:a16="http://schemas.microsoft.com/office/drawing/2014/main" id="{AFB77962-D74D-E2AC-EE27-CCD3E18DEF2B}"/>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2" name="Freeform 4">
              <a:extLst>
                <a:ext uri="{FF2B5EF4-FFF2-40B4-BE49-F238E27FC236}">
                  <a16:creationId xmlns:a16="http://schemas.microsoft.com/office/drawing/2014/main" id="{25BFE1BD-7A53-5978-E26D-6CF29E32E0F1}"/>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3" name="Freeform 5">
              <a:extLst>
                <a:ext uri="{FF2B5EF4-FFF2-40B4-BE49-F238E27FC236}">
                  <a16:creationId xmlns:a16="http://schemas.microsoft.com/office/drawing/2014/main" id="{09E827E0-71F3-90C9-7761-E37240448B92}"/>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4" name="Freeform 6">
              <a:extLst>
                <a:ext uri="{FF2B5EF4-FFF2-40B4-BE49-F238E27FC236}">
                  <a16:creationId xmlns:a16="http://schemas.microsoft.com/office/drawing/2014/main" id="{D93F48D4-58FA-029C-4B9C-9C161DFDE725}"/>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5" name="Freeform 7">
              <a:extLst>
                <a:ext uri="{FF2B5EF4-FFF2-40B4-BE49-F238E27FC236}">
                  <a16:creationId xmlns:a16="http://schemas.microsoft.com/office/drawing/2014/main" id="{6ABA499E-C07D-F78F-ABFE-92A1C5AD8788}"/>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6" name="Freeform 8">
              <a:extLst>
                <a:ext uri="{FF2B5EF4-FFF2-40B4-BE49-F238E27FC236}">
                  <a16:creationId xmlns:a16="http://schemas.microsoft.com/office/drawing/2014/main" id="{F06F6BAE-03C6-EFC3-2C50-CF27E420F967}"/>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7" name="Freeform 9">
              <a:extLst>
                <a:ext uri="{FF2B5EF4-FFF2-40B4-BE49-F238E27FC236}">
                  <a16:creationId xmlns:a16="http://schemas.microsoft.com/office/drawing/2014/main" id="{E98ED189-B809-8423-60BB-3312C23DF423}"/>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8" name="Freeform 10">
              <a:extLst>
                <a:ext uri="{FF2B5EF4-FFF2-40B4-BE49-F238E27FC236}">
                  <a16:creationId xmlns:a16="http://schemas.microsoft.com/office/drawing/2014/main" id="{DC2D455F-4DC7-A9F5-0F27-9A65059C0155}"/>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9" name="Freeform 11">
              <a:extLst>
                <a:ext uri="{FF2B5EF4-FFF2-40B4-BE49-F238E27FC236}">
                  <a16:creationId xmlns:a16="http://schemas.microsoft.com/office/drawing/2014/main" id="{A84BA67A-D7C0-B43D-11CD-DF97C991BC5C}"/>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0" name="Rectangle 12">
              <a:extLst>
                <a:ext uri="{FF2B5EF4-FFF2-40B4-BE49-F238E27FC236}">
                  <a16:creationId xmlns:a16="http://schemas.microsoft.com/office/drawing/2014/main" id="{1D9889E4-E1E0-4B19-3020-B00CD2319B19}"/>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181" name="Rectangle 13">
              <a:extLst>
                <a:ext uri="{FF2B5EF4-FFF2-40B4-BE49-F238E27FC236}">
                  <a16:creationId xmlns:a16="http://schemas.microsoft.com/office/drawing/2014/main" id="{8B324ADC-FCE0-9508-78F9-E73DA033B257}"/>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182" name="Freeform 14">
              <a:extLst>
                <a:ext uri="{FF2B5EF4-FFF2-40B4-BE49-F238E27FC236}">
                  <a16:creationId xmlns:a16="http://schemas.microsoft.com/office/drawing/2014/main" id="{1977D312-9044-EA9A-146F-2108F1EAC7DE}"/>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3" name="Freeform 15">
              <a:extLst>
                <a:ext uri="{FF2B5EF4-FFF2-40B4-BE49-F238E27FC236}">
                  <a16:creationId xmlns:a16="http://schemas.microsoft.com/office/drawing/2014/main" id="{FEFA8E66-9927-A484-E000-8E67C809FD0E}"/>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4" name="Freeform 16">
              <a:extLst>
                <a:ext uri="{FF2B5EF4-FFF2-40B4-BE49-F238E27FC236}">
                  <a16:creationId xmlns:a16="http://schemas.microsoft.com/office/drawing/2014/main" id="{BD2FC230-7BFE-25DC-0644-3082694E7313}"/>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5" name="Freeform 17">
              <a:extLst>
                <a:ext uri="{FF2B5EF4-FFF2-40B4-BE49-F238E27FC236}">
                  <a16:creationId xmlns:a16="http://schemas.microsoft.com/office/drawing/2014/main" id="{2845011B-4FB2-8EF8-E0C4-8CAD196E9047}"/>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6" name="Freeform 18">
              <a:extLst>
                <a:ext uri="{FF2B5EF4-FFF2-40B4-BE49-F238E27FC236}">
                  <a16:creationId xmlns:a16="http://schemas.microsoft.com/office/drawing/2014/main" id="{86EEABD1-7641-F634-3172-FD3CF6535B4E}"/>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7" name="Freeform 19">
              <a:extLst>
                <a:ext uri="{FF2B5EF4-FFF2-40B4-BE49-F238E27FC236}">
                  <a16:creationId xmlns:a16="http://schemas.microsoft.com/office/drawing/2014/main" id="{AFC98237-E6EA-7A03-4B93-CBB57CE5362E}"/>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88" name="Freeform 20">
              <a:extLst>
                <a:ext uri="{FF2B5EF4-FFF2-40B4-BE49-F238E27FC236}">
                  <a16:creationId xmlns:a16="http://schemas.microsoft.com/office/drawing/2014/main" id="{60B10B3B-3817-C4EF-963B-21F1DBE9D1CE}"/>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7189" name="Rectangle 21">
            <a:extLst>
              <a:ext uri="{FF2B5EF4-FFF2-40B4-BE49-F238E27FC236}">
                <a16:creationId xmlns:a16="http://schemas.microsoft.com/office/drawing/2014/main" id="{23BE2286-5EF2-0BEB-37E2-C24266A5F20B}"/>
              </a:ext>
            </a:extLst>
          </p:cNvPr>
          <p:cNvSpPr>
            <a:spLocks noGrp="1" noChangeArrowheads="1"/>
          </p:cNvSpPr>
          <p:nvPr>
            <p:ph type="ctrTitle" sz="quarter"/>
          </p:nvPr>
        </p:nvSpPr>
        <p:spPr>
          <a:xfrm>
            <a:off x="685800" y="1828800"/>
            <a:ext cx="7772400" cy="1736725"/>
          </a:xfrm>
        </p:spPr>
        <p:txBody>
          <a:bodyPr/>
          <a:lstStyle>
            <a:lvl1pPr>
              <a:defRPr sz="5400"/>
            </a:lvl1pPr>
          </a:lstStyle>
          <a:p>
            <a:pPr lvl="0"/>
            <a:r>
              <a:rPr lang="en-US" altLang="en-US" noProof="0"/>
              <a:t>Click to edit Master title style</a:t>
            </a:r>
          </a:p>
        </p:txBody>
      </p:sp>
      <p:sp>
        <p:nvSpPr>
          <p:cNvPr id="7190" name="Rectangle 22">
            <a:extLst>
              <a:ext uri="{FF2B5EF4-FFF2-40B4-BE49-F238E27FC236}">
                <a16:creationId xmlns:a16="http://schemas.microsoft.com/office/drawing/2014/main" id="{52708A9F-0685-D2D0-EDB8-AD9A7F03F5C0}"/>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7191" name="Rectangle 23">
            <a:extLst>
              <a:ext uri="{FF2B5EF4-FFF2-40B4-BE49-F238E27FC236}">
                <a16:creationId xmlns:a16="http://schemas.microsoft.com/office/drawing/2014/main" id="{42282A15-F17C-2597-66CD-FAF087A2F3A5}"/>
              </a:ext>
            </a:extLst>
          </p:cNvPr>
          <p:cNvSpPr>
            <a:spLocks noGrp="1" noChangeArrowheads="1"/>
          </p:cNvSpPr>
          <p:nvPr>
            <p:ph type="dt" sz="quarter" idx="2"/>
          </p:nvPr>
        </p:nvSpPr>
        <p:spPr/>
        <p:txBody>
          <a:bodyPr/>
          <a:lstStyle>
            <a:lvl1pPr>
              <a:defRPr/>
            </a:lvl1pPr>
          </a:lstStyle>
          <a:p>
            <a:endParaRPr lang="en-US" altLang="en-US"/>
          </a:p>
        </p:txBody>
      </p:sp>
      <p:sp>
        <p:nvSpPr>
          <p:cNvPr id="7192" name="Rectangle 24">
            <a:extLst>
              <a:ext uri="{FF2B5EF4-FFF2-40B4-BE49-F238E27FC236}">
                <a16:creationId xmlns:a16="http://schemas.microsoft.com/office/drawing/2014/main" id="{CF0041FB-CB3D-7EAF-E80A-94F8DB06AE38}"/>
              </a:ext>
            </a:extLst>
          </p:cNvPr>
          <p:cNvSpPr>
            <a:spLocks noGrp="1" noChangeArrowheads="1"/>
          </p:cNvSpPr>
          <p:nvPr>
            <p:ph type="ftr" sz="quarter" idx="3"/>
          </p:nvPr>
        </p:nvSpPr>
        <p:spPr/>
        <p:txBody>
          <a:bodyPr/>
          <a:lstStyle>
            <a:lvl1pPr>
              <a:defRPr/>
            </a:lvl1pPr>
          </a:lstStyle>
          <a:p>
            <a:endParaRPr lang="en-US" altLang="en-US"/>
          </a:p>
        </p:txBody>
      </p:sp>
      <p:sp>
        <p:nvSpPr>
          <p:cNvPr id="7193" name="Rectangle 25">
            <a:extLst>
              <a:ext uri="{FF2B5EF4-FFF2-40B4-BE49-F238E27FC236}">
                <a16:creationId xmlns:a16="http://schemas.microsoft.com/office/drawing/2014/main" id="{200CEF56-7ED2-C844-33F3-8F00ABB46F5D}"/>
              </a:ext>
            </a:extLst>
          </p:cNvPr>
          <p:cNvSpPr>
            <a:spLocks noGrp="1" noChangeArrowheads="1"/>
          </p:cNvSpPr>
          <p:nvPr>
            <p:ph type="sldNum" sz="quarter" idx="4"/>
          </p:nvPr>
        </p:nvSpPr>
        <p:spPr/>
        <p:txBody>
          <a:bodyPr/>
          <a:lstStyle>
            <a:lvl1pPr>
              <a:defRPr/>
            </a:lvl1pPr>
          </a:lstStyle>
          <a:p>
            <a:fld id="{5279F0D3-0D72-4242-9C67-E16A1D72EFAE}" type="slidenum">
              <a:rPr lang="en-US" altLang="en-US"/>
              <a:pPr/>
              <a:t>‹#›</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189"/>
                                        </p:tgtEl>
                                        <p:attrNameLst>
                                          <p:attrName>style.visibility</p:attrName>
                                        </p:attrNameLst>
                                      </p:cBhvr>
                                      <p:to>
                                        <p:strVal val="visible"/>
                                      </p:to>
                                    </p:set>
                                    <p:animEffect transition="in" filter="fade">
                                      <p:cBhvr>
                                        <p:cTn id="7" dur="2000"/>
                                        <p:tgtEl>
                                          <p:spTgt spid="71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190">
                                            <p:txEl>
                                              <p:pRg st="0" end="0"/>
                                            </p:txEl>
                                          </p:spTgt>
                                        </p:tgtEl>
                                        <p:attrNameLst>
                                          <p:attrName>style.visibility</p:attrName>
                                        </p:attrNameLst>
                                      </p:cBhvr>
                                      <p:to>
                                        <p:strVal val="visible"/>
                                      </p:to>
                                    </p:set>
                                    <p:animEffect transition="in" filter="wipe(left)">
                                      <p:cBhvr>
                                        <p:cTn id="12" dur="500"/>
                                        <p:tgtEl>
                                          <p:spTgt spid="719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9" grpId="0"/>
      <p:bldP spid="7190"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F6F52-A218-44C8-A1AC-F48BE3FB9EA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EB2BF0-C0AB-A03F-87B4-888A0F54AE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6B2F32-214E-5513-6350-478581CEED4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DEAD9CD-9B90-A56A-CF1C-5C0A8DED936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726BB74-7A3F-D33C-7495-0A1D54B5FC69}"/>
              </a:ext>
            </a:extLst>
          </p:cNvPr>
          <p:cNvSpPr>
            <a:spLocks noGrp="1"/>
          </p:cNvSpPr>
          <p:nvPr>
            <p:ph type="sldNum" sz="quarter" idx="12"/>
          </p:nvPr>
        </p:nvSpPr>
        <p:spPr/>
        <p:txBody>
          <a:bodyPr/>
          <a:lstStyle>
            <a:lvl1pPr>
              <a:defRPr/>
            </a:lvl1pPr>
          </a:lstStyle>
          <a:p>
            <a:fld id="{15C21ABC-84BF-4D7D-85E4-A277DAB7779B}" type="slidenum">
              <a:rPr lang="en-US" altLang="en-US"/>
              <a:pPr/>
              <a:t>‹#›</a:t>
            </a:fld>
            <a:endParaRPr lang="en-US" altLang="en-US"/>
          </a:p>
        </p:txBody>
      </p:sp>
    </p:spTree>
    <p:extLst>
      <p:ext uri="{BB962C8B-B14F-4D97-AF65-F5344CB8AC3E}">
        <p14:creationId xmlns:p14="http://schemas.microsoft.com/office/powerpoint/2010/main" val="91456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B33290-7CEA-A9CC-08BF-D103BEFA7E82}"/>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411E52-BC4E-E842-31F0-DA2E25E6A8C2}"/>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5DE7A8-87E2-5612-24ED-6F756023F8B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D250AF6-EE16-4CA9-E2C2-0613E8AAA8F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86BE276-8587-AE4E-A0AB-03DD4A1E38DF}"/>
              </a:ext>
            </a:extLst>
          </p:cNvPr>
          <p:cNvSpPr>
            <a:spLocks noGrp="1"/>
          </p:cNvSpPr>
          <p:nvPr>
            <p:ph type="sldNum" sz="quarter" idx="12"/>
          </p:nvPr>
        </p:nvSpPr>
        <p:spPr/>
        <p:txBody>
          <a:bodyPr/>
          <a:lstStyle>
            <a:lvl1pPr>
              <a:defRPr/>
            </a:lvl1pPr>
          </a:lstStyle>
          <a:p>
            <a:fld id="{213DE65D-D144-430F-A318-491B09A660F3}" type="slidenum">
              <a:rPr lang="en-US" altLang="en-US"/>
              <a:pPr/>
              <a:t>‹#›</a:t>
            </a:fld>
            <a:endParaRPr lang="en-US" altLang="en-US"/>
          </a:p>
        </p:txBody>
      </p:sp>
    </p:spTree>
    <p:extLst>
      <p:ext uri="{BB962C8B-B14F-4D97-AF65-F5344CB8AC3E}">
        <p14:creationId xmlns:p14="http://schemas.microsoft.com/office/powerpoint/2010/main" val="841366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0F541-46D6-F6B0-754F-E4162574E1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B6647A-6150-0454-D85E-BF5D334C01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3432BA-D117-6F11-A07C-F6FB914EDC9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CF57619-0BAE-21DC-17E4-F780A129995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297A85F-D9D1-55A2-74B6-44647A7F9EC2}"/>
              </a:ext>
            </a:extLst>
          </p:cNvPr>
          <p:cNvSpPr>
            <a:spLocks noGrp="1"/>
          </p:cNvSpPr>
          <p:nvPr>
            <p:ph type="sldNum" sz="quarter" idx="12"/>
          </p:nvPr>
        </p:nvSpPr>
        <p:spPr/>
        <p:txBody>
          <a:bodyPr/>
          <a:lstStyle>
            <a:lvl1pPr>
              <a:defRPr/>
            </a:lvl1pPr>
          </a:lstStyle>
          <a:p>
            <a:fld id="{E8A9F7B4-CFA8-4BFE-95B0-BD529ABFBBCB}" type="slidenum">
              <a:rPr lang="en-US" altLang="en-US"/>
              <a:pPr/>
              <a:t>‹#›</a:t>
            </a:fld>
            <a:endParaRPr lang="en-US" altLang="en-US"/>
          </a:p>
        </p:txBody>
      </p:sp>
    </p:spTree>
    <p:extLst>
      <p:ext uri="{BB962C8B-B14F-4D97-AF65-F5344CB8AC3E}">
        <p14:creationId xmlns:p14="http://schemas.microsoft.com/office/powerpoint/2010/main" val="35234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4AEB3-5CDC-72B1-0F25-459C3172EF8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82908C-DA07-3AB2-79C9-B3A17B39686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1052321-EDED-4674-2FDE-9CE56457877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D49ECBB-3D57-08F3-E7A0-C63FB496DDE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50E2D6A-3668-A2BF-B1E4-2B46340A195B}"/>
              </a:ext>
            </a:extLst>
          </p:cNvPr>
          <p:cNvSpPr>
            <a:spLocks noGrp="1"/>
          </p:cNvSpPr>
          <p:nvPr>
            <p:ph type="sldNum" sz="quarter" idx="12"/>
          </p:nvPr>
        </p:nvSpPr>
        <p:spPr/>
        <p:txBody>
          <a:bodyPr/>
          <a:lstStyle>
            <a:lvl1pPr>
              <a:defRPr/>
            </a:lvl1pPr>
          </a:lstStyle>
          <a:p>
            <a:fld id="{EB90464C-3953-435F-BB02-84E4850F15C6}" type="slidenum">
              <a:rPr lang="en-US" altLang="en-US"/>
              <a:pPr/>
              <a:t>‹#›</a:t>
            </a:fld>
            <a:endParaRPr lang="en-US" altLang="en-US"/>
          </a:p>
        </p:txBody>
      </p:sp>
    </p:spTree>
    <p:extLst>
      <p:ext uri="{BB962C8B-B14F-4D97-AF65-F5344CB8AC3E}">
        <p14:creationId xmlns:p14="http://schemas.microsoft.com/office/powerpoint/2010/main" val="180630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AA3AF-1C04-A6E0-8DC1-50D8012335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BECBAE-6FCF-A324-150D-722346844935}"/>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086492-AFBD-4203-85E1-77E118BDE954}"/>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B4EBCD0-9A32-9474-AA2D-0AD69D60548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798954F-F166-5CB1-11F1-C58CD94B458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E0648A3-1785-5E6B-6FA5-99BF0F5BECAC}"/>
              </a:ext>
            </a:extLst>
          </p:cNvPr>
          <p:cNvSpPr>
            <a:spLocks noGrp="1"/>
          </p:cNvSpPr>
          <p:nvPr>
            <p:ph type="sldNum" sz="quarter" idx="12"/>
          </p:nvPr>
        </p:nvSpPr>
        <p:spPr/>
        <p:txBody>
          <a:bodyPr/>
          <a:lstStyle>
            <a:lvl1pPr>
              <a:defRPr/>
            </a:lvl1pPr>
          </a:lstStyle>
          <a:p>
            <a:fld id="{2261506E-D439-46D3-86FA-A6A67345BE33}" type="slidenum">
              <a:rPr lang="en-US" altLang="en-US"/>
              <a:pPr/>
              <a:t>‹#›</a:t>
            </a:fld>
            <a:endParaRPr lang="en-US" altLang="en-US"/>
          </a:p>
        </p:txBody>
      </p:sp>
    </p:spTree>
    <p:extLst>
      <p:ext uri="{BB962C8B-B14F-4D97-AF65-F5344CB8AC3E}">
        <p14:creationId xmlns:p14="http://schemas.microsoft.com/office/powerpoint/2010/main" val="4639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34AF4-7A61-F8D2-3F29-E76532921B8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F5FE70A-6C3E-8F2E-8F96-19E844760DA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4DCCDF-B2B5-3CC7-2149-9DE508E57A3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271D1A-749A-A339-DD4B-9CB3FFF99F9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A133-A181-82A3-6A67-553523ACCFA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B3B44D-24EC-10D4-9A47-C37DE67A199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0AE6645B-39C1-9F57-4FF4-A98454C9B4DF}"/>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7863216-C6A0-6506-BC48-33E5E962FDF5}"/>
              </a:ext>
            </a:extLst>
          </p:cNvPr>
          <p:cNvSpPr>
            <a:spLocks noGrp="1"/>
          </p:cNvSpPr>
          <p:nvPr>
            <p:ph type="sldNum" sz="quarter" idx="12"/>
          </p:nvPr>
        </p:nvSpPr>
        <p:spPr/>
        <p:txBody>
          <a:bodyPr/>
          <a:lstStyle>
            <a:lvl1pPr>
              <a:defRPr/>
            </a:lvl1pPr>
          </a:lstStyle>
          <a:p>
            <a:fld id="{6A14B313-F9EF-48D3-93D8-7C36A5E6A1C3}" type="slidenum">
              <a:rPr lang="en-US" altLang="en-US"/>
              <a:pPr/>
              <a:t>‹#›</a:t>
            </a:fld>
            <a:endParaRPr lang="en-US" altLang="en-US"/>
          </a:p>
        </p:txBody>
      </p:sp>
    </p:spTree>
    <p:extLst>
      <p:ext uri="{BB962C8B-B14F-4D97-AF65-F5344CB8AC3E}">
        <p14:creationId xmlns:p14="http://schemas.microsoft.com/office/powerpoint/2010/main" val="419364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1863D-F173-2AA1-4681-D45BA3F0ACA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F38CBC-5ECC-9150-C1FC-D046A371C5DB}"/>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0C34F94-80CC-69B1-B794-3BAD0C1E8E43}"/>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02ABE745-51CF-0507-D61D-CF20402074B0}"/>
              </a:ext>
            </a:extLst>
          </p:cNvPr>
          <p:cNvSpPr>
            <a:spLocks noGrp="1"/>
          </p:cNvSpPr>
          <p:nvPr>
            <p:ph type="sldNum" sz="quarter" idx="12"/>
          </p:nvPr>
        </p:nvSpPr>
        <p:spPr/>
        <p:txBody>
          <a:bodyPr/>
          <a:lstStyle>
            <a:lvl1pPr>
              <a:defRPr/>
            </a:lvl1pPr>
          </a:lstStyle>
          <a:p>
            <a:fld id="{70245395-EA67-40C6-96F1-3E64AA8FF3F1}" type="slidenum">
              <a:rPr lang="en-US" altLang="en-US"/>
              <a:pPr/>
              <a:t>‹#›</a:t>
            </a:fld>
            <a:endParaRPr lang="en-US" altLang="en-US"/>
          </a:p>
        </p:txBody>
      </p:sp>
    </p:spTree>
    <p:extLst>
      <p:ext uri="{BB962C8B-B14F-4D97-AF65-F5344CB8AC3E}">
        <p14:creationId xmlns:p14="http://schemas.microsoft.com/office/powerpoint/2010/main" val="224073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D4429B-7958-B194-9BED-530B7FAEE0E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8B3AF183-6CB9-054E-DEA4-92D0556DC7D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5A56184C-809F-0D68-79D3-256E33D7C8D2}"/>
              </a:ext>
            </a:extLst>
          </p:cNvPr>
          <p:cNvSpPr>
            <a:spLocks noGrp="1"/>
          </p:cNvSpPr>
          <p:nvPr>
            <p:ph type="sldNum" sz="quarter" idx="12"/>
          </p:nvPr>
        </p:nvSpPr>
        <p:spPr/>
        <p:txBody>
          <a:bodyPr/>
          <a:lstStyle>
            <a:lvl1pPr>
              <a:defRPr/>
            </a:lvl1pPr>
          </a:lstStyle>
          <a:p>
            <a:fld id="{A4B04AD7-9C52-40AA-B182-F336538900E9}" type="slidenum">
              <a:rPr lang="en-US" altLang="en-US"/>
              <a:pPr/>
              <a:t>‹#›</a:t>
            </a:fld>
            <a:endParaRPr lang="en-US" altLang="en-US"/>
          </a:p>
        </p:txBody>
      </p:sp>
    </p:spTree>
    <p:extLst>
      <p:ext uri="{BB962C8B-B14F-4D97-AF65-F5344CB8AC3E}">
        <p14:creationId xmlns:p14="http://schemas.microsoft.com/office/powerpoint/2010/main" val="175260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336B-62A3-BA56-D146-95DA17625EF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A4EE65-6E48-9E1E-1D0E-E1B7C83D42B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167DC6-8B43-E313-2D83-DB9AF8849C3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34F375-64E8-C3E8-964F-7460D207439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581E570-F3B0-0543-EB51-29669AF5DEE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523EFCE-FC34-C307-7CF9-254C76EF139D}"/>
              </a:ext>
            </a:extLst>
          </p:cNvPr>
          <p:cNvSpPr>
            <a:spLocks noGrp="1"/>
          </p:cNvSpPr>
          <p:nvPr>
            <p:ph type="sldNum" sz="quarter" idx="12"/>
          </p:nvPr>
        </p:nvSpPr>
        <p:spPr/>
        <p:txBody>
          <a:bodyPr/>
          <a:lstStyle>
            <a:lvl1pPr>
              <a:defRPr/>
            </a:lvl1pPr>
          </a:lstStyle>
          <a:p>
            <a:fld id="{C5871E05-2DC2-4FE3-BAD7-45854B6B5DB8}" type="slidenum">
              <a:rPr lang="en-US" altLang="en-US"/>
              <a:pPr/>
              <a:t>‹#›</a:t>
            </a:fld>
            <a:endParaRPr lang="en-US" altLang="en-US"/>
          </a:p>
        </p:txBody>
      </p:sp>
    </p:spTree>
    <p:extLst>
      <p:ext uri="{BB962C8B-B14F-4D97-AF65-F5344CB8AC3E}">
        <p14:creationId xmlns:p14="http://schemas.microsoft.com/office/powerpoint/2010/main" val="4148863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2D43F-D2F4-311F-8A18-B262F371176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D11886-3E3F-5283-7D66-A721AD17BA2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2E52C68-79FA-BD11-391D-73579B99FA8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7060B2-FAAF-7A1A-9FA9-8650D4C7434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7904345-4556-6434-CA28-2457AC54AEA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FF8A91B-8313-99AA-1F0C-026B086776CD}"/>
              </a:ext>
            </a:extLst>
          </p:cNvPr>
          <p:cNvSpPr>
            <a:spLocks noGrp="1"/>
          </p:cNvSpPr>
          <p:nvPr>
            <p:ph type="sldNum" sz="quarter" idx="12"/>
          </p:nvPr>
        </p:nvSpPr>
        <p:spPr/>
        <p:txBody>
          <a:bodyPr/>
          <a:lstStyle>
            <a:lvl1pPr>
              <a:defRPr/>
            </a:lvl1pPr>
          </a:lstStyle>
          <a:p>
            <a:fld id="{96129501-8F91-402F-8ADC-952CD4C92CAF}" type="slidenum">
              <a:rPr lang="en-US" altLang="en-US"/>
              <a:pPr/>
              <a:t>‹#›</a:t>
            </a:fld>
            <a:endParaRPr lang="en-US" altLang="en-US"/>
          </a:p>
        </p:txBody>
      </p:sp>
    </p:spTree>
    <p:extLst>
      <p:ext uri="{BB962C8B-B14F-4D97-AF65-F5344CB8AC3E}">
        <p14:creationId xmlns:p14="http://schemas.microsoft.com/office/powerpoint/2010/main" val="1426617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3153517F-24EB-203A-82B5-350A9A48081A}"/>
              </a:ext>
            </a:extLst>
          </p:cNvPr>
          <p:cNvGrpSpPr>
            <a:grpSpLocks/>
          </p:cNvGrpSpPr>
          <p:nvPr/>
        </p:nvGrpSpPr>
        <p:grpSpPr bwMode="auto">
          <a:xfrm>
            <a:off x="0" y="0"/>
            <a:ext cx="9144000" cy="6934200"/>
            <a:chOff x="0" y="0"/>
            <a:chExt cx="5760" cy="4368"/>
          </a:xfrm>
        </p:grpSpPr>
        <p:sp>
          <p:nvSpPr>
            <p:cNvPr id="6147" name="Freeform 3">
              <a:extLst>
                <a:ext uri="{FF2B5EF4-FFF2-40B4-BE49-F238E27FC236}">
                  <a16:creationId xmlns:a16="http://schemas.microsoft.com/office/drawing/2014/main" id="{025F755D-3C2F-25C7-9100-F248A9E27A62}"/>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48" name="Freeform 4">
              <a:extLst>
                <a:ext uri="{FF2B5EF4-FFF2-40B4-BE49-F238E27FC236}">
                  <a16:creationId xmlns:a16="http://schemas.microsoft.com/office/drawing/2014/main" id="{F53896CE-FF62-C247-4CE0-93EC62A20FD8}"/>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49" name="Freeform 5">
              <a:extLst>
                <a:ext uri="{FF2B5EF4-FFF2-40B4-BE49-F238E27FC236}">
                  <a16:creationId xmlns:a16="http://schemas.microsoft.com/office/drawing/2014/main" id="{F3507992-F9D6-6594-FFB6-B146713F4230}"/>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0" name="Freeform 6">
              <a:extLst>
                <a:ext uri="{FF2B5EF4-FFF2-40B4-BE49-F238E27FC236}">
                  <a16:creationId xmlns:a16="http://schemas.microsoft.com/office/drawing/2014/main" id="{9B1C2BC2-59A1-AA01-A18A-9A5C356111AC}"/>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1" name="Freeform 7">
              <a:extLst>
                <a:ext uri="{FF2B5EF4-FFF2-40B4-BE49-F238E27FC236}">
                  <a16:creationId xmlns:a16="http://schemas.microsoft.com/office/drawing/2014/main" id="{9EBC1437-971B-2407-C16A-DB07C5ADDC13}"/>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2" name="Freeform 8">
              <a:extLst>
                <a:ext uri="{FF2B5EF4-FFF2-40B4-BE49-F238E27FC236}">
                  <a16:creationId xmlns:a16="http://schemas.microsoft.com/office/drawing/2014/main" id="{2E5F3D33-6F1F-A551-7B94-45B2E9E6966B}"/>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3" name="Freeform 9">
              <a:extLst>
                <a:ext uri="{FF2B5EF4-FFF2-40B4-BE49-F238E27FC236}">
                  <a16:creationId xmlns:a16="http://schemas.microsoft.com/office/drawing/2014/main" id="{DDED76FA-BFDC-729D-9323-1DD2E5E92494}"/>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4" name="Freeform 10">
              <a:extLst>
                <a:ext uri="{FF2B5EF4-FFF2-40B4-BE49-F238E27FC236}">
                  <a16:creationId xmlns:a16="http://schemas.microsoft.com/office/drawing/2014/main" id="{AD24CB1B-3AB1-6485-EBC0-09B4FFF3C441}"/>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5" name="Freeform 11">
              <a:extLst>
                <a:ext uri="{FF2B5EF4-FFF2-40B4-BE49-F238E27FC236}">
                  <a16:creationId xmlns:a16="http://schemas.microsoft.com/office/drawing/2014/main" id="{23615372-D6D8-AC6E-0483-E52E25185C0C}"/>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6" name="Rectangle 12">
              <a:extLst>
                <a:ext uri="{FF2B5EF4-FFF2-40B4-BE49-F238E27FC236}">
                  <a16:creationId xmlns:a16="http://schemas.microsoft.com/office/drawing/2014/main" id="{85810100-5BA5-2894-CE1E-D67C8EB51C66}"/>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157" name="Rectangle 13">
              <a:extLst>
                <a:ext uri="{FF2B5EF4-FFF2-40B4-BE49-F238E27FC236}">
                  <a16:creationId xmlns:a16="http://schemas.microsoft.com/office/drawing/2014/main" id="{229C515A-43D8-EDB9-15C8-EA5024A66753}"/>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158" name="Freeform 14">
              <a:extLst>
                <a:ext uri="{FF2B5EF4-FFF2-40B4-BE49-F238E27FC236}">
                  <a16:creationId xmlns:a16="http://schemas.microsoft.com/office/drawing/2014/main" id="{FCB74555-F691-905B-5F82-506AC63021E0}"/>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9" name="Freeform 15">
              <a:extLst>
                <a:ext uri="{FF2B5EF4-FFF2-40B4-BE49-F238E27FC236}">
                  <a16:creationId xmlns:a16="http://schemas.microsoft.com/office/drawing/2014/main" id="{492E3DA0-0AA1-6760-9638-F443B99DF018}"/>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60" name="Freeform 16">
              <a:extLst>
                <a:ext uri="{FF2B5EF4-FFF2-40B4-BE49-F238E27FC236}">
                  <a16:creationId xmlns:a16="http://schemas.microsoft.com/office/drawing/2014/main" id="{0A5A40BC-58F8-C50A-2D71-18A09A1F8C18}"/>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61" name="Freeform 17">
              <a:extLst>
                <a:ext uri="{FF2B5EF4-FFF2-40B4-BE49-F238E27FC236}">
                  <a16:creationId xmlns:a16="http://schemas.microsoft.com/office/drawing/2014/main" id="{E59FB2E6-8B2A-DC54-2297-3421CBE1D148}"/>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62" name="Freeform 18">
              <a:extLst>
                <a:ext uri="{FF2B5EF4-FFF2-40B4-BE49-F238E27FC236}">
                  <a16:creationId xmlns:a16="http://schemas.microsoft.com/office/drawing/2014/main" id="{FBD09137-14EB-B540-7080-9C48E50A4687}"/>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63" name="Freeform 19">
              <a:extLst>
                <a:ext uri="{FF2B5EF4-FFF2-40B4-BE49-F238E27FC236}">
                  <a16:creationId xmlns:a16="http://schemas.microsoft.com/office/drawing/2014/main" id="{A12F216C-218E-6A0D-F346-15DCEBEFEF96}"/>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64" name="Freeform 20">
              <a:extLst>
                <a:ext uri="{FF2B5EF4-FFF2-40B4-BE49-F238E27FC236}">
                  <a16:creationId xmlns:a16="http://schemas.microsoft.com/office/drawing/2014/main" id="{A77DBF77-8A83-C631-F71D-A36DA1602E5C}"/>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6165" name="Rectangle 21">
            <a:extLst>
              <a:ext uri="{FF2B5EF4-FFF2-40B4-BE49-F238E27FC236}">
                <a16:creationId xmlns:a16="http://schemas.microsoft.com/office/drawing/2014/main" id="{2256F2C6-A12A-4480-D400-4E99EA46B5E4}"/>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66" name="Rectangle 22">
            <a:extLst>
              <a:ext uri="{FF2B5EF4-FFF2-40B4-BE49-F238E27FC236}">
                <a16:creationId xmlns:a16="http://schemas.microsoft.com/office/drawing/2014/main" id="{0198EF0D-5074-6A8C-D097-C8A05FEF3CEA}"/>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67" name="Rectangle 23">
            <a:extLst>
              <a:ext uri="{FF2B5EF4-FFF2-40B4-BE49-F238E27FC236}">
                <a16:creationId xmlns:a16="http://schemas.microsoft.com/office/drawing/2014/main" id="{AF09A771-E98D-0972-7241-853E4F9194BA}"/>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6168" name="Rectangle 24">
            <a:extLst>
              <a:ext uri="{FF2B5EF4-FFF2-40B4-BE49-F238E27FC236}">
                <a16:creationId xmlns:a16="http://schemas.microsoft.com/office/drawing/2014/main" id="{5FC0DECE-708A-CE0A-B843-C7CBF125C51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6169" name="Rectangle 25">
            <a:extLst>
              <a:ext uri="{FF2B5EF4-FFF2-40B4-BE49-F238E27FC236}">
                <a16:creationId xmlns:a16="http://schemas.microsoft.com/office/drawing/2014/main" id="{2ADF3308-3017-0602-F531-F15B5571920E}"/>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1470C852-30FE-4651-A8DF-B0AB7FF0CF9A}"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6165"/>
                                        </p:tgtEl>
                                        <p:attrNameLst>
                                          <p:attrName>style.visibility</p:attrName>
                                        </p:attrNameLst>
                                      </p:cBhvr>
                                      <p:to>
                                        <p:strVal val="visible"/>
                                      </p:to>
                                    </p:set>
                                    <p:animEffect transition="in" filter="fade">
                                      <p:cBhvr>
                                        <p:cTn id="7" dur="2000"/>
                                        <p:tgtEl>
                                          <p:spTgt spid="61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166">
                                            <p:txEl>
                                              <p:pRg st="0" end="0"/>
                                            </p:txEl>
                                          </p:spTgt>
                                        </p:tgtEl>
                                        <p:attrNameLst>
                                          <p:attrName>style.visibility</p:attrName>
                                        </p:attrNameLst>
                                      </p:cBhvr>
                                      <p:to>
                                        <p:strVal val="visible"/>
                                      </p:to>
                                    </p:set>
                                    <p:animEffect transition="in" filter="wipe(left)">
                                      <p:cBhvr>
                                        <p:cTn id="12" dur="500"/>
                                        <p:tgtEl>
                                          <p:spTgt spid="6166">
                                            <p:txEl>
                                              <p:pRg st="0" end="0"/>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6166">
                                            <p:txEl>
                                              <p:pRg st="1" end="1"/>
                                            </p:txEl>
                                          </p:spTgt>
                                        </p:tgtEl>
                                        <p:attrNameLst>
                                          <p:attrName>style.visibility</p:attrName>
                                        </p:attrNameLst>
                                      </p:cBhvr>
                                      <p:to>
                                        <p:strVal val="visible"/>
                                      </p:to>
                                    </p:set>
                                    <p:animEffect transition="in" filter="wipe(left)">
                                      <p:cBhvr>
                                        <p:cTn id="15" dur="500"/>
                                        <p:tgtEl>
                                          <p:spTgt spid="6166">
                                            <p:txEl>
                                              <p:pRg st="1" end="1"/>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6166">
                                            <p:txEl>
                                              <p:pRg st="2" end="2"/>
                                            </p:txEl>
                                          </p:spTgt>
                                        </p:tgtEl>
                                        <p:attrNameLst>
                                          <p:attrName>style.visibility</p:attrName>
                                        </p:attrNameLst>
                                      </p:cBhvr>
                                      <p:to>
                                        <p:strVal val="visible"/>
                                      </p:to>
                                    </p:set>
                                    <p:animEffect transition="in" filter="wipe(left)">
                                      <p:cBhvr>
                                        <p:cTn id="18" dur="500"/>
                                        <p:tgtEl>
                                          <p:spTgt spid="6166">
                                            <p:txEl>
                                              <p:pRg st="2" end="2"/>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6166">
                                            <p:txEl>
                                              <p:pRg st="3" end="3"/>
                                            </p:txEl>
                                          </p:spTgt>
                                        </p:tgtEl>
                                        <p:attrNameLst>
                                          <p:attrName>style.visibility</p:attrName>
                                        </p:attrNameLst>
                                      </p:cBhvr>
                                      <p:to>
                                        <p:strVal val="visible"/>
                                      </p:to>
                                    </p:set>
                                    <p:animEffect transition="in" filter="wipe(left)">
                                      <p:cBhvr>
                                        <p:cTn id="21" dur="500"/>
                                        <p:tgtEl>
                                          <p:spTgt spid="6166">
                                            <p:txEl>
                                              <p:pRg st="3" end="3"/>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6166">
                                            <p:txEl>
                                              <p:pRg st="4" end="4"/>
                                            </p:txEl>
                                          </p:spTgt>
                                        </p:tgtEl>
                                        <p:attrNameLst>
                                          <p:attrName>style.visibility</p:attrName>
                                        </p:attrNameLst>
                                      </p:cBhvr>
                                      <p:to>
                                        <p:strVal val="visible"/>
                                      </p:to>
                                    </p:set>
                                    <p:animEffect transition="in" filter="wipe(left)">
                                      <p:cBhvr>
                                        <p:cTn id="24" dur="500"/>
                                        <p:tgtEl>
                                          <p:spTgt spid="61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5" grpId="0"/>
      <p:bldP spid="6166" grpId="0" build="p"/>
    </p:bldLst>
  </p:timing>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folHlink"/>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BB27096-D90B-6026-A615-15166C418AA4}"/>
              </a:ext>
            </a:extLst>
          </p:cNvPr>
          <p:cNvSpPr>
            <a:spLocks noGrp="1" noChangeArrowheads="1"/>
          </p:cNvSpPr>
          <p:nvPr>
            <p:ph type="ctrTitle"/>
          </p:nvPr>
        </p:nvSpPr>
        <p:spPr/>
        <p:txBody>
          <a:bodyPr/>
          <a:lstStyle/>
          <a:p>
            <a:r>
              <a:rPr lang="en-US" altLang="en-US"/>
              <a:t>Basic Guide to Writing an Essay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578581A4-CD01-A03E-ABE2-6CBBC3F31CD7}"/>
              </a:ext>
            </a:extLst>
          </p:cNvPr>
          <p:cNvSpPr>
            <a:spLocks noGrp="1" noChangeArrowheads="1"/>
          </p:cNvSpPr>
          <p:nvPr>
            <p:ph type="title"/>
          </p:nvPr>
        </p:nvSpPr>
        <p:spPr/>
        <p:txBody>
          <a:bodyPr/>
          <a:lstStyle/>
          <a:p>
            <a:r>
              <a:rPr lang="en-US" altLang="en-US"/>
              <a:t>Writing the Body Paragraphs</a:t>
            </a:r>
          </a:p>
        </p:txBody>
      </p:sp>
      <p:sp>
        <p:nvSpPr>
          <p:cNvPr id="19459" name="Rectangle 3">
            <a:extLst>
              <a:ext uri="{FF2B5EF4-FFF2-40B4-BE49-F238E27FC236}">
                <a16:creationId xmlns:a16="http://schemas.microsoft.com/office/drawing/2014/main" id="{038B7B34-129D-93AD-3AFB-F5C4099B2E5E}"/>
              </a:ext>
            </a:extLst>
          </p:cNvPr>
          <p:cNvSpPr>
            <a:spLocks noGrp="1" noChangeArrowheads="1"/>
          </p:cNvSpPr>
          <p:nvPr>
            <p:ph type="body" idx="1"/>
          </p:nvPr>
        </p:nvSpPr>
        <p:spPr>
          <a:xfrm>
            <a:off x="457200" y="1676400"/>
            <a:ext cx="8458200" cy="4953000"/>
          </a:xfrm>
        </p:spPr>
        <p:txBody>
          <a:bodyPr/>
          <a:lstStyle/>
          <a:p>
            <a:pPr>
              <a:lnSpc>
                <a:spcPct val="80000"/>
              </a:lnSpc>
            </a:pPr>
            <a:r>
              <a:rPr lang="en-US" altLang="en-US" sz="2400">
                <a:effectLst/>
              </a:rPr>
              <a:t>In the body of the essay, all the preparation up to this point comes to fruition. The topic you have chosen must now be explained, described, or argued. Each main idea that you wrote down in your diagram or outline will become one of the body paragraphs. If you had three or four main ideas, you will have three or four body paragraphs. Each body paragraph will have the same basic structure. </a:t>
            </a:r>
          </a:p>
          <a:p>
            <a:pPr lvl="1">
              <a:lnSpc>
                <a:spcPct val="80000"/>
              </a:lnSpc>
            </a:pPr>
            <a:r>
              <a:rPr lang="en-US" altLang="en-US" sz="2400">
                <a:effectLst/>
              </a:rPr>
              <a:t>Start by writing down one of your main ideas, in sentence form. Next, write down each of your supporting points for that main idea, but leave four or five lines in between each point.</a:t>
            </a:r>
          </a:p>
          <a:p>
            <a:pPr lvl="1">
              <a:lnSpc>
                <a:spcPct val="80000"/>
              </a:lnSpc>
            </a:pPr>
            <a:r>
              <a:rPr lang="en-US" altLang="en-US" sz="2400">
                <a:effectLst/>
              </a:rPr>
              <a:t>In the space under each point, write down some elaboration for that point. Elaboration can be further description or explanation or discussion. </a:t>
            </a:r>
          </a:p>
          <a:p>
            <a:pPr lvl="1">
              <a:lnSpc>
                <a:spcPct val="80000"/>
              </a:lnSpc>
            </a:pPr>
            <a:r>
              <a:rPr lang="en-US" altLang="en-US" sz="2400">
                <a:effectLst/>
              </a:rPr>
              <a:t>Once you have fleshed out each of your body paragraphs, one for each main point, you are ready to continue.</a:t>
            </a:r>
          </a:p>
          <a:p>
            <a:pPr>
              <a:lnSpc>
                <a:spcPct val="80000"/>
              </a:lnSpc>
            </a:pPr>
            <a:endParaRPr lang="en-US"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F7A3C43-5198-AD58-C503-441448EBE9CF}"/>
              </a:ext>
            </a:extLst>
          </p:cNvPr>
          <p:cNvSpPr>
            <a:spLocks noGrp="1" noChangeArrowheads="1"/>
          </p:cNvSpPr>
          <p:nvPr>
            <p:ph type="title"/>
          </p:nvPr>
        </p:nvSpPr>
        <p:spPr/>
        <p:txBody>
          <a:bodyPr/>
          <a:lstStyle/>
          <a:p>
            <a:r>
              <a:rPr lang="en-US" altLang="en-US"/>
              <a:t>Example</a:t>
            </a:r>
          </a:p>
        </p:txBody>
      </p:sp>
      <p:sp>
        <p:nvSpPr>
          <p:cNvPr id="20483" name="Rectangle 3">
            <a:extLst>
              <a:ext uri="{FF2B5EF4-FFF2-40B4-BE49-F238E27FC236}">
                <a16:creationId xmlns:a16="http://schemas.microsoft.com/office/drawing/2014/main" id="{7AACAB89-9EC9-FE57-5908-FA3E01C75E08}"/>
              </a:ext>
            </a:extLst>
          </p:cNvPr>
          <p:cNvSpPr>
            <a:spLocks noGrp="1" noChangeArrowheads="1"/>
          </p:cNvSpPr>
          <p:nvPr>
            <p:ph type="body" idx="1"/>
          </p:nvPr>
        </p:nvSpPr>
        <p:spPr>
          <a:xfrm>
            <a:off x="457200" y="1600200"/>
            <a:ext cx="8229600" cy="4953000"/>
          </a:xfrm>
        </p:spPr>
        <p:txBody>
          <a:bodyPr/>
          <a:lstStyle/>
          <a:p>
            <a:pPr lvl="1"/>
            <a:r>
              <a:rPr lang="en-US" altLang="en-US" sz="2400">
                <a:effectLst/>
              </a:rPr>
              <a:t>If your main idea is "reduces freeway congestion," you might say this:</a:t>
            </a:r>
          </a:p>
          <a:p>
            <a:pPr lvl="2"/>
            <a:r>
              <a:rPr lang="en-US" altLang="en-US" sz="2000">
                <a:effectLst/>
              </a:rPr>
              <a:t>Public transportation reduces freeway congestion.</a:t>
            </a:r>
          </a:p>
          <a:p>
            <a:pPr lvl="1"/>
            <a:r>
              <a:rPr lang="en-US" altLang="en-US" sz="2400">
                <a:effectLst/>
              </a:rPr>
              <a:t>Supporting Point:</a:t>
            </a:r>
          </a:p>
          <a:p>
            <a:pPr lvl="2"/>
            <a:r>
              <a:rPr lang="en-US" altLang="en-US" sz="2000">
                <a:effectLst/>
              </a:rPr>
              <a:t>Commuters appreciate the cost savings of taking public transportation rather than driving.</a:t>
            </a:r>
          </a:p>
          <a:p>
            <a:pPr lvl="1"/>
            <a:r>
              <a:rPr lang="en-US" altLang="en-US" sz="2400">
                <a:effectLst/>
              </a:rPr>
              <a:t>Elaboration</a:t>
            </a:r>
          </a:p>
          <a:p>
            <a:pPr lvl="2"/>
            <a:r>
              <a:rPr lang="en-US" altLang="en-US" sz="2000">
                <a:effectLst/>
              </a:rPr>
              <a:t>Less driving time means less maintenance expense, such as oil changes.</a:t>
            </a:r>
          </a:p>
          <a:p>
            <a:pPr lvl="2"/>
            <a:r>
              <a:rPr lang="en-US" altLang="en-US" sz="2000">
                <a:effectLst/>
              </a:rPr>
              <a:t>Of course, less driving time means savings on gasoline as well.</a:t>
            </a:r>
          </a:p>
          <a:p>
            <a:pPr lvl="2"/>
            <a:r>
              <a:rPr lang="en-US" altLang="en-US" sz="2000">
                <a:effectLst/>
              </a:rPr>
              <a:t>In many cases, these savings amount to more than the cost of riding public transportation.</a:t>
            </a:r>
          </a:p>
          <a:p>
            <a:endParaRPr lang="en-US"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AE87619-2E9A-9AE8-9C52-D278FBFF76FC}"/>
              </a:ext>
            </a:extLst>
          </p:cNvPr>
          <p:cNvSpPr>
            <a:spLocks noGrp="1" noChangeArrowheads="1"/>
          </p:cNvSpPr>
          <p:nvPr>
            <p:ph type="title"/>
          </p:nvPr>
        </p:nvSpPr>
        <p:spPr/>
        <p:txBody>
          <a:bodyPr/>
          <a:lstStyle/>
          <a:p>
            <a:r>
              <a:rPr lang="en-US" altLang="en-US" sz="4000">
                <a:effectLst/>
              </a:rPr>
              <a:t>Write the Introduction and Conclusion</a:t>
            </a:r>
            <a:endParaRPr lang="en-US" altLang="en-US" sz="4000" b="0">
              <a:effectLst/>
            </a:endParaRPr>
          </a:p>
        </p:txBody>
      </p:sp>
      <p:sp>
        <p:nvSpPr>
          <p:cNvPr id="21508" name="Text Box 4">
            <a:extLst>
              <a:ext uri="{FF2B5EF4-FFF2-40B4-BE49-F238E27FC236}">
                <a16:creationId xmlns:a16="http://schemas.microsoft.com/office/drawing/2014/main" id="{C748A368-F919-6455-7FE3-8138EF15046F}"/>
              </a:ext>
            </a:extLst>
          </p:cNvPr>
          <p:cNvSpPr txBox="1">
            <a:spLocks noChangeArrowheads="1"/>
          </p:cNvSpPr>
          <p:nvPr/>
        </p:nvSpPr>
        <p:spPr bwMode="auto">
          <a:xfrm>
            <a:off x="838200" y="1981200"/>
            <a:ext cx="7543800" cy="277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t>Your essay lacks only two paragraphs now: the introduction and the conclusion. These paragraphs will give the reader a point of entry to and a point of exit from your essay.</a:t>
            </a:r>
          </a:p>
          <a:p>
            <a:pPr>
              <a:spcBef>
                <a:spcPct val="50000"/>
              </a:spcBef>
            </a:pPr>
            <a:endParaRPr lang="en-US" altLang="en-US"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9408864-F652-539C-0A8D-D69B594DF736}"/>
              </a:ext>
            </a:extLst>
          </p:cNvPr>
          <p:cNvSpPr>
            <a:spLocks noGrp="1" noChangeArrowheads="1"/>
          </p:cNvSpPr>
          <p:nvPr>
            <p:ph type="title"/>
          </p:nvPr>
        </p:nvSpPr>
        <p:spPr>
          <a:xfrm>
            <a:off x="457200" y="0"/>
            <a:ext cx="8153400" cy="788988"/>
          </a:xfrm>
        </p:spPr>
        <p:txBody>
          <a:bodyPr/>
          <a:lstStyle/>
          <a:p>
            <a:r>
              <a:rPr lang="en-US" altLang="en-US"/>
              <a:t>Introduction</a:t>
            </a:r>
          </a:p>
        </p:txBody>
      </p:sp>
      <p:sp>
        <p:nvSpPr>
          <p:cNvPr id="23555" name="Rectangle 3">
            <a:extLst>
              <a:ext uri="{FF2B5EF4-FFF2-40B4-BE49-F238E27FC236}">
                <a16:creationId xmlns:a16="http://schemas.microsoft.com/office/drawing/2014/main" id="{24489C8D-47DE-6B2E-5CAF-2FD1398682B3}"/>
              </a:ext>
            </a:extLst>
          </p:cNvPr>
          <p:cNvSpPr>
            <a:spLocks noGrp="1" noChangeArrowheads="1"/>
          </p:cNvSpPr>
          <p:nvPr>
            <p:ph type="body" idx="1"/>
          </p:nvPr>
        </p:nvSpPr>
        <p:spPr>
          <a:xfrm>
            <a:off x="457200" y="838200"/>
            <a:ext cx="8229600" cy="5715000"/>
          </a:xfrm>
        </p:spPr>
        <p:txBody>
          <a:bodyPr/>
          <a:lstStyle/>
          <a:p>
            <a:pPr>
              <a:lnSpc>
                <a:spcPct val="80000"/>
              </a:lnSpc>
            </a:pPr>
            <a:r>
              <a:rPr lang="en-US" altLang="en-US" sz="1700">
                <a:effectLst/>
              </a:rPr>
              <a:t>The introduction should be designed to attract the reader's attention and give her an idea of the essay's focus. Begin with an attention grabber. The attention grabber you use is up to you, but here are some ideas:</a:t>
            </a:r>
          </a:p>
          <a:p>
            <a:pPr lvl="1">
              <a:lnSpc>
                <a:spcPct val="80000"/>
              </a:lnSpc>
            </a:pPr>
            <a:r>
              <a:rPr lang="en-US" altLang="en-US" sz="1700" b="1">
                <a:effectLst/>
              </a:rPr>
              <a:t>Startling information</a:t>
            </a:r>
            <a:r>
              <a:rPr lang="en-US" altLang="en-US" sz="1700">
                <a:effectLst/>
              </a:rPr>
              <a:t>.  This information must be true and verifiable, and it doesn't need to be totally new to your readers. It could simply be a pertinent fact that explicitly illustrates the point you wish to make. If you use a piece of startling information, follow it with a sentence or two of elaboration.</a:t>
            </a:r>
          </a:p>
          <a:p>
            <a:pPr lvl="1">
              <a:lnSpc>
                <a:spcPct val="80000"/>
              </a:lnSpc>
              <a:buFont typeface="Wingdings" panose="05000000000000000000" pitchFamily="2" charset="2"/>
              <a:buNone/>
            </a:pPr>
            <a:endParaRPr lang="en-US" altLang="en-US" sz="1700">
              <a:effectLst/>
            </a:endParaRPr>
          </a:p>
          <a:p>
            <a:pPr lvl="1">
              <a:lnSpc>
                <a:spcPct val="80000"/>
              </a:lnSpc>
            </a:pPr>
            <a:r>
              <a:rPr lang="en-US" altLang="en-US" sz="1700" b="1">
                <a:effectLst/>
              </a:rPr>
              <a:t>Anecdote</a:t>
            </a:r>
            <a:r>
              <a:rPr lang="en-US" altLang="en-US" sz="1700">
                <a:effectLst/>
              </a:rPr>
              <a:t>. An anecdote is a story that illustrates a point. Be sure your anecdote is short, to the point, and relevant to your topic. This can be a very effective opener for your essay, but use it carefully.</a:t>
            </a:r>
          </a:p>
          <a:p>
            <a:pPr lvl="1">
              <a:lnSpc>
                <a:spcPct val="80000"/>
              </a:lnSpc>
              <a:buFont typeface="Wingdings" panose="05000000000000000000" pitchFamily="2" charset="2"/>
              <a:buNone/>
            </a:pPr>
            <a:endParaRPr lang="en-US" altLang="en-US" sz="1700">
              <a:effectLst/>
            </a:endParaRPr>
          </a:p>
          <a:p>
            <a:pPr lvl="1">
              <a:lnSpc>
                <a:spcPct val="80000"/>
              </a:lnSpc>
            </a:pPr>
            <a:r>
              <a:rPr lang="en-US" altLang="en-US" sz="1700" b="1">
                <a:effectLst/>
              </a:rPr>
              <a:t>Dialogue</a:t>
            </a:r>
            <a:r>
              <a:rPr lang="en-US" altLang="en-US" sz="1700">
                <a:effectLst/>
              </a:rPr>
              <a:t>. An appropriate dialogue does not have to identify the speakers, but the reader must understand the point you are trying to convey. Use only two or three exchanges between speakers to make your point. Follow dialogue with a sentence or two of elaboration.</a:t>
            </a:r>
          </a:p>
          <a:p>
            <a:pPr lvl="1">
              <a:lnSpc>
                <a:spcPct val="80000"/>
              </a:lnSpc>
              <a:buFont typeface="Wingdings" panose="05000000000000000000" pitchFamily="2" charset="2"/>
              <a:buNone/>
            </a:pPr>
            <a:endParaRPr lang="en-US" altLang="en-US" sz="1700">
              <a:effectLst/>
            </a:endParaRPr>
          </a:p>
          <a:p>
            <a:pPr lvl="1">
              <a:lnSpc>
                <a:spcPct val="80000"/>
              </a:lnSpc>
            </a:pPr>
            <a:r>
              <a:rPr lang="en-US" altLang="en-US" sz="1700" b="1">
                <a:effectLst/>
              </a:rPr>
              <a:t>Summary Information</a:t>
            </a:r>
            <a:r>
              <a:rPr lang="en-US" altLang="en-US" sz="1700">
                <a:effectLst/>
              </a:rPr>
              <a:t>. A few sentences explaining your topic in general terms can lead the reader gently to your thesis. Each sentence should become gradually more specific, until you reach your thesis.</a:t>
            </a:r>
          </a:p>
          <a:p>
            <a:pPr lvl="1">
              <a:lnSpc>
                <a:spcPct val="80000"/>
              </a:lnSpc>
            </a:pPr>
            <a:endParaRPr lang="en-US" altLang="en-US" sz="1700">
              <a:effectLst/>
            </a:endParaRPr>
          </a:p>
          <a:p>
            <a:pPr>
              <a:lnSpc>
                <a:spcPct val="80000"/>
              </a:lnSpc>
            </a:pPr>
            <a:r>
              <a:rPr lang="en-US" altLang="en-US" sz="1700">
                <a:effectLst/>
              </a:rPr>
              <a:t>If the attention grabber was only a sentence or two, add one or two more sentences that will lead the reader from your opening to your thesis statement.</a:t>
            </a:r>
          </a:p>
          <a:p>
            <a:pPr>
              <a:lnSpc>
                <a:spcPct val="80000"/>
              </a:lnSpc>
            </a:pPr>
            <a:r>
              <a:rPr lang="en-US" altLang="en-US" sz="1700">
                <a:effectLst/>
              </a:rPr>
              <a:t>Finish the paragraph with your thesis statement.</a:t>
            </a:r>
          </a:p>
          <a:p>
            <a:pPr>
              <a:lnSpc>
                <a:spcPct val="80000"/>
              </a:lnSpc>
            </a:pPr>
            <a:endParaRPr lang="en-US" altLang="en-US" sz="17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ADE77AB-C66B-0C0C-86C5-FFD019F2D8C0}"/>
              </a:ext>
            </a:extLst>
          </p:cNvPr>
          <p:cNvSpPr>
            <a:spLocks noGrp="1" noChangeArrowheads="1"/>
          </p:cNvSpPr>
          <p:nvPr>
            <p:ph type="title"/>
          </p:nvPr>
        </p:nvSpPr>
        <p:spPr/>
        <p:txBody>
          <a:bodyPr/>
          <a:lstStyle/>
          <a:p>
            <a:r>
              <a:rPr lang="en-US" altLang="en-US"/>
              <a:t>Conclusion</a:t>
            </a:r>
          </a:p>
        </p:txBody>
      </p:sp>
      <p:sp>
        <p:nvSpPr>
          <p:cNvPr id="24579" name="Rectangle 3">
            <a:extLst>
              <a:ext uri="{FF2B5EF4-FFF2-40B4-BE49-F238E27FC236}">
                <a16:creationId xmlns:a16="http://schemas.microsoft.com/office/drawing/2014/main" id="{2B21C3F0-E009-4702-2B6F-D5D358525CEA}"/>
              </a:ext>
            </a:extLst>
          </p:cNvPr>
          <p:cNvSpPr>
            <a:spLocks noGrp="1" noChangeArrowheads="1"/>
          </p:cNvSpPr>
          <p:nvPr>
            <p:ph type="body" idx="1"/>
          </p:nvPr>
        </p:nvSpPr>
        <p:spPr>
          <a:xfrm>
            <a:off x="457200" y="1219200"/>
            <a:ext cx="8229600" cy="4911725"/>
          </a:xfrm>
        </p:spPr>
        <p:txBody>
          <a:bodyPr/>
          <a:lstStyle/>
          <a:p>
            <a:r>
              <a:rPr lang="en-US" altLang="en-US" sz="2800">
                <a:effectLst/>
              </a:rPr>
              <a:t>The conclusion brings closure to the reader, summing up your points or providing a final perspective on your topic. All the conclusion needs is three or four strong sentences which do not need to follow any set formula. Simply review the main points (being careful not to restate them exactly) or briefly describe your feelings about the topic. Even an anecdote can end your essay in a useful way. The introduction and conclusion complete the paragraphs of your essay.</a:t>
            </a:r>
          </a:p>
          <a:p>
            <a:pPr algn="ctr">
              <a:buFont typeface="Wingdings" panose="05000000000000000000" pitchFamily="2" charset="2"/>
              <a:buNone/>
            </a:pPr>
            <a:r>
              <a:rPr lang="en-US" altLang="en-US" sz="2800" b="1">
                <a:effectLst/>
              </a:rPr>
              <a:t>Don't stop just yet! One more step remains before your essay is truly finished.</a:t>
            </a:r>
          </a:p>
          <a:p>
            <a:pPr algn="ctr"/>
            <a:endParaRPr lang="en-US" altLang="en-US" sz="28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8652D9C-912D-DFBB-19C5-D67312770AEC}"/>
              </a:ext>
            </a:extLst>
          </p:cNvPr>
          <p:cNvSpPr>
            <a:spLocks noGrp="1" noChangeArrowheads="1"/>
          </p:cNvSpPr>
          <p:nvPr>
            <p:ph type="title"/>
          </p:nvPr>
        </p:nvSpPr>
        <p:spPr/>
        <p:txBody>
          <a:bodyPr/>
          <a:lstStyle/>
          <a:p>
            <a:r>
              <a:rPr lang="en-US" altLang="en-US" sz="4000" b="0">
                <a:effectLst/>
              </a:rPr>
              <a:t>Add the Finishing Touches</a:t>
            </a:r>
            <a:br>
              <a:rPr lang="en-US" altLang="en-US" sz="4000" b="0">
                <a:effectLst/>
              </a:rPr>
            </a:br>
            <a:endParaRPr lang="en-US" altLang="en-US" sz="4000" b="0">
              <a:effectLst/>
            </a:endParaRPr>
          </a:p>
        </p:txBody>
      </p:sp>
      <p:sp>
        <p:nvSpPr>
          <p:cNvPr id="25603" name="Rectangle 3">
            <a:extLst>
              <a:ext uri="{FF2B5EF4-FFF2-40B4-BE49-F238E27FC236}">
                <a16:creationId xmlns:a16="http://schemas.microsoft.com/office/drawing/2014/main" id="{B012ECC4-5C63-C5C8-A269-DD3580064EF1}"/>
              </a:ext>
            </a:extLst>
          </p:cNvPr>
          <p:cNvSpPr>
            <a:spLocks noGrp="1" noChangeArrowheads="1"/>
          </p:cNvSpPr>
          <p:nvPr>
            <p:ph type="body" idx="1"/>
          </p:nvPr>
        </p:nvSpPr>
        <p:spPr/>
        <p:txBody>
          <a:bodyPr/>
          <a:lstStyle/>
          <a:p>
            <a:r>
              <a:rPr lang="en-US" altLang="en-US">
                <a:effectLst/>
              </a:rPr>
              <a:t>You have now completed all of the paragraphs of your essay. Before you can consider this a finished product, however, you must give some thought to the formatting of your paper.</a:t>
            </a:r>
          </a:p>
          <a:p>
            <a:pPr lvl="1"/>
            <a:r>
              <a:rPr lang="en-US" altLang="en-US">
                <a:effectLst/>
              </a:rPr>
              <a:t>Check the order of your paragraphs.</a:t>
            </a:r>
          </a:p>
          <a:p>
            <a:pPr lvl="1"/>
            <a:r>
              <a:rPr lang="en-US" altLang="en-US">
                <a:effectLst/>
              </a:rPr>
              <a:t>Check the instructions for the assignment.</a:t>
            </a:r>
          </a:p>
          <a:p>
            <a:pPr lvl="1"/>
            <a:r>
              <a:rPr lang="en-US" altLang="en-US">
                <a:effectLst/>
              </a:rPr>
              <a:t>Check your writing.</a:t>
            </a:r>
          </a:p>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a:extLst>
              <a:ext uri="{FF2B5EF4-FFF2-40B4-BE49-F238E27FC236}">
                <a16:creationId xmlns:a16="http://schemas.microsoft.com/office/drawing/2014/main" id="{1D8A474D-40FF-B8B0-19D5-0B72636F37AD}"/>
              </a:ext>
            </a:extLst>
          </p:cNvPr>
          <p:cNvSpPr>
            <a:spLocks noGrp="1" noChangeArrowheads="1"/>
          </p:cNvSpPr>
          <p:nvPr>
            <p:ph type="title"/>
          </p:nvPr>
        </p:nvSpPr>
        <p:spPr>
          <a:xfrm>
            <a:off x="457200" y="1828800"/>
            <a:ext cx="8229600" cy="3227388"/>
          </a:xfrm>
          <a:noFill/>
          <a:ln/>
        </p:spPr>
        <p:txBody>
          <a:bodyPr/>
          <a:lstStyle/>
          <a:p>
            <a:r>
              <a:rPr lang="en-US" altLang="en-US" sz="4000" b="0">
                <a:effectLst/>
              </a:rPr>
              <a:t>Once you have checked your work and perfected your formatting,</a:t>
            </a:r>
            <a:br>
              <a:rPr lang="en-US" altLang="en-US" sz="4000" b="0">
                <a:effectLst/>
              </a:rPr>
            </a:br>
            <a:r>
              <a:rPr lang="en-US" altLang="en-US" sz="4000" b="0">
                <a:effectLst/>
              </a:rPr>
              <a:t>your essay is finished.</a:t>
            </a:r>
            <a:br>
              <a:rPr lang="en-US" altLang="en-US" sz="4000" b="0">
                <a:effectLst/>
              </a:rPr>
            </a:br>
            <a:br>
              <a:rPr lang="en-US" altLang="en-US" sz="4000" b="0">
                <a:effectLst/>
              </a:rPr>
            </a:br>
            <a:br>
              <a:rPr lang="en-US" altLang="en-US" sz="4000" b="0">
                <a:effectLst/>
              </a:rPr>
            </a:br>
            <a:r>
              <a:rPr lang="en-US" altLang="en-US" sz="4000">
                <a:effectLst/>
              </a:rPr>
              <a:t>Congratulations!</a:t>
            </a:r>
            <a:br>
              <a:rPr lang="en-US" altLang="en-US" sz="4000" b="0">
                <a:effectLst/>
              </a:rPr>
            </a:br>
            <a:endParaRPr lang="en-US" altLang="en-US" sz="4000" b="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a:extLst>
              <a:ext uri="{FF2B5EF4-FFF2-40B4-BE49-F238E27FC236}">
                <a16:creationId xmlns:a16="http://schemas.microsoft.com/office/drawing/2014/main" id="{37FADDA4-091F-448D-FD5C-EBDA79D0FF41}"/>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latin typeface="Arial" panose="020B0604020202020204" pitchFamily="34" charset="0"/>
                <a:cs typeface="Arial" panose="020B0604020202020204" pitchFamily="34" charset="0"/>
              </a:rPr>
              <a:t>This powerpoint was kindly donated to </a:t>
            </a:r>
            <a:r>
              <a:rPr lang="en-GB" altLang="en-US" sz="2400">
                <a:latin typeface="Arial" panose="020B0604020202020204" pitchFamily="34" charset="0"/>
                <a:cs typeface="Arial" panose="020B0604020202020204" pitchFamily="34" charset="0"/>
                <a:hlinkClick r:id="rId3"/>
              </a:rPr>
              <a:t>www.worldofteaching.com</a:t>
            </a:r>
            <a:endParaRPr lang="en-GB" altLang="en-US" sz="2400">
              <a:latin typeface="Arial" panose="020B0604020202020204" pitchFamily="34" charset="0"/>
              <a:cs typeface="Arial" panose="020B0604020202020204" pitchFamily="34" charset="0"/>
            </a:endParaRPr>
          </a:p>
          <a:p>
            <a:pPr eaLnBrk="1" hangingPunct="1"/>
            <a:endParaRPr lang="en-GB" altLang="en-US" sz="2400">
              <a:latin typeface="Arial" panose="020B0604020202020204" pitchFamily="34" charset="0"/>
              <a:cs typeface="Arial" panose="020B0604020202020204" pitchFamily="34" charset="0"/>
            </a:endParaRPr>
          </a:p>
          <a:p>
            <a:pPr eaLnBrk="1" hangingPunct="1"/>
            <a:endParaRPr lang="en-GB" altLang="en-US" sz="2400">
              <a:latin typeface="Arial" panose="020B0604020202020204" pitchFamily="34" charset="0"/>
              <a:cs typeface="Arial" panose="020B0604020202020204" pitchFamily="34" charset="0"/>
            </a:endParaRPr>
          </a:p>
          <a:p>
            <a:pPr eaLnBrk="1" hangingPunct="1"/>
            <a:endParaRPr lang="en-GB" altLang="en-US" sz="2400">
              <a:latin typeface="Arial" panose="020B0604020202020204" pitchFamily="34" charset="0"/>
              <a:cs typeface="Arial" panose="020B0604020202020204" pitchFamily="34" charset="0"/>
            </a:endParaRPr>
          </a:p>
          <a:p>
            <a:pPr eaLnBrk="1" hangingPunct="1"/>
            <a:endParaRPr lang="en-GB" altLang="en-US" sz="2400">
              <a:latin typeface="Arial" panose="020B0604020202020204" pitchFamily="34" charset="0"/>
              <a:cs typeface="Arial" panose="020B0604020202020204" pitchFamily="34" charset="0"/>
            </a:endParaRPr>
          </a:p>
          <a:p>
            <a:pPr eaLnBrk="1" hangingPunct="1"/>
            <a:r>
              <a:rPr lang="en-GB" altLang="en-US" sz="2400">
                <a:latin typeface="Arial" panose="020B0604020202020204" pitchFamily="34" charset="0"/>
                <a:cs typeface="Arial" panose="020B0604020202020204" pitchFamily="34" charset="0"/>
                <a:hlinkClick r:id="rId3"/>
              </a:rPr>
              <a:t>http://www.worldofteaching.com</a:t>
            </a:r>
            <a:r>
              <a:rPr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A478CCF-866C-C6C8-C970-BAC7FE49805C}"/>
              </a:ext>
            </a:extLst>
          </p:cNvPr>
          <p:cNvSpPr>
            <a:spLocks noGrp="1" noChangeArrowheads="1"/>
          </p:cNvSpPr>
          <p:nvPr>
            <p:ph type="title"/>
          </p:nvPr>
        </p:nvSpPr>
        <p:spPr/>
        <p:txBody>
          <a:bodyPr/>
          <a:lstStyle/>
          <a:p>
            <a:r>
              <a:rPr lang="en-US" altLang="en-US"/>
              <a:t>What is an Essay?</a:t>
            </a:r>
          </a:p>
        </p:txBody>
      </p:sp>
      <p:sp>
        <p:nvSpPr>
          <p:cNvPr id="8195" name="Rectangle 3">
            <a:extLst>
              <a:ext uri="{FF2B5EF4-FFF2-40B4-BE49-F238E27FC236}">
                <a16:creationId xmlns:a16="http://schemas.microsoft.com/office/drawing/2014/main" id="{55010336-8B0F-653F-CA6C-F94D8ED29041}"/>
              </a:ext>
            </a:extLst>
          </p:cNvPr>
          <p:cNvSpPr>
            <a:spLocks noGrp="1" noChangeArrowheads="1"/>
          </p:cNvSpPr>
          <p:nvPr>
            <p:ph type="body" idx="1"/>
          </p:nvPr>
        </p:nvSpPr>
        <p:spPr/>
        <p:txBody>
          <a:bodyPr/>
          <a:lstStyle/>
          <a:p>
            <a:r>
              <a:rPr lang="en-US" altLang="en-US" sz="2400">
                <a:effectLst/>
              </a:rPr>
              <a:t>An essay can have many purposes, but the basic structure is the same no matter what. You may be writing an essay to argue for a particular point of view or to explain the steps necessary to complete a task. Either way, your essay will have the same basic format. If you follow a few simple steps, you will find that the essay almost writes itself. You will be responsible only for supplying ideas, which are the important part of the essay anyway.</a:t>
            </a:r>
            <a:r>
              <a:rPr lang="en-US" altLang="en-US" sz="2800">
                <a:effectLst/>
              </a:rPr>
              <a:t> </a:t>
            </a:r>
          </a:p>
          <a:p>
            <a:pPr algn="ctr">
              <a:buFont typeface="Wingdings" panose="05000000000000000000" pitchFamily="2" charset="2"/>
              <a:buNone/>
            </a:pPr>
            <a:r>
              <a:rPr lang="en-US" altLang="en-US" sz="2800" b="1">
                <a:effectLst/>
              </a:rPr>
              <a:t>Don't let the thought of putting pen to paper daunt you. Get started!</a:t>
            </a:r>
          </a:p>
          <a:p>
            <a:endParaRPr lang="en-US" alt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86A08BD-D619-669F-EC91-6B617D7071BE}"/>
              </a:ext>
            </a:extLst>
          </p:cNvPr>
          <p:cNvSpPr>
            <a:spLocks noGrp="1" noChangeArrowheads="1"/>
          </p:cNvSpPr>
          <p:nvPr>
            <p:ph type="title"/>
          </p:nvPr>
        </p:nvSpPr>
        <p:spPr/>
        <p:txBody>
          <a:bodyPr/>
          <a:lstStyle/>
          <a:p>
            <a:r>
              <a:rPr lang="en-US" altLang="en-US"/>
              <a:t>Essay Format</a:t>
            </a:r>
          </a:p>
        </p:txBody>
      </p:sp>
      <p:sp>
        <p:nvSpPr>
          <p:cNvPr id="9219" name="Rectangle 3">
            <a:extLst>
              <a:ext uri="{FF2B5EF4-FFF2-40B4-BE49-F238E27FC236}">
                <a16:creationId xmlns:a16="http://schemas.microsoft.com/office/drawing/2014/main" id="{974F7FEC-E210-3BE1-9770-67283EE1BB52}"/>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en-US" altLang="en-US" sz="2400">
                <a:effectLst/>
              </a:rPr>
              <a:t>These simple steps will guide you through the essay writing process:</a:t>
            </a:r>
          </a:p>
          <a:p>
            <a:pPr>
              <a:lnSpc>
                <a:spcPct val="80000"/>
              </a:lnSpc>
            </a:pPr>
            <a:r>
              <a:rPr lang="en-US" altLang="en-US" sz="2400">
                <a:effectLst/>
              </a:rPr>
              <a:t>Decide on your topic.</a:t>
            </a:r>
          </a:p>
          <a:p>
            <a:pPr>
              <a:lnSpc>
                <a:spcPct val="80000"/>
              </a:lnSpc>
            </a:pPr>
            <a:r>
              <a:rPr lang="en-US" altLang="en-US" sz="2400">
                <a:effectLst/>
              </a:rPr>
              <a:t>Prepare an outline or diagram of your ideas.</a:t>
            </a:r>
          </a:p>
          <a:p>
            <a:pPr>
              <a:lnSpc>
                <a:spcPct val="80000"/>
              </a:lnSpc>
            </a:pPr>
            <a:r>
              <a:rPr lang="en-US" altLang="en-US" sz="2400">
                <a:effectLst/>
              </a:rPr>
              <a:t>Write your thesis statement.</a:t>
            </a:r>
          </a:p>
          <a:p>
            <a:pPr>
              <a:lnSpc>
                <a:spcPct val="80000"/>
              </a:lnSpc>
            </a:pPr>
            <a:r>
              <a:rPr lang="en-US" altLang="en-US" sz="2400">
                <a:effectLst/>
              </a:rPr>
              <a:t>Write the body.</a:t>
            </a:r>
          </a:p>
          <a:p>
            <a:pPr>
              <a:lnSpc>
                <a:spcPct val="80000"/>
              </a:lnSpc>
            </a:pPr>
            <a:r>
              <a:rPr lang="en-US" altLang="en-US" sz="2400">
                <a:effectLst/>
              </a:rPr>
              <a:t>Write the main points.</a:t>
            </a:r>
          </a:p>
          <a:p>
            <a:pPr>
              <a:lnSpc>
                <a:spcPct val="80000"/>
              </a:lnSpc>
            </a:pPr>
            <a:r>
              <a:rPr lang="en-US" altLang="en-US" sz="2400">
                <a:effectLst/>
              </a:rPr>
              <a:t>Write the subpoints.</a:t>
            </a:r>
          </a:p>
          <a:p>
            <a:pPr>
              <a:lnSpc>
                <a:spcPct val="80000"/>
              </a:lnSpc>
            </a:pPr>
            <a:r>
              <a:rPr lang="en-US" altLang="en-US" sz="2400">
                <a:effectLst/>
              </a:rPr>
              <a:t>Elaborate on the subpoints.</a:t>
            </a:r>
          </a:p>
          <a:p>
            <a:pPr>
              <a:lnSpc>
                <a:spcPct val="80000"/>
              </a:lnSpc>
            </a:pPr>
            <a:r>
              <a:rPr lang="en-US" altLang="en-US" sz="2400">
                <a:effectLst/>
              </a:rPr>
              <a:t>Write the introduction.</a:t>
            </a:r>
          </a:p>
          <a:p>
            <a:pPr>
              <a:lnSpc>
                <a:spcPct val="80000"/>
              </a:lnSpc>
            </a:pPr>
            <a:r>
              <a:rPr lang="en-US" altLang="en-US" sz="2400">
                <a:effectLst/>
              </a:rPr>
              <a:t>Write the conclusion.</a:t>
            </a:r>
          </a:p>
          <a:p>
            <a:pPr>
              <a:lnSpc>
                <a:spcPct val="80000"/>
              </a:lnSpc>
            </a:pPr>
            <a:r>
              <a:rPr lang="en-US" altLang="en-US" sz="2400">
                <a:effectLst/>
              </a:rPr>
              <a:t>Add the finishing touches.</a:t>
            </a:r>
          </a:p>
          <a:p>
            <a:pPr>
              <a:lnSpc>
                <a:spcPct val="80000"/>
              </a:lnSpc>
            </a:pPr>
            <a:endParaRPr lang="en-US" alt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FB1F9F5-12FF-D590-289A-257664CE269D}"/>
              </a:ext>
            </a:extLst>
          </p:cNvPr>
          <p:cNvSpPr>
            <a:spLocks noGrp="1" noChangeArrowheads="1"/>
          </p:cNvSpPr>
          <p:nvPr>
            <p:ph type="title"/>
          </p:nvPr>
        </p:nvSpPr>
        <p:spPr/>
        <p:txBody>
          <a:bodyPr/>
          <a:lstStyle/>
          <a:p>
            <a:r>
              <a:rPr lang="en-US" altLang="en-US"/>
              <a:t>Choosing a Topic</a:t>
            </a:r>
          </a:p>
        </p:txBody>
      </p:sp>
      <p:sp>
        <p:nvSpPr>
          <p:cNvPr id="10244" name="Rectangle 4">
            <a:extLst>
              <a:ext uri="{FF2B5EF4-FFF2-40B4-BE49-F238E27FC236}">
                <a16:creationId xmlns:a16="http://schemas.microsoft.com/office/drawing/2014/main" id="{4A8B9A54-BA08-9922-4ED5-BA02D7CE9A6B}"/>
              </a:ext>
            </a:extLst>
          </p:cNvPr>
          <p:cNvSpPr>
            <a:spLocks noChangeArrowheads="1"/>
          </p:cNvSpPr>
          <p:nvPr/>
        </p:nvSpPr>
        <p:spPr bwMode="auto">
          <a:xfrm>
            <a:off x="228600" y="1905000"/>
            <a:ext cx="8610600"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You may have no choice as to your topic. If this is the case, you still may not be ready to jump to the next step. Think about the type of paper you are expected to produce. Should it be a general overview, or a specific analysis of the topic? If it should be an overview, then you are probably ready to move to the next step. If it should be a specific analysis, make sure your topic is fairly specific. If it is too general, you must choose a narrower subtopic to discuss.</a:t>
            </a:r>
          </a:p>
          <a:p>
            <a:endParaRPr lang="en-US" altLang="en-US" sz="2000"/>
          </a:p>
          <a:p>
            <a:r>
              <a:rPr lang="en-US" altLang="en-US" sz="2000"/>
              <a:t>For example, the topic "KENYA" is a general one. If your objective is to write an overview, this topic is suitable. If your objective is to write a specific analysis, this topic is too general. You must narrow it to something like "Politics in Kenya" or "Kenya's Culture.“ </a:t>
            </a:r>
          </a:p>
          <a:p>
            <a:endParaRPr lang="en-US" altLang="en-US" sz="2000"/>
          </a:p>
          <a:p>
            <a:r>
              <a:rPr lang="en-US" altLang="en-US" sz="2000"/>
              <a:t>Once you have determined that your topic will be suitable, you can move 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a:extLst>
              <a:ext uri="{FF2B5EF4-FFF2-40B4-BE49-F238E27FC236}">
                <a16:creationId xmlns:a16="http://schemas.microsoft.com/office/drawing/2014/main" id="{C2B30D5D-5373-5647-659B-F78797E137E3}"/>
              </a:ext>
            </a:extLst>
          </p:cNvPr>
          <p:cNvSpPr>
            <a:spLocks noGrp="1" noChangeArrowheads="1"/>
          </p:cNvSpPr>
          <p:nvPr>
            <p:ph type="title"/>
          </p:nvPr>
        </p:nvSpPr>
        <p:spPr/>
        <p:txBody>
          <a:bodyPr/>
          <a:lstStyle/>
          <a:p>
            <a:r>
              <a:rPr lang="en-US" altLang="en-US"/>
              <a:t>Organize Your Ideas</a:t>
            </a:r>
          </a:p>
        </p:txBody>
      </p:sp>
      <p:sp>
        <p:nvSpPr>
          <p:cNvPr id="12293" name="Rectangle 5">
            <a:extLst>
              <a:ext uri="{FF2B5EF4-FFF2-40B4-BE49-F238E27FC236}">
                <a16:creationId xmlns:a16="http://schemas.microsoft.com/office/drawing/2014/main" id="{8363112F-0F8B-0FC5-097A-D74F4B9CB82F}"/>
              </a:ext>
            </a:extLst>
          </p:cNvPr>
          <p:cNvSpPr>
            <a:spLocks noChangeArrowheads="1"/>
          </p:cNvSpPr>
          <p:nvPr/>
        </p:nvSpPr>
        <p:spPr bwMode="auto">
          <a:xfrm>
            <a:off x="304800" y="2209800"/>
            <a:ext cx="84582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The purpose of an outline or diagram is to put your ideas about the topic on paper, in a moderately organized format. The structure you create here may still change before the essay is complete, so don't agonize over this. Decide whether you prefer the cut-and-dried structure of an outline or a more flowing structure. If you start one or the other and decide it isn't working for you, you can always switch later.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BEF7C16-DF5D-3E16-F12C-D265B9B529C4}"/>
              </a:ext>
            </a:extLst>
          </p:cNvPr>
          <p:cNvSpPr>
            <a:spLocks noGrp="1" noChangeArrowheads="1"/>
          </p:cNvSpPr>
          <p:nvPr>
            <p:ph type="title"/>
          </p:nvPr>
        </p:nvSpPr>
        <p:spPr/>
        <p:txBody>
          <a:bodyPr/>
          <a:lstStyle/>
          <a:p>
            <a:r>
              <a:rPr lang="en-US" altLang="en-US"/>
              <a:t>Organizing Your Ideas</a:t>
            </a:r>
          </a:p>
        </p:txBody>
      </p:sp>
      <p:graphicFrame>
        <p:nvGraphicFramePr>
          <p:cNvPr id="4" name="Diagram 3">
            <a:extLst>
              <a:ext uri="{FF2B5EF4-FFF2-40B4-BE49-F238E27FC236}">
                <a16:creationId xmlns:a16="http://schemas.microsoft.com/office/drawing/2014/main" id="{2BEB9630-52BA-3495-B6FE-9F4D4AE155E0}"/>
              </a:ext>
            </a:extLst>
          </p:cNvPr>
          <p:cNvGraphicFramePr/>
          <p:nvPr/>
        </p:nvGraphicFramePr>
        <p:xfrm>
          <a:off x="457200" y="1617663"/>
          <a:ext cx="8229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B1EA0FA-C79A-A381-BC90-469E09EEF4A7}"/>
              </a:ext>
            </a:extLst>
          </p:cNvPr>
          <p:cNvSpPr>
            <a:spLocks noGrp="1" noChangeArrowheads="1"/>
          </p:cNvSpPr>
          <p:nvPr>
            <p:ph type="title"/>
          </p:nvPr>
        </p:nvSpPr>
        <p:spPr/>
        <p:txBody>
          <a:bodyPr/>
          <a:lstStyle/>
          <a:p>
            <a:r>
              <a:rPr lang="en-US" altLang="en-US"/>
              <a:t>Writing Your Outline</a:t>
            </a:r>
          </a:p>
        </p:txBody>
      </p:sp>
      <p:sp>
        <p:nvSpPr>
          <p:cNvPr id="16387" name="Rectangle 3">
            <a:extLst>
              <a:ext uri="{FF2B5EF4-FFF2-40B4-BE49-F238E27FC236}">
                <a16:creationId xmlns:a16="http://schemas.microsoft.com/office/drawing/2014/main" id="{2E8B9446-497D-BB86-2C6F-83926DE0A314}"/>
              </a:ext>
            </a:extLst>
          </p:cNvPr>
          <p:cNvSpPr>
            <a:spLocks noGrp="1" noChangeArrowheads="1"/>
          </p:cNvSpPr>
          <p:nvPr>
            <p:ph type="body" idx="1"/>
          </p:nvPr>
        </p:nvSpPr>
        <p:spPr>
          <a:xfrm>
            <a:off x="381000" y="1219200"/>
            <a:ext cx="8305800" cy="4911725"/>
          </a:xfrm>
        </p:spPr>
        <p:txBody>
          <a:bodyPr/>
          <a:lstStyle/>
          <a:p>
            <a:pPr>
              <a:lnSpc>
                <a:spcPct val="80000"/>
              </a:lnSpc>
            </a:pPr>
            <a:r>
              <a:rPr lang="en-US" altLang="en-US" sz="2000">
                <a:effectLst/>
              </a:rPr>
              <a:t>Begin your outline by writing your topic at the top of the page.</a:t>
            </a:r>
          </a:p>
          <a:p>
            <a:pPr>
              <a:lnSpc>
                <a:spcPct val="80000"/>
              </a:lnSpc>
            </a:pPr>
            <a:r>
              <a:rPr lang="en-US" altLang="en-US" sz="2000">
                <a:effectLst/>
              </a:rPr>
              <a:t>Next, write the Roman numerals I, II, and III, spread apart down the left side of the page.</a:t>
            </a:r>
          </a:p>
          <a:p>
            <a:pPr>
              <a:lnSpc>
                <a:spcPct val="80000"/>
              </a:lnSpc>
            </a:pPr>
            <a:r>
              <a:rPr lang="en-US" altLang="en-US" sz="2000">
                <a:effectLst/>
              </a:rPr>
              <a:t>Next to each Roman numeral, write the main ideas that you have about your topic, or the main points that you want to make.</a:t>
            </a:r>
          </a:p>
          <a:p>
            <a:pPr lvl="2">
              <a:lnSpc>
                <a:spcPct val="80000"/>
              </a:lnSpc>
            </a:pPr>
            <a:r>
              <a:rPr lang="en-US" altLang="en-US" sz="2000">
                <a:effectLst/>
              </a:rPr>
              <a:t>If you are trying to persuade, you want to write your best arguments.</a:t>
            </a:r>
          </a:p>
          <a:p>
            <a:pPr lvl="2">
              <a:lnSpc>
                <a:spcPct val="80000"/>
              </a:lnSpc>
            </a:pPr>
            <a:r>
              <a:rPr lang="en-US" altLang="en-US" sz="2000">
                <a:effectLst/>
              </a:rPr>
              <a:t>If you are trying to explain a process, you want to write the steps that should be followed. You will probably need to group these into categories. If you have trouble grouping the steps into categories, try using Beginning, Middle, and End.</a:t>
            </a:r>
          </a:p>
          <a:p>
            <a:pPr lvl="2">
              <a:lnSpc>
                <a:spcPct val="80000"/>
              </a:lnSpc>
            </a:pPr>
            <a:r>
              <a:rPr lang="en-US" altLang="en-US" sz="2000">
                <a:effectLst/>
              </a:rPr>
              <a:t>If you are trying to inform, you want to write the major categories into which your information can be divided.</a:t>
            </a:r>
          </a:p>
          <a:p>
            <a:pPr>
              <a:lnSpc>
                <a:spcPct val="80000"/>
              </a:lnSpc>
            </a:pPr>
            <a:r>
              <a:rPr lang="en-US" altLang="en-US" sz="2000">
                <a:effectLst/>
              </a:rPr>
              <a:t>Under each Roman numeral, write A, B, and C down the left side of the page.</a:t>
            </a:r>
          </a:p>
          <a:p>
            <a:pPr>
              <a:lnSpc>
                <a:spcPct val="80000"/>
              </a:lnSpc>
            </a:pPr>
            <a:r>
              <a:rPr lang="en-US" altLang="en-US" sz="2000">
                <a:effectLst/>
              </a:rPr>
              <a:t>Next to each letter, write the facts or information that support that main idea.</a:t>
            </a:r>
          </a:p>
          <a:p>
            <a:pPr>
              <a:lnSpc>
                <a:spcPct val="80000"/>
              </a:lnSpc>
            </a:pPr>
            <a:r>
              <a:rPr lang="en-US" altLang="en-US" sz="2000">
                <a:effectLst/>
              </a:rPr>
              <a:t>When you have finished, you have the basic structure for your essay and are ready to continue.</a:t>
            </a:r>
          </a:p>
          <a:p>
            <a:pPr>
              <a:lnSpc>
                <a:spcPct val="80000"/>
              </a:lnSpc>
            </a:pPr>
            <a:endParaRPr lang="en-US" altLang="en-US"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C55E892-F346-D6D4-D81E-F38FBCDFB2A6}"/>
              </a:ext>
            </a:extLst>
          </p:cNvPr>
          <p:cNvSpPr>
            <a:spLocks noGrp="1" noChangeArrowheads="1"/>
          </p:cNvSpPr>
          <p:nvPr>
            <p:ph type="title"/>
          </p:nvPr>
        </p:nvSpPr>
        <p:spPr/>
        <p:txBody>
          <a:bodyPr/>
          <a:lstStyle/>
          <a:p>
            <a:r>
              <a:rPr lang="en-US" altLang="en-US"/>
              <a:t>Composing a Thesis Statement</a:t>
            </a:r>
          </a:p>
        </p:txBody>
      </p:sp>
      <p:sp>
        <p:nvSpPr>
          <p:cNvPr id="17411" name="Rectangle 3">
            <a:extLst>
              <a:ext uri="{FF2B5EF4-FFF2-40B4-BE49-F238E27FC236}">
                <a16:creationId xmlns:a16="http://schemas.microsoft.com/office/drawing/2014/main" id="{A6755E4C-C425-4A52-0550-F76B48D7B0D8}"/>
              </a:ext>
            </a:extLst>
          </p:cNvPr>
          <p:cNvSpPr>
            <a:spLocks noGrp="1" noChangeArrowheads="1"/>
          </p:cNvSpPr>
          <p:nvPr>
            <p:ph type="body" idx="1"/>
          </p:nvPr>
        </p:nvSpPr>
        <p:spPr/>
        <p:txBody>
          <a:bodyPr/>
          <a:lstStyle/>
          <a:p>
            <a:pPr>
              <a:lnSpc>
                <a:spcPct val="90000"/>
              </a:lnSpc>
            </a:pPr>
            <a:r>
              <a:rPr lang="en-US" altLang="en-US" sz="2800">
                <a:effectLst/>
              </a:rPr>
              <a:t>Now that you have decided, at least tentatively, what information you plan to present in your essay, you are ready to write your thesis statement.</a:t>
            </a:r>
          </a:p>
          <a:p>
            <a:pPr>
              <a:lnSpc>
                <a:spcPct val="90000"/>
              </a:lnSpc>
            </a:pPr>
            <a:r>
              <a:rPr lang="en-US" altLang="en-US" sz="2800">
                <a:effectLst/>
              </a:rPr>
              <a:t>The thesis statement tells the reader what the essay will be about, and what point you, the author, will be making.</a:t>
            </a:r>
          </a:p>
          <a:p>
            <a:pPr>
              <a:lnSpc>
                <a:spcPct val="90000"/>
              </a:lnSpc>
            </a:pPr>
            <a:r>
              <a:rPr lang="en-US" altLang="en-US" sz="2800">
                <a:effectLst/>
              </a:rPr>
              <a:t>You know what the essay will be about. That was your topic. Now you must look at your outline or diagram and decide what point you will be making. What do the main ideas and supporting ideas that you listed say about your topic?</a:t>
            </a:r>
          </a:p>
          <a:p>
            <a:pPr>
              <a:lnSpc>
                <a:spcPct val="90000"/>
              </a:lnSpc>
            </a:pPr>
            <a:endParaRPr lang="en-US" alt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217ADDC-2CB1-42A4-5E8F-8A4090561A34}"/>
              </a:ext>
            </a:extLst>
          </p:cNvPr>
          <p:cNvSpPr>
            <a:spLocks noGrp="1" noChangeArrowheads="1"/>
          </p:cNvSpPr>
          <p:nvPr>
            <p:ph type="title"/>
          </p:nvPr>
        </p:nvSpPr>
        <p:spPr/>
        <p:txBody>
          <a:bodyPr/>
          <a:lstStyle/>
          <a:p>
            <a:r>
              <a:rPr lang="en-US" altLang="en-US"/>
              <a:t>Thesis Statements</a:t>
            </a:r>
          </a:p>
        </p:txBody>
      </p:sp>
      <p:sp>
        <p:nvSpPr>
          <p:cNvPr id="18435" name="Rectangle 3">
            <a:extLst>
              <a:ext uri="{FF2B5EF4-FFF2-40B4-BE49-F238E27FC236}">
                <a16:creationId xmlns:a16="http://schemas.microsoft.com/office/drawing/2014/main" id="{54C7153E-6E0E-9AB2-5FF1-86CE394D89BC}"/>
              </a:ext>
            </a:extLst>
          </p:cNvPr>
          <p:cNvSpPr>
            <a:spLocks noGrp="1" noChangeArrowheads="1"/>
          </p:cNvSpPr>
          <p:nvPr>
            <p:ph type="body" idx="1"/>
          </p:nvPr>
        </p:nvSpPr>
        <p:spPr/>
        <p:txBody>
          <a:bodyPr/>
          <a:lstStyle/>
          <a:p>
            <a:pPr>
              <a:lnSpc>
                <a:spcPct val="80000"/>
              </a:lnSpc>
            </a:pPr>
            <a:r>
              <a:rPr lang="en-US" altLang="en-US" sz="2800">
                <a:effectLst/>
              </a:rPr>
              <a:t>Your thesis statement will have two parts.</a:t>
            </a:r>
          </a:p>
          <a:p>
            <a:pPr>
              <a:lnSpc>
                <a:spcPct val="80000"/>
              </a:lnSpc>
            </a:pPr>
            <a:r>
              <a:rPr lang="en-US" altLang="en-US" sz="2800">
                <a:effectLst/>
              </a:rPr>
              <a:t>The first part states the topic.</a:t>
            </a:r>
          </a:p>
          <a:p>
            <a:pPr lvl="2">
              <a:lnSpc>
                <a:spcPct val="80000"/>
              </a:lnSpc>
            </a:pPr>
            <a:r>
              <a:rPr lang="en-US" altLang="en-US" sz="2000">
                <a:effectLst/>
              </a:rPr>
              <a:t>Kenya's Culture</a:t>
            </a:r>
          </a:p>
          <a:p>
            <a:pPr lvl="2">
              <a:lnSpc>
                <a:spcPct val="80000"/>
              </a:lnSpc>
            </a:pPr>
            <a:r>
              <a:rPr lang="en-US" altLang="en-US" sz="2000">
                <a:effectLst/>
              </a:rPr>
              <a:t>Building a Model Train Set</a:t>
            </a:r>
          </a:p>
          <a:p>
            <a:pPr lvl="2">
              <a:lnSpc>
                <a:spcPct val="80000"/>
              </a:lnSpc>
            </a:pPr>
            <a:r>
              <a:rPr lang="en-US" altLang="en-US" sz="2000">
                <a:effectLst/>
              </a:rPr>
              <a:t>Public Transportation</a:t>
            </a:r>
          </a:p>
          <a:p>
            <a:pPr>
              <a:lnSpc>
                <a:spcPct val="80000"/>
              </a:lnSpc>
            </a:pPr>
            <a:r>
              <a:rPr lang="en-US" altLang="en-US" sz="2800">
                <a:effectLst/>
              </a:rPr>
              <a:t>The second part states the point of the essay.</a:t>
            </a:r>
          </a:p>
          <a:p>
            <a:pPr lvl="2">
              <a:lnSpc>
                <a:spcPct val="80000"/>
              </a:lnSpc>
            </a:pPr>
            <a:r>
              <a:rPr lang="en-US" altLang="en-US" sz="2000">
                <a:effectLst/>
              </a:rPr>
              <a:t>has a rich and varied history</a:t>
            </a:r>
          </a:p>
          <a:p>
            <a:pPr lvl="2">
              <a:lnSpc>
                <a:spcPct val="80000"/>
              </a:lnSpc>
            </a:pPr>
            <a:r>
              <a:rPr lang="en-US" altLang="en-US" sz="2000">
                <a:effectLst/>
              </a:rPr>
              <a:t>takes time and patience</a:t>
            </a:r>
          </a:p>
          <a:p>
            <a:pPr lvl="2">
              <a:lnSpc>
                <a:spcPct val="80000"/>
              </a:lnSpc>
            </a:pPr>
            <a:r>
              <a:rPr lang="en-US" altLang="en-US" sz="2000">
                <a:effectLst/>
              </a:rPr>
              <a:t>can solve some of our city's most persistent and pressing problems</a:t>
            </a:r>
          </a:p>
          <a:p>
            <a:pPr>
              <a:lnSpc>
                <a:spcPct val="80000"/>
              </a:lnSpc>
            </a:pPr>
            <a:r>
              <a:rPr lang="en-US" altLang="en-US" sz="2800">
                <a:effectLst/>
              </a:rPr>
              <a:t>Once you have formulated a thesis statement that fits this pattern and with which you are comfortable, you are ready to continue.</a:t>
            </a:r>
          </a:p>
          <a:p>
            <a:pPr>
              <a:lnSpc>
                <a:spcPct val="80000"/>
              </a:lnSpc>
            </a:pPr>
            <a:endParaRPr lang="en-US" altLang="en-US" sz="2800"/>
          </a:p>
        </p:txBody>
      </p:sp>
    </p:spTree>
  </p:cSld>
  <p:clrMapOvr>
    <a:masterClrMapping/>
  </p:clrMapOvr>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56</TotalTime>
  <Words>1671</Words>
  <Application>Microsoft Office PowerPoint</Application>
  <PresentationFormat>On-screen Show (4:3)</PresentationFormat>
  <Paragraphs>116</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 New Roman</vt:lpstr>
      <vt:lpstr>Wingdings</vt:lpstr>
      <vt:lpstr>Maple</vt:lpstr>
      <vt:lpstr>Basic Guide to Writing an Essay</vt:lpstr>
      <vt:lpstr>What is an Essay?</vt:lpstr>
      <vt:lpstr>Essay Format</vt:lpstr>
      <vt:lpstr>Choosing a Topic</vt:lpstr>
      <vt:lpstr>Organize Your Ideas</vt:lpstr>
      <vt:lpstr>Organizing Your Ideas</vt:lpstr>
      <vt:lpstr>Writing Your Outline</vt:lpstr>
      <vt:lpstr>Composing a Thesis Statement</vt:lpstr>
      <vt:lpstr>Thesis Statements</vt:lpstr>
      <vt:lpstr>Writing the Body Paragraphs</vt:lpstr>
      <vt:lpstr>Example</vt:lpstr>
      <vt:lpstr>Write the Introduction and Conclusion</vt:lpstr>
      <vt:lpstr>Introduction</vt:lpstr>
      <vt:lpstr>Conclusion</vt:lpstr>
      <vt:lpstr>Add the Finishing Touches </vt:lpstr>
      <vt:lpstr>Once you have checked your work and perfected your formatting, your essay is finished.   Congratulations! </vt:lpstr>
      <vt:lpstr>PowerPoint Presentation</vt:lpstr>
    </vt:vector>
  </TitlesOfParts>
  <Company>HRSB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Guide to Writing an Essay</dc:title>
  <dc:creator>HRSB</dc:creator>
  <cp:lastModifiedBy>Nayan GRIFFITHS</cp:lastModifiedBy>
  <cp:revision>11</cp:revision>
  <dcterms:created xsi:type="dcterms:W3CDTF">2005-02-28T14:14:31Z</dcterms:created>
  <dcterms:modified xsi:type="dcterms:W3CDTF">2023-03-21T13:28:00Z</dcterms:modified>
</cp:coreProperties>
</file>