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7" r:id="rId6"/>
    <p:sldId id="268" r:id="rId7"/>
    <p:sldId id="258" r:id="rId8"/>
    <p:sldId id="260" r:id="rId9"/>
    <p:sldId id="261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6" d="100"/>
          <a:sy n="116" d="100"/>
        </p:scale>
        <p:origin x="11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A44788-4019-DBCA-B64C-5622F6F1CA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26EB92-9F64-82D4-4074-5A72A50BA3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EBDC-7BC7-9BB2-2596-EF585DC2041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CBD3FD-EB27-3C19-EFE9-B8FC011CC2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A09206-A6E9-ECDC-39EE-51B97E3EF5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1991558-75BC-9380-0CFD-91B207467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CA3D5D-C97F-4A13-9CC8-37047CDCBA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BA4BB6F-C057-6CC3-756F-E5E79D819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02312-2F28-4AD1-8424-76441347811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A7B7250-0DDD-4DAD-C773-9A5D10BB6A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F3126C-2D4F-98DC-7BE7-D07DD2BBD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25B2EEF-D53C-C07B-C104-C3B4BA6B9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F4A30-5FAB-4CFB-A0FA-E7FC79FDB31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F0299E8-5D77-DA65-2802-D5126DA62AB7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00BF2BC-E146-6165-FD50-513AE87728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CC0F85-D4E5-0F2B-A848-2003B4B6C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4FA0C-031F-469D-A945-70FB9D9D631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88065C6-3761-0B41-58A0-5F2E95F2A8EF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8C06A08-A593-2905-B607-C013B1AE5B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FE7A92-79C9-89A0-6FAF-8548C1348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ACF7D-8D77-47CD-873B-3B5A5AFD3B0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CCE882B-A9BC-5236-0377-70BF2FAF86F7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88D36FE-B7EA-817A-F50D-8A11B5C98C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A50A8A-0889-B835-39CB-5E16DABC3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668A9-D3E8-4EEF-9C32-A29A15B72E0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0DBA48A-7810-FCE2-3EEC-E91179A147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F9CA3A9-5C86-D929-658F-6CCA75DD7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3AF72C-969E-ADAC-E55F-CD1A62CA8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E7883-20B7-4564-94AD-44E1D75F012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99CBC3D-403A-9C99-7A6A-AD422C7332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AFABDC5-4D10-0B3D-F3BD-6DC0C51E4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56BB755-1881-3D4C-3176-3DF10515F5C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F6AFD44-4EFE-47E7-8B74-8A37783441B8}" type="slidenum">
              <a:rPr lang="en-GB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3048F4-4DBB-AAA7-3837-68152B7258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AA896-5353-4916-8D47-F12BF4C8B0A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AD3C6BD-EC6B-6DE3-13D9-91E2B3F4E5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7CF932D-2EA7-2CCA-2580-03C95DACA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036C71-EDE6-8349-5B5A-809638BA2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CFA04-717A-44BB-AD62-FE5365A3DC4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F6D952A-92D4-FE41-A897-82C244BD67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4C93F00-7F74-F7A3-B976-41FF121E1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FB4C06-ADE3-2C08-3E57-56A3BEE9E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2D3E4-A256-4795-B146-0706AB96939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6F5EAFC-FA05-FA04-6A3C-9AF29EF80D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4D4C6B8-E806-9D1F-1DDB-6768C3445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BB7592-7DFC-97E6-FF39-F9A74661D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292E3-DBF9-4669-9A4D-849DF268289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6F5AC6C-0B1E-AD4E-75B3-81DA9237A6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CCFBB2-BA22-6830-9CB9-34DFA249D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18E98B-8C08-861D-42E6-DF0C85597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CC451-5C29-46D8-BA7C-60DA836B856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3E4C629-5D3D-5197-6517-BBA85C1DCF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E30CEEF-CF05-F15E-A7D9-335F4771B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C7B7012-47AE-571B-2154-D0DCFCC8D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81245-1FD4-4D8F-A060-B77B11A3490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6B6F11C-7534-98DD-F37A-09D546EFF8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EC43425-D9C0-03B3-4AF9-995D38D7A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179C91-B02A-001B-6CF7-194D54DC0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11AB5-EB4D-46AF-B6C4-2C7F3F72984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303DE94-9E8D-7B85-BFA7-D8646082B6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7AA9A73-1017-43EE-3389-D3DD4E1F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65DCAB2-03C2-7417-BBC8-77A608BFA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B2601-2CF0-40D1-B3D6-197A14EAB1A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2E40FA4-C40F-15D8-C70F-F50406032D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FA85B2E-9179-CB00-E647-FD97CE762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C4D9F4D5-7BDC-0D46-90C6-E93C53243E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2860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5BE2A085-5A5E-AC76-BEBA-E7FCBF9CA3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i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5EA186E2-59EB-A85B-C879-6916103668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1168D9C8-5E11-BB19-9861-87405B1AFF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50" name="Rectangle 1030">
            <a:extLst>
              <a:ext uri="{FF2B5EF4-FFF2-40B4-BE49-F238E27FC236}">
                <a16:creationId xmlns:a16="http://schemas.microsoft.com/office/drawing/2014/main" id="{BC0338BE-28E2-FAC8-19D8-54EA8C05E3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66D2A3-ED8F-459F-915B-3D1B3162E7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92F8-A601-CFA1-D1B8-E457FDCB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76089-BA0D-9457-2BB7-3E9714FF0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F18C-FA6D-828D-41A4-6DD0686F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9365-5BDF-E147-B6E0-BB5246E0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388B-2016-5C6A-8F57-FD234ADE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EC8A8-77E1-49A0-BCFA-3D207CFA7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27613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18CE2-2618-2A99-E2DB-A5CB854AA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153988"/>
            <a:ext cx="1790700" cy="5942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EBAD7-E389-5DC7-0A14-67E48B7D9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52600" y="153988"/>
            <a:ext cx="5219700" cy="5942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6FC-40A4-18C1-B093-1DF6484C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DA9BD-E5DA-C8E4-8262-63CFE5B8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C51A-3ABB-DB8C-8D8D-761E6015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C1683-DCF3-457F-AF3B-E7690CD6F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0620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3DF93-A805-5FD6-2779-68289C5E397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52600" y="153988"/>
            <a:ext cx="7162800" cy="5942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46CE4-7EF3-A65F-9229-E819ED7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2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0C773-DD5A-443A-E278-5257B530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AEC5B-33FF-CB5E-68F5-9EDD04E2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39AD73-0D6B-453C-BEA5-2EFDF1121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14147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3C24-4393-78BD-DB14-10D674D2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1C6D-D702-9B8E-906F-279BC0FBE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8A6B2-A099-123A-978D-35D029E0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F07C2-D10A-4EF2-2E7B-794CEA4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CC35-CE63-98FA-121D-614379C9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04A7E-05F0-4B37-9E40-286EC5B8E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43512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3934-CB95-6A9B-057D-7A18AE9B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B434E-3890-6A79-035C-D26F02D95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5FC7-AA9B-D4CF-4828-75FAA5CC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378C-1CAA-8517-93F0-C7FD988B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7D20A-AC09-8424-875C-0D429901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05533-7A51-41B0-AB8B-61E868EC7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7464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66D3-2AF8-2176-BF71-1D15775D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79A1F-3BFA-EB76-88E4-B073AA4F6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295400"/>
            <a:ext cx="3505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F1F94-47F9-DFFC-CCED-EEED45A22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295400"/>
            <a:ext cx="3505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56B45-E7C5-FC9D-7184-FA3738A6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BD7F8-328B-A689-0818-F1019ADD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DF565-2083-D7C3-DCF3-00513589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235CB-DA30-4FBA-9F78-D1CA89689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75589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C47F-89BA-B466-7BC3-EF00BF34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6B7-B1DD-073E-E152-B4E0AFE31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7E2F2-24F6-94C9-C950-9D48B2CA9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79DDD-D92C-04C1-D593-1D145158D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FF50-5C44-3342-A970-775A0D9B5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EBBE1-63E1-EDA2-3FBA-291DFC46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32D85-6F29-C829-8423-C4F39AA5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0E23-5E60-8141-3983-B2CAE292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38205-32C7-4BDC-9B76-22BCA86E6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24169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67ED-0A7D-F154-A6B6-7D8628A1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F059E-5E06-0AA7-131D-9B92CDE2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0EB08-E21E-31EA-6CF1-EA785D40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D8EB8-BC75-102E-49AB-8C6469F3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6F82E-7E4B-4DB2-A336-E6DD7969C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6406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FC5D1-95A8-DEC8-4F4B-D184A596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3B91B-9BA4-82A1-E812-2ED78399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96239-E068-3C50-7E9C-A6706561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BA724-C541-4A7E-B5B0-2CA1D29E1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3078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0F25-E05D-6139-7D8E-B2F60A2D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C113-6A23-C2C8-71C8-051279D2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DA320-1C0A-97C1-8363-EA97D9926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2662-0CBE-84BB-DEF0-270BF54E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5A205-9193-F19F-B68E-C6CCF99D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09B61-5D36-B9C6-A1D6-BA433E29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6D3C-E75E-4F30-8CFA-A6924EE3A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7145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8E6F-3FA2-DEB1-316D-9AFC2D77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360BE-8695-806F-51EC-009BE5D36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EF1AC-F0D4-E8CC-B3C9-B94BBC14A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AE6B1-E90D-59C0-0FB9-1CB99C88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8696B-4B87-EA50-610C-B7B6A964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5AE3A-0943-92DD-B281-0FE892E6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84E1F-E8A2-449E-A2AA-53F3A37AF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01475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84FAF6-1593-EF04-C5F4-D3DE63DC1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3988"/>
            <a:ext cx="7162800" cy="1066800"/>
          </a:xfrm>
          <a:prstGeom prst="rect">
            <a:avLst/>
          </a:prstGeom>
          <a:noFill/>
          <a:ln>
            <a:noFill/>
          </a:ln>
          <a:effectLst>
            <a:outerShdw blurRad="50800" dist="12698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378D661-0E35-1AC9-0486-7EDA08D4B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295400"/>
            <a:ext cx="7162800" cy="480060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43BA403-B845-9C31-D9E1-C7B036D513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52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D7CD992-F791-4EF3-54EB-9741EE80D7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28A3E5A-E528-5EF1-21AB-DB9A0612A0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0773E52D-156D-4B61-A34E-088D66D72D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000" i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i="1">
          <a:solidFill>
            <a:srgbClr val="FFFFFF"/>
          </a:solidFill>
          <a:latin typeface="Times New Roman" panose="02020603050405020304" pitchFamily="18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FBBFA"/>
        </a:buClr>
        <a:buSzPct val="85000"/>
        <a:buFont typeface="Wingdings" panose="05000000000000000000" pitchFamily="2" charset="2"/>
        <a:buChar char="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FBBFA"/>
        </a:buClr>
        <a:buSzPct val="85000"/>
        <a:buFont typeface="Wingdings" panose="05000000000000000000" pitchFamily="2" charset="2"/>
        <a:buChar char="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FBBFA"/>
        </a:buClr>
        <a:buSzPct val="85000"/>
        <a:buFont typeface="Wingdings" panose="05000000000000000000" pitchFamily="2" charset="2"/>
        <a:buChar char="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FBBFA"/>
        </a:buClr>
        <a:buSzPct val="85000"/>
        <a:buFont typeface="Wingdings" panose="05000000000000000000" pitchFamily="2" charset="2"/>
        <a:buChar char="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FBBFA"/>
        </a:buClr>
        <a:buSzPct val="85000"/>
        <a:buFont typeface="Wingdings" panose="05000000000000000000" pitchFamily="2" charset="2"/>
        <a:buChar char="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97C57B6-5B31-108F-A665-73EF8B1806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286000"/>
            <a:ext cx="6400800" cy="646113"/>
          </a:xfrm>
        </p:spPr>
        <p:txBody>
          <a:bodyPr/>
          <a:lstStyle/>
          <a:p>
            <a:r>
              <a:rPr lang="en-US" altLang="en-US"/>
              <a:t>“</a:t>
            </a:r>
            <a:r>
              <a:rPr lang="en-US" altLang="en-US" i="0"/>
              <a:t>Bernice Bobs Her Hair</a:t>
            </a:r>
            <a:r>
              <a:rPr lang="en-US" altLang="en-US"/>
              <a:t>”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7626ED3-3F27-BE73-D3A8-8591ECE436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By F. Scott Fitzgerald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432E8A3-1A70-894F-0C71-A1E4048C4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62800" cy="1066800"/>
          </a:xfrm>
        </p:spPr>
        <p:txBody>
          <a:bodyPr/>
          <a:lstStyle/>
          <a:p>
            <a:pPr algn="ctr"/>
            <a:r>
              <a:rPr lang="en-US" altLang="en-US" sz="4800"/>
              <a:t>And what they did THEN…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BB783B4-6EDA-7BDD-E84D-EE8EF099B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57400"/>
            <a:ext cx="6934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Teens in Fitzgerald’s day weren’t so different from teens in the ‘80s or today.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So what did they do that was considered, trendy, rebellious, taboo, controversial?</a:t>
            </a:r>
            <a:endParaRPr lang="en-US" altLang="en-US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6A61AB1-AC33-406E-215E-BA59A4DBC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62800" cy="1066800"/>
          </a:xfrm>
        </p:spPr>
        <p:txBody>
          <a:bodyPr/>
          <a:lstStyle/>
          <a:p>
            <a:pPr algn="ctr"/>
            <a:r>
              <a:rPr lang="en-US" altLang="en-US" sz="4800"/>
              <a:t>And what they did THEN…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3743D4C-5A47-5847-EE23-6275407E0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295400"/>
            <a:ext cx="3429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Girls wore short, straight  dresses and cut their hair.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was shocking and rebellious- and it got attention!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 algn="r">
              <a:lnSpc>
                <a:spcPct val="90000"/>
              </a:lnSpc>
            </a:pPr>
            <a:r>
              <a:rPr lang="en-US" altLang="en-US" sz="2800"/>
              <a:t>This was a big     no-no to these children of the conservative Victorians!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2184AE1-08DC-C2BD-315F-C696DB9E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352800"/>
            <a:ext cx="266858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55315BA5-84B1-CCB8-1E1A-2B85D708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4018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679E567-9527-CE26-79D3-F7B1954E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62800" cy="1066800"/>
          </a:xfrm>
        </p:spPr>
        <p:txBody>
          <a:bodyPr/>
          <a:lstStyle/>
          <a:p>
            <a:pPr algn="ctr"/>
            <a:r>
              <a:rPr lang="en-US" altLang="en-US" sz="4800"/>
              <a:t>So, as you study this story…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FDDE4C7-306E-18C8-CB38-883AD9E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Notice what the popular teens are doing, how they behave and how they interact with others.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Pay attention to the main characters.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What are Marjorie, Warren and Bernice each like?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Do you know people like these characters?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800"/>
              <a:t>Think of a time when you may have done something to be more popular, or to be liked more. 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Is that so different from Bernice?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Did it work out differently for you?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4AAD500D-68BF-C758-7776-B2179508C6C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568325"/>
            <a:ext cx="7162800" cy="511333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>
            <a:extLst>
              <a:ext uri="{FF2B5EF4-FFF2-40B4-BE49-F238E27FC236}">
                <a16:creationId xmlns:a16="http://schemas.microsoft.com/office/drawing/2014/main" id="{618ABF92-6AFD-A815-A6C7-A647546F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5638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>
                <a:latin typeface="Georgia" panose="02040502050405020303" pitchFamily="18" charset="0"/>
              </a:rPr>
              <a:t>This powerpoint was kindly donated to</a:t>
            </a:r>
          </a:p>
          <a:p>
            <a:pPr eaLnBrk="1" hangingPunct="1"/>
            <a:r>
              <a:rPr lang="en-GB" altLang="en-US" sz="1800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 sz="1800">
              <a:latin typeface="Georgia" panose="02040502050405020303" pitchFamily="18" charset="0"/>
            </a:endParaRPr>
          </a:p>
          <a:p>
            <a:pPr eaLnBrk="1" hangingPunct="1"/>
            <a:endParaRPr lang="en-GB" altLang="en-US" sz="1800">
              <a:latin typeface="Georgia" panose="02040502050405020303" pitchFamily="18" charset="0"/>
            </a:endParaRPr>
          </a:p>
          <a:p>
            <a:pPr eaLnBrk="1" hangingPunct="1"/>
            <a:endParaRPr lang="en-GB" altLang="en-US" sz="1800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 sz="1800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 sz="1800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 sz="1800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069D96F-B4C7-1B3B-9E03-69D90C7B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0"/>
              <a:t>Life during </a:t>
            </a:r>
            <a:r>
              <a:rPr lang="en-US" altLang="en-US"/>
              <a:t>The Jazz Age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0540A9A-D1F9-37A0-5515-80F3C6D61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Prohibition led to </a:t>
            </a:r>
          </a:p>
          <a:p>
            <a:pPr lvl="1"/>
            <a:r>
              <a:rPr lang="en-US" altLang="en-US"/>
              <a:t>Illegal parties, underground nightclubs serving alcohol</a:t>
            </a:r>
          </a:p>
          <a:p>
            <a:pPr lvl="1"/>
            <a:r>
              <a:rPr lang="en-US" altLang="en-US"/>
              <a:t>Economic Boom</a:t>
            </a:r>
          </a:p>
          <a:p>
            <a:pPr lvl="2"/>
            <a:r>
              <a:rPr lang="en-US" altLang="en-US"/>
              <a:t>Lots of new money, young and rich</a:t>
            </a:r>
          </a:p>
          <a:p>
            <a:pPr lvl="1"/>
            <a:r>
              <a:rPr lang="en-US" altLang="en-US"/>
              <a:t>Entertainment Industry</a:t>
            </a:r>
          </a:p>
          <a:p>
            <a:pPr lvl="2"/>
            <a:r>
              <a:rPr lang="en-US" altLang="en-US"/>
              <a:t>Jazz- wild music that is on-the-edge</a:t>
            </a:r>
          </a:p>
          <a:p>
            <a:pPr lvl="2"/>
            <a:r>
              <a:rPr lang="en-US" altLang="en-US"/>
              <a:t>Movies- depicting, among other socially taboo subjects, parties and sexuality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19BF224-FBB2-F49B-5E70-B6D5D107A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162800" cy="1066800"/>
          </a:xfrm>
        </p:spPr>
        <p:txBody>
          <a:bodyPr/>
          <a:lstStyle/>
          <a:p>
            <a:pPr algn="ctr"/>
            <a:r>
              <a:rPr lang="en-US" altLang="en-US" i="0"/>
              <a:t>“Bernice Bobs Her Hair”</a:t>
            </a:r>
            <a:br>
              <a:rPr lang="en-US" altLang="en-US" i="0"/>
            </a:br>
            <a:r>
              <a:rPr lang="en-US" altLang="en-US" sz="2600" i="0"/>
              <a:t>by F. Scott Fitzgerald</a:t>
            </a: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686A471-EFB9-6C0A-D80C-6EE9E8E1C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2743200"/>
            <a:ext cx="4267200" cy="4800600"/>
          </a:xfrm>
        </p:spPr>
        <p:txBody>
          <a:bodyPr/>
          <a:lstStyle/>
          <a:p>
            <a:r>
              <a:rPr lang="en-US" altLang="en-US"/>
              <a:t>A story about:</a:t>
            </a:r>
          </a:p>
          <a:p>
            <a:pPr lvl="1"/>
            <a:r>
              <a:rPr lang="en-US" altLang="en-US"/>
              <a:t>Youth</a:t>
            </a:r>
          </a:p>
          <a:p>
            <a:pPr lvl="1"/>
            <a:r>
              <a:rPr lang="en-US" altLang="en-US"/>
              <a:t>Being popular</a:t>
            </a:r>
          </a:p>
          <a:p>
            <a:pPr lvl="1"/>
            <a:r>
              <a:rPr lang="en-US" altLang="en-US"/>
              <a:t>Trying to fit in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2A9E27B-5AA5-957E-DCF2-8AF13790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31">
            <a:off x="228600" y="2590800"/>
            <a:ext cx="44196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5C892B-A0F9-2212-79E3-F49FCCD22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62800" cy="1066800"/>
          </a:xfrm>
        </p:spPr>
        <p:txBody>
          <a:bodyPr/>
          <a:lstStyle/>
          <a:p>
            <a:pPr algn="ctr"/>
            <a:r>
              <a:rPr lang="en-US" altLang="en-US" sz="4800"/>
              <a:t>Let’s Brainstorm…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E2D4AE2-ED64-6744-468F-868674329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6934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What do teens do TODAY, in terms of fashion and image, that could be considered…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/>
              <a:t>Trendy?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Rebellious?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Taboo?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Controversial?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(let’s generate a list together as a class)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/>
              <a:t>Now, who is the influence for these trends &amp; fads?</a:t>
            </a:r>
            <a:r>
              <a:rPr lang="en-US" altLang="en-US" sz="2800"/>
              <a:t> 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10A7A97F-02EC-C29C-7A37-E5FEFEEB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797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37E5B074-521D-AFEE-B38C-5F0B3931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0"/>
            <a:ext cx="2830512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F921BF22-14D0-DC4E-676D-785C00DE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2222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6960992A-55D9-1CAE-C78A-B4EF77E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6474A9B9-50E9-8C13-A40A-963291F5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4796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:a16="http://schemas.microsoft.com/office/drawing/2014/main" id="{39784F90-E7EC-E6EF-C8D2-56F70E09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075"/>
            <a:ext cx="36576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60D1436-8A45-0347-7437-5E1BD3D78E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So who set the trends of earlier generations?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823D833-3AE5-F737-BBE5-69B77FE7F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7162800" cy="1066800"/>
          </a:xfrm>
        </p:spPr>
        <p:txBody>
          <a:bodyPr/>
          <a:lstStyle/>
          <a:p>
            <a:pPr algn="ctr"/>
            <a:r>
              <a:rPr lang="en-US" altLang="en-US" sz="4400" i="0"/>
              <a:t>Fashion and Trends of the ‘80s</a:t>
            </a:r>
            <a:endParaRPr lang="en-US" altLang="en-US" sz="4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3F7AB81-374B-1108-DE08-75F9BB100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2057400"/>
            <a:ext cx="4267200" cy="4800600"/>
          </a:xfrm>
        </p:spPr>
        <p:txBody>
          <a:bodyPr/>
          <a:lstStyle/>
          <a:p>
            <a:r>
              <a:rPr lang="en-US" altLang="en-US"/>
              <a:t>Major influence????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r>
              <a:rPr lang="en-US" altLang="en-US"/>
              <a:t>MADONNA!!!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D421C079-C94D-A47B-154B-FB7D9A84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2641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F7738704-6626-FC3C-82A2-8902ACA9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2887663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EBA1B05-5B84-C154-C312-236F53CD4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7162800" cy="1066800"/>
          </a:xfrm>
        </p:spPr>
        <p:txBody>
          <a:bodyPr/>
          <a:lstStyle/>
          <a:p>
            <a:pPr algn="ctr"/>
            <a:r>
              <a:rPr lang="en-US" altLang="en-US" sz="4400" i="0"/>
              <a:t>Fashion and Trends of the ‘80s</a:t>
            </a:r>
            <a:endParaRPr lang="en-US" altLang="en-US" sz="44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E665118-524B-F11E-B3E4-C189E3699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2057400"/>
            <a:ext cx="4267200" cy="4800600"/>
          </a:xfrm>
        </p:spPr>
        <p:txBody>
          <a:bodyPr/>
          <a:lstStyle/>
          <a:p>
            <a:r>
              <a:rPr lang="en-US" altLang="en-US"/>
              <a:t>MADONNA!!!</a:t>
            </a:r>
          </a:p>
          <a:p>
            <a:pPr lvl="1"/>
            <a:r>
              <a:rPr lang="en-US" altLang="en-US"/>
              <a:t>Lots of make-up</a:t>
            </a:r>
          </a:p>
          <a:p>
            <a:pPr lvl="1"/>
            <a:r>
              <a:rPr lang="en-US" altLang="en-US"/>
              <a:t>Exposed mid-drift</a:t>
            </a:r>
          </a:p>
          <a:p>
            <a:pPr lvl="1"/>
            <a:r>
              <a:rPr lang="en-US" altLang="en-US"/>
              <a:t>Underwear becomes “outerwear”</a:t>
            </a:r>
          </a:p>
          <a:p>
            <a:pPr lvl="1"/>
            <a:r>
              <a:rPr lang="en-US" altLang="en-US"/>
              <a:t>Religious jewelry taboos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3DDA0DC0-54CF-3125-54DD-4636A50C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5433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66C4F1D-57AA-3B3A-169A-A9108F2D1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7162800" cy="1066800"/>
          </a:xfrm>
        </p:spPr>
        <p:txBody>
          <a:bodyPr/>
          <a:lstStyle/>
          <a:p>
            <a:pPr algn="ctr"/>
            <a:r>
              <a:rPr lang="en-US" altLang="en-US" sz="6000" i="0"/>
              <a:t>Controversial</a:t>
            </a:r>
            <a:r>
              <a:rPr lang="en-US" altLang="en-US" sz="6600" i="0"/>
              <a:t>!</a:t>
            </a:r>
            <a:endParaRPr lang="en-US" altLang="en-US" sz="440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8AD6EA3-2E83-AF28-A355-7747F4DD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7807">
            <a:off x="304800" y="228600"/>
            <a:ext cx="2655888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A5325587-0D63-66EA-E063-28D73F2C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799">
            <a:off x="3124200" y="2743200"/>
            <a:ext cx="285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2280AA4C-15DF-8E08-8097-5B7004D9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6147">
            <a:off x="6096000" y="1371600"/>
            <a:ext cx="28495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7B6252A2-AE92-1D08-21D2-1E910025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Glint">
  <a:themeElements>
    <a:clrScheme name="Glint 1">
      <a:dk1>
        <a:srgbClr val="3E3E5C"/>
      </a:dk1>
      <a:lt1>
        <a:srgbClr val="FFFFFF"/>
      </a:lt1>
      <a:dk2>
        <a:srgbClr val="353062"/>
      </a:dk2>
      <a:lt2>
        <a:srgbClr val="FFFFFF"/>
      </a:lt2>
      <a:accent1>
        <a:srgbClr val="60597B"/>
      </a:accent1>
      <a:accent2>
        <a:srgbClr val="6666FF"/>
      </a:accent2>
      <a:accent3>
        <a:srgbClr val="AEADB7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Glint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Glint 1">
        <a:dk1>
          <a:srgbClr val="3E3E5C"/>
        </a:dk1>
        <a:lt1>
          <a:srgbClr val="FFFFFF"/>
        </a:lt1>
        <a:dk2>
          <a:srgbClr val="353062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EADB7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int 2">
        <a:dk1>
          <a:srgbClr val="777777"/>
        </a:dk1>
        <a:lt1>
          <a:srgbClr val="FFFFFF"/>
        </a:lt1>
        <a:dk2>
          <a:srgbClr val="2D2753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ADACB3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2004:Templates:Presentations:Designs:Borealis</Template>
  <TotalTime>213</TotalTime>
  <Words>403</Words>
  <Application>Microsoft Office PowerPoint</Application>
  <PresentationFormat>On-screen Show (4:3)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MS PGothic</vt:lpstr>
      <vt:lpstr>Times New Roman</vt:lpstr>
      <vt:lpstr>Wingdings</vt:lpstr>
      <vt:lpstr>Georgia</vt:lpstr>
      <vt:lpstr>Calibri</vt:lpstr>
      <vt:lpstr>Glint</vt:lpstr>
      <vt:lpstr>“Bernice Bobs Her Hair”</vt:lpstr>
      <vt:lpstr>Life during The Jazz Age</vt:lpstr>
      <vt:lpstr>“Bernice Bobs Her Hair” by F. Scott Fitzgerald</vt:lpstr>
      <vt:lpstr>Let’s Brainstorm…</vt:lpstr>
      <vt:lpstr>PowerPoint Presentation</vt:lpstr>
      <vt:lpstr>So who set the trends of earlier generations?</vt:lpstr>
      <vt:lpstr>Fashion and Trends of the ‘80s</vt:lpstr>
      <vt:lpstr>Fashion and Trends of the ‘80s</vt:lpstr>
      <vt:lpstr>Controversial!</vt:lpstr>
      <vt:lpstr>And what they did THEN…</vt:lpstr>
      <vt:lpstr>And what they did THEN…</vt:lpstr>
      <vt:lpstr>So, as you study this story…</vt:lpstr>
      <vt:lpstr>PowerPoint Presentation</vt:lpstr>
      <vt:lpstr>PowerPoint Presentation</vt:lpstr>
    </vt:vector>
  </TitlesOfParts>
  <Company>PVUSD PVUSD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“Bernice Bobs Her Hair”</dc:title>
  <dc:creator>PVUSD PVUSD</dc:creator>
  <cp:lastModifiedBy>Nayan GRIFFITHS</cp:lastModifiedBy>
  <cp:revision>12</cp:revision>
  <dcterms:created xsi:type="dcterms:W3CDTF">2008-02-22T01:02:38Z</dcterms:created>
  <dcterms:modified xsi:type="dcterms:W3CDTF">2023-03-21T13:27:46Z</dcterms:modified>
</cp:coreProperties>
</file>