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CC66FF"/>
    <a:srgbClr val="006666"/>
    <a:srgbClr val="33CC33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5" autoAdjust="0"/>
    <p:restoredTop sz="90929"/>
  </p:normalViewPr>
  <p:slideViewPr>
    <p:cSldViewPr>
      <p:cViewPr varScale="1">
        <p:scale>
          <a:sx n="124" d="100"/>
          <a:sy n="124" d="100"/>
        </p:scale>
        <p:origin x="54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825907AF-8788-1946-C967-2DA2A22ABEC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024DE473-9D3D-DA47-83FF-76181151BF2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12021151-7343-286F-899B-454CFB85805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631C7163-10FD-878F-D386-FBD7975C44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C9574572-33CF-8F24-61BA-ACC11BAF1604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1A545802-C2DA-D732-645B-0393F93804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F2BDE32-3E30-4440-9EC6-7C60F10EBACB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2B56F1B-45BE-427B-0A21-DA337EAE6E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D7B4C-E0EF-437F-9BE6-03BE95C643F8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ECCA6FA2-2B65-A245-0C33-20DBB10557F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1F62F78-08BB-637D-1E2E-6961537DAE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FE2BE98-1FDE-A285-2780-6D2C803C2E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51057-25B4-4189-9D9C-820C22BBB2BA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9EC6ECAE-A101-AD76-3677-D7C4398419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2830C675-3355-CBC1-F0C5-99A1525593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D18086F-C8AC-7955-5122-238700E5A1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06DCF9-60BD-40B4-983D-671E1818B0EE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94C13CAB-D682-4012-0365-13B64477493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2070F3C7-0718-97D3-95F3-5BFE7338349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A0E2F8A7-8994-3508-74D4-83788BFC22FD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77DD1105-3E2C-474A-B6C9-AFEE94274B45}" type="slidenum">
              <a:rPr lang="en-GB" altLang="en-US" sz="1200">
                <a:latin typeface="Calibri" panose="020F0502020204030204" pitchFamily="34" charset="0"/>
              </a:rPr>
              <a:pPr algn="r" eaLnBrk="1" hangingPunct="1"/>
              <a:t>3</a:t>
            </a:fld>
            <a:endParaRPr lang="en-GB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B3B8642C-3AFB-059C-7B19-25516B1EA058}"/>
              </a:ext>
            </a:extLst>
          </p:cNvPr>
          <p:cNvGrpSpPr>
            <a:grpSpLocks/>
          </p:cNvGrpSpPr>
          <p:nvPr/>
        </p:nvGrpSpPr>
        <p:grpSpPr bwMode="auto">
          <a:xfrm>
            <a:off x="19050" y="1109663"/>
            <a:ext cx="9156700" cy="757237"/>
            <a:chOff x="0" y="0"/>
            <a:chExt cx="5768" cy="477"/>
          </a:xfrm>
        </p:grpSpPr>
        <p:sp>
          <p:nvSpPr>
            <p:cNvPr id="14339" name="Freeform 3">
              <a:extLst>
                <a:ext uri="{FF2B5EF4-FFF2-40B4-BE49-F238E27FC236}">
                  <a16:creationId xmlns:a16="http://schemas.microsoft.com/office/drawing/2014/main" id="{B0362065-2AA5-F42C-4906-7B9AD4BE89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0" name="Freeform 4">
              <a:extLst>
                <a:ext uri="{FF2B5EF4-FFF2-40B4-BE49-F238E27FC236}">
                  <a16:creationId xmlns:a16="http://schemas.microsoft.com/office/drawing/2014/main" id="{387654C8-0EEB-2AE2-1B2C-E0AF259D03F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1" name="Freeform 5">
              <a:extLst>
                <a:ext uri="{FF2B5EF4-FFF2-40B4-BE49-F238E27FC236}">
                  <a16:creationId xmlns:a16="http://schemas.microsoft.com/office/drawing/2014/main" id="{79A9D36A-55E6-8B66-F04C-2422D352A36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2" name="Freeform 6">
              <a:extLst>
                <a:ext uri="{FF2B5EF4-FFF2-40B4-BE49-F238E27FC236}">
                  <a16:creationId xmlns:a16="http://schemas.microsoft.com/office/drawing/2014/main" id="{EF5AA3F0-A6BA-DC09-44F3-E8320F52B2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3" name="Freeform 7">
              <a:extLst>
                <a:ext uri="{FF2B5EF4-FFF2-40B4-BE49-F238E27FC236}">
                  <a16:creationId xmlns:a16="http://schemas.microsoft.com/office/drawing/2014/main" id="{D7DA0484-1E17-FFD2-9FED-30ABC4CC138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4" name="Freeform 8">
              <a:extLst>
                <a:ext uri="{FF2B5EF4-FFF2-40B4-BE49-F238E27FC236}">
                  <a16:creationId xmlns:a16="http://schemas.microsoft.com/office/drawing/2014/main" id="{9C8BE3ED-D7CE-D01C-CDBD-8ED590B4A4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5" name="Freeform 9">
              <a:extLst>
                <a:ext uri="{FF2B5EF4-FFF2-40B4-BE49-F238E27FC236}">
                  <a16:creationId xmlns:a16="http://schemas.microsoft.com/office/drawing/2014/main" id="{94BE7F92-F454-8BCA-744E-88D2C4CD770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6" name="Freeform 10">
              <a:extLst>
                <a:ext uri="{FF2B5EF4-FFF2-40B4-BE49-F238E27FC236}">
                  <a16:creationId xmlns:a16="http://schemas.microsoft.com/office/drawing/2014/main" id="{184B15CE-DD96-06E9-27B8-7E426AEE347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7" name="Freeform 11">
              <a:extLst>
                <a:ext uri="{FF2B5EF4-FFF2-40B4-BE49-F238E27FC236}">
                  <a16:creationId xmlns:a16="http://schemas.microsoft.com/office/drawing/2014/main" id="{F70BF24A-3A36-68DF-9692-85F7C38020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8" name="Freeform 12">
              <a:extLst>
                <a:ext uri="{FF2B5EF4-FFF2-40B4-BE49-F238E27FC236}">
                  <a16:creationId xmlns:a16="http://schemas.microsoft.com/office/drawing/2014/main" id="{4C28CECF-6251-02B4-0F05-7A265E18D2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49" name="Freeform 13">
              <a:extLst>
                <a:ext uri="{FF2B5EF4-FFF2-40B4-BE49-F238E27FC236}">
                  <a16:creationId xmlns:a16="http://schemas.microsoft.com/office/drawing/2014/main" id="{69D29AD7-7A4F-838B-C15A-109790C292F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0" name="Freeform 14">
              <a:extLst>
                <a:ext uri="{FF2B5EF4-FFF2-40B4-BE49-F238E27FC236}">
                  <a16:creationId xmlns:a16="http://schemas.microsoft.com/office/drawing/2014/main" id="{1D04A428-4CB5-0931-F255-B4E66147FC5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1" name="Freeform 15">
              <a:extLst>
                <a:ext uri="{FF2B5EF4-FFF2-40B4-BE49-F238E27FC236}">
                  <a16:creationId xmlns:a16="http://schemas.microsoft.com/office/drawing/2014/main" id="{0972DBD2-857A-F546-473F-F7F19FFC233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2" name="Freeform 16">
              <a:extLst>
                <a:ext uri="{FF2B5EF4-FFF2-40B4-BE49-F238E27FC236}">
                  <a16:creationId xmlns:a16="http://schemas.microsoft.com/office/drawing/2014/main" id="{27C388EC-C9CE-45CA-F932-EF52F8529C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3" name="Freeform 17">
              <a:extLst>
                <a:ext uri="{FF2B5EF4-FFF2-40B4-BE49-F238E27FC236}">
                  <a16:creationId xmlns:a16="http://schemas.microsoft.com/office/drawing/2014/main" id="{77479E4A-4DB3-3A4C-8CF7-93A3585E09D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4" name="Freeform 18">
              <a:extLst>
                <a:ext uri="{FF2B5EF4-FFF2-40B4-BE49-F238E27FC236}">
                  <a16:creationId xmlns:a16="http://schemas.microsoft.com/office/drawing/2014/main" id="{E59DE3B5-1B87-9477-ECBE-B88C06BAFA0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5" name="Freeform 19">
              <a:extLst>
                <a:ext uri="{FF2B5EF4-FFF2-40B4-BE49-F238E27FC236}">
                  <a16:creationId xmlns:a16="http://schemas.microsoft.com/office/drawing/2014/main" id="{DAE4B685-931C-F659-E9E7-B798AA63F19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6" name="Freeform 20">
              <a:extLst>
                <a:ext uri="{FF2B5EF4-FFF2-40B4-BE49-F238E27FC236}">
                  <a16:creationId xmlns:a16="http://schemas.microsoft.com/office/drawing/2014/main" id="{2D394270-FD97-750F-04AC-9D5CAAF391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7" name="Freeform 21">
              <a:extLst>
                <a:ext uri="{FF2B5EF4-FFF2-40B4-BE49-F238E27FC236}">
                  <a16:creationId xmlns:a16="http://schemas.microsoft.com/office/drawing/2014/main" id="{D8FD7CBB-5A18-6323-109D-793F93C5D29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8" name="Freeform 22">
              <a:extLst>
                <a:ext uri="{FF2B5EF4-FFF2-40B4-BE49-F238E27FC236}">
                  <a16:creationId xmlns:a16="http://schemas.microsoft.com/office/drawing/2014/main" id="{F51E65B8-2E48-CB45-8DE8-9492D264413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59" name="Freeform 23">
              <a:extLst>
                <a:ext uri="{FF2B5EF4-FFF2-40B4-BE49-F238E27FC236}">
                  <a16:creationId xmlns:a16="http://schemas.microsoft.com/office/drawing/2014/main" id="{E2E66967-1C18-997B-DE2E-CC8761B648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0" name="Freeform 24">
              <a:extLst>
                <a:ext uri="{FF2B5EF4-FFF2-40B4-BE49-F238E27FC236}">
                  <a16:creationId xmlns:a16="http://schemas.microsoft.com/office/drawing/2014/main" id="{A42032FC-B515-7262-DFB1-993C44048F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4361" name="Group 25">
            <a:extLst>
              <a:ext uri="{FF2B5EF4-FFF2-40B4-BE49-F238E27FC236}">
                <a16:creationId xmlns:a16="http://schemas.microsoft.com/office/drawing/2014/main" id="{CA47D4B8-6BD1-9707-ADF2-5F9DB25FE683}"/>
              </a:ext>
            </a:extLst>
          </p:cNvPr>
          <p:cNvGrpSpPr>
            <a:grpSpLocks/>
          </p:cNvGrpSpPr>
          <p:nvPr/>
        </p:nvGrpSpPr>
        <p:grpSpPr bwMode="auto">
          <a:xfrm>
            <a:off x="20638" y="6161088"/>
            <a:ext cx="9169400" cy="138112"/>
            <a:chOff x="0" y="4032"/>
            <a:chExt cx="5776" cy="87"/>
          </a:xfrm>
        </p:grpSpPr>
        <p:sp>
          <p:nvSpPr>
            <p:cNvPr id="14362" name="Freeform 26">
              <a:extLst>
                <a:ext uri="{FF2B5EF4-FFF2-40B4-BE49-F238E27FC236}">
                  <a16:creationId xmlns:a16="http://schemas.microsoft.com/office/drawing/2014/main" id="{0CED0EF8-DFC3-AB03-2D50-797FD251BC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3" name="Freeform 27">
              <a:extLst>
                <a:ext uri="{FF2B5EF4-FFF2-40B4-BE49-F238E27FC236}">
                  <a16:creationId xmlns:a16="http://schemas.microsoft.com/office/drawing/2014/main" id="{4600B9B4-118B-3BFA-800C-62F7552ABB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4364" name="Freeform 28">
              <a:extLst>
                <a:ext uri="{FF2B5EF4-FFF2-40B4-BE49-F238E27FC236}">
                  <a16:creationId xmlns:a16="http://schemas.microsoft.com/office/drawing/2014/main" id="{E8C05B89-A085-74F3-E4BA-7FBD93515B4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4365" name="Rectangle 29">
            <a:extLst>
              <a:ext uri="{FF2B5EF4-FFF2-40B4-BE49-F238E27FC236}">
                <a16:creationId xmlns:a16="http://schemas.microsoft.com/office/drawing/2014/main" id="{99F5623D-EAA7-133A-7DC1-8E00BECD307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68488"/>
            <a:ext cx="7772400" cy="1600200"/>
          </a:xfrm>
        </p:spPr>
        <p:txBody>
          <a:bodyPr anchorCtr="1"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14366" name="Rectangle 30">
            <a:extLst>
              <a:ext uri="{FF2B5EF4-FFF2-40B4-BE49-F238E27FC236}">
                <a16:creationId xmlns:a16="http://schemas.microsoft.com/office/drawing/2014/main" id="{CB19AE68-D777-3BCB-3836-DBDC27B7CA0B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3729038"/>
            <a:ext cx="6400800" cy="1371600"/>
          </a:xfrm>
        </p:spPr>
        <p:txBody>
          <a:bodyPr anchorCtr="1"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14367" name="Rectangle 31">
            <a:extLst>
              <a:ext uri="{FF2B5EF4-FFF2-40B4-BE49-F238E27FC236}">
                <a16:creationId xmlns:a16="http://schemas.microsoft.com/office/drawing/2014/main" id="{1976E938-2A32-DE0E-332A-6C1BDDB8E11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68" name="Rectangle 32">
            <a:extLst>
              <a:ext uri="{FF2B5EF4-FFF2-40B4-BE49-F238E27FC236}">
                <a16:creationId xmlns:a16="http://schemas.microsoft.com/office/drawing/2014/main" id="{9AA86B44-CB7E-8F29-2423-E7B00B05C01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484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4369" name="Rectangle 33">
            <a:extLst>
              <a:ext uri="{FF2B5EF4-FFF2-40B4-BE49-F238E27FC236}">
                <a16:creationId xmlns:a16="http://schemas.microsoft.com/office/drawing/2014/main" id="{D7034B3F-FF31-E0C1-68FD-AAE3B7603F8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484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4A52583-D49E-4D6C-AF78-B9C92292D23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5642A-EA62-DDB8-37A5-229A61DA0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87E4C8-EA60-A42B-6643-9FD173ABC4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8FE95-B15F-E7AE-13F7-34177101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512A5-5AFD-A012-5952-2BFF23A2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CCC0A-3AC2-651D-FDF6-E6F6A80D7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F8D63-E289-4699-8388-80D6F41C60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104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D697D2-D5A4-655E-A75B-E1EA4EE518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768350"/>
            <a:ext cx="1943100" cy="5327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DD4AE2-B25C-39C0-1681-3204044BD2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768350"/>
            <a:ext cx="5676900" cy="5327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15936E-80D0-EF87-2E06-CB610383E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A47B91-C852-9EE2-5312-25771E7B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E6D02-F8A1-30B4-094A-394EBAB4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B80EE-83AA-43D5-9080-E5B0D309FE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605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891F0-19EC-6161-3B74-E1422D19C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D5799-9D12-1D8E-C663-E50EC3DF4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CF8EC-1609-4DA9-CA3D-30A5A390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B63293-621C-5343-F61A-44914D2CE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EF31E-5521-0D06-3EB5-2F76AC33D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A2C391-B3BC-4539-B204-213CCB9DC6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2755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CED36-71A1-EDB0-B998-8D42E55F9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29328-778F-CAAE-5DC7-D4AEE45CA1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1DAA82-3ACA-9AD7-7946-63A8180DE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EE400-8832-2F2F-3F61-3E1215DCC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5B7D2-EF5D-9DD1-6C44-6EF2A4B1B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8C95E-6637-4142-A18C-9C142B4F5C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465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192A1-C4D8-2A82-6C73-05565F2FC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1A276-6EFB-12F6-9CF4-A3557DFB64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AA39D-9CE0-EDDF-0EAC-09A512069D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491E66-EAF4-DE18-89A5-C801CB214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1AAE70-D0EA-3533-3421-FD93DDCA58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FB7EB3-F15E-BBE2-6287-E3D84A9A2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61BEB-314F-45AA-A675-4BCBE8F3D4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442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E12E2-937C-DBFA-00CE-57DFFB9FB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E062C-0266-9748-FFF5-944A9B219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034769-1024-F2A1-B9AC-56FC7D270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7F3E33-38EE-0289-B6DF-E12E46E195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08A5EC-FA3D-F520-3B3C-7FE837AD95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118135-9F85-C1A8-C82B-7B8DD9933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21C4DC-354A-45E2-B5C7-56650685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CF3E7EC-B9C5-BCE2-408D-4367B944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186A28-A7D0-477D-9C48-74CA5FB9B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1963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3141B-169A-381A-97DD-C821DE872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BD2D9A-146B-6F68-828D-D480E1FDE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6DAFD-02EC-CFDB-ED06-F987670DB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5BBC56-31E2-36B2-7018-693E6254A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ADA75-302F-44BA-8333-636B66E5E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0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6E8506-E4CB-ECD8-B660-BF64FCFFD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531741-89D7-B1EA-893D-B352DE9A7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709D79-5AC9-5E92-D653-332557228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770718-909E-40C8-B07E-2B9BEA312D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29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2D4F0-0FDE-0CCE-50B8-6C37B6981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44BA1-C50B-3F17-1EA1-F60C4078A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2975E4-466A-917A-30AC-D0324F91B9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20A4D-A6D0-D020-F03B-8C838551F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F59AE-1237-9350-1C26-D98AA3617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07863C-7AA7-4CD0-36A9-51BBF7666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D51B66-934D-4C91-B457-4C68DD05E3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70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63922-EAFA-6677-11EF-BA28EDF18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2FADB7-1822-03C6-0693-21FD04C098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46330B-5591-93B9-F8AE-C5CC44EB2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53F9DC-EA16-4F1E-41CD-52571526E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E0452E-DEF0-84FD-603D-9479140D0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9F481-6A83-E331-6C93-E60072AEC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83881-CF35-4572-9096-ED4D156B49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18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>
            <a:extLst>
              <a:ext uri="{FF2B5EF4-FFF2-40B4-BE49-F238E27FC236}">
                <a16:creationId xmlns:a16="http://schemas.microsoft.com/office/drawing/2014/main" id="{65598A59-3EE5-A296-E97A-CEE170ADCE8C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56700" cy="757238"/>
            <a:chOff x="0" y="0"/>
            <a:chExt cx="5768" cy="477"/>
          </a:xfrm>
        </p:grpSpPr>
        <p:sp>
          <p:nvSpPr>
            <p:cNvPr id="13315" name="Freeform 3">
              <a:extLst>
                <a:ext uri="{FF2B5EF4-FFF2-40B4-BE49-F238E27FC236}">
                  <a16:creationId xmlns:a16="http://schemas.microsoft.com/office/drawing/2014/main" id="{67382418-9787-0DE9-6350-EA2283E5934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" y="0"/>
              <a:ext cx="5763" cy="477"/>
            </a:xfrm>
            <a:custGeom>
              <a:avLst/>
              <a:gdLst>
                <a:gd name="T0" fmla="*/ 0 w 5763"/>
                <a:gd name="T1" fmla="*/ 450 h 477"/>
                <a:gd name="T2" fmla="*/ 3 w 5763"/>
                <a:gd name="T3" fmla="*/ 0 h 477"/>
                <a:gd name="T4" fmla="*/ 5763 w 5763"/>
                <a:gd name="T5" fmla="*/ 0 h 477"/>
                <a:gd name="T6" fmla="*/ 5763 w 5763"/>
                <a:gd name="T7" fmla="*/ 465 h 477"/>
                <a:gd name="T8" fmla="*/ 4821 w 5763"/>
                <a:gd name="T9" fmla="*/ 477 h 477"/>
                <a:gd name="T10" fmla="*/ 4326 w 5763"/>
                <a:gd name="T11" fmla="*/ 447 h 477"/>
                <a:gd name="T12" fmla="*/ 3783 w 5763"/>
                <a:gd name="T13" fmla="*/ 465 h 477"/>
                <a:gd name="T14" fmla="*/ 3417 w 5763"/>
                <a:gd name="T15" fmla="*/ 456 h 477"/>
                <a:gd name="T16" fmla="*/ 2973 w 5763"/>
                <a:gd name="T17" fmla="*/ 459 h 477"/>
                <a:gd name="T18" fmla="*/ 2451 w 5763"/>
                <a:gd name="T19" fmla="*/ 453 h 477"/>
                <a:gd name="T20" fmla="*/ 2289 w 5763"/>
                <a:gd name="T21" fmla="*/ 441 h 477"/>
                <a:gd name="T22" fmla="*/ 2010 w 5763"/>
                <a:gd name="T23" fmla="*/ 453 h 477"/>
                <a:gd name="T24" fmla="*/ 1827 w 5763"/>
                <a:gd name="T25" fmla="*/ 450 h 477"/>
                <a:gd name="T26" fmla="*/ 1215 w 5763"/>
                <a:gd name="T27" fmla="*/ 465 h 477"/>
                <a:gd name="T28" fmla="*/ 660 w 5763"/>
                <a:gd name="T29" fmla="*/ 456 h 477"/>
                <a:gd name="T30" fmla="*/ 0 w 5763"/>
                <a:gd name="T31" fmla="*/ 450 h 4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763" h="477">
                  <a:moveTo>
                    <a:pt x="0" y="450"/>
                  </a:moveTo>
                  <a:lnTo>
                    <a:pt x="3" y="0"/>
                  </a:lnTo>
                  <a:lnTo>
                    <a:pt x="5763" y="0"/>
                  </a:lnTo>
                  <a:lnTo>
                    <a:pt x="5763" y="465"/>
                  </a:lnTo>
                  <a:lnTo>
                    <a:pt x="4821" y="477"/>
                  </a:lnTo>
                  <a:lnTo>
                    <a:pt x="4326" y="447"/>
                  </a:lnTo>
                  <a:lnTo>
                    <a:pt x="3783" y="465"/>
                  </a:lnTo>
                  <a:lnTo>
                    <a:pt x="3417" y="456"/>
                  </a:lnTo>
                  <a:lnTo>
                    <a:pt x="2973" y="459"/>
                  </a:lnTo>
                  <a:lnTo>
                    <a:pt x="2451" y="453"/>
                  </a:lnTo>
                  <a:lnTo>
                    <a:pt x="2289" y="441"/>
                  </a:lnTo>
                  <a:lnTo>
                    <a:pt x="2010" y="453"/>
                  </a:lnTo>
                  <a:lnTo>
                    <a:pt x="1827" y="450"/>
                  </a:lnTo>
                  <a:lnTo>
                    <a:pt x="1215" y="465"/>
                  </a:lnTo>
                  <a:lnTo>
                    <a:pt x="660" y="456"/>
                  </a:lnTo>
                  <a:lnTo>
                    <a:pt x="0" y="450"/>
                  </a:ln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6" name="Freeform 4">
              <a:extLst>
                <a:ext uri="{FF2B5EF4-FFF2-40B4-BE49-F238E27FC236}">
                  <a16:creationId xmlns:a16="http://schemas.microsoft.com/office/drawing/2014/main" id="{ED00F685-6F8C-1A77-4D24-B6087272136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98"/>
              <a:ext cx="256" cy="253"/>
            </a:xfrm>
            <a:custGeom>
              <a:avLst/>
              <a:gdLst>
                <a:gd name="T0" fmla="*/ 8 w 256"/>
                <a:gd name="T1" fmla="*/ 190 h 253"/>
                <a:gd name="T2" fmla="*/ 71 w 256"/>
                <a:gd name="T3" fmla="*/ 115 h 253"/>
                <a:gd name="T4" fmla="*/ 203 w 256"/>
                <a:gd name="T5" fmla="*/ 16 h 253"/>
                <a:gd name="T6" fmla="*/ 251 w 256"/>
                <a:gd name="T7" fmla="*/ 19 h 253"/>
                <a:gd name="T8" fmla="*/ 236 w 256"/>
                <a:gd name="T9" fmla="*/ 46 h 253"/>
                <a:gd name="T10" fmla="*/ 176 w 256"/>
                <a:gd name="T11" fmla="*/ 82 h 253"/>
                <a:gd name="T12" fmla="*/ 92 w 256"/>
                <a:gd name="T13" fmla="*/ 154 h 253"/>
                <a:gd name="T14" fmla="*/ 23 w 256"/>
                <a:gd name="T15" fmla="*/ 247 h 253"/>
                <a:gd name="T16" fmla="*/ 8 w 256"/>
                <a:gd name="T17" fmla="*/ 190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6" h="253">
                  <a:moveTo>
                    <a:pt x="8" y="190"/>
                  </a:moveTo>
                  <a:cubicBezTo>
                    <a:pt x="16" y="168"/>
                    <a:pt x="38" y="144"/>
                    <a:pt x="71" y="115"/>
                  </a:cubicBezTo>
                  <a:cubicBezTo>
                    <a:pt x="104" y="86"/>
                    <a:pt x="173" y="32"/>
                    <a:pt x="203" y="16"/>
                  </a:cubicBezTo>
                  <a:cubicBezTo>
                    <a:pt x="233" y="0"/>
                    <a:pt x="246" y="14"/>
                    <a:pt x="251" y="19"/>
                  </a:cubicBezTo>
                  <a:cubicBezTo>
                    <a:pt x="256" y="24"/>
                    <a:pt x="249" y="35"/>
                    <a:pt x="236" y="46"/>
                  </a:cubicBezTo>
                  <a:cubicBezTo>
                    <a:pt x="223" y="57"/>
                    <a:pt x="200" y="64"/>
                    <a:pt x="176" y="82"/>
                  </a:cubicBezTo>
                  <a:cubicBezTo>
                    <a:pt x="152" y="100"/>
                    <a:pt x="118" y="126"/>
                    <a:pt x="92" y="154"/>
                  </a:cubicBezTo>
                  <a:cubicBezTo>
                    <a:pt x="66" y="182"/>
                    <a:pt x="36" y="241"/>
                    <a:pt x="23" y="247"/>
                  </a:cubicBezTo>
                  <a:cubicBezTo>
                    <a:pt x="10" y="253"/>
                    <a:pt x="0" y="212"/>
                    <a:pt x="8" y="19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7" name="Freeform 5">
              <a:extLst>
                <a:ext uri="{FF2B5EF4-FFF2-40B4-BE49-F238E27FC236}">
                  <a16:creationId xmlns:a16="http://schemas.microsoft.com/office/drawing/2014/main" id="{C049F9EF-538F-3A18-4B25-2062C486B18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6" y="0"/>
              <a:ext cx="708" cy="459"/>
            </a:xfrm>
            <a:custGeom>
              <a:avLst/>
              <a:gdLst>
                <a:gd name="T0" fmla="*/ 0 w 708"/>
                <a:gd name="T1" fmla="*/ 432 h 459"/>
                <a:gd name="T2" fmla="*/ 0 w 708"/>
                <a:gd name="T3" fmla="*/ 453 h 459"/>
                <a:gd name="T4" fmla="*/ 72 w 708"/>
                <a:gd name="T5" fmla="*/ 324 h 459"/>
                <a:gd name="T6" fmla="*/ 198 w 708"/>
                <a:gd name="T7" fmla="*/ 201 h 459"/>
                <a:gd name="T8" fmla="*/ 366 w 708"/>
                <a:gd name="T9" fmla="*/ 102 h 459"/>
                <a:gd name="T10" fmla="*/ 531 w 708"/>
                <a:gd name="T11" fmla="*/ 36 h 459"/>
                <a:gd name="T12" fmla="*/ 609 w 708"/>
                <a:gd name="T13" fmla="*/ 0 h 459"/>
                <a:gd name="T14" fmla="*/ 708 w 708"/>
                <a:gd name="T15" fmla="*/ 3 h 459"/>
                <a:gd name="T16" fmla="*/ 591 w 708"/>
                <a:gd name="T17" fmla="*/ 66 h 459"/>
                <a:gd name="T18" fmla="*/ 417 w 708"/>
                <a:gd name="T19" fmla="*/ 126 h 459"/>
                <a:gd name="T20" fmla="*/ 237 w 708"/>
                <a:gd name="T21" fmla="*/ 231 h 459"/>
                <a:gd name="T22" fmla="*/ 117 w 708"/>
                <a:gd name="T23" fmla="*/ 345 h 459"/>
                <a:gd name="T24" fmla="*/ 51 w 708"/>
                <a:gd name="T25" fmla="*/ 459 h 459"/>
                <a:gd name="T26" fmla="*/ 0 w 708"/>
                <a:gd name="T27" fmla="*/ 453 h 4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708" h="459">
                  <a:moveTo>
                    <a:pt x="0" y="432"/>
                  </a:moveTo>
                  <a:lnTo>
                    <a:pt x="0" y="453"/>
                  </a:lnTo>
                  <a:cubicBezTo>
                    <a:pt x="12" y="435"/>
                    <a:pt x="39" y="366"/>
                    <a:pt x="72" y="324"/>
                  </a:cubicBezTo>
                  <a:cubicBezTo>
                    <a:pt x="105" y="282"/>
                    <a:pt x="149" y="238"/>
                    <a:pt x="198" y="201"/>
                  </a:cubicBezTo>
                  <a:cubicBezTo>
                    <a:pt x="247" y="164"/>
                    <a:pt x="311" y="129"/>
                    <a:pt x="366" y="102"/>
                  </a:cubicBezTo>
                  <a:cubicBezTo>
                    <a:pt x="421" y="75"/>
                    <a:pt x="490" y="53"/>
                    <a:pt x="531" y="36"/>
                  </a:cubicBezTo>
                  <a:cubicBezTo>
                    <a:pt x="572" y="19"/>
                    <a:pt x="580" y="5"/>
                    <a:pt x="609" y="0"/>
                  </a:cubicBezTo>
                  <a:lnTo>
                    <a:pt x="708" y="3"/>
                  </a:lnTo>
                  <a:cubicBezTo>
                    <a:pt x="705" y="14"/>
                    <a:pt x="640" y="45"/>
                    <a:pt x="591" y="66"/>
                  </a:cubicBezTo>
                  <a:cubicBezTo>
                    <a:pt x="542" y="87"/>
                    <a:pt x="476" y="98"/>
                    <a:pt x="417" y="126"/>
                  </a:cubicBezTo>
                  <a:cubicBezTo>
                    <a:pt x="358" y="154"/>
                    <a:pt x="287" y="195"/>
                    <a:pt x="237" y="231"/>
                  </a:cubicBezTo>
                  <a:cubicBezTo>
                    <a:pt x="187" y="267"/>
                    <a:pt x="148" y="307"/>
                    <a:pt x="117" y="345"/>
                  </a:cubicBezTo>
                  <a:cubicBezTo>
                    <a:pt x="86" y="383"/>
                    <a:pt x="70" y="441"/>
                    <a:pt x="51" y="459"/>
                  </a:cubicBezTo>
                  <a:lnTo>
                    <a:pt x="0" y="453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8" name="Freeform 6">
              <a:extLst>
                <a:ext uri="{FF2B5EF4-FFF2-40B4-BE49-F238E27FC236}">
                  <a16:creationId xmlns:a16="http://schemas.microsoft.com/office/drawing/2014/main" id="{05FA0B08-D4FE-AEEF-7CF2-6B2CEF6D556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" y="269"/>
              <a:ext cx="251" cy="194"/>
            </a:xfrm>
            <a:custGeom>
              <a:avLst/>
              <a:gdLst>
                <a:gd name="T0" fmla="*/ 21 w 251"/>
                <a:gd name="T1" fmla="*/ 163 h 194"/>
                <a:gd name="T2" fmla="*/ 9 w 251"/>
                <a:gd name="T3" fmla="*/ 184 h 194"/>
                <a:gd name="T4" fmla="*/ 75 w 251"/>
                <a:gd name="T5" fmla="*/ 103 h 194"/>
                <a:gd name="T6" fmla="*/ 165 w 251"/>
                <a:gd name="T7" fmla="*/ 28 h 194"/>
                <a:gd name="T8" fmla="*/ 207 w 251"/>
                <a:gd name="T9" fmla="*/ 7 h 194"/>
                <a:gd name="T10" fmla="*/ 246 w 251"/>
                <a:gd name="T11" fmla="*/ 4 h 194"/>
                <a:gd name="T12" fmla="*/ 237 w 251"/>
                <a:gd name="T13" fmla="*/ 34 h 194"/>
                <a:gd name="T14" fmla="*/ 183 w 251"/>
                <a:gd name="T15" fmla="*/ 61 h 194"/>
                <a:gd name="T16" fmla="*/ 108 w 251"/>
                <a:gd name="T17" fmla="*/ 124 h 194"/>
                <a:gd name="T18" fmla="*/ 54 w 251"/>
                <a:gd name="T19" fmla="*/ 190 h 194"/>
                <a:gd name="T20" fmla="*/ 6 w 251"/>
                <a:gd name="T21" fmla="*/ 18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51" h="194">
                  <a:moveTo>
                    <a:pt x="21" y="163"/>
                  </a:moveTo>
                  <a:cubicBezTo>
                    <a:pt x="10" y="178"/>
                    <a:pt x="0" y="194"/>
                    <a:pt x="9" y="184"/>
                  </a:cubicBezTo>
                  <a:cubicBezTo>
                    <a:pt x="18" y="174"/>
                    <a:pt x="49" y="129"/>
                    <a:pt x="75" y="103"/>
                  </a:cubicBezTo>
                  <a:cubicBezTo>
                    <a:pt x="101" y="77"/>
                    <a:pt x="143" y="44"/>
                    <a:pt x="165" y="28"/>
                  </a:cubicBezTo>
                  <a:cubicBezTo>
                    <a:pt x="187" y="12"/>
                    <a:pt x="194" y="11"/>
                    <a:pt x="207" y="7"/>
                  </a:cubicBezTo>
                  <a:cubicBezTo>
                    <a:pt x="220" y="3"/>
                    <a:pt x="241" y="0"/>
                    <a:pt x="246" y="4"/>
                  </a:cubicBezTo>
                  <a:cubicBezTo>
                    <a:pt x="251" y="8"/>
                    <a:pt x="247" y="25"/>
                    <a:pt x="237" y="34"/>
                  </a:cubicBezTo>
                  <a:cubicBezTo>
                    <a:pt x="227" y="43"/>
                    <a:pt x="204" y="46"/>
                    <a:pt x="183" y="61"/>
                  </a:cubicBezTo>
                  <a:cubicBezTo>
                    <a:pt x="162" y="76"/>
                    <a:pt x="129" y="103"/>
                    <a:pt x="108" y="124"/>
                  </a:cubicBezTo>
                  <a:cubicBezTo>
                    <a:pt x="87" y="145"/>
                    <a:pt x="71" y="180"/>
                    <a:pt x="54" y="190"/>
                  </a:cubicBezTo>
                  <a:lnTo>
                    <a:pt x="6" y="184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19" name="Freeform 7">
              <a:extLst>
                <a:ext uri="{FF2B5EF4-FFF2-40B4-BE49-F238E27FC236}">
                  <a16:creationId xmlns:a16="http://schemas.microsoft.com/office/drawing/2014/main" id="{FA21DB06-D10D-E1CC-D134-2E793FD9DC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" y="0"/>
              <a:ext cx="159" cy="72"/>
            </a:xfrm>
            <a:custGeom>
              <a:avLst/>
              <a:gdLst>
                <a:gd name="T0" fmla="*/ 99 w 159"/>
                <a:gd name="T1" fmla="*/ 0 h 72"/>
                <a:gd name="T2" fmla="*/ 15 w 159"/>
                <a:gd name="T3" fmla="*/ 36 h 72"/>
                <a:gd name="T4" fmla="*/ 6 w 159"/>
                <a:gd name="T5" fmla="*/ 60 h 72"/>
                <a:gd name="T6" fmla="*/ 36 w 159"/>
                <a:gd name="T7" fmla="*/ 69 h 72"/>
                <a:gd name="T8" fmla="*/ 87 w 159"/>
                <a:gd name="T9" fmla="*/ 42 h 72"/>
                <a:gd name="T10" fmla="*/ 159 w 159"/>
                <a:gd name="T11" fmla="*/ 0 h 72"/>
                <a:gd name="T12" fmla="*/ 99 w 159"/>
                <a:gd name="T13" fmla="*/ 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9" h="72">
                  <a:moveTo>
                    <a:pt x="99" y="0"/>
                  </a:moveTo>
                  <a:cubicBezTo>
                    <a:pt x="75" y="6"/>
                    <a:pt x="30" y="26"/>
                    <a:pt x="15" y="36"/>
                  </a:cubicBezTo>
                  <a:cubicBezTo>
                    <a:pt x="0" y="46"/>
                    <a:pt x="3" y="55"/>
                    <a:pt x="6" y="60"/>
                  </a:cubicBezTo>
                  <a:cubicBezTo>
                    <a:pt x="9" y="65"/>
                    <a:pt x="23" y="72"/>
                    <a:pt x="36" y="69"/>
                  </a:cubicBezTo>
                  <a:cubicBezTo>
                    <a:pt x="49" y="66"/>
                    <a:pt x="67" y="53"/>
                    <a:pt x="87" y="42"/>
                  </a:cubicBezTo>
                  <a:cubicBezTo>
                    <a:pt x="107" y="31"/>
                    <a:pt x="158" y="6"/>
                    <a:pt x="159" y="0"/>
                  </a:cubicBezTo>
                  <a:lnTo>
                    <a:pt x="99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0" name="Freeform 8">
              <a:extLst>
                <a:ext uri="{FF2B5EF4-FFF2-40B4-BE49-F238E27FC236}">
                  <a16:creationId xmlns:a16="http://schemas.microsoft.com/office/drawing/2014/main" id="{858FF9FA-EE7D-3BC4-8A81-FF895CE88B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8" y="0"/>
              <a:ext cx="455" cy="216"/>
            </a:xfrm>
            <a:custGeom>
              <a:avLst/>
              <a:gdLst>
                <a:gd name="T0" fmla="*/ 395 w 455"/>
                <a:gd name="T1" fmla="*/ 0 h 216"/>
                <a:gd name="T2" fmla="*/ 338 w 455"/>
                <a:gd name="T3" fmla="*/ 48 h 216"/>
                <a:gd name="T4" fmla="*/ 242 w 455"/>
                <a:gd name="T5" fmla="*/ 102 h 216"/>
                <a:gd name="T6" fmla="*/ 104 w 455"/>
                <a:gd name="T7" fmla="*/ 147 h 216"/>
                <a:gd name="T8" fmla="*/ 35 w 455"/>
                <a:gd name="T9" fmla="*/ 168 h 216"/>
                <a:gd name="T10" fmla="*/ 8 w 455"/>
                <a:gd name="T11" fmla="*/ 192 h 216"/>
                <a:gd name="T12" fmla="*/ 8 w 455"/>
                <a:gd name="T13" fmla="*/ 213 h 216"/>
                <a:gd name="T14" fmla="*/ 59 w 455"/>
                <a:gd name="T15" fmla="*/ 213 h 216"/>
                <a:gd name="T16" fmla="*/ 86 w 455"/>
                <a:gd name="T17" fmla="*/ 192 h 216"/>
                <a:gd name="T18" fmla="*/ 173 w 455"/>
                <a:gd name="T19" fmla="*/ 159 h 216"/>
                <a:gd name="T20" fmla="*/ 299 w 455"/>
                <a:gd name="T21" fmla="*/ 126 h 216"/>
                <a:gd name="T22" fmla="*/ 392 w 455"/>
                <a:gd name="T23" fmla="*/ 72 h 216"/>
                <a:gd name="T24" fmla="*/ 455 w 455"/>
                <a:gd name="T25" fmla="*/ 0 h 216"/>
                <a:gd name="T26" fmla="*/ 395 w 455"/>
                <a:gd name="T2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5" h="216">
                  <a:moveTo>
                    <a:pt x="395" y="0"/>
                  </a:moveTo>
                  <a:cubicBezTo>
                    <a:pt x="376" y="8"/>
                    <a:pt x="364" y="31"/>
                    <a:pt x="338" y="48"/>
                  </a:cubicBezTo>
                  <a:cubicBezTo>
                    <a:pt x="312" y="65"/>
                    <a:pt x="281" y="86"/>
                    <a:pt x="242" y="102"/>
                  </a:cubicBezTo>
                  <a:cubicBezTo>
                    <a:pt x="203" y="118"/>
                    <a:pt x="138" y="136"/>
                    <a:pt x="104" y="147"/>
                  </a:cubicBezTo>
                  <a:cubicBezTo>
                    <a:pt x="70" y="158"/>
                    <a:pt x="51" y="161"/>
                    <a:pt x="35" y="168"/>
                  </a:cubicBezTo>
                  <a:cubicBezTo>
                    <a:pt x="19" y="175"/>
                    <a:pt x="12" y="185"/>
                    <a:pt x="8" y="192"/>
                  </a:cubicBezTo>
                  <a:cubicBezTo>
                    <a:pt x="4" y="199"/>
                    <a:pt x="0" y="210"/>
                    <a:pt x="8" y="213"/>
                  </a:cubicBezTo>
                  <a:cubicBezTo>
                    <a:pt x="16" y="216"/>
                    <a:pt x="46" y="216"/>
                    <a:pt x="59" y="213"/>
                  </a:cubicBezTo>
                  <a:cubicBezTo>
                    <a:pt x="72" y="210"/>
                    <a:pt x="67" y="201"/>
                    <a:pt x="86" y="192"/>
                  </a:cubicBezTo>
                  <a:cubicBezTo>
                    <a:pt x="105" y="183"/>
                    <a:pt x="138" y="170"/>
                    <a:pt x="173" y="159"/>
                  </a:cubicBezTo>
                  <a:cubicBezTo>
                    <a:pt x="208" y="148"/>
                    <a:pt x="263" y="140"/>
                    <a:pt x="299" y="126"/>
                  </a:cubicBezTo>
                  <a:cubicBezTo>
                    <a:pt x="335" y="112"/>
                    <a:pt x="366" y="93"/>
                    <a:pt x="392" y="72"/>
                  </a:cubicBezTo>
                  <a:cubicBezTo>
                    <a:pt x="418" y="51"/>
                    <a:pt x="454" y="12"/>
                    <a:pt x="455" y="0"/>
                  </a:cubicBezTo>
                  <a:lnTo>
                    <a:pt x="39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1" name="Freeform 9">
              <a:extLst>
                <a:ext uri="{FF2B5EF4-FFF2-40B4-BE49-F238E27FC236}">
                  <a16:creationId xmlns:a16="http://schemas.microsoft.com/office/drawing/2014/main" id="{904D6BBC-6408-7A83-49DD-681263C2DC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448" y="37"/>
              <a:ext cx="414" cy="108"/>
            </a:xfrm>
            <a:custGeom>
              <a:avLst/>
              <a:gdLst>
                <a:gd name="T0" fmla="*/ 0 w 414"/>
                <a:gd name="T1" fmla="*/ 11 h 108"/>
                <a:gd name="T2" fmla="*/ 24 w 414"/>
                <a:gd name="T3" fmla="*/ 11 h 108"/>
                <a:gd name="T4" fmla="*/ 156 w 414"/>
                <a:gd name="T5" fmla="*/ 2 h 108"/>
                <a:gd name="T6" fmla="*/ 288 w 414"/>
                <a:gd name="T7" fmla="*/ 23 h 108"/>
                <a:gd name="T8" fmla="*/ 384 w 414"/>
                <a:gd name="T9" fmla="*/ 53 h 108"/>
                <a:gd name="T10" fmla="*/ 411 w 414"/>
                <a:gd name="T11" fmla="*/ 74 h 108"/>
                <a:gd name="T12" fmla="*/ 405 w 414"/>
                <a:gd name="T13" fmla="*/ 104 h 108"/>
                <a:gd name="T14" fmla="*/ 363 w 414"/>
                <a:gd name="T15" fmla="*/ 101 h 108"/>
                <a:gd name="T16" fmla="*/ 294 w 414"/>
                <a:gd name="T17" fmla="*/ 77 h 108"/>
                <a:gd name="T18" fmla="*/ 174 w 414"/>
                <a:gd name="T19" fmla="*/ 50 h 108"/>
                <a:gd name="T20" fmla="*/ 72 w 414"/>
                <a:gd name="T21" fmla="*/ 62 h 108"/>
                <a:gd name="T22" fmla="*/ 36 w 414"/>
                <a:gd name="T23" fmla="*/ 59 h 108"/>
                <a:gd name="T24" fmla="*/ 0 w 414"/>
                <a:gd name="T25" fmla="*/ 11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4" h="108">
                  <a:moveTo>
                    <a:pt x="0" y="11"/>
                  </a:moveTo>
                  <a:lnTo>
                    <a:pt x="24" y="11"/>
                  </a:lnTo>
                  <a:cubicBezTo>
                    <a:pt x="50" y="9"/>
                    <a:pt x="112" y="0"/>
                    <a:pt x="156" y="2"/>
                  </a:cubicBezTo>
                  <a:cubicBezTo>
                    <a:pt x="200" y="4"/>
                    <a:pt x="250" y="15"/>
                    <a:pt x="288" y="23"/>
                  </a:cubicBezTo>
                  <a:cubicBezTo>
                    <a:pt x="326" y="31"/>
                    <a:pt x="363" y="44"/>
                    <a:pt x="384" y="53"/>
                  </a:cubicBezTo>
                  <a:cubicBezTo>
                    <a:pt x="405" y="62"/>
                    <a:pt x="408" y="66"/>
                    <a:pt x="411" y="74"/>
                  </a:cubicBezTo>
                  <a:cubicBezTo>
                    <a:pt x="414" y="82"/>
                    <a:pt x="413" y="100"/>
                    <a:pt x="405" y="104"/>
                  </a:cubicBezTo>
                  <a:cubicBezTo>
                    <a:pt x="397" y="108"/>
                    <a:pt x="381" y="105"/>
                    <a:pt x="363" y="101"/>
                  </a:cubicBezTo>
                  <a:cubicBezTo>
                    <a:pt x="345" y="97"/>
                    <a:pt x="325" y="85"/>
                    <a:pt x="294" y="77"/>
                  </a:cubicBezTo>
                  <a:cubicBezTo>
                    <a:pt x="263" y="69"/>
                    <a:pt x="211" y="53"/>
                    <a:pt x="174" y="50"/>
                  </a:cubicBezTo>
                  <a:cubicBezTo>
                    <a:pt x="137" y="47"/>
                    <a:pt x="95" y="61"/>
                    <a:pt x="72" y="62"/>
                  </a:cubicBezTo>
                  <a:cubicBezTo>
                    <a:pt x="49" y="63"/>
                    <a:pt x="48" y="66"/>
                    <a:pt x="36" y="59"/>
                  </a:cubicBezTo>
                  <a:cubicBezTo>
                    <a:pt x="24" y="52"/>
                    <a:pt x="13" y="36"/>
                    <a:pt x="0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2" name="Freeform 10">
              <a:extLst>
                <a:ext uri="{FF2B5EF4-FFF2-40B4-BE49-F238E27FC236}">
                  <a16:creationId xmlns:a16="http://schemas.microsoft.com/office/drawing/2014/main" id="{62730CC8-55C7-C868-1935-7FE7B973958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90" y="0"/>
              <a:ext cx="520" cy="225"/>
            </a:xfrm>
            <a:custGeom>
              <a:avLst/>
              <a:gdLst>
                <a:gd name="T0" fmla="*/ 42 w 520"/>
                <a:gd name="T1" fmla="*/ 0 h 225"/>
                <a:gd name="T2" fmla="*/ 12 w 520"/>
                <a:gd name="T3" fmla="*/ 24 h 225"/>
                <a:gd name="T4" fmla="*/ 114 w 520"/>
                <a:gd name="T5" fmla="*/ 54 h 225"/>
                <a:gd name="T6" fmla="*/ 240 w 520"/>
                <a:gd name="T7" fmla="*/ 117 h 225"/>
                <a:gd name="T8" fmla="*/ 333 w 520"/>
                <a:gd name="T9" fmla="*/ 153 h 225"/>
                <a:gd name="T10" fmla="*/ 438 w 520"/>
                <a:gd name="T11" fmla="*/ 219 h 225"/>
                <a:gd name="T12" fmla="*/ 426 w 520"/>
                <a:gd name="T13" fmla="*/ 192 h 225"/>
                <a:gd name="T14" fmla="*/ 441 w 520"/>
                <a:gd name="T15" fmla="*/ 180 h 225"/>
                <a:gd name="T16" fmla="*/ 519 w 520"/>
                <a:gd name="T17" fmla="*/ 216 h 225"/>
                <a:gd name="T18" fmla="*/ 450 w 520"/>
                <a:gd name="T19" fmla="*/ 162 h 225"/>
                <a:gd name="T20" fmla="*/ 381 w 520"/>
                <a:gd name="T21" fmla="*/ 135 h 225"/>
                <a:gd name="T22" fmla="*/ 285 w 520"/>
                <a:gd name="T23" fmla="*/ 84 h 225"/>
                <a:gd name="T24" fmla="*/ 186 w 520"/>
                <a:gd name="T25" fmla="*/ 18 h 225"/>
                <a:gd name="T26" fmla="*/ 123 w 520"/>
                <a:gd name="T27" fmla="*/ 0 h 225"/>
                <a:gd name="T28" fmla="*/ 42 w 520"/>
                <a:gd name="T29" fmla="*/ 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20" h="225">
                  <a:moveTo>
                    <a:pt x="42" y="0"/>
                  </a:moveTo>
                  <a:cubicBezTo>
                    <a:pt x="24" y="4"/>
                    <a:pt x="0" y="15"/>
                    <a:pt x="12" y="24"/>
                  </a:cubicBezTo>
                  <a:cubicBezTo>
                    <a:pt x="24" y="33"/>
                    <a:pt x="76" y="39"/>
                    <a:pt x="114" y="54"/>
                  </a:cubicBezTo>
                  <a:cubicBezTo>
                    <a:pt x="152" y="69"/>
                    <a:pt x="203" y="100"/>
                    <a:pt x="240" y="117"/>
                  </a:cubicBezTo>
                  <a:cubicBezTo>
                    <a:pt x="277" y="134"/>
                    <a:pt x="300" y="136"/>
                    <a:pt x="333" y="153"/>
                  </a:cubicBezTo>
                  <a:cubicBezTo>
                    <a:pt x="366" y="170"/>
                    <a:pt x="423" y="213"/>
                    <a:pt x="438" y="219"/>
                  </a:cubicBezTo>
                  <a:cubicBezTo>
                    <a:pt x="453" y="225"/>
                    <a:pt x="426" y="198"/>
                    <a:pt x="426" y="192"/>
                  </a:cubicBezTo>
                  <a:cubicBezTo>
                    <a:pt x="426" y="186"/>
                    <a:pt x="426" y="176"/>
                    <a:pt x="441" y="180"/>
                  </a:cubicBezTo>
                  <a:cubicBezTo>
                    <a:pt x="456" y="184"/>
                    <a:pt x="518" y="219"/>
                    <a:pt x="519" y="216"/>
                  </a:cubicBezTo>
                  <a:cubicBezTo>
                    <a:pt x="520" y="213"/>
                    <a:pt x="473" y="176"/>
                    <a:pt x="450" y="162"/>
                  </a:cubicBezTo>
                  <a:cubicBezTo>
                    <a:pt x="427" y="148"/>
                    <a:pt x="408" y="148"/>
                    <a:pt x="381" y="135"/>
                  </a:cubicBezTo>
                  <a:cubicBezTo>
                    <a:pt x="354" y="122"/>
                    <a:pt x="318" y="104"/>
                    <a:pt x="285" y="84"/>
                  </a:cubicBezTo>
                  <a:cubicBezTo>
                    <a:pt x="252" y="64"/>
                    <a:pt x="213" y="32"/>
                    <a:pt x="186" y="18"/>
                  </a:cubicBezTo>
                  <a:cubicBezTo>
                    <a:pt x="159" y="4"/>
                    <a:pt x="147" y="2"/>
                    <a:pt x="123" y="0"/>
                  </a:cubicBezTo>
                  <a:lnTo>
                    <a:pt x="42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3" name="Freeform 11">
              <a:extLst>
                <a:ext uri="{FF2B5EF4-FFF2-40B4-BE49-F238E27FC236}">
                  <a16:creationId xmlns:a16="http://schemas.microsoft.com/office/drawing/2014/main" id="{5F36C467-D002-E7B4-5C68-A04B2FFEC1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943" y="154"/>
              <a:ext cx="431" cy="233"/>
            </a:xfrm>
            <a:custGeom>
              <a:avLst/>
              <a:gdLst>
                <a:gd name="T0" fmla="*/ 6 w 431"/>
                <a:gd name="T1" fmla="*/ 38 h 233"/>
                <a:gd name="T2" fmla="*/ 9 w 431"/>
                <a:gd name="T3" fmla="*/ 20 h 233"/>
                <a:gd name="T4" fmla="*/ 42 w 431"/>
                <a:gd name="T5" fmla="*/ 2 h 233"/>
                <a:gd name="T6" fmla="*/ 90 w 431"/>
                <a:gd name="T7" fmla="*/ 35 h 233"/>
                <a:gd name="T8" fmla="*/ 189 w 431"/>
                <a:gd name="T9" fmla="*/ 89 h 233"/>
                <a:gd name="T10" fmla="*/ 288 w 431"/>
                <a:gd name="T11" fmla="*/ 140 h 233"/>
                <a:gd name="T12" fmla="*/ 375 w 431"/>
                <a:gd name="T13" fmla="*/ 176 h 233"/>
                <a:gd name="T14" fmla="*/ 396 w 431"/>
                <a:gd name="T15" fmla="*/ 176 h 233"/>
                <a:gd name="T16" fmla="*/ 429 w 431"/>
                <a:gd name="T17" fmla="*/ 212 h 233"/>
                <a:gd name="T18" fmla="*/ 408 w 431"/>
                <a:gd name="T19" fmla="*/ 233 h 233"/>
                <a:gd name="T20" fmla="*/ 333 w 431"/>
                <a:gd name="T21" fmla="*/ 212 h 233"/>
                <a:gd name="T22" fmla="*/ 186 w 431"/>
                <a:gd name="T23" fmla="*/ 143 h 233"/>
                <a:gd name="T24" fmla="*/ 48 w 431"/>
                <a:gd name="T25" fmla="*/ 68 h 233"/>
                <a:gd name="T26" fmla="*/ 6 w 431"/>
                <a:gd name="T27" fmla="*/ 38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1" h="233">
                  <a:moveTo>
                    <a:pt x="6" y="38"/>
                  </a:moveTo>
                  <a:cubicBezTo>
                    <a:pt x="0" y="26"/>
                    <a:pt x="3" y="26"/>
                    <a:pt x="9" y="20"/>
                  </a:cubicBezTo>
                  <a:cubicBezTo>
                    <a:pt x="15" y="14"/>
                    <a:pt x="29" y="0"/>
                    <a:pt x="42" y="2"/>
                  </a:cubicBezTo>
                  <a:cubicBezTo>
                    <a:pt x="55" y="4"/>
                    <a:pt x="66" y="21"/>
                    <a:pt x="90" y="35"/>
                  </a:cubicBezTo>
                  <a:cubicBezTo>
                    <a:pt x="114" y="49"/>
                    <a:pt x="156" y="72"/>
                    <a:pt x="189" y="89"/>
                  </a:cubicBezTo>
                  <a:cubicBezTo>
                    <a:pt x="222" y="106"/>
                    <a:pt x="257" y="126"/>
                    <a:pt x="288" y="140"/>
                  </a:cubicBezTo>
                  <a:cubicBezTo>
                    <a:pt x="319" y="154"/>
                    <a:pt x="357" y="170"/>
                    <a:pt x="375" y="176"/>
                  </a:cubicBezTo>
                  <a:cubicBezTo>
                    <a:pt x="393" y="182"/>
                    <a:pt x="387" y="170"/>
                    <a:pt x="396" y="176"/>
                  </a:cubicBezTo>
                  <a:cubicBezTo>
                    <a:pt x="405" y="182"/>
                    <a:pt x="427" y="203"/>
                    <a:pt x="429" y="212"/>
                  </a:cubicBezTo>
                  <a:cubicBezTo>
                    <a:pt x="431" y="221"/>
                    <a:pt x="424" y="233"/>
                    <a:pt x="408" y="233"/>
                  </a:cubicBezTo>
                  <a:cubicBezTo>
                    <a:pt x="392" y="233"/>
                    <a:pt x="370" y="227"/>
                    <a:pt x="333" y="212"/>
                  </a:cubicBezTo>
                  <a:cubicBezTo>
                    <a:pt x="296" y="197"/>
                    <a:pt x="234" y="167"/>
                    <a:pt x="186" y="143"/>
                  </a:cubicBezTo>
                  <a:cubicBezTo>
                    <a:pt x="138" y="119"/>
                    <a:pt x="78" y="86"/>
                    <a:pt x="48" y="68"/>
                  </a:cubicBezTo>
                  <a:cubicBezTo>
                    <a:pt x="18" y="50"/>
                    <a:pt x="12" y="50"/>
                    <a:pt x="6" y="3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4" name="Freeform 12">
              <a:extLst>
                <a:ext uri="{FF2B5EF4-FFF2-40B4-BE49-F238E27FC236}">
                  <a16:creationId xmlns:a16="http://schemas.microsoft.com/office/drawing/2014/main" id="{AEB60907-EDA2-481F-0196-8A68D183765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2" y="87"/>
              <a:ext cx="396" cy="227"/>
            </a:xfrm>
            <a:custGeom>
              <a:avLst/>
              <a:gdLst>
                <a:gd name="T0" fmla="*/ 2 w 396"/>
                <a:gd name="T1" fmla="*/ 9 h 227"/>
                <a:gd name="T2" fmla="*/ 53 w 396"/>
                <a:gd name="T3" fmla="*/ 66 h 227"/>
                <a:gd name="T4" fmla="*/ 176 w 396"/>
                <a:gd name="T5" fmla="*/ 132 h 227"/>
                <a:gd name="T6" fmla="*/ 293 w 396"/>
                <a:gd name="T7" fmla="*/ 189 h 227"/>
                <a:gd name="T8" fmla="*/ 341 w 396"/>
                <a:gd name="T9" fmla="*/ 222 h 227"/>
                <a:gd name="T10" fmla="*/ 377 w 396"/>
                <a:gd name="T11" fmla="*/ 219 h 227"/>
                <a:gd name="T12" fmla="*/ 377 w 396"/>
                <a:gd name="T13" fmla="*/ 180 h 227"/>
                <a:gd name="T14" fmla="*/ 260 w 396"/>
                <a:gd name="T15" fmla="*/ 126 h 227"/>
                <a:gd name="T16" fmla="*/ 113 w 396"/>
                <a:gd name="T17" fmla="*/ 51 h 227"/>
                <a:gd name="T18" fmla="*/ 41 w 396"/>
                <a:gd name="T19" fmla="*/ 9 h 227"/>
                <a:gd name="T20" fmla="*/ 2 w 396"/>
                <a:gd name="T21" fmla="*/ 9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96" h="227">
                  <a:moveTo>
                    <a:pt x="2" y="9"/>
                  </a:moveTo>
                  <a:cubicBezTo>
                    <a:pt x="4" y="18"/>
                    <a:pt x="24" y="45"/>
                    <a:pt x="53" y="66"/>
                  </a:cubicBezTo>
                  <a:cubicBezTo>
                    <a:pt x="82" y="87"/>
                    <a:pt x="136" y="111"/>
                    <a:pt x="176" y="132"/>
                  </a:cubicBezTo>
                  <a:cubicBezTo>
                    <a:pt x="216" y="153"/>
                    <a:pt x="266" y="174"/>
                    <a:pt x="293" y="189"/>
                  </a:cubicBezTo>
                  <a:cubicBezTo>
                    <a:pt x="320" y="204"/>
                    <a:pt x="327" y="217"/>
                    <a:pt x="341" y="222"/>
                  </a:cubicBezTo>
                  <a:cubicBezTo>
                    <a:pt x="355" y="227"/>
                    <a:pt x="371" y="226"/>
                    <a:pt x="377" y="219"/>
                  </a:cubicBezTo>
                  <a:cubicBezTo>
                    <a:pt x="383" y="212"/>
                    <a:pt x="396" y="195"/>
                    <a:pt x="377" y="180"/>
                  </a:cubicBezTo>
                  <a:cubicBezTo>
                    <a:pt x="358" y="165"/>
                    <a:pt x="304" y="147"/>
                    <a:pt x="260" y="126"/>
                  </a:cubicBezTo>
                  <a:cubicBezTo>
                    <a:pt x="216" y="105"/>
                    <a:pt x="149" y="70"/>
                    <a:pt x="113" y="51"/>
                  </a:cubicBezTo>
                  <a:cubicBezTo>
                    <a:pt x="77" y="32"/>
                    <a:pt x="60" y="17"/>
                    <a:pt x="41" y="9"/>
                  </a:cubicBezTo>
                  <a:cubicBezTo>
                    <a:pt x="22" y="1"/>
                    <a:pt x="0" y="0"/>
                    <a:pt x="2" y="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5" name="Freeform 13">
              <a:extLst>
                <a:ext uri="{FF2B5EF4-FFF2-40B4-BE49-F238E27FC236}">
                  <a16:creationId xmlns:a16="http://schemas.microsoft.com/office/drawing/2014/main" id="{A60C0FFA-88CF-FA14-81AE-4F08AF9EE7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64" y="240"/>
              <a:ext cx="516" cy="223"/>
            </a:xfrm>
            <a:custGeom>
              <a:avLst/>
              <a:gdLst>
                <a:gd name="T0" fmla="*/ 3 w 516"/>
                <a:gd name="T1" fmla="*/ 10 h 223"/>
                <a:gd name="T2" fmla="*/ 105 w 516"/>
                <a:gd name="T3" fmla="*/ 97 h 223"/>
                <a:gd name="T4" fmla="*/ 243 w 516"/>
                <a:gd name="T5" fmla="*/ 178 h 223"/>
                <a:gd name="T6" fmla="*/ 357 w 516"/>
                <a:gd name="T7" fmla="*/ 217 h 223"/>
                <a:gd name="T8" fmla="*/ 498 w 516"/>
                <a:gd name="T9" fmla="*/ 214 h 223"/>
                <a:gd name="T10" fmla="*/ 468 w 516"/>
                <a:gd name="T11" fmla="*/ 187 h 223"/>
                <a:gd name="T12" fmla="*/ 309 w 516"/>
                <a:gd name="T13" fmla="*/ 136 h 223"/>
                <a:gd name="T14" fmla="*/ 123 w 516"/>
                <a:gd name="T15" fmla="*/ 34 h 223"/>
                <a:gd name="T16" fmla="*/ 3 w 516"/>
                <a:gd name="T17" fmla="*/ 10 h 2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16" h="223">
                  <a:moveTo>
                    <a:pt x="3" y="10"/>
                  </a:moveTo>
                  <a:cubicBezTo>
                    <a:pt x="0" y="20"/>
                    <a:pt x="65" y="69"/>
                    <a:pt x="105" y="97"/>
                  </a:cubicBezTo>
                  <a:cubicBezTo>
                    <a:pt x="145" y="125"/>
                    <a:pt x="201" y="158"/>
                    <a:pt x="243" y="178"/>
                  </a:cubicBezTo>
                  <a:cubicBezTo>
                    <a:pt x="285" y="198"/>
                    <a:pt x="315" y="211"/>
                    <a:pt x="357" y="217"/>
                  </a:cubicBezTo>
                  <a:cubicBezTo>
                    <a:pt x="399" y="223"/>
                    <a:pt x="480" y="219"/>
                    <a:pt x="498" y="214"/>
                  </a:cubicBezTo>
                  <a:cubicBezTo>
                    <a:pt x="516" y="209"/>
                    <a:pt x="499" y="200"/>
                    <a:pt x="468" y="187"/>
                  </a:cubicBezTo>
                  <a:cubicBezTo>
                    <a:pt x="437" y="174"/>
                    <a:pt x="366" y="161"/>
                    <a:pt x="309" y="136"/>
                  </a:cubicBezTo>
                  <a:cubicBezTo>
                    <a:pt x="252" y="111"/>
                    <a:pt x="172" y="54"/>
                    <a:pt x="123" y="34"/>
                  </a:cubicBezTo>
                  <a:cubicBezTo>
                    <a:pt x="74" y="14"/>
                    <a:pt x="6" y="0"/>
                    <a:pt x="3" y="1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6" name="Freeform 14">
              <a:extLst>
                <a:ext uri="{FF2B5EF4-FFF2-40B4-BE49-F238E27FC236}">
                  <a16:creationId xmlns:a16="http://schemas.microsoft.com/office/drawing/2014/main" id="{D3D2ADDB-0C7E-20D1-EE5E-B157B193EF9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723" y="324"/>
              <a:ext cx="414" cy="100"/>
            </a:xfrm>
            <a:custGeom>
              <a:avLst/>
              <a:gdLst>
                <a:gd name="T0" fmla="*/ 69 w 414"/>
                <a:gd name="T1" fmla="*/ 60 h 100"/>
                <a:gd name="T2" fmla="*/ 12 w 414"/>
                <a:gd name="T3" fmla="*/ 42 h 100"/>
                <a:gd name="T4" fmla="*/ 3 w 414"/>
                <a:gd name="T5" fmla="*/ 15 h 100"/>
                <a:gd name="T6" fmla="*/ 30 w 414"/>
                <a:gd name="T7" fmla="*/ 0 h 100"/>
                <a:gd name="T8" fmla="*/ 117 w 414"/>
                <a:gd name="T9" fmla="*/ 18 h 100"/>
                <a:gd name="T10" fmla="*/ 243 w 414"/>
                <a:gd name="T11" fmla="*/ 48 h 100"/>
                <a:gd name="T12" fmla="*/ 387 w 414"/>
                <a:gd name="T13" fmla="*/ 48 h 100"/>
                <a:gd name="T14" fmla="*/ 408 w 414"/>
                <a:gd name="T15" fmla="*/ 54 h 100"/>
                <a:gd name="T16" fmla="*/ 381 w 414"/>
                <a:gd name="T17" fmla="*/ 87 h 100"/>
                <a:gd name="T18" fmla="*/ 318 w 414"/>
                <a:gd name="T19" fmla="*/ 99 h 100"/>
                <a:gd name="T20" fmla="*/ 195 w 414"/>
                <a:gd name="T21" fmla="*/ 93 h 100"/>
                <a:gd name="T22" fmla="*/ 69 w 414"/>
                <a:gd name="T23" fmla="*/ 6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4" h="100">
                  <a:moveTo>
                    <a:pt x="69" y="60"/>
                  </a:moveTo>
                  <a:cubicBezTo>
                    <a:pt x="39" y="52"/>
                    <a:pt x="23" y="49"/>
                    <a:pt x="12" y="42"/>
                  </a:cubicBezTo>
                  <a:cubicBezTo>
                    <a:pt x="1" y="35"/>
                    <a:pt x="0" y="22"/>
                    <a:pt x="3" y="15"/>
                  </a:cubicBezTo>
                  <a:cubicBezTo>
                    <a:pt x="6" y="8"/>
                    <a:pt x="11" y="0"/>
                    <a:pt x="30" y="0"/>
                  </a:cubicBezTo>
                  <a:cubicBezTo>
                    <a:pt x="49" y="0"/>
                    <a:pt x="82" y="10"/>
                    <a:pt x="117" y="18"/>
                  </a:cubicBezTo>
                  <a:cubicBezTo>
                    <a:pt x="152" y="26"/>
                    <a:pt x="198" y="43"/>
                    <a:pt x="243" y="48"/>
                  </a:cubicBezTo>
                  <a:cubicBezTo>
                    <a:pt x="288" y="53"/>
                    <a:pt x="360" y="47"/>
                    <a:pt x="387" y="48"/>
                  </a:cubicBezTo>
                  <a:cubicBezTo>
                    <a:pt x="414" y="49"/>
                    <a:pt x="409" y="48"/>
                    <a:pt x="408" y="54"/>
                  </a:cubicBezTo>
                  <a:cubicBezTo>
                    <a:pt x="407" y="60"/>
                    <a:pt x="396" y="80"/>
                    <a:pt x="381" y="87"/>
                  </a:cubicBezTo>
                  <a:cubicBezTo>
                    <a:pt x="366" y="94"/>
                    <a:pt x="349" y="98"/>
                    <a:pt x="318" y="99"/>
                  </a:cubicBezTo>
                  <a:cubicBezTo>
                    <a:pt x="287" y="100"/>
                    <a:pt x="237" y="99"/>
                    <a:pt x="195" y="93"/>
                  </a:cubicBezTo>
                  <a:cubicBezTo>
                    <a:pt x="153" y="87"/>
                    <a:pt x="99" y="68"/>
                    <a:pt x="69" y="6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7" name="Freeform 15">
              <a:extLst>
                <a:ext uri="{FF2B5EF4-FFF2-40B4-BE49-F238E27FC236}">
                  <a16:creationId xmlns:a16="http://schemas.microsoft.com/office/drawing/2014/main" id="{38EFECC7-0E2A-019D-2727-70F6C4FEB5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165" y="375"/>
              <a:ext cx="150" cy="72"/>
            </a:xfrm>
            <a:custGeom>
              <a:avLst/>
              <a:gdLst>
                <a:gd name="T0" fmla="*/ 3 w 150"/>
                <a:gd name="T1" fmla="*/ 67 h 72"/>
                <a:gd name="T2" fmla="*/ 84 w 150"/>
                <a:gd name="T3" fmla="*/ 19 h 72"/>
                <a:gd name="T4" fmla="*/ 123 w 150"/>
                <a:gd name="T5" fmla="*/ 1 h 72"/>
                <a:gd name="T6" fmla="*/ 150 w 150"/>
                <a:gd name="T7" fmla="*/ 22 h 72"/>
                <a:gd name="T8" fmla="*/ 123 w 150"/>
                <a:gd name="T9" fmla="*/ 55 h 72"/>
                <a:gd name="T10" fmla="*/ 90 w 150"/>
                <a:gd name="T11" fmla="*/ 70 h 72"/>
                <a:gd name="T12" fmla="*/ 0 w 150"/>
                <a:gd name="T13" fmla="*/ 67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0" h="72">
                  <a:moveTo>
                    <a:pt x="3" y="67"/>
                  </a:moveTo>
                  <a:cubicBezTo>
                    <a:pt x="16" y="59"/>
                    <a:pt x="64" y="30"/>
                    <a:pt x="84" y="19"/>
                  </a:cubicBezTo>
                  <a:cubicBezTo>
                    <a:pt x="104" y="8"/>
                    <a:pt x="112" y="0"/>
                    <a:pt x="123" y="1"/>
                  </a:cubicBezTo>
                  <a:cubicBezTo>
                    <a:pt x="134" y="2"/>
                    <a:pt x="150" y="13"/>
                    <a:pt x="150" y="22"/>
                  </a:cubicBezTo>
                  <a:cubicBezTo>
                    <a:pt x="150" y="31"/>
                    <a:pt x="133" y="47"/>
                    <a:pt x="123" y="55"/>
                  </a:cubicBezTo>
                  <a:cubicBezTo>
                    <a:pt x="113" y="63"/>
                    <a:pt x="110" y="68"/>
                    <a:pt x="90" y="70"/>
                  </a:cubicBezTo>
                  <a:cubicBezTo>
                    <a:pt x="70" y="72"/>
                    <a:pt x="35" y="69"/>
                    <a:pt x="0" y="67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8" name="Freeform 16">
              <a:extLst>
                <a:ext uri="{FF2B5EF4-FFF2-40B4-BE49-F238E27FC236}">
                  <a16:creationId xmlns:a16="http://schemas.microsoft.com/office/drawing/2014/main" id="{7FA24722-FECA-D9E3-C74C-B7433D7F19C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63" y="267"/>
              <a:ext cx="148" cy="91"/>
            </a:xfrm>
            <a:custGeom>
              <a:avLst/>
              <a:gdLst>
                <a:gd name="T0" fmla="*/ 1 w 148"/>
                <a:gd name="T1" fmla="*/ 69 h 91"/>
                <a:gd name="T2" fmla="*/ 25 w 148"/>
                <a:gd name="T3" fmla="*/ 51 h 91"/>
                <a:gd name="T4" fmla="*/ 100 w 148"/>
                <a:gd name="T5" fmla="*/ 9 h 91"/>
                <a:gd name="T6" fmla="*/ 133 w 148"/>
                <a:gd name="T7" fmla="*/ 3 h 91"/>
                <a:gd name="T8" fmla="*/ 136 w 148"/>
                <a:gd name="T9" fmla="*/ 27 h 91"/>
                <a:gd name="T10" fmla="*/ 61 w 148"/>
                <a:gd name="T11" fmla="*/ 75 h 91"/>
                <a:gd name="T12" fmla="*/ 19 w 148"/>
                <a:gd name="T13" fmla="*/ 90 h 91"/>
                <a:gd name="T14" fmla="*/ 1 w 148"/>
                <a:gd name="T15" fmla="*/ 69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8" h="91">
                  <a:moveTo>
                    <a:pt x="1" y="69"/>
                  </a:moveTo>
                  <a:cubicBezTo>
                    <a:pt x="2" y="63"/>
                    <a:pt x="9" y="61"/>
                    <a:pt x="25" y="51"/>
                  </a:cubicBezTo>
                  <a:cubicBezTo>
                    <a:pt x="41" y="41"/>
                    <a:pt x="82" y="17"/>
                    <a:pt x="100" y="9"/>
                  </a:cubicBezTo>
                  <a:cubicBezTo>
                    <a:pt x="118" y="1"/>
                    <a:pt x="127" y="0"/>
                    <a:pt x="133" y="3"/>
                  </a:cubicBezTo>
                  <a:cubicBezTo>
                    <a:pt x="139" y="6"/>
                    <a:pt x="148" y="15"/>
                    <a:pt x="136" y="27"/>
                  </a:cubicBezTo>
                  <a:cubicBezTo>
                    <a:pt x="124" y="39"/>
                    <a:pt x="80" y="65"/>
                    <a:pt x="61" y="75"/>
                  </a:cubicBezTo>
                  <a:cubicBezTo>
                    <a:pt x="42" y="85"/>
                    <a:pt x="29" y="91"/>
                    <a:pt x="19" y="90"/>
                  </a:cubicBezTo>
                  <a:cubicBezTo>
                    <a:pt x="9" y="89"/>
                    <a:pt x="0" y="75"/>
                    <a:pt x="1" y="6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29" name="Freeform 17">
              <a:extLst>
                <a:ext uri="{FF2B5EF4-FFF2-40B4-BE49-F238E27FC236}">
                  <a16:creationId xmlns:a16="http://schemas.microsoft.com/office/drawing/2014/main" id="{F14392E0-EDC8-DB47-8DFE-D43EC30A8F0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80" y="58"/>
              <a:ext cx="938" cy="158"/>
            </a:xfrm>
            <a:custGeom>
              <a:avLst/>
              <a:gdLst>
                <a:gd name="T0" fmla="*/ 172 w 938"/>
                <a:gd name="T1" fmla="*/ 86 h 158"/>
                <a:gd name="T2" fmla="*/ 61 w 938"/>
                <a:gd name="T3" fmla="*/ 137 h 158"/>
                <a:gd name="T4" fmla="*/ 16 w 938"/>
                <a:gd name="T5" fmla="*/ 155 h 158"/>
                <a:gd name="T6" fmla="*/ 7 w 938"/>
                <a:gd name="T7" fmla="*/ 122 h 158"/>
                <a:gd name="T8" fmla="*/ 58 w 938"/>
                <a:gd name="T9" fmla="*/ 80 h 158"/>
                <a:gd name="T10" fmla="*/ 172 w 938"/>
                <a:gd name="T11" fmla="*/ 38 h 158"/>
                <a:gd name="T12" fmla="*/ 304 w 938"/>
                <a:gd name="T13" fmla="*/ 11 h 158"/>
                <a:gd name="T14" fmla="*/ 463 w 938"/>
                <a:gd name="T15" fmla="*/ 2 h 158"/>
                <a:gd name="T16" fmla="*/ 631 w 938"/>
                <a:gd name="T17" fmla="*/ 23 h 158"/>
                <a:gd name="T18" fmla="*/ 796 w 938"/>
                <a:gd name="T19" fmla="*/ 53 h 158"/>
                <a:gd name="T20" fmla="*/ 841 w 938"/>
                <a:gd name="T21" fmla="*/ 47 h 158"/>
                <a:gd name="T22" fmla="*/ 907 w 938"/>
                <a:gd name="T23" fmla="*/ 71 h 158"/>
                <a:gd name="T24" fmla="*/ 919 w 938"/>
                <a:gd name="T25" fmla="*/ 101 h 158"/>
                <a:gd name="T26" fmla="*/ 793 w 938"/>
                <a:gd name="T27" fmla="*/ 98 h 158"/>
                <a:gd name="T28" fmla="*/ 634 w 938"/>
                <a:gd name="T29" fmla="*/ 62 h 158"/>
                <a:gd name="T30" fmla="*/ 439 w 938"/>
                <a:gd name="T31" fmla="*/ 38 h 158"/>
                <a:gd name="T32" fmla="*/ 238 w 938"/>
                <a:gd name="T33" fmla="*/ 59 h 158"/>
                <a:gd name="T34" fmla="*/ 172 w 938"/>
                <a:gd name="T35" fmla="*/ 86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938" h="158">
                  <a:moveTo>
                    <a:pt x="172" y="86"/>
                  </a:moveTo>
                  <a:cubicBezTo>
                    <a:pt x="142" y="99"/>
                    <a:pt x="87" y="126"/>
                    <a:pt x="61" y="137"/>
                  </a:cubicBezTo>
                  <a:cubicBezTo>
                    <a:pt x="35" y="148"/>
                    <a:pt x="25" y="158"/>
                    <a:pt x="16" y="155"/>
                  </a:cubicBezTo>
                  <a:cubicBezTo>
                    <a:pt x="7" y="152"/>
                    <a:pt x="0" y="134"/>
                    <a:pt x="7" y="122"/>
                  </a:cubicBezTo>
                  <a:cubicBezTo>
                    <a:pt x="14" y="110"/>
                    <a:pt x="31" y="94"/>
                    <a:pt x="58" y="80"/>
                  </a:cubicBezTo>
                  <a:cubicBezTo>
                    <a:pt x="85" y="66"/>
                    <a:pt x="131" y="49"/>
                    <a:pt x="172" y="38"/>
                  </a:cubicBezTo>
                  <a:cubicBezTo>
                    <a:pt x="213" y="27"/>
                    <a:pt x="256" y="17"/>
                    <a:pt x="304" y="11"/>
                  </a:cubicBezTo>
                  <a:cubicBezTo>
                    <a:pt x="352" y="5"/>
                    <a:pt x="409" y="0"/>
                    <a:pt x="463" y="2"/>
                  </a:cubicBezTo>
                  <a:cubicBezTo>
                    <a:pt x="517" y="4"/>
                    <a:pt x="576" y="15"/>
                    <a:pt x="631" y="23"/>
                  </a:cubicBezTo>
                  <a:cubicBezTo>
                    <a:pt x="686" y="31"/>
                    <a:pt x="761" y="49"/>
                    <a:pt x="796" y="53"/>
                  </a:cubicBezTo>
                  <a:cubicBezTo>
                    <a:pt x="831" y="57"/>
                    <a:pt x="823" y="44"/>
                    <a:pt x="841" y="47"/>
                  </a:cubicBezTo>
                  <a:cubicBezTo>
                    <a:pt x="859" y="50"/>
                    <a:pt x="894" y="62"/>
                    <a:pt x="907" y="71"/>
                  </a:cubicBezTo>
                  <a:cubicBezTo>
                    <a:pt x="920" y="80"/>
                    <a:pt x="938" y="97"/>
                    <a:pt x="919" y="101"/>
                  </a:cubicBezTo>
                  <a:cubicBezTo>
                    <a:pt x="900" y="105"/>
                    <a:pt x="840" y="104"/>
                    <a:pt x="793" y="98"/>
                  </a:cubicBezTo>
                  <a:cubicBezTo>
                    <a:pt x="746" y="92"/>
                    <a:pt x="693" y="72"/>
                    <a:pt x="634" y="62"/>
                  </a:cubicBezTo>
                  <a:cubicBezTo>
                    <a:pt x="575" y="52"/>
                    <a:pt x="505" y="38"/>
                    <a:pt x="439" y="38"/>
                  </a:cubicBezTo>
                  <a:cubicBezTo>
                    <a:pt x="373" y="38"/>
                    <a:pt x="284" y="51"/>
                    <a:pt x="238" y="59"/>
                  </a:cubicBezTo>
                  <a:cubicBezTo>
                    <a:pt x="192" y="67"/>
                    <a:pt x="202" y="73"/>
                    <a:pt x="172" y="8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0" name="Freeform 18">
              <a:extLst>
                <a:ext uri="{FF2B5EF4-FFF2-40B4-BE49-F238E27FC236}">
                  <a16:creationId xmlns:a16="http://schemas.microsoft.com/office/drawing/2014/main" id="{B82E5AE2-E059-018C-7AC7-89F2270D0F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86" y="145"/>
              <a:ext cx="372" cy="98"/>
            </a:xfrm>
            <a:custGeom>
              <a:avLst/>
              <a:gdLst>
                <a:gd name="T0" fmla="*/ 18 w 372"/>
                <a:gd name="T1" fmla="*/ 47 h 98"/>
                <a:gd name="T2" fmla="*/ 141 w 372"/>
                <a:gd name="T3" fmla="*/ 17 h 98"/>
                <a:gd name="T4" fmla="*/ 246 w 372"/>
                <a:gd name="T5" fmla="*/ 2 h 98"/>
                <a:gd name="T6" fmla="*/ 351 w 372"/>
                <a:gd name="T7" fmla="*/ 5 h 98"/>
                <a:gd name="T8" fmla="*/ 372 w 372"/>
                <a:gd name="T9" fmla="*/ 23 h 98"/>
                <a:gd name="T10" fmla="*/ 354 w 372"/>
                <a:gd name="T11" fmla="*/ 44 h 98"/>
                <a:gd name="T12" fmla="*/ 264 w 372"/>
                <a:gd name="T13" fmla="*/ 50 h 98"/>
                <a:gd name="T14" fmla="*/ 168 w 372"/>
                <a:gd name="T15" fmla="*/ 53 h 98"/>
                <a:gd name="T16" fmla="*/ 72 w 372"/>
                <a:gd name="T17" fmla="*/ 77 h 98"/>
                <a:gd name="T18" fmla="*/ 15 w 372"/>
                <a:gd name="T19" fmla="*/ 95 h 98"/>
                <a:gd name="T20" fmla="*/ 0 w 372"/>
                <a:gd name="T21" fmla="*/ 56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72" h="98">
                  <a:moveTo>
                    <a:pt x="18" y="47"/>
                  </a:moveTo>
                  <a:cubicBezTo>
                    <a:pt x="60" y="36"/>
                    <a:pt x="103" y="25"/>
                    <a:pt x="141" y="17"/>
                  </a:cubicBezTo>
                  <a:cubicBezTo>
                    <a:pt x="179" y="9"/>
                    <a:pt x="211" y="4"/>
                    <a:pt x="246" y="2"/>
                  </a:cubicBezTo>
                  <a:cubicBezTo>
                    <a:pt x="281" y="0"/>
                    <a:pt x="330" y="1"/>
                    <a:pt x="351" y="5"/>
                  </a:cubicBezTo>
                  <a:cubicBezTo>
                    <a:pt x="372" y="9"/>
                    <a:pt x="372" y="17"/>
                    <a:pt x="372" y="23"/>
                  </a:cubicBezTo>
                  <a:cubicBezTo>
                    <a:pt x="372" y="29"/>
                    <a:pt x="372" y="40"/>
                    <a:pt x="354" y="44"/>
                  </a:cubicBezTo>
                  <a:cubicBezTo>
                    <a:pt x="336" y="48"/>
                    <a:pt x="295" y="49"/>
                    <a:pt x="264" y="50"/>
                  </a:cubicBezTo>
                  <a:cubicBezTo>
                    <a:pt x="233" y="51"/>
                    <a:pt x="200" y="49"/>
                    <a:pt x="168" y="53"/>
                  </a:cubicBezTo>
                  <a:cubicBezTo>
                    <a:pt x="136" y="57"/>
                    <a:pt x="98" y="70"/>
                    <a:pt x="72" y="77"/>
                  </a:cubicBezTo>
                  <a:cubicBezTo>
                    <a:pt x="46" y="84"/>
                    <a:pt x="27" y="98"/>
                    <a:pt x="15" y="95"/>
                  </a:cubicBezTo>
                  <a:cubicBezTo>
                    <a:pt x="3" y="92"/>
                    <a:pt x="1" y="74"/>
                    <a:pt x="0" y="56"/>
                  </a:cubicBez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1" name="Freeform 19">
              <a:extLst>
                <a:ext uri="{FF2B5EF4-FFF2-40B4-BE49-F238E27FC236}">
                  <a16:creationId xmlns:a16="http://schemas.microsoft.com/office/drawing/2014/main" id="{A3779C14-1179-DEE4-99FE-87B8775879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618" y="308"/>
              <a:ext cx="318" cy="158"/>
            </a:xfrm>
            <a:custGeom>
              <a:avLst/>
              <a:gdLst>
                <a:gd name="T0" fmla="*/ 0 w 318"/>
                <a:gd name="T1" fmla="*/ 158 h 158"/>
                <a:gd name="T2" fmla="*/ 12 w 318"/>
                <a:gd name="T3" fmla="*/ 137 h 158"/>
                <a:gd name="T4" fmla="*/ 162 w 318"/>
                <a:gd name="T5" fmla="*/ 71 h 158"/>
                <a:gd name="T6" fmla="*/ 249 w 318"/>
                <a:gd name="T7" fmla="*/ 20 h 158"/>
                <a:gd name="T8" fmla="*/ 285 w 318"/>
                <a:gd name="T9" fmla="*/ 2 h 158"/>
                <a:gd name="T10" fmla="*/ 309 w 318"/>
                <a:gd name="T11" fmla="*/ 11 h 158"/>
                <a:gd name="T12" fmla="*/ 303 w 318"/>
                <a:gd name="T13" fmla="*/ 47 h 158"/>
                <a:gd name="T14" fmla="*/ 219 w 318"/>
                <a:gd name="T15" fmla="*/ 89 h 158"/>
                <a:gd name="T16" fmla="*/ 108 w 318"/>
                <a:gd name="T17" fmla="*/ 140 h 158"/>
                <a:gd name="T18" fmla="*/ 57 w 318"/>
                <a:gd name="T19" fmla="*/ 152 h 158"/>
                <a:gd name="T20" fmla="*/ 0 w 318"/>
                <a:gd name="T21" fmla="*/ 158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18" h="158">
                  <a:moveTo>
                    <a:pt x="0" y="158"/>
                  </a:moveTo>
                  <a:lnTo>
                    <a:pt x="12" y="137"/>
                  </a:lnTo>
                  <a:cubicBezTo>
                    <a:pt x="39" y="123"/>
                    <a:pt x="122" y="90"/>
                    <a:pt x="162" y="71"/>
                  </a:cubicBezTo>
                  <a:cubicBezTo>
                    <a:pt x="202" y="52"/>
                    <a:pt x="229" y="31"/>
                    <a:pt x="249" y="20"/>
                  </a:cubicBezTo>
                  <a:cubicBezTo>
                    <a:pt x="269" y="9"/>
                    <a:pt x="275" y="4"/>
                    <a:pt x="285" y="2"/>
                  </a:cubicBezTo>
                  <a:cubicBezTo>
                    <a:pt x="295" y="0"/>
                    <a:pt x="306" y="4"/>
                    <a:pt x="309" y="11"/>
                  </a:cubicBezTo>
                  <a:cubicBezTo>
                    <a:pt x="312" y="18"/>
                    <a:pt x="318" y="34"/>
                    <a:pt x="303" y="47"/>
                  </a:cubicBezTo>
                  <a:cubicBezTo>
                    <a:pt x="288" y="60"/>
                    <a:pt x="252" y="74"/>
                    <a:pt x="219" y="89"/>
                  </a:cubicBezTo>
                  <a:cubicBezTo>
                    <a:pt x="186" y="104"/>
                    <a:pt x="135" y="130"/>
                    <a:pt x="108" y="140"/>
                  </a:cubicBezTo>
                  <a:cubicBezTo>
                    <a:pt x="81" y="150"/>
                    <a:pt x="74" y="150"/>
                    <a:pt x="57" y="152"/>
                  </a:cubicBezTo>
                  <a:cubicBezTo>
                    <a:pt x="40" y="154"/>
                    <a:pt x="23" y="154"/>
                    <a:pt x="0" y="15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2" name="Freeform 20">
              <a:extLst>
                <a:ext uri="{FF2B5EF4-FFF2-40B4-BE49-F238E27FC236}">
                  <a16:creationId xmlns:a16="http://schemas.microsoft.com/office/drawing/2014/main" id="{824C4A2A-2685-80F2-5A75-2BC6560E92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13" y="291"/>
              <a:ext cx="380" cy="174"/>
            </a:xfrm>
            <a:custGeom>
              <a:avLst/>
              <a:gdLst>
                <a:gd name="T0" fmla="*/ 3 w 380"/>
                <a:gd name="T1" fmla="*/ 165 h 174"/>
                <a:gd name="T2" fmla="*/ 129 w 380"/>
                <a:gd name="T3" fmla="*/ 93 h 174"/>
                <a:gd name="T4" fmla="*/ 261 w 380"/>
                <a:gd name="T5" fmla="*/ 30 h 174"/>
                <a:gd name="T6" fmla="*/ 351 w 380"/>
                <a:gd name="T7" fmla="*/ 0 h 174"/>
                <a:gd name="T8" fmla="*/ 378 w 380"/>
                <a:gd name="T9" fmla="*/ 27 h 174"/>
                <a:gd name="T10" fmla="*/ 336 w 380"/>
                <a:gd name="T11" fmla="*/ 51 h 174"/>
                <a:gd name="T12" fmla="*/ 291 w 380"/>
                <a:gd name="T13" fmla="*/ 60 h 174"/>
                <a:gd name="T14" fmla="*/ 240 w 380"/>
                <a:gd name="T15" fmla="*/ 75 h 174"/>
                <a:gd name="T16" fmla="*/ 189 w 380"/>
                <a:gd name="T17" fmla="*/ 120 h 174"/>
                <a:gd name="T18" fmla="*/ 102 w 380"/>
                <a:gd name="T19" fmla="*/ 174 h 174"/>
                <a:gd name="T20" fmla="*/ 0 w 380"/>
                <a:gd name="T21" fmla="*/ 16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80" h="174">
                  <a:moveTo>
                    <a:pt x="3" y="165"/>
                  </a:moveTo>
                  <a:cubicBezTo>
                    <a:pt x="24" y="153"/>
                    <a:pt x="86" y="115"/>
                    <a:pt x="129" y="93"/>
                  </a:cubicBezTo>
                  <a:cubicBezTo>
                    <a:pt x="172" y="71"/>
                    <a:pt x="224" y="45"/>
                    <a:pt x="261" y="30"/>
                  </a:cubicBezTo>
                  <a:cubicBezTo>
                    <a:pt x="298" y="15"/>
                    <a:pt x="332" y="0"/>
                    <a:pt x="351" y="0"/>
                  </a:cubicBezTo>
                  <a:cubicBezTo>
                    <a:pt x="370" y="0"/>
                    <a:pt x="380" y="19"/>
                    <a:pt x="378" y="27"/>
                  </a:cubicBezTo>
                  <a:cubicBezTo>
                    <a:pt x="376" y="35"/>
                    <a:pt x="350" y="46"/>
                    <a:pt x="336" y="51"/>
                  </a:cubicBezTo>
                  <a:cubicBezTo>
                    <a:pt x="322" y="56"/>
                    <a:pt x="307" y="56"/>
                    <a:pt x="291" y="60"/>
                  </a:cubicBezTo>
                  <a:cubicBezTo>
                    <a:pt x="275" y="64"/>
                    <a:pt x="257" y="65"/>
                    <a:pt x="240" y="75"/>
                  </a:cubicBezTo>
                  <a:cubicBezTo>
                    <a:pt x="223" y="85"/>
                    <a:pt x="212" y="104"/>
                    <a:pt x="189" y="120"/>
                  </a:cubicBezTo>
                  <a:cubicBezTo>
                    <a:pt x="166" y="136"/>
                    <a:pt x="133" y="167"/>
                    <a:pt x="102" y="174"/>
                  </a:cubicBezTo>
                  <a:lnTo>
                    <a:pt x="0" y="162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3" name="Freeform 21">
              <a:extLst>
                <a:ext uri="{FF2B5EF4-FFF2-40B4-BE49-F238E27FC236}">
                  <a16:creationId xmlns:a16="http://schemas.microsoft.com/office/drawing/2014/main" id="{7427D30D-6718-D79A-0FCB-6E99394BBEC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178" y="187"/>
              <a:ext cx="523" cy="69"/>
            </a:xfrm>
            <a:custGeom>
              <a:avLst/>
              <a:gdLst>
                <a:gd name="T0" fmla="*/ 84 w 523"/>
                <a:gd name="T1" fmla="*/ 11 h 69"/>
                <a:gd name="T2" fmla="*/ 27 w 523"/>
                <a:gd name="T3" fmla="*/ 5 h 69"/>
                <a:gd name="T4" fmla="*/ 9 w 523"/>
                <a:gd name="T5" fmla="*/ 35 h 69"/>
                <a:gd name="T6" fmla="*/ 81 w 523"/>
                <a:gd name="T7" fmla="*/ 56 h 69"/>
                <a:gd name="T8" fmla="*/ 255 w 523"/>
                <a:gd name="T9" fmla="*/ 68 h 69"/>
                <a:gd name="T10" fmla="*/ 432 w 523"/>
                <a:gd name="T11" fmla="*/ 50 h 69"/>
                <a:gd name="T12" fmla="*/ 513 w 523"/>
                <a:gd name="T13" fmla="*/ 5 h 69"/>
                <a:gd name="T14" fmla="*/ 372 w 523"/>
                <a:gd name="T15" fmla="*/ 20 h 69"/>
                <a:gd name="T16" fmla="*/ 141 w 523"/>
                <a:gd name="T17" fmla="*/ 14 h 69"/>
                <a:gd name="T18" fmla="*/ 84 w 523"/>
                <a:gd name="T19" fmla="*/ 11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23" h="69">
                  <a:moveTo>
                    <a:pt x="84" y="11"/>
                  </a:moveTo>
                  <a:cubicBezTo>
                    <a:pt x="65" y="9"/>
                    <a:pt x="40" y="1"/>
                    <a:pt x="27" y="5"/>
                  </a:cubicBezTo>
                  <a:cubicBezTo>
                    <a:pt x="14" y="9"/>
                    <a:pt x="0" y="27"/>
                    <a:pt x="9" y="35"/>
                  </a:cubicBezTo>
                  <a:cubicBezTo>
                    <a:pt x="18" y="43"/>
                    <a:pt x="40" y="51"/>
                    <a:pt x="81" y="56"/>
                  </a:cubicBezTo>
                  <a:cubicBezTo>
                    <a:pt x="122" y="61"/>
                    <a:pt x="197" y="69"/>
                    <a:pt x="255" y="68"/>
                  </a:cubicBezTo>
                  <a:cubicBezTo>
                    <a:pt x="313" y="67"/>
                    <a:pt x="389" y="60"/>
                    <a:pt x="432" y="50"/>
                  </a:cubicBezTo>
                  <a:cubicBezTo>
                    <a:pt x="475" y="40"/>
                    <a:pt x="523" y="10"/>
                    <a:pt x="513" y="5"/>
                  </a:cubicBezTo>
                  <a:cubicBezTo>
                    <a:pt x="503" y="0"/>
                    <a:pt x="434" y="19"/>
                    <a:pt x="372" y="20"/>
                  </a:cubicBezTo>
                  <a:cubicBezTo>
                    <a:pt x="310" y="21"/>
                    <a:pt x="189" y="15"/>
                    <a:pt x="141" y="14"/>
                  </a:cubicBezTo>
                  <a:cubicBezTo>
                    <a:pt x="93" y="13"/>
                    <a:pt x="103" y="13"/>
                    <a:pt x="84" y="11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4" name="Freeform 22">
              <a:extLst>
                <a:ext uri="{FF2B5EF4-FFF2-40B4-BE49-F238E27FC236}">
                  <a16:creationId xmlns:a16="http://schemas.microsoft.com/office/drawing/2014/main" id="{B9A0DA83-D61E-2C95-BE0F-01315C07F6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689" y="186"/>
              <a:ext cx="537" cy="120"/>
            </a:xfrm>
            <a:custGeom>
              <a:avLst/>
              <a:gdLst>
                <a:gd name="T0" fmla="*/ 23 w 537"/>
                <a:gd name="T1" fmla="*/ 6 h 120"/>
                <a:gd name="T2" fmla="*/ 188 w 537"/>
                <a:gd name="T3" fmla="*/ 3 h 120"/>
                <a:gd name="T4" fmla="*/ 323 w 537"/>
                <a:gd name="T5" fmla="*/ 27 h 120"/>
                <a:gd name="T6" fmla="*/ 464 w 537"/>
                <a:gd name="T7" fmla="*/ 69 h 120"/>
                <a:gd name="T8" fmla="*/ 521 w 537"/>
                <a:gd name="T9" fmla="*/ 90 h 120"/>
                <a:gd name="T10" fmla="*/ 533 w 537"/>
                <a:gd name="T11" fmla="*/ 105 h 120"/>
                <a:gd name="T12" fmla="*/ 497 w 537"/>
                <a:gd name="T13" fmla="*/ 120 h 120"/>
                <a:gd name="T14" fmla="*/ 452 w 537"/>
                <a:gd name="T15" fmla="*/ 108 h 120"/>
                <a:gd name="T16" fmla="*/ 350 w 537"/>
                <a:gd name="T17" fmla="*/ 72 h 120"/>
                <a:gd name="T18" fmla="*/ 158 w 537"/>
                <a:gd name="T19" fmla="*/ 39 h 120"/>
                <a:gd name="T20" fmla="*/ 50 w 537"/>
                <a:gd name="T21" fmla="*/ 39 h 120"/>
                <a:gd name="T22" fmla="*/ 23 w 537"/>
                <a:gd name="T23" fmla="*/ 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37" h="120">
                  <a:moveTo>
                    <a:pt x="23" y="6"/>
                  </a:moveTo>
                  <a:cubicBezTo>
                    <a:pt x="46" y="0"/>
                    <a:pt x="138" y="0"/>
                    <a:pt x="188" y="3"/>
                  </a:cubicBezTo>
                  <a:cubicBezTo>
                    <a:pt x="238" y="6"/>
                    <a:pt x="277" y="16"/>
                    <a:pt x="323" y="27"/>
                  </a:cubicBezTo>
                  <a:cubicBezTo>
                    <a:pt x="369" y="38"/>
                    <a:pt x="431" y="59"/>
                    <a:pt x="464" y="69"/>
                  </a:cubicBezTo>
                  <a:cubicBezTo>
                    <a:pt x="497" y="79"/>
                    <a:pt x="509" y="84"/>
                    <a:pt x="521" y="90"/>
                  </a:cubicBezTo>
                  <a:cubicBezTo>
                    <a:pt x="533" y="96"/>
                    <a:pt x="537" y="100"/>
                    <a:pt x="533" y="105"/>
                  </a:cubicBezTo>
                  <a:cubicBezTo>
                    <a:pt x="529" y="110"/>
                    <a:pt x="510" y="120"/>
                    <a:pt x="497" y="120"/>
                  </a:cubicBezTo>
                  <a:cubicBezTo>
                    <a:pt x="484" y="120"/>
                    <a:pt x="476" y="116"/>
                    <a:pt x="452" y="108"/>
                  </a:cubicBezTo>
                  <a:cubicBezTo>
                    <a:pt x="428" y="100"/>
                    <a:pt x="399" y="84"/>
                    <a:pt x="350" y="72"/>
                  </a:cubicBezTo>
                  <a:cubicBezTo>
                    <a:pt x="301" y="60"/>
                    <a:pt x="208" y="45"/>
                    <a:pt x="158" y="39"/>
                  </a:cubicBezTo>
                  <a:cubicBezTo>
                    <a:pt x="108" y="33"/>
                    <a:pt x="72" y="43"/>
                    <a:pt x="50" y="39"/>
                  </a:cubicBezTo>
                  <a:cubicBezTo>
                    <a:pt x="28" y="35"/>
                    <a:pt x="0" y="12"/>
                    <a:pt x="23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5" name="Freeform 23">
              <a:extLst>
                <a:ext uri="{FF2B5EF4-FFF2-40B4-BE49-F238E27FC236}">
                  <a16:creationId xmlns:a16="http://schemas.microsoft.com/office/drawing/2014/main" id="{3155BDBB-8574-5434-F507-3B91C9BE9B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968" y="312"/>
              <a:ext cx="800" cy="143"/>
            </a:xfrm>
            <a:custGeom>
              <a:avLst/>
              <a:gdLst>
                <a:gd name="T0" fmla="*/ 800 w 800"/>
                <a:gd name="T1" fmla="*/ 24 h 143"/>
                <a:gd name="T2" fmla="*/ 782 w 800"/>
                <a:gd name="T3" fmla="*/ 15 h 143"/>
                <a:gd name="T4" fmla="*/ 659 w 800"/>
                <a:gd name="T5" fmla="*/ 63 h 143"/>
                <a:gd name="T6" fmla="*/ 500 w 800"/>
                <a:gd name="T7" fmla="*/ 84 h 143"/>
                <a:gd name="T8" fmla="*/ 326 w 800"/>
                <a:gd name="T9" fmla="*/ 69 h 143"/>
                <a:gd name="T10" fmla="*/ 98 w 800"/>
                <a:gd name="T11" fmla="*/ 21 h 143"/>
                <a:gd name="T12" fmla="*/ 11 w 800"/>
                <a:gd name="T13" fmla="*/ 6 h 143"/>
                <a:gd name="T14" fmla="*/ 32 w 800"/>
                <a:gd name="T15" fmla="*/ 60 h 143"/>
                <a:gd name="T16" fmla="*/ 155 w 800"/>
                <a:gd name="T17" fmla="*/ 96 h 143"/>
                <a:gd name="T18" fmla="*/ 410 w 800"/>
                <a:gd name="T19" fmla="*/ 138 h 143"/>
                <a:gd name="T20" fmla="*/ 596 w 800"/>
                <a:gd name="T21" fmla="*/ 129 h 143"/>
                <a:gd name="T22" fmla="*/ 737 w 800"/>
                <a:gd name="T23" fmla="*/ 90 h 143"/>
                <a:gd name="T24" fmla="*/ 788 w 800"/>
                <a:gd name="T25" fmla="*/ 69 h 143"/>
                <a:gd name="T26" fmla="*/ 800 w 800"/>
                <a:gd name="T27" fmla="*/ 24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0" h="143">
                  <a:moveTo>
                    <a:pt x="800" y="24"/>
                  </a:moveTo>
                  <a:lnTo>
                    <a:pt x="782" y="15"/>
                  </a:lnTo>
                  <a:cubicBezTo>
                    <a:pt x="759" y="21"/>
                    <a:pt x="706" y="51"/>
                    <a:pt x="659" y="63"/>
                  </a:cubicBezTo>
                  <a:cubicBezTo>
                    <a:pt x="612" y="75"/>
                    <a:pt x="555" y="83"/>
                    <a:pt x="500" y="84"/>
                  </a:cubicBezTo>
                  <a:cubicBezTo>
                    <a:pt x="445" y="85"/>
                    <a:pt x="393" y="79"/>
                    <a:pt x="326" y="69"/>
                  </a:cubicBezTo>
                  <a:cubicBezTo>
                    <a:pt x="259" y="59"/>
                    <a:pt x="150" y="31"/>
                    <a:pt x="98" y="21"/>
                  </a:cubicBezTo>
                  <a:cubicBezTo>
                    <a:pt x="46" y="11"/>
                    <a:pt x="22" y="0"/>
                    <a:pt x="11" y="6"/>
                  </a:cubicBezTo>
                  <a:cubicBezTo>
                    <a:pt x="0" y="12"/>
                    <a:pt x="8" y="45"/>
                    <a:pt x="32" y="60"/>
                  </a:cubicBezTo>
                  <a:cubicBezTo>
                    <a:pt x="56" y="75"/>
                    <a:pt x="92" y="83"/>
                    <a:pt x="155" y="96"/>
                  </a:cubicBezTo>
                  <a:cubicBezTo>
                    <a:pt x="218" y="109"/>
                    <a:pt x="337" y="133"/>
                    <a:pt x="410" y="138"/>
                  </a:cubicBezTo>
                  <a:cubicBezTo>
                    <a:pt x="483" y="143"/>
                    <a:pt x="542" y="137"/>
                    <a:pt x="596" y="129"/>
                  </a:cubicBezTo>
                  <a:cubicBezTo>
                    <a:pt x="650" y="121"/>
                    <a:pt x="705" y="100"/>
                    <a:pt x="737" y="90"/>
                  </a:cubicBezTo>
                  <a:cubicBezTo>
                    <a:pt x="769" y="80"/>
                    <a:pt x="780" y="80"/>
                    <a:pt x="788" y="69"/>
                  </a:cubicBezTo>
                  <a:cubicBezTo>
                    <a:pt x="796" y="58"/>
                    <a:pt x="792" y="39"/>
                    <a:pt x="800" y="24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6" name="Freeform 24">
              <a:extLst>
                <a:ext uri="{FF2B5EF4-FFF2-40B4-BE49-F238E27FC236}">
                  <a16:creationId xmlns:a16="http://schemas.microsoft.com/office/drawing/2014/main" id="{DCCD304D-F13F-F3A3-A89A-FFFC923FDD2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318" y="240"/>
              <a:ext cx="402" cy="115"/>
            </a:xfrm>
            <a:custGeom>
              <a:avLst/>
              <a:gdLst>
                <a:gd name="T0" fmla="*/ 402 w 402"/>
                <a:gd name="T1" fmla="*/ 0 h 115"/>
                <a:gd name="T2" fmla="*/ 384 w 402"/>
                <a:gd name="T3" fmla="*/ 12 h 115"/>
                <a:gd name="T4" fmla="*/ 276 w 402"/>
                <a:gd name="T5" fmla="*/ 51 h 115"/>
                <a:gd name="T6" fmla="*/ 165 w 402"/>
                <a:gd name="T7" fmla="*/ 66 h 115"/>
                <a:gd name="T8" fmla="*/ 51 w 402"/>
                <a:gd name="T9" fmla="*/ 57 h 115"/>
                <a:gd name="T10" fmla="*/ 15 w 402"/>
                <a:gd name="T11" fmla="*/ 54 h 115"/>
                <a:gd name="T12" fmla="*/ 3 w 402"/>
                <a:gd name="T13" fmla="*/ 69 h 115"/>
                <a:gd name="T14" fmla="*/ 9 w 402"/>
                <a:gd name="T15" fmla="*/ 93 h 115"/>
                <a:gd name="T16" fmla="*/ 54 w 402"/>
                <a:gd name="T17" fmla="*/ 102 h 115"/>
                <a:gd name="T18" fmla="*/ 198 w 402"/>
                <a:gd name="T19" fmla="*/ 111 h 115"/>
                <a:gd name="T20" fmla="*/ 336 w 402"/>
                <a:gd name="T21" fmla="*/ 75 h 115"/>
                <a:gd name="T22" fmla="*/ 375 w 402"/>
                <a:gd name="T23" fmla="*/ 54 h 115"/>
                <a:gd name="T24" fmla="*/ 402 w 402"/>
                <a:gd name="T2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02" h="115">
                  <a:moveTo>
                    <a:pt x="402" y="0"/>
                  </a:moveTo>
                  <a:lnTo>
                    <a:pt x="384" y="12"/>
                  </a:lnTo>
                  <a:cubicBezTo>
                    <a:pt x="363" y="20"/>
                    <a:pt x="312" y="42"/>
                    <a:pt x="276" y="51"/>
                  </a:cubicBezTo>
                  <a:cubicBezTo>
                    <a:pt x="240" y="60"/>
                    <a:pt x="202" y="65"/>
                    <a:pt x="165" y="66"/>
                  </a:cubicBezTo>
                  <a:cubicBezTo>
                    <a:pt x="128" y="67"/>
                    <a:pt x="76" y="59"/>
                    <a:pt x="51" y="57"/>
                  </a:cubicBezTo>
                  <a:cubicBezTo>
                    <a:pt x="26" y="55"/>
                    <a:pt x="23" y="52"/>
                    <a:pt x="15" y="54"/>
                  </a:cubicBezTo>
                  <a:cubicBezTo>
                    <a:pt x="7" y="56"/>
                    <a:pt x="4" y="63"/>
                    <a:pt x="3" y="69"/>
                  </a:cubicBezTo>
                  <a:cubicBezTo>
                    <a:pt x="2" y="75"/>
                    <a:pt x="0" y="88"/>
                    <a:pt x="9" y="93"/>
                  </a:cubicBezTo>
                  <a:cubicBezTo>
                    <a:pt x="18" y="98"/>
                    <a:pt x="22" y="99"/>
                    <a:pt x="54" y="102"/>
                  </a:cubicBezTo>
                  <a:cubicBezTo>
                    <a:pt x="86" y="105"/>
                    <a:pt x="151" y="115"/>
                    <a:pt x="198" y="111"/>
                  </a:cubicBezTo>
                  <a:cubicBezTo>
                    <a:pt x="245" y="107"/>
                    <a:pt x="307" y="84"/>
                    <a:pt x="336" y="75"/>
                  </a:cubicBezTo>
                  <a:cubicBezTo>
                    <a:pt x="365" y="66"/>
                    <a:pt x="365" y="65"/>
                    <a:pt x="375" y="54"/>
                  </a:cubicBezTo>
                  <a:cubicBezTo>
                    <a:pt x="385" y="43"/>
                    <a:pt x="392" y="26"/>
                    <a:pt x="402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grpSp>
        <p:nvGrpSpPr>
          <p:cNvPr id="13337" name="Group 25">
            <a:extLst>
              <a:ext uri="{FF2B5EF4-FFF2-40B4-BE49-F238E27FC236}">
                <a16:creationId xmlns:a16="http://schemas.microsoft.com/office/drawing/2014/main" id="{E7557E72-9586-5A6F-552A-ECFCD2B4E361}"/>
              </a:ext>
            </a:extLst>
          </p:cNvPr>
          <p:cNvGrpSpPr>
            <a:grpSpLocks/>
          </p:cNvGrpSpPr>
          <p:nvPr/>
        </p:nvGrpSpPr>
        <p:grpSpPr bwMode="auto">
          <a:xfrm>
            <a:off x="0" y="6180138"/>
            <a:ext cx="9169400" cy="138112"/>
            <a:chOff x="0" y="4032"/>
            <a:chExt cx="5776" cy="87"/>
          </a:xfrm>
        </p:grpSpPr>
        <p:sp>
          <p:nvSpPr>
            <p:cNvPr id="13338" name="Freeform 26">
              <a:extLst>
                <a:ext uri="{FF2B5EF4-FFF2-40B4-BE49-F238E27FC236}">
                  <a16:creationId xmlns:a16="http://schemas.microsoft.com/office/drawing/2014/main" id="{FCDF2A4D-EBB5-1D2B-00BF-87F5B7C1698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041" y="4047"/>
              <a:ext cx="1735" cy="72"/>
            </a:xfrm>
            <a:custGeom>
              <a:avLst/>
              <a:gdLst>
                <a:gd name="T0" fmla="*/ 165 w 1735"/>
                <a:gd name="T1" fmla="*/ 6 h 72"/>
                <a:gd name="T2" fmla="*/ 450 w 1735"/>
                <a:gd name="T3" fmla="*/ 3 h 72"/>
                <a:gd name="T4" fmla="*/ 714 w 1735"/>
                <a:gd name="T5" fmla="*/ 12 h 72"/>
                <a:gd name="T6" fmla="*/ 957 w 1735"/>
                <a:gd name="T7" fmla="*/ 24 h 72"/>
                <a:gd name="T8" fmla="*/ 1173 w 1735"/>
                <a:gd name="T9" fmla="*/ 24 h 72"/>
                <a:gd name="T10" fmla="*/ 1473 w 1735"/>
                <a:gd name="T11" fmla="*/ 15 h 72"/>
                <a:gd name="T12" fmla="*/ 1617 w 1735"/>
                <a:gd name="T13" fmla="*/ 0 h 72"/>
                <a:gd name="T14" fmla="*/ 1719 w 1735"/>
                <a:gd name="T15" fmla="*/ 15 h 72"/>
                <a:gd name="T16" fmla="*/ 1716 w 1735"/>
                <a:gd name="T17" fmla="*/ 66 h 72"/>
                <a:gd name="T18" fmla="*/ 1632 w 1735"/>
                <a:gd name="T19" fmla="*/ 51 h 72"/>
                <a:gd name="T20" fmla="*/ 1407 w 1735"/>
                <a:gd name="T21" fmla="*/ 51 h 72"/>
                <a:gd name="T22" fmla="*/ 1191 w 1735"/>
                <a:gd name="T23" fmla="*/ 48 h 72"/>
                <a:gd name="T24" fmla="*/ 870 w 1735"/>
                <a:gd name="T25" fmla="*/ 60 h 72"/>
                <a:gd name="T26" fmla="*/ 492 w 1735"/>
                <a:gd name="T27" fmla="*/ 48 h 72"/>
                <a:gd name="T28" fmla="*/ 291 w 1735"/>
                <a:gd name="T29" fmla="*/ 27 h 72"/>
                <a:gd name="T30" fmla="*/ 21 w 1735"/>
                <a:gd name="T31" fmla="*/ 36 h 72"/>
                <a:gd name="T32" fmla="*/ 165 w 1735"/>
                <a:gd name="T33" fmla="*/ 6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35" h="72">
                  <a:moveTo>
                    <a:pt x="165" y="6"/>
                  </a:moveTo>
                  <a:cubicBezTo>
                    <a:pt x="236" y="1"/>
                    <a:pt x="359" y="2"/>
                    <a:pt x="450" y="3"/>
                  </a:cubicBezTo>
                  <a:cubicBezTo>
                    <a:pt x="541" y="4"/>
                    <a:pt x="630" y="9"/>
                    <a:pt x="714" y="12"/>
                  </a:cubicBezTo>
                  <a:cubicBezTo>
                    <a:pt x="798" y="15"/>
                    <a:pt x="881" y="22"/>
                    <a:pt x="957" y="24"/>
                  </a:cubicBezTo>
                  <a:cubicBezTo>
                    <a:pt x="1033" y="26"/>
                    <a:pt x="1087" y="25"/>
                    <a:pt x="1173" y="24"/>
                  </a:cubicBezTo>
                  <a:cubicBezTo>
                    <a:pt x="1259" y="23"/>
                    <a:pt x="1399" y="19"/>
                    <a:pt x="1473" y="15"/>
                  </a:cubicBezTo>
                  <a:cubicBezTo>
                    <a:pt x="1547" y="11"/>
                    <a:pt x="1576" y="0"/>
                    <a:pt x="1617" y="0"/>
                  </a:cubicBezTo>
                  <a:cubicBezTo>
                    <a:pt x="1658" y="0"/>
                    <a:pt x="1703" y="4"/>
                    <a:pt x="1719" y="15"/>
                  </a:cubicBezTo>
                  <a:cubicBezTo>
                    <a:pt x="1735" y="26"/>
                    <a:pt x="1730" y="60"/>
                    <a:pt x="1716" y="66"/>
                  </a:cubicBezTo>
                  <a:cubicBezTo>
                    <a:pt x="1702" y="72"/>
                    <a:pt x="1683" y="53"/>
                    <a:pt x="1632" y="51"/>
                  </a:cubicBezTo>
                  <a:cubicBezTo>
                    <a:pt x="1581" y="49"/>
                    <a:pt x="1480" y="51"/>
                    <a:pt x="1407" y="51"/>
                  </a:cubicBezTo>
                  <a:cubicBezTo>
                    <a:pt x="1334" y="51"/>
                    <a:pt x="1280" y="47"/>
                    <a:pt x="1191" y="48"/>
                  </a:cubicBezTo>
                  <a:cubicBezTo>
                    <a:pt x="1102" y="49"/>
                    <a:pt x="986" y="60"/>
                    <a:pt x="870" y="60"/>
                  </a:cubicBezTo>
                  <a:cubicBezTo>
                    <a:pt x="754" y="60"/>
                    <a:pt x="588" y="53"/>
                    <a:pt x="492" y="48"/>
                  </a:cubicBezTo>
                  <a:cubicBezTo>
                    <a:pt x="396" y="43"/>
                    <a:pt x="369" y="29"/>
                    <a:pt x="291" y="27"/>
                  </a:cubicBezTo>
                  <a:cubicBezTo>
                    <a:pt x="213" y="25"/>
                    <a:pt x="42" y="39"/>
                    <a:pt x="21" y="36"/>
                  </a:cubicBezTo>
                  <a:cubicBezTo>
                    <a:pt x="0" y="33"/>
                    <a:pt x="94" y="11"/>
                    <a:pt x="165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39" name="Freeform 27">
              <a:extLst>
                <a:ext uri="{FF2B5EF4-FFF2-40B4-BE49-F238E27FC236}">
                  <a16:creationId xmlns:a16="http://schemas.microsoft.com/office/drawing/2014/main" id="{AA8726E4-8440-4F18-B5CB-A7162B4B944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27" y="4038"/>
              <a:ext cx="2655" cy="60"/>
            </a:xfrm>
            <a:custGeom>
              <a:avLst/>
              <a:gdLst>
                <a:gd name="T0" fmla="*/ 2641 w 2655"/>
                <a:gd name="T1" fmla="*/ 6 h 60"/>
                <a:gd name="T2" fmla="*/ 2620 w 2655"/>
                <a:gd name="T3" fmla="*/ 30 h 60"/>
                <a:gd name="T4" fmla="*/ 2368 w 2655"/>
                <a:gd name="T5" fmla="*/ 45 h 60"/>
                <a:gd name="T6" fmla="*/ 2023 w 2655"/>
                <a:gd name="T7" fmla="*/ 60 h 60"/>
                <a:gd name="T8" fmla="*/ 1786 w 2655"/>
                <a:gd name="T9" fmla="*/ 48 h 60"/>
                <a:gd name="T10" fmla="*/ 1525 w 2655"/>
                <a:gd name="T11" fmla="*/ 36 h 60"/>
                <a:gd name="T12" fmla="*/ 1195 w 2655"/>
                <a:gd name="T13" fmla="*/ 45 h 60"/>
                <a:gd name="T14" fmla="*/ 817 w 2655"/>
                <a:gd name="T15" fmla="*/ 39 h 60"/>
                <a:gd name="T16" fmla="*/ 499 w 2655"/>
                <a:gd name="T17" fmla="*/ 27 h 60"/>
                <a:gd name="T18" fmla="*/ 136 w 2655"/>
                <a:gd name="T19" fmla="*/ 39 h 60"/>
                <a:gd name="T20" fmla="*/ 10 w 2655"/>
                <a:gd name="T21" fmla="*/ 33 h 60"/>
                <a:gd name="T22" fmla="*/ 76 w 2655"/>
                <a:gd name="T23" fmla="*/ 24 h 60"/>
                <a:gd name="T24" fmla="*/ 310 w 2655"/>
                <a:gd name="T25" fmla="*/ 18 h 60"/>
                <a:gd name="T26" fmla="*/ 544 w 2655"/>
                <a:gd name="T27" fmla="*/ 0 h 60"/>
                <a:gd name="T28" fmla="*/ 853 w 2655"/>
                <a:gd name="T29" fmla="*/ 21 h 60"/>
                <a:gd name="T30" fmla="*/ 1114 w 2655"/>
                <a:gd name="T31" fmla="*/ 21 h 60"/>
                <a:gd name="T32" fmla="*/ 1399 w 2655"/>
                <a:gd name="T33" fmla="*/ 3 h 60"/>
                <a:gd name="T34" fmla="*/ 1588 w 2655"/>
                <a:gd name="T35" fmla="*/ 9 h 60"/>
                <a:gd name="T36" fmla="*/ 1807 w 2655"/>
                <a:gd name="T37" fmla="*/ 21 h 60"/>
                <a:gd name="T38" fmla="*/ 2035 w 2655"/>
                <a:gd name="T39" fmla="*/ 12 h 60"/>
                <a:gd name="T40" fmla="*/ 2290 w 2655"/>
                <a:gd name="T41" fmla="*/ 18 h 60"/>
                <a:gd name="T42" fmla="*/ 2596 w 2655"/>
                <a:gd name="T43" fmla="*/ 3 h 60"/>
                <a:gd name="T44" fmla="*/ 2641 w 2655"/>
                <a:gd name="T45" fmla="*/ 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2655" h="60">
                  <a:moveTo>
                    <a:pt x="2641" y="6"/>
                  </a:moveTo>
                  <a:lnTo>
                    <a:pt x="2620" y="30"/>
                  </a:lnTo>
                  <a:cubicBezTo>
                    <a:pt x="2575" y="36"/>
                    <a:pt x="2467" y="40"/>
                    <a:pt x="2368" y="45"/>
                  </a:cubicBezTo>
                  <a:cubicBezTo>
                    <a:pt x="2269" y="50"/>
                    <a:pt x="2120" y="60"/>
                    <a:pt x="2023" y="60"/>
                  </a:cubicBezTo>
                  <a:cubicBezTo>
                    <a:pt x="1926" y="60"/>
                    <a:pt x="1869" y="52"/>
                    <a:pt x="1786" y="48"/>
                  </a:cubicBezTo>
                  <a:cubicBezTo>
                    <a:pt x="1703" y="44"/>
                    <a:pt x="1623" y="36"/>
                    <a:pt x="1525" y="36"/>
                  </a:cubicBezTo>
                  <a:cubicBezTo>
                    <a:pt x="1427" y="36"/>
                    <a:pt x="1313" y="44"/>
                    <a:pt x="1195" y="45"/>
                  </a:cubicBezTo>
                  <a:cubicBezTo>
                    <a:pt x="1077" y="46"/>
                    <a:pt x="933" y="42"/>
                    <a:pt x="817" y="39"/>
                  </a:cubicBezTo>
                  <a:cubicBezTo>
                    <a:pt x="701" y="36"/>
                    <a:pt x="612" y="27"/>
                    <a:pt x="499" y="27"/>
                  </a:cubicBezTo>
                  <a:cubicBezTo>
                    <a:pt x="386" y="27"/>
                    <a:pt x="217" y="38"/>
                    <a:pt x="136" y="39"/>
                  </a:cubicBezTo>
                  <a:cubicBezTo>
                    <a:pt x="55" y="40"/>
                    <a:pt x="20" y="36"/>
                    <a:pt x="10" y="33"/>
                  </a:cubicBezTo>
                  <a:cubicBezTo>
                    <a:pt x="0" y="30"/>
                    <a:pt x="26" y="27"/>
                    <a:pt x="76" y="24"/>
                  </a:cubicBezTo>
                  <a:cubicBezTo>
                    <a:pt x="126" y="21"/>
                    <a:pt x="232" y="22"/>
                    <a:pt x="310" y="18"/>
                  </a:cubicBezTo>
                  <a:cubicBezTo>
                    <a:pt x="388" y="14"/>
                    <a:pt x="454" y="0"/>
                    <a:pt x="544" y="0"/>
                  </a:cubicBezTo>
                  <a:cubicBezTo>
                    <a:pt x="634" y="0"/>
                    <a:pt x="758" y="18"/>
                    <a:pt x="853" y="21"/>
                  </a:cubicBezTo>
                  <a:cubicBezTo>
                    <a:pt x="948" y="24"/>
                    <a:pt x="1023" y="24"/>
                    <a:pt x="1114" y="21"/>
                  </a:cubicBezTo>
                  <a:cubicBezTo>
                    <a:pt x="1205" y="18"/>
                    <a:pt x="1320" y="5"/>
                    <a:pt x="1399" y="3"/>
                  </a:cubicBezTo>
                  <a:cubicBezTo>
                    <a:pt x="1478" y="1"/>
                    <a:pt x="1520" y="6"/>
                    <a:pt x="1588" y="9"/>
                  </a:cubicBezTo>
                  <a:cubicBezTo>
                    <a:pt x="1656" y="12"/>
                    <a:pt x="1733" y="21"/>
                    <a:pt x="1807" y="21"/>
                  </a:cubicBezTo>
                  <a:cubicBezTo>
                    <a:pt x="1881" y="21"/>
                    <a:pt x="1955" y="12"/>
                    <a:pt x="2035" y="12"/>
                  </a:cubicBezTo>
                  <a:cubicBezTo>
                    <a:pt x="2115" y="12"/>
                    <a:pt x="2197" y="19"/>
                    <a:pt x="2290" y="18"/>
                  </a:cubicBezTo>
                  <a:cubicBezTo>
                    <a:pt x="2383" y="17"/>
                    <a:pt x="2537" y="5"/>
                    <a:pt x="2596" y="3"/>
                  </a:cubicBezTo>
                  <a:cubicBezTo>
                    <a:pt x="2655" y="1"/>
                    <a:pt x="2651" y="3"/>
                    <a:pt x="2641" y="6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3340" name="Freeform 28">
              <a:extLst>
                <a:ext uri="{FF2B5EF4-FFF2-40B4-BE49-F238E27FC236}">
                  <a16:creationId xmlns:a16="http://schemas.microsoft.com/office/drawing/2014/main" id="{105A2AA5-EAC8-62E0-5EEA-EC5A9C86EE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0" y="4032"/>
              <a:ext cx="2041" cy="62"/>
            </a:xfrm>
            <a:custGeom>
              <a:avLst/>
              <a:gdLst>
                <a:gd name="T0" fmla="*/ 1893 w 2041"/>
                <a:gd name="T1" fmla="*/ 39 h 62"/>
                <a:gd name="T2" fmla="*/ 1578 w 2041"/>
                <a:gd name="T3" fmla="*/ 45 h 62"/>
                <a:gd name="T4" fmla="*/ 1011 w 2041"/>
                <a:gd name="T5" fmla="*/ 60 h 62"/>
                <a:gd name="T6" fmla="*/ 438 w 2041"/>
                <a:gd name="T7" fmla="*/ 57 h 62"/>
                <a:gd name="T8" fmla="*/ 0 w 2041"/>
                <a:gd name="T9" fmla="*/ 36 h 62"/>
                <a:gd name="T10" fmla="*/ 0 w 2041"/>
                <a:gd name="T11" fmla="*/ 3 h 62"/>
                <a:gd name="T12" fmla="*/ 210 w 2041"/>
                <a:gd name="T13" fmla="*/ 18 h 62"/>
                <a:gd name="T14" fmla="*/ 474 w 2041"/>
                <a:gd name="T15" fmla="*/ 21 h 62"/>
                <a:gd name="T16" fmla="*/ 678 w 2041"/>
                <a:gd name="T17" fmla="*/ 9 h 62"/>
                <a:gd name="T18" fmla="*/ 897 w 2041"/>
                <a:gd name="T19" fmla="*/ 9 h 62"/>
                <a:gd name="T20" fmla="*/ 1167 w 2041"/>
                <a:gd name="T21" fmla="*/ 30 h 62"/>
                <a:gd name="T22" fmla="*/ 1500 w 2041"/>
                <a:gd name="T23" fmla="*/ 24 h 62"/>
                <a:gd name="T24" fmla="*/ 1758 w 2041"/>
                <a:gd name="T25" fmla="*/ 3 h 62"/>
                <a:gd name="T26" fmla="*/ 1938 w 2041"/>
                <a:gd name="T27" fmla="*/ 18 h 62"/>
                <a:gd name="T28" fmla="*/ 2034 w 2041"/>
                <a:gd name="T29" fmla="*/ 33 h 62"/>
                <a:gd name="T30" fmla="*/ 1893 w 2041"/>
                <a:gd name="T31" fmla="*/ 39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041" h="62">
                  <a:moveTo>
                    <a:pt x="1893" y="39"/>
                  </a:moveTo>
                  <a:cubicBezTo>
                    <a:pt x="1817" y="41"/>
                    <a:pt x="1725" y="42"/>
                    <a:pt x="1578" y="45"/>
                  </a:cubicBezTo>
                  <a:cubicBezTo>
                    <a:pt x="1431" y="48"/>
                    <a:pt x="1201" y="58"/>
                    <a:pt x="1011" y="60"/>
                  </a:cubicBezTo>
                  <a:cubicBezTo>
                    <a:pt x="821" y="62"/>
                    <a:pt x="606" y="61"/>
                    <a:pt x="438" y="57"/>
                  </a:cubicBezTo>
                  <a:cubicBezTo>
                    <a:pt x="270" y="53"/>
                    <a:pt x="73" y="45"/>
                    <a:pt x="0" y="36"/>
                  </a:cubicBezTo>
                  <a:lnTo>
                    <a:pt x="0" y="3"/>
                  </a:lnTo>
                  <a:cubicBezTo>
                    <a:pt x="35" y="0"/>
                    <a:pt x="131" y="15"/>
                    <a:pt x="210" y="18"/>
                  </a:cubicBezTo>
                  <a:cubicBezTo>
                    <a:pt x="289" y="21"/>
                    <a:pt x="396" y="22"/>
                    <a:pt x="474" y="21"/>
                  </a:cubicBezTo>
                  <a:cubicBezTo>
                    <a:pt x="552" y="20"/>
                    <a:pt x="608" y="11"/>
                    <a:pt x="678" y="9"/>
                  </a:cubicBezTo>
                  <a:cubicBezTo>
                    <a:pt x="748" y="7"/>
                    <a:pt x="816" y="6"/>
                    <a:pt x="897" y="9"/>
                  </a:cubicBezTo>
                  <a:cubicBezTo>
                    <a:pt x="978" y="12"/>
                    <a:pt x="1067" y="28"/>
                    <a:pt x="1167" y="30"/>
                  </a:cubicBezTo>
                  <a:cubicBezTo>
                    <a:pt x="1267" y="32"/>
                    <a:pt x="1402" y="28"/>
                    <a:pt x="1500" y="24"/>
                  </a:cubicBezTo>
                  <a:cubicBezTo>
                    <a:pt x="1598" y="20"/>
                    <a:pt x="1685" y="4"/>
                    <a:pt x="1758" y="3"/>
                  </a:cubicBezTo>
                  <a:cubicBezTo>
                    <a:pt x="1831" y="2"/>
                    <a:pt x="1892" y="13"/>
                    <a:pt x="1938" y="18"/>
                  </a:cubicBezTo>
                  <a:cubicBezTo>
                    <a:pt x="1984" y="23"/>
                    <a:pt x="2041" y="30"/>
                    <a:pt x="2034" y="33"/>
                  </a:cubicBezTo>
                  <a:cubicBezTo>
                    <a:pt x="2027" y="36"/>
                    <a:pt x="1969" y="37"/>
                    <a:pt x="1893" y="39"/>
                  </a:cubicBez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3341" name="Rectangle 29">
            <a:extLst>
              <a:ext uri="{FF2B5EF4-FFF2-40B4-BE49-F238E27FC236}">
                <a16:creationId xmlns:a16="http://schemas.microsoft.com/office/drawing/2014/main" id="{03EFEFD0-5605-83CB-53E5-C3F9F29704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8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42" name="Rectangle 30">
            <a:extLst>
              <a:ext uri="{FF2B5EF4-FFF2-40B4-BE49-F238E27FC236}">
                <a16:creationId xmlns:a16="http://schemas.microsoft.com/office/drawing/2014/main" id="{9242F113-CB51-BFEF-6F5D-8D4252FF32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3343" name="Rectangle 31">
            <a:extLst>
              <a:ext uri="{FF2B5EF4-FFF2-40B4-BE49-F238E27FC236}">
                <a16:creationId xmlns:a16="http://schemas.microsoft.com/office/drawing/2014/main" id="{026F5845-4F62-A0E7-F03A-303C2784B29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3344" name="Rectangle 32">
            <a:extLst>
              <a:ext uri="{FF2B5EF4-FFF2-40B4-BE49-F238E27FC236}">
                <a16:creationId xmlns:a16="http://schemas.microsoft.com/office/drawing/2014/main" id="{C83A0A82-A978-7FAB-405C-FB7D71A8158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3345" name="Rectangle 33">
            <a:extLst>
              <a:ext uri="{FF2B5EF4-FFF2-40B4-BE49-F238E27FC236}">
                <a16:creationId xmlns:a16="http://schemas.microsoft.com/office/drawing/2014/main" id="{4B02EB0A-6735-3F54-F886-F5D1216E6AF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972C4B-2EB3-4503-963C-E5C283889A5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90000"/>
        <a:buBlip>
          <a:blip r:embed="rId14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7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70000"/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C3625267-0C41-9B68-2911-4DC6C1B61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09600"/>
            <a:ext cx="8382000" cy="579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b="1" u="sng">
                <a:solidFill>
                  <a:srgbClr val="CC66FF"/>
                </a:solidFill>
                <a:latin typeface="Comic Sans MS" panose="030F0702030302020204" pitchFamily="66" charset="0"/>
              </a:rPr>
              <a:t>Section A</a:t>
            </a: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CC66FF"/>
                </a:solidFill>
                <a:latin typeface="Comic Sans MS" panose="030F0702030302020204" pitchFamily="66" charset="0"/>
              </a:rPr>
              <a:t>BIOGRAPHY</a:t>
            </a:r>
          </a:p>
          <a:p>
            <a:pPr>
              <a:spcBef>
                <a:spcPct val="50000"/>
              </a:spcBef>
            </a:pPr>
            <a:endParaRPr lang="en-US" altLang="en-US" sz="1000" b="1" u="sng">
              <a:solidFill>
                <a:srgbClr val="CC66FF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66"/>
                </a:solidFill>
                <a:latin typeface="Comic Sans MS" panose="030F0702030302020204" pitchFamily="66" charset="0"/>
              </a:rPr>
              <a:t>More factual than an autobiography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66"/>
                </a:solidFill>
                <a:latin typeface="Comic Sans MS" panose="030F0702030302020204" pitchFamily="66" charset="0"/>
              </a:rPr>
              <a:t>Gives the flavour of a person’s life/a day/a specific moment or particular moments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66"/>
                </a:solidFill>
                <a:latin typeface="Comic Sans MS" panose="030F0702030302020204" pitchFamily="66" charset="0"/>
              </a:rPr>
              <a:t>To learn about the lives of other people – their loves, their peeves, their hopes, their sorrows, their highs and lows, their successes and failures, their trials and tribulations…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66"/>
                </a:solidFill>
                <a:latin typeface="Comic Sans MS" panose="030F0702030302020204" pitchFamily="66" charset="0"/>
              </a:rPr>
              <a:t>Celebrities, royalty, nobility, achievers, notorious criminals, historical personages, politicians, movers and shakers are those whose biographies have been penned.</a:t>
            </a:r>
            <a:endParaRPr lang="en-US" altLang="en-US" sz="1600">
              <a:solidFill>
                <a:srgbClr val="006666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>
            <a:extLst>
              <a:ext uri="{FF2B5EF4-FFF2-40B4-BE49-F238E27FC236}">
                <a16:creationId xmlns:a16="http://schemas.microsoft.com/office/drawing/2014/main" id="{15AA7D85-F270-0D21-FE2F-BF09891653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81000"/>
            <a:ext cx="8534400" cy="606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3200" b="1" u="sng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 sz="3200" b="1" u="sng">
                <a:solidFill>
                  <a:srgbClr val="FF00FF"/>
                </a:solidFill>
                <a:latin typeface="Comic Sans MS" panose="030F0702030302020204" pitchFamily="66" charset="0"/>
              </a:rPr>
              <a:t>Key Ingredients:</a:t>
            </a:r>
          </a:p>
          <a:p>
            <a:pPr>
              <a:spcBef>
                <a:spcPct val="50000"/>
              </a:spcBef>
            </a:pPr>
            <a:endParaRPr lang="en-US" altLang="en-US"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Comic Sans MS" panose="030F0702030302020204" pitchFamily="66" charset="0"/>
              </a:rPr>
              <a:t>The writer’s fascination with her/his subject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Comic Sans MS" panose="030F0702030302020204" pitchFamily="66" charset="0"/>
              </a:rPr>
              <a:t>Facts and details from the subject’s</a:t>
            </a:r>
            <a:r>
              <a:rPr lang="en-US" altLang="en-US" b="1" u="sng">
                <a:solidFill>
                  <a:srgbClr val="006699"/>
                </a:solidFill>
                <a:latin typeface="Comic Sans MS" panose="030F0702030302020204" pitchFamily="66" charset="0"/>
              </a:rPr>
              <a:t> </a:t>
            </a:r>
            <a:r>
              <a:rPr lang="en-US" altLang="en-US">
                <a:solidFill>
                  <a:srgbClr val="006699"/>
                </a:solidFill>
                <a:latin typeface="Comic Sans MS" panose="030F0702030302020204" pitchFamily="66" charset="0"/>
              </a:rPr>
              <a:t>life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Comic Sans MS" panose="030F0702030302020204" pitchFamily="66" charset="0"/>
              </a:rPr>
              <a:t>The use of the third person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Comic Sans MS" panose="030F0702030302020204" pitchFamily="66" charset="0"/>
              </a:rPr>
              <a:t>Putting a person’s life in some kind of order</a:t>
            </a:r>
          </a:p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6699"/>
                </a:solidFill>
                <a:latin typeface="Comic Sans MS" panose="030F0702030302020204" pitchFamily="66" charset="0"/>
              </a:rPr>
              <a:t>Being innovative – by not just using a chronological narrative but also going back and forth in time to create more reader interest (flashback and flash forward)</a:t>
            </a:r>
            <a:endParaRPr lang="en-US" altLang="en-US" sz="1600">
              <a:solidFill>
                <a:srgbClr val="006699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1600">
              <a:solidFill>
                <a:srgbClr val="006699"/>
              </a:solidFill>
              <a:latin typeface="Comic Sans MS" panose="030F0702030302020204" pitchFamily="66" charset="0"/>
            </a:endParaRPr>
          </a:p>
          <a:p>
            <a:pPr>
              <a:spcBef>
                <a:spcPct val="50000"/>
              </a:spcBef>
            </a:pPr>
            <a:endParaRPr lang="en-US" altLang="en-US" sz="1600">
              <a:solidFill>
                <a:srgbClr val="33CC33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2">
            <a:extLst>
              <a:ext uri="{FF2B5EF4-FFF2-40B4-BE49-F238E27FC236}">
                <a16:creationId xmlns:a16="http://schemas.microsoft.com/office/drawing/2014/main" id="{498E4937-7003-8C16-2F97-B81D74CFC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GB" altLang="en-US" sz="1800">
                <a:latin typeface="Georgia" panose="02040502050405020303" pitchFamily="18" charset="0"/>
              </a:rPr>
              <a:t>This powerpoint was kindly donated to</a:t>
            </a: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 sz="1800">
              <a:latin typeface="Georgia" panose="02040502050405020303" pitchFamily="18" charset="0"/>
            </a:endParaRPr>
          </a:p>
          <a:p>
            <a:pPr eaLnBrk="1" hangingPunct="1"/>
            <a:r>
              <a:rPr lang="en-GB" altLang="en-US" sz="1800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umi Painting">
  <a:themeElements>
    <a:clrScheme name="Sumi Painting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Sumi Painting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Sumi Painting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mi Painting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Designs\Sumi Painting.pot</Template>
  <TotalTime>27</TotalTime>
  <Words>200</Words>
  <Application>Microsoft Office PowerPoint</Application>
  <PresentationFormat>On-screen Show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Times New Roman</vt:lpstr>
      <vt:lpstr>Tahoma</vt:lpstr>
      <vt:lpstr>Comic Sans MS</vt:lpstr>
      <vt:lpstr>Georgia</vt:lpstr>
      <vt:lpstr>Arial</vt:lpstr>
      <vt:lpstr>Calibri</vt:lpstr>
      <vt:lpstr>Sumi Painting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Biography</dc:title>
  <dc:creator/>
  <cp:lastModifiedBy>Nayan GRIFFITHS</cp:lastModifiedBy>
  <cp:revision>10</cp:revision>
  <dcterms:created xsi:type="dcterms:W3CDTF">1601-01-01T00:00:00Z</dcterms:created>
  <dcterms:modified xsi:type="dcterms:W3CDTF">2023-03-21T13:27:20Z</dcterms:modified>
</cp:coreProperties>
</file>