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5"/>
  </p:notes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C151F92-4DAA-B5BB-34D6-B81C6697A1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61C4216-9C2A-CEF3-A19A-24A11DABA9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697BC47E-756F-6CC2-E875-B2BBFB8FC66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81DDA936-7ACD-AF86-6512-C7D8372CA6D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7078327D-2114-43E5-B09F-AC75D987F8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0E4A8654-7950-6710-5896-CA4FE3A42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C9E34A00-FDF1-4ED8-B6D4-191599AB9A1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7564D63-861C-BF7C-A3B1-6BED14F8B6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96428-7B86-45DE-B82C-5576F07B2B4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A821C27B-45BB-5C33-CAB1-E7921ABA0D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181CCF1A-4F76-316D-81AD-F88DE6193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82960F-C42F-2788-240A-59A436E15B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AF235-06DD-40DE-8981-66F77386771D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02A7CF6E-B46C-EAEC-F40B-7FF26F130D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8396B33-0A29-CC6A-F021-2D5CDDACA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93EDBB-6E7F-3E00-D812-FC40693DA0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9A5E72-6006-4305-B7F1-8B6C4EA5FE7F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3E09837E-7BCC-F91D-F780-5A6AB900D5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CB4377A6-851A-18A9-FAF4-CD6E3E5E0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0FE51D5-48C8-E5C0-B197-36D3743A82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C245D-BD5D-4F07-9843-6C9A5ED72B42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C266C098-C5EA-C419-E405-0DB4AF71AE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3E58B9A4-1C48-6D03-A926-5FADAF1AB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B26F2A-FCB1-B165-81D5-1F675ECCFF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937E5-F627-4305-B45E-842C817AB224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7226DB51-EC95-E83F-E282-EAE5E184DA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0FE09F35-69CA-3B75-8A36-AB1DA5CC8A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44D332-56E4-5576-85C2-85DDD40E8B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AA078-AC5D-47E4-80D4-AC3F86923ECC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6D5839F1-5BFB-A6FD-7D4D-3638297E5C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2EC693F4-52E8-F07E-32D6-9A18F68F3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72E0E66-7F19-0530-5959-C5B2F2AC30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C0C90-28E3-4528-A140-0D204BA30FE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104400C4-72D7-A4FC-F914-409BF3C2A2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013FA76-0B29-0792-3AD8-D98E7E081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B5376FE-3068-CE07-97FD-2DBD677EE0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BADE5A-453C-482F-9A90-9442BB5D428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CB71E016-8625-94C9-B75D-2045467542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C9629FE-8BC3-38EB-8E43-7CA51E72F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261F95-C8A4-D281-D521-F11A7DAAF8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2D4CF-F33A-4D49-BCFB-5605AECB010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EC945018-743F-9703-1426-B15F7D8BA4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3F0EE46-28D7-B458-277F-B35E531A9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5211F23-D405-FAEE-63BE-735BF44C4A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8A54AB-73E2-4C7E-ACBA-C57DE3C104B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3756FC47-0E16-B9CD-7AB8-C635EB98C0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E286EB4-0529-2D2E-A5DB-C5B02A5A0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5DF063-7422-F04D-2C26-134512A045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25817E-3F8C-4F05-8FE1-26BB726F63E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70135A5-FDD2-4843-F957-EE8B73D908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51A641E-EB87-FB13-78C3-BD3744C3F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031A7E3-2AA7-9B14-EF07-67329F064A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B02BC-A0C7-4F0C-A7F2-BCDA22C39757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9EA80AD-70A2-0CED-66C5-7CCE5B8EF6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81424CFA-E1BB-62A8-B334-76F02FF14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DE24D9D-4AC5-AE7A-53E1-C4DE8E6E53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3AB01-9142-4683-B606-AE83B7D915BE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AD0AC1B0-22BF-029B-7AE0-D7755EBB78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178C625-A80E-E2C3-871F-BA214CE03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0D35AD4-58A0-79CA-6556-28DF7EF889DC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4C8EC41-A876-424A-E927-2619061B9CF7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7892" name="Freeform 4">
            <a:extLst>
              <a:ext uri="{FF2B5EF4-FFF2-40B4-BE49-F238E27FC236}">
                <a16:creationId xmlns:a16="http://schemas.microsoft.com/office/drawing/2014/main" id="{594A5DE2-439F-B3E5-29FC-07E6093F9066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3CC1A4B2-33C5-2D83-E705-F1325AF39A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1E665CEF-A927-607B-604D-DBDB76F48E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1A3219-8914-43A9-9812-1ECCB10F471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CE231B94-8C64-F58C-2ADE-9B68DF0657BF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5EE8E-CD20-2F69-9A67-6C8AF9564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49A87-93F8-A2D6-B326-01EF680ED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68011-FCA1-E08A-6340-678EDBDE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CAE6D-FB9F-537A-DDC9-151C1B3EB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A8E74-2D19-F518-84C9-99D92243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5E2AC-3060-4997-96FD-4BC62DD64B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20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70FA14-E390-46DF-4A42-03EF51A74A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70407-DB81-397F-0636-614F08B96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5BC2A-DB66-C9CC-39EE-1D2B98781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0BE0A-8CB7-9539-08A1-72778FF2B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C2D85-59FA-658A-2ECD-2D3CD358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62F90-4F98-4BCD-8419-B720613437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595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B2B4-F399-0D95-B903-017E34D61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DE1A0-2A12-4212-31D6-29C82A0F09C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DC319956-949D-92E2-548D-347AB57D903B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2ABD7-E93E-C9D9-6A34-7FD45BA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B2C3D-D395-9972-78E7-042894B9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E11DE-2E88-34A1-4229-E97B20C99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1490A5-4241-42D6-B3E2-03C4BCBEB2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68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D7BF-2D34-2DA6-3FED-7179839A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6EEBE-8D3E-F3E0-10F5-307C559C8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6F499-0A2C-6C5A-4023-55B8ED47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66AC2-355D-48F2-3B77-D20DC9691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359C1-24FC-EA21-957F-F44DC4BC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3455-763D-4A61-AE20-7249A492D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B1858-504C-311C-F057-6087FC44F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3E371-3B05-B0E6-F0CB-277B6ED61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03C64-59C9-0DF2-89BE-C8271B94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9EE98-752D-02EE-BFDC-3A4F49CF7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C757E-3D26-ED54-C18F-57B6C0D9D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900E2-67E1-49F9-9B2B-BE3C943727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70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5358-CD02-5BA9-CD9F-B6271206C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04F73-D75B-9428-4235-D7BD78099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4B89C-E45F-508B-CA60-8EE9E291B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44050-2A9D-6F96-BAA1-FE9A66036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02B8B-AD99-D855-FCFC-2C3058442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6D88B-D3C7-A2B2-6837-CE5FBDFF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DD525-9832-4634-AA30-9AB7085A9C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41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9C2AE-6F6F-711A-16A2-C39A7C32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C2A7-9666-14D7-C4EB-CF8EF35C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C9663-27E4-1CA7-23F4-EFC440E2D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2CE68-DD7E-0A6F-4712-F167F8A79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5C2965-4E5E-9C09-E2EF-32969C9AB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C7648D-5FBF-C758-CB7C-A47DD8387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BDD676-B8D9-90C9-EF02-5378DD226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BBF9F1-0F3D-A537-7D59-ABC43A6E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3B6B3-D16A-4CF8-96C6-4C2F1961D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56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261E2-AF05-B58E-AEE4-DB832E66A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B8B870-25D0-AB81-1D60-4CDBE87AF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BCD5B-011A-FDFA-C3E0-BA6C1F9B0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573F7-D1B1-A5B6-F980-15BA5A94C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26215-B8EF-48D5-A5CE-A7E68C834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84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5C8B3E-5AFC-5576-6F1E-717B249F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61D894-414F-0DFD-20F1-B7E0F4DA9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08FF7-6452-CD00-74C2-AFFC6FA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959A4-F647-455E-BC92-4755A3A94D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76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908D6-70F4-9AD6-DCEF-3287A2C0E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0F7D3-FB5C-8BD9-158F-CEB6130F1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7D3F7-9D79-EF43-B8C0-9AF93ADCE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C17BE-02BC-DAFF-905A-D79AAE833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21509-57CB-B27E-6CAA-E457BB9CD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0FE8-29CD-50B6-4780-9DF22F1E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B7E78-DF16-4A7F-A9FE-21A74FD10A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0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FA95E-E1C3-C940-7BBE-B3FD916A8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C732F3-1A0A-1F87-9789-719DA50638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C298EE-6F3A-E40B-F458-6946FA755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8B1FA-B83C-61D9-EBA0-87F3D608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03625-4E70-1C6A-9232-BDFB8A88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B60CB-B432-53FC-FF63-C0D2C38C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86C58-DFB0-4D65-BBDC-9D6C4552C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42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1693642-64DB-B8B9-F1C8-12B47BC9C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24A4EB7-DC8D-EA2C-A269-B836BED40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8540599A-5206-A3D2-2574-164AC394A8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917D0A2C-871E-DE37-8669-8ABC9336AF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1EE6E536-B5CF-6B71-F21F-C0B86997F1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B097416C-0FFB-475A-B99D-A89DCA2CE4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1C95145-1FB8-5F07-AD40-24F2C98051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Character and Leadership Development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024672E-E8E3-4A2A-76FB-02E35FEE15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Mr. Anderson</a:t>
            </a:r>
          </a:p>
          <a:p>
            <a:r>
              <a:rPr lang="en-US" altLang="en-US"/>
              <a:t>Hoover Middle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40A086B-6853-0186-217C-049E7E6DF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Self-Discipline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763F0EC-543D-4E72-8532-4B5EAD58083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Thinking about your words and actions and then making choices that are right for you and others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Accept that things will not always go your way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Finish chores before playing</a:t>
            </a:r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5D3CC4D6-6BEF-9886-F2ED-5C08CDB3B875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598613"/>
            <a:ext cx="3505200" cy="388778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01919A0-F6E7-A9EA-6B3C-6D56E0039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Trustworthiness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2B5FC70-5C7D-E843-74B8-6814FB14841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Other people can count on you to do the right thing</a:t>
            </a:r>
          </a:p>
          <a:p>
            <a:r>
              <a:rPr lang="en-US" altLang="en-US" sz="2800"/>
              <a:t>Return things you borrow</a:t>
            </a:r>
          </a:p>
          <a:p>
            <a:r>
              <a:rPr lang="en-US" altLang="en-US" sz="2800"/>
              <a:t>Others can count on you to do what you say you will do</a:t>
            </a:r>
          </a:p>
        </p:txBody>
      </p:sp>
      <p:pic>
        <p:nvPicPr>
          <p:cNvPr id="50181" name="Picture 5">
            <a:extLst>
              <a:ext uri="{FF2B5EF4-FFF2-40B4-BE49-F238E27FC236}">
                <a16:creationId xmlns:a16="http://schemas.microsoft.com/office/drawing/2014/main" id="{182DC513-76E5-06F2-3522-DD3549844479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1447800"/>
            <a:ext cx="3962400" cy="42211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A29AFD5-32ED-19EF-A281-60E1079276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8229600" cy="1384300"/>
          </a:xfrm>
        </p:spPr>
        <p:txBody>
          <a:bodyPr/>
          <a:lstStyle/>
          <a:p>
            <a:r>
              <a:rPr lang="en-US" altLang="en-US"/>
              <a:t>The 12 Powerful Words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ED7E0853-578B-6295-E266-13BCB25AF73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038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Trace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Analyze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Infer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Evaluate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Formulate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Describe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Support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Explain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Summarize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Compare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Contrast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Predict</a:t>
            </a:r>
          </a:p>
        </p:txBody>
      </p:sp>
      <p:pic>
        <p:nvPicPr>
          <p:cNvPr id="53257" name="Picture 9">
            <a:extLst>
              <a:ext uri="{FF2B5EF4-FFF2-40B4-BE49-F238E27FC236}">
                <a16:creationId xmlns:a16="http://schemas.microsoft.com/office/drawing/2014/main" id="{9EE13587-487E-04D6-5901-94B9A97D5664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5200" y="1447800"/>
            <a:ext cx="5105400" cy="4800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>
            <a:extLst>
              <a:ext uri="{FF2B5EF4-FFF2-40B4-BE49-F238E27FC236}">
                <a16:creationId xmlns:a16="http://schemas.microsoft.com/office/drawing/2014/main" id="{FFBB5BEF-AE18-AC35-F31B-4296E13A0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>
            <a:extLst>
              <a:ext uri="{FF2B5EF4-FFF2-40B4-BE49-F238E27FC236}">
                <a16:creationId xmlns:a16="http://schemas.microsoft.com/office/drawing/2014/main" id="{F62DA492-4FA2-4B4C-ACC6-0E9C4A0D9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Citizenship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294CABB1-B8AB-2AD8-73E9-A85250091E5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Obeys the rules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Working to make the community a better place</a:t>
            </a:r>
          </a:p>
          <a:p>
            <a:endParaRPr lang="en-US" altLang="en-US" sz="2800"/>
          </a:p>
        </p:txBody>
      </p:sp>
      <p:pic>
        <p:nvPicPr>
          <p:cNvPr id="38920" name="Picture 8">
            <a:extLst>
              <a:ext uri="{FF2B5EF4-FFF2-40B4-BE49-F238E27FC236}">
                <a16:creationId xmlns:a16="http://schemas.microsoft.com/office/drawing/2014/main" id="{56476486-D99C-B707-3B4B-FB8AE7AD3982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371600"/>
            <a:ext cx="3962400" cy="427831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639EC6E-C9BE-99CE-4C56-E73B15D2D5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Compassion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17BD5F5-6559-B63A-8FF3-9648A626CAF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Being kind and thoughtful towards others</a:t>
            </a:r>
          </a:p>
          <a:p>
            <a:r>
              <a:rPr lang="en-US" altLang="en-US" sz="2800"/>
              <a:t>Helping others</a:t>
            </a:r>
          </a:p>
          <a:p>
            <a:r>
              <a:rPr lang="en-US" altLang="en-US" sz="2800"/>
              <a:t>Doing kind things for others</a:t>
            </a:r>
          </a:p>
          <a:p>
            <a:endParaRPr lang="en-US" altLang="en-US" sz="2800"/>
          </a:p>
        </p:txBody>
      </p:sp>
      <p:pic>
        <p:nvPicPr>
          <p:cNvPr id="41989" name="Picture 5">
            <a:extLst>
              <a:ext uri="{FF2B5EF4-FFF2-40B4-BE49-F238E27FC236}">
                <a16:creationId xmlns:a16="http://schemas.microsoft.com/office/drawing/2014/main" id="{525020BF-A64D-8649-294E-44D4276A3FFD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527175"/>
            <a:ext cx="3810000" cy="38830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0971156-AC6A-8C61-FB54-3CBC770981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Fairness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AB99D00A-89D9-217F-B9F1-EABB880E419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Taking turns</a:t>
            </a:r>
          </a:p>
          <a:p>
            <a:r>
              <a:rPr lang="en-US" altLang="en-US" sz="2800"/>
              <a:t>Sharing</a:t>
            </a:r>
          </a:p>
          <a:p>
            <a:r>
              <a:rPr lang="en-US" altLang="en-US" sz="2800"/>
              <a:t>Listening to what others have to say</a:t>
            </a:r>
          </a:p>
          <a:p>
            <a:endParaRPr lang="en-US" altLang="en-US" sz="2800"/>
          </a:p>
        </p:txBody>
      </p:sp>
      <p:pic>
        <p:nvPicPr>
          <p:cNvPr id="51205" name="Picture 5">
            <a:extLst>
              <a:ext uri="{FF2B5EF4-FFF2-40B4-BE49-F238E27FC236}">
                <a16:creationId xmlns:a16="http://schemas.microsoft.com/office/drawing/2014/main" id="{2A3C99FE-74CB-43C2-3B7F-C0235528F72E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1141413"/>
            <a:ext cx="4114800" cy="419258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08FED4D-9728-7327-DBFD-8CAE4CC95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Honesty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9126ED4-E370-F440-C030-4BF3740612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Being truthful and sincere</a:t>
            </a:r>
          </a:p>
          <a:p>
            <a:r>
              <a:rPr lang="en-US" altLang="en-US" sz="2800"/>
              <a:t>Doing your own work</a:t>
            </a:r>
          </a:p>
          <a:p>
            <a:r>
              <a:rPr lang="en-US" altLang="en-US" sz="2800"/>
              <a:t>Return things that belong to others</a:t>
            </a:r>
          </a:p>
        </p:txBody>
      </p:sp>
      <p:pic>
        <p:nvPicPr>
          <p:cNvPr id="44037" name="Picture 5">
            <a:extLst>
              <a:ext uri="{FF2B5EF4-FFF2-40B4-BE49-F238E27FC236}">
                <a16:creationId xmlns:a16="http://schemas.microsoft.com/office/drawing/2014/main" id="{BF0C3F45-AC12-35BE-0612-1FB32D3A1E7B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762000"/>
            <a:ext cx="3581400" cy="411321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BC5D0A8-E622-3BF4-5289-A917C6E07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Integrity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628AD01-8763-C456-E933-2ED60ABDA76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Making choices that help you be the best person you can be</a:t>
            </a:r>
          </a:p>
          <a:p>
            <a:r>
              <a:rPr lang="en-US" altLang="en-US" sz="2800"/>
              <a:t>Do what you think is right</a:t>
            </a:r>
          </a:p>
          <a:p>
            <a:r>
              <a:rPr lang="en-US" altLang="en-US" sz="2800"/>
              <a:t>Work at being the best you can be</a:t>
            </a:r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F6DFA682-F408-AF5C-CD12-8B71067DEC77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214438"/>
            <a:ext cx="3429000" cy="45005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5F87636-6849-80CD-B525-CB9731ED3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Perseverance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9698F74-E2CE-C6FC-6C31-01A6B6C2691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Working hard and not giving up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Stick with something and not give up</a:t>
            </a:r>
          </a:p>
          <a:p>
            <a:endParaRPr lang="en-US" altLang="en-US" sz="2800"/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C9B9D2F5-C635-4CF1-C1AA-9A5CB742ED96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693863"/>
            <a:ext cx="3505200" cy="364013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B86F1E4-5906-A72B-8DAC-F6D7E285B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Respect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58657AE-093E-A4B4-95B2-264EC01CBA7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Treating others the way you would want to be treated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Asking permission before using someone else’s things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325629C3-A541-EAF3-BFCB-E8732F7B672D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1603375"/>
            <a:ext cx="3124200" cy="38068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6DE09198-AD22-460A-211D-FC294E3BF4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Responsibility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D454EDB-60C0-A897-AF66-868FFEC3830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Being dependable and making good choices</a:t>
            </a:r>
          </a:p>
          <a:p>
            <a:r>
              <a:rPr lang="en-US" altLang="en-US" sz="2800"/>
              <a:t>Take care of things that belong to you</a:t>
            </a:r>
          </a:p>
          <a:p>
            <a:r>
              <a:rPr lang="en-US" altLang="en-US" sz="2800"/>
              <a:t>Take care of yourself</a:t>
            </a:r>
          </a:p>
        </p:txBody>
      </p:sp>
      <p:pic>
        <p:nvPicPr>
          <p:cNvPr id="48133" name="Picture 5">
            <a:extLst>
              <a:ext uri="{FF2B5EF4-FFF2-40B4-BE49-F238E27FC236}">
                <a16:creationId xmlns:a16="http://schemas.microsoft.com/office/drawing/2014/main" id="{DD4C153C-7C8C-6D46-E2F7-336E3D1A7727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146175"/>
            <a:ext cx="3581400" cy="40354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98</TotalTime>
  <Words>281</Words>
  <Application>Microsoft Office PowerPoint</Application>
  <PresentationFormat>On-screen Show (4:3)</PresentationFormat>
  <Paragraphs>75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Ocean</vt:lpstr>
      <vt:lpstr>Character and Leadership Development</vt:lpstr>
      <vt:lpstr>Citizenship</vt:lpstr>
      <vt:lpstr>Compassion</vt:lpstr>
      <vt:lpstr>Fairness</vt:lpstr>
      <vt:lpstr>Honesty</vt:lpstr>
      <vt:lpstr>Integrity</vt:lpstr>
      <vt:lpstr>Perseverance</vt:lpstr>
      <vt:lpstr>Respect</vt:lpstr>
      <vt:lpstr>Responsibility</vt:lpstr>
      <vt:lpstr>Self-Discipline</vt:lpstr>
      <vt:lpstr>Trustworthiness</vt:lpstr>
      <vt:lpstr>The 12 Powerful Words</vt:lpstr>
      <vt:lpstr>PowerPoint Presentation</vt:lpstr>
    </vt:vector>
  </TitlesOfParts>
  <Company>Oklahoma City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 and Leadership Development</dc:title>
  <dc:creator>OKCPS</dc:creator>
  <cp:lastModifiedBy>Nayan GRIFFITHS</cp:lastModifiedBy>
  <cp:revision>5</cp:revision>
  <dcterms:created xsi:type="dcterms:W3CDTF">2005-08-23T03:04:56Z</dcterms:created>
  <dcterms:modified xsi:type="dcterms:W3CDTF">2023-03-21T13:30:03Z</dcterms:modified>
</cp:coreProperties>
</file>