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1"/>
  </p:notesMasterIdLst>
  <p:sldIdLst>
    <p:sldId id="256" r:id="rId2"/>
    <p:sldId id="272" r:id="rId3"/>
    <p:sldId id="273" r:id="rId4"/>
    <p:sldId id="257" r:id="rId5"/>
    <p:sldId id="258" r:id="rId6"/>
    <p:sldId id="259" r:id="rId7"/>
    <p:sldId id="260" r:id="rId8"/>
    <p:sldId id="261" r:id="rId9"/>
    <p:sldId id="262" r:id="rId10"/>
    <p:sldId id="263" r:id="rId11"/>
    <p:sldId id="264" r:id="rId12"/>
    <p:sldId id="267" r:id="rId13"/>
    <p:sldId id="265" r:id="rId14"/>
    <p:sldId id="268" r:id="rId15"/>
    <p:sldId id="266" r:id="rId16"/>
    <p:sldId id="269" r:id="rId17"/>
    <p:sldId id="270" r:id="rId18"/>
    <p:sldId id="271" r:id="rId19"/>
    <p:sldId id="274" r:id="rId20"/>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306" y="13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45B2F1C-D02E-C0FD-5C1D-45B4C48FDDAA}"/>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5" name="Rectangle 3">
            <a:extLst>
              <a:ext uri="{FF2B5EF4-FFF2-40B4-BE49-F238E27FC236}">
                <a16:creationId xmlns:a16="http://schemas.microsoft.com/office/drawing/2014/main" id="{BCD06499-DB5A-CD72-0E33-5E80E0A4B8FB}"/>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GB" altLang="en-US"/>
          </a:p>
        </p:txBody>
      </p:sp>
      <p:sp>
        <p:nvSpPr>
          <p:cNvPr id="3076" name="Rectangle 4">
            <a:extLst>
              <a:ext uri="{FF2B5EF4-FFF2-40B4-BE49-F238E27FC236}">
                <a16:creationId xmlns:a16="http://schemas.microsoft.com/office/drawing/2014/main" id="{6058E8B9-8B63-640D-F066-E5A6DF6D33F1}"/>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C0483FD3-A3E4-B174-139E-1EEB2B941612}"/>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3078" name="Rectangle 6">
            <a:extLst>
              <a:ext uri="{FF2B5EF4-FFF2-40B4-BE49-F238E27FC236}">
                <a16:creationId xmlns:a16="http://schemas.microsoft.com/office/drawing/2014/main" id="{C8ABE2C7-62AE-677F-F129-FF126DC254CE}"/>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GB" altLang="en-US"/>
          </a:p>
        </p:txBody>
      </p:sp>
      <p:sp>
        <p:nvSpPr>
          <p:cNvPr id="3079" name="Rectangle 7">
            <a:extLst>
              <a:ext uri="{FF2B5EF4-FFF2-40B4-BE49-F238E27FC236}">
                <a16:creationId xmlns:a16="http://schemas.microsoft.com/office/drawing/2014/main" id="{6D02C859-D500-4498-D0C7-801BA5B42741}"/>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7C2EA3C3-060F-43FD-91C0-BE3646838C46}" type="slidenum">
              <a:rPr lang="en-GB" altLang="en-US"/>
              <a:pPr/>
              <a:t>‹#›</a:t>
            </a:fld>
            <a:endParaRPr lang="en-GB"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81C439-9E6C-CC9B-56CA-C09F142BEFE3}"/>
              </a:ext>
            </a:extLst>
          </p:cNvPr>
          <p:cNvSpPr>
            <a:spLocks noGrp="1" noChangeArrowheads="1"/>
          </p:cNvSpPr>
          <p:nvPr>
            <p:ph type="sldNum" sz="quarter" idx="5"/>
          </p:nvPr>
        </p:nvSpPr>
        <p:spPr>
          <a:ln/>
        </p:spPr>
        <p:txBody>
          <a:bodyPr/>
          <a:lstStyle/>
          <a:p>
            <a:fld id="{97C625FB-C17F-4E31-9566-A4F15DFB3B67}" type="slidenum">
              <a:rPr lang="en-GB" altLang="en-US"/>
              <a:pPr/>
              <a:t>1</a:t>
            </a:fld>
            <a:endParaRPr lang="en-GB" altLang="en-US"/>
          </a:p>
        </p:txBody>
      </p:sp>
      <p:sp>
        <p:nvSpPr>
          <p:cNvPr id="4098" name="Rectangle 2">
            <a:extLst>
              <a:ext uri="{FF2B5EF4-FFF2-40B4-BE49-F238E27FC236}">
                <a16:creationId xmlns:a16="http://schemas.microsoft.com/office/drawing/2014/main" id="{68353FF2-9B01-AA36-38A9-B6B6B46CAA58}"/>
              </a:ext>
            </a:extLst>
          </p:cNvPr>
          <p:cNvSpPr>
            <a:spLocks noRot="1" noChangeArrowheads="1" noTextEdit="1"/>
          </p:cNvSpPr>
          <p:nvPr>
            <p:ph type="sldImg"/>
          </p:nvPr>
        </p:nvSpPr>
        <p:spPr>
          <a:ln/>
        </p:spPr>
      </p:sp>
      <p:sp>
        <p:nvSpPr>
          <p:cNvPr id="4099" name="Rectangle 3">
            <a:extLst>
              <a:ext uri="{FF2B5EF4-FFF2-40B4-BE49-F238E27FC236}">
                <a16:creationId xmlns:a16="http://schemas.microsoft.com/office/drawing/2014/main" id="{993F6917-DADA-CD7B-85D0-1465341CED4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E2CCDE8-8F21-9BAD-7731-628C266A99A6}"/>
              </a:ext>
            </a:extLst>
          </p:cNvPr>
          <p:cNvSpPr>
            <a:spLocks noGrp="1" noChangeArrowheads="1"/>
          </p:cNvSpPr>
          <p:nvPr>
            <p:ph type="sldNum" sz="quarter" idx="5"/>
          </p:nvPr>
        </p:nvSpPr>
        <p:spPr>
          <a:ln/>
        </p:spPr>
        <p:txBody>
          <a:bodyPr/>
          <a:lstStyle/>
          <a:p>
            <a:fld id="{2826F864-0649-4CFB-B604-64F35CF317B1}" type="slidenum">
              <a:rPr lang="en-GB" altLang="en-US"/>
              <a:pPr/>
              <a:t>10</a:t>
            </a:fld>
            <a:endParaRPr lang="en-GB" altLang="en-US"/>
          </a:p>
        </p:txBody>
      </p:sp>
      <p:sp>
        <p:nvSpPr>
          <p:cNvPr id="23554" name="Rectangle 2">
            <a:extLst>
              <a:ext uri="{FF2B5EF4-FFF2-40B4-BE49-F238E27FC236}">
                <a16:creationId xmlns:a16="http://schemas.microsoft.com/office/drawing/2014/main" id="{97480A60-959C-6F2C-F04E-FFF6576DD6EC}"/>
              </a:ext>
            </a:extLst>
          </p:cNvPr>
          <p:cNvSpPr>
            <a:spLocks noRot="1" noChangeArrowheads="1" noTextEdit="1"/>
          </p:cNvSpPr>
          <p:nvPr>
            <p:ph type="sldImg"/>
          </p:nvPr>
        </p:nvSpPr>
        <p:spPr>
          <a:ln/>
        </p:spPr>
      </p:sp>
      <p:sp>
        <p:nvSpPr>
          <p:cNvPr id="23555" name="Rectangle 3">
            <a:extLst>
              <a:ext uri="{FF2B5EF4-FFF2-40B4-BE49-F238E27FC236}">
                <a16:creationId xmlns:a16="http://schemas.microsoft.com/office/drawing/2014/main" id="{F7579EAF-C545-2955-922B-74558805210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04E2178-B14B-0C0B-59A4-34265120228A}"/>
              </a:ext>
            </a:extLst>
          </p:cNvPr>
          <p:cNvSpPr>
            <a:spLocks noGrp="1" noChangeArrowheads="1"/>
          </p:cNvSpPr>
          <p:nvPr>
            <p:ph type="sldNum" sz="quarter" idx="5"/>
          </p:nvPr>
        </p:nvSpPr>
        <p:spPr>
          <a:ln/>
        </p:spPr>
        <p:txBody>
          <a:bodyPr/>
          <a:lstStyle/>
          <a:p>
            <a:fld id="{B080CE05-2032-4950-8701-A0EAD43FD83B}" type="slidenum">
              <a:rPr lang="en-GB" altLang="en-US"/>
              <a:pPr/>
              <a:t>11</a:t>
            </a:fld>
            <a:endParaRPr lang="en-GB" altLang="en-US"/>
          </a:p>
        </p:txBody>
      </p:sp>
      <p:sp>
        <p:nvSpPr>
          <p:cNvPr id="25602" name="Rectangle 2">
            <a:extLst>
              <a:ext uri="{FF2B5EF4-FFF2-40B4-BE49-F238E27FC236}">
                <a16:creationId xmlns:a16="http://schemas.microsoft.com/office/drawing/2014/main" id="{A2AAE9E8-AEBD-7B99-ED27-68BAEDFA42E2}"/>
              </a:ext>
            </a:extLst>
          </p:cNvPr>
          <p:cNvSpPr>
            <a:spLocks noRot="1" noChangeArrowheads="1" noTextEdit="1"/>
          </p:cNvSpPr>
          <p:nvPr>
            <p:ph type="sldImg"/>
          </p:nvPr>
        </p:nvSpPr>
        <p:spPr>
          <a:ln/>
        </p:spPr>
      </p:sp>
      <p:sp>
        <p:nvSpPr>
          <p:cNvPr id="25603" name="Rectangle 3">
            <a:extLst>
              <a:ext uri="{FF2B5EF4-FFF2-40B4-BE49-F238E27FC236}">
                <a16:creationId xmlns:a16="http://schemas.microsoft.com/office/drawing/2014/main" id="{5BB3172E-60B6-4521-55EB-DBE6D5D3A9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1A0C21-E0FF-687C-6254-F344219CF898}"/>
              </a:ext>
            </a:extLst>
          </p:cNvPr>
          <p:cNvSpPr>
            <a:spLocks noGrp="1" noChangeArrowheads="1"/>
          </p:cNvSpPr>
          <p:nvPr>
            <p:ph type="sldNum" sz="quarter" idx="5"/>
          </p:nvPr>
        </p:nvSpPr>
        <p:spPr>
          <a:ln/>
        </p:spPr>
        <p:txBody>
          <a:bodyPr/>
          <a:lstStyle/>
          <a:p>
            <a:fld id="{F766A56A-0FD6-47A8-8034-2CF39ECC2A71}" type="slidenum">
              <a:rPr lang="en-GB" altLang="en-US"/>
              <a:pPr/>
              <a:t>12</a:t>
            </a:fld>
            <a:endParaRPr lang="en-GB" altLang="en-US"/>
          </a:p>
        </p:txBody>
      </p:sp>
      <p:sp>
        <p:nvSpPr>
          <p:cNvPr id="31746" name="Rectangle 2">
            <a:extLst>
              <a:ext uri="{FF2B5EF4-FFF2-40B4-BE49-F238E27FC236}">
                <a16:creationId xmlns:a16="http://schemas.microsoft.com/office/drawing/2014/main" id="{FA01DB27-7849-52CC-5386-5110B49CE4C9}"/>
              </a:ext>
            </a:extLst>
          </p:cNvPr>
          <p:cNvSpPr>
            <a:spLocks noRot="1" noChangeArrowheads="1" noTextEdit="1"/>
          </p:cNvSpPr>
          <p:nvPr>
            <p:ph type="sldImg"/>
          </p:nvPr>
        </p:nvSpPr>
        <p:spPr>
          <a:ln/>
        </p:spPr>
      </p:sp>
      <p:sp>
        <p:nvSpPr>
          <p:cNvPr id="31747" name="Rectangle 3">
            <a:extLst>
              <a:ext uri="{FF2B5EF4-FFF2-40B4-BE49-F238E27FC236}">
                <a16:creationId xmlns:a16="http://schemas.microsoft.com/office/drawing/2014/main" id="{C09A7CA3-2E7B-7F7A-B04A-894CCDAAE15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E18D6DC-ED62-B476-4F1C-7F186D89F32E}"/>
              </a:ext>
            </a:extLst>
          </p:cNvPr>
          <p:cNvSpPr>
            <a:spLocks noGrp="1" noChangeArrowheads="1"/>
          </p:cNvSpPr>
          <p:nvPr>
            <p:ph type="sldNum" sz="quarter" idx="5"/>
          </p:nvPr>
        </p:nvSpPr>
        <p:spPr>
          <a:ln/>
        </p:spPr>
        <p:txBody>
          <a:bodyPr/>
          <a:lstStyle/>
          <a:p>
            <a:fld id="{DD7F6847-ED3E-400B-8F77-2BD196D8B448}" type="slidenum">
              <a:rPr lang="en-GB" altLang="en-US"/>
              <a:pPr/>
              <a:t>13</a:t>
            </a:fld>
            <a:endParaRPr lang="en-GB" altLang="en-US"/>
          </a:p>
        </p:txBody>
      </p:sp>
      <p:sp>
        <p:nvSpPr>
          <p:cNvPr id="27650" name="Rectangle 2">
            <a:extLst>
              <a:ext uri="{FF2B5EF4-FFF2-40B4-BE49-F238E27FC236}">
                <a16:creationId xmlns:a16="http://schemas.microsoft.com/office/drawing/2014/main" id="{DCB947E8-F083-2C3C-3780-12379322E6F3}"/>
              </a:ext>
            </a:extLst>
          </p:cNvPr>
          <p:cNvSpPr>
            <a:spLocks noRot="1" noChangeArrowheads="1" noTextEdit="1"/>
          </p:cNvSpPr>
          <p:nvPr>
            <p:ph type="sldImg"/>
          </p:nvPr>
        </p:nvSpPr>
        <p:spPr>
          <a:ln/>
        </p:spPr>
      </p:sp>
      <p:sp>
        <p:nvSpPr>
          <p:cNvPr id="27651" name="Rectangle 3">
            <a:extLst>
              <a:ext uri="{FF2B5EF4-FFF2-40B4-BE49-F238E27FC236}">
                <a16:creationId xmlns:a16="http://schemas.microsoft.com/office/drawing/2014/main" id="{8947646F-19F7-FE61-4AE7-7FFA3D7ADB5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5C96730-72E3-41BB-3BF8-C03FB38BD23A}"/>
              </a:ext>
            </a:extLst>
          </p:cNvPr>
          <p:cNvSpPr>
            <a:spLocks noGrp="1" noChangeArrowheads="1"/>
          </p:cNvSpPr>
          <p:nvPr>
            <p:ph type="sldNum" sz="quarter" idx="5"/>
          </p:nvPr>
        </p:nvSpPr>
        <p:spPr>
          <a:ln/>
        </p:spPr>
        <p:txBody>
          <a:bodyPr/>
          <a:lstStyle/>
          <a:p>
            <a:fld id="{7C74FB84-31E3-4B3E-88EF-4845CF90D635}" type="slidenum">
              <a:rPr lang="en-GB" altLang="en-US"/>
              <a:pPr/>
              <a:t>14</a:t>
            </a:fld>
            <a:endParaRPr lang="en-GB" altLang="en-US"/>
          </a:p>
        </p:txBody>
      </p:sp>
      <p:sp>
        <p:nvSpPr>
          <p:cNvPr id="36866" name="Rectangle 2">
            <a:extLst>
              <a:ext uri="{FF2B5EF4-FFF2-40B4-BE49-F238E27FC236}">
                <a16:creationId xmlns:a16="http://schemas.microsoft.com/office/drawing/2014/main" id="{8B1213DC-C51C-2C45-5EF0-256ACC814372}"/>
              </a:ext>
            </a:extLst>
          </p:cNvPr>
          <p:cNvSpPr>
            <a:spLocks noRot="1" noChangeArrowheads="1" noTextEdit="1"/>
          </p:cNvSpPr>
          <p:nvPr>
            <p:ph type="sldImg"/>
          </p:nvPr>
        </p:nvSpPr>
        <p:spPr>
          <a:ln/>
        </p:spPr>
      </p:sp>
      <p:sp>
        <p:nvSpPr>
          <p:cNvPr id="36867" name="Rectangle 3">
            <a:extLst>
              <a:ext uri="{FF2B5EF4-FFF2-40B4-BE49-F238E27FC236}">
                <a16:creationId xmlns:a16="http://schemas.microsoft.com/office/drawing/2014/main" id="{053AB434-C024-B2FF-5A40-ACCFC08537B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BE35E6D-C401-47C6-5ECD-EBCE293839CD}"/>
              </a:ext>
            </a:extLst>
          </p:cNvPr>
          <p:cNvSpPr>
            <a:spLocks noGrp="1" noChangeArrowheads="1"/>
          </p:cNvSpPr>
          <p:nvPr>
            <p:ph type="sldNum" sz="quarter" idx="5"/>
          </p:nvPr>
        </p:nvSpPr>
        <p:spPr>
          <a:ln/>
        </p:spPr>
        <p:txBody>
          <a:bodyPr/>
          <a:lstStyle/>
          <a:p>
            <a:fld id="{613AD122-2195-4B59-995A-486205E1F605}" type="slidenum">
              <a:rPr lang="en-GB" altLang="en-US"/>
              <a:pPr/>
              <a:t>15</a:t>
            </a:fld>
            <a:endParaRPr lang="en-GB" altLang="en-US"/>
          </a:p>
        </p:txBody>
      </p:sp>
      <p:sp>
        <p:nvSpPr>
          <p:cNvPr id="29698" name="Rectangle 2">
            <a:extLst>
              <a:ext uri="{FF2B5EF4-FFF2-40B4-BE49-F238E27FC236}">
                <a16:creationId xmlns:a16="http://schemas.microsoft.com/office/drawing/2014/main" id="{85740679-EDFE-647D-3627-534239C65546}"/>
              </a:ext>
            </a:extLst>
          </p:cNvPr>
          <p:cNvSpPr>
            <a:spLocks noRot="1" noChangeArrowheads="1" noTextEdit="1"/>
          </p:cNvSpPr>
          <p:nvPr>
            <p:ph type="sldImg"/>
          </p:nvPr>
        </p:nvSpPr>
        <p:spPr>
          <a:ln/>
        </p:spPr>
      </p:sp>
      <p:sp>
        <p:nvSpPr>
          <p:cNvPr id="29699" name="Rectangle 3">
            <a:extLst>
              <a:ext uri="{FF2B5EF4-FFF2-40B4-BE49-F238E27FC236}">
                <a16:creationId xmlns:a16="http://schemas.microsoft.com/office/drawing/2014/main" id="{E0BD810B-E0A5-CBBD-AACB-A9E794A7BCB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5B8F5C-B3D5-239B-0614-A42BAB2A4DCF}"/>
              </a:ext>
            </a:extLst>
          </p:cNvPr>
          <p:cNvSpPr>
            <a:spLocks noGrp="1" noChangeArrowheads="1"/>
          </p:cNvSpPr>
          <p:nvPr>
            <p:ph type="sldNum" sz="quarter" idx="5"/>
          </p:nvPr>
        </p:nvSpPr>
        <p:spPr>
          <a:ln/>
        </p:spPr>
        <p:txBody>
          <a:bodyPr/>
          <a:lstStyle/>
          <a:p>
            <a:fld id="{BF6817A7-F6C8-4CB4-B269-68BFEB50113A}" type="slidenum">
              <a:rPr lang="en-GB" altLang="en-US"/>
              <a:pPr/>
              <a:t>16</a:t>
            </a:fld>
            <a:endParaRPr lang="en-GB" altLang="en-US"/>
          </a:p>
        </p:txBody>
      </p:sp>
      <p:sp>
        <p:nvSpPr>
          <p:cNvPr id="38914" name="Rectangle 2">
            <a:extLst>
              <a:ext uri="{FF2B5EF4-FFF2-40B4-BE49-F238E27FC236}">
                <a16:creationId xmlns:a16="http://schemas.microsoft.com/office/drawing/2014/main" id="{E3AC0CA4-ABD6-206E-776A-85A139DBC362}"/>
              </a:ext>
            </a:extLst>
          </p:cNvPr>
          <p:cNvSpPr>
            <a:spLocks noRot="1" noChangeArrowheads="1" noTextEdit="1"/>
          </p:cNvSpPr>
          <p:nvPr>
            <p:ph type="sldImg"/>
          </p:nvPr>
        </p:nvSpPr>
        <p:spPr>
          <a:ln/>
        </p:spPr>
      </p:sp>
      <p:sp>
        <p:nvSpPr>
          <p:cNvPr id="38915" name="Rectangle 3">
            <a:extLst>
              <a:ext uri="{FF2B5EF4-FFF2-40B4-BE49-F238E27FC236}">
                <a16:creationId xmlns:a16="http://schemas.microsoft.com/office/drawing/2014/main" id="{DDE8BDBA-03A8-FA38-9A37-CB6B58DA919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BCA2D35-9A6B-49FD-D726-9D26F95BE855}"/>
              </a:ext>
            </a:extLst>
          </p:cNvPr>
          <p:cNvSpPr>
            <a:spLocks noGrp="1" noChangeArrowheads="1"/>
          </p:cNvSpPr>
          <p:nvPr>
            <p:ph type="sldNum" sz="quarter" idx="5"/>
          </p:nvPr>
        </p:nvSpPr>
        <p:spPr>
          <a:ln/>
        </p:spPr>
        <p:txBody>
          <a:bodyPr/>
          <a:lstStyle/>
          <a:p>
            <a:fld id="{2B82A5D3-E0A0-4DC6-9D71-4A4D724EF128}" type="slidenum">
              <a:rPr lang="en-GB" altLang="en-US"/>
              <a:pPr/>
              <a:t>17</a:t>
            </a:fld>
            <a:endParaRPr lang="en-GB" altLang="en-US"/>
          </a:p>
        </p:txBody>
      </p:sp>
      <p:sp>
        <p:nvSpPr>
          <p:cNvPr id="41986" name="Rectangle 2">
            <a:extLst>
              <a:ext uri="{FF2B5EF4-FFF2-40B4-BE49-F238E27FC236}">
                <a16:creationId xmlns:a16="http://schemas.microsoft.com/office/drawing/2014/main" id="{C68CD7FC-D15A-B370-9AD8-B7C73B3EF569}"/>
              </a:ext>
            </a:extLst>
          </p:cNvPr>
          <p:cNvSpPr>
            <a:spLocks noRot="1" noChangeArrowheads="1" noTextEdit="1"/>
          </p:cNvSpPr>
          <p:nvPr>
            <p:ph type="sldImg"/>
          </p:nvPr>
        </p:nvSpPr>
        <p:spPr>
          <a:ln/>
        </p:spPr>
      </p:sp>
      <p:sp>
        <p:nvSpPr>
          <p:cNvPr id="41987" name="Rectangle 3">
            <a:extLst>
              <a:ext uri="{FF2B5EF4-FFF2-40B4-BE49-F238E27FC236}">
                <a16:creationId xmlns:a16="http://schemas.microsoft.com/office/drawing/2014/main" id="{1EE2CAC4-52CF-112E-7DC3-313D7159CDD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7EFBE4B-88FB-A1AF-3668-CBB247321AB5}"/>
              </a:ext>
            </a:extLst>
          </p:cNvPr>
          <p:cNvSpPr>
            <a:spLocks noGrp="1" noChangeArrowheads="1"/>
          </p:cNvSpPr>
          <p:nvPr>
            <p:ph type="sldNum" sz="quarter" idx="5"/>
          </p:nvPr>
        </p:nvSpPr>
        <p:spPr>
          <a:ln/>
        </p:spPr>
        <p:txBody>
          <a:bodyPr/>
          <a:lstStyle/>
          <a:p>
            <a:fld id="{590A549E-BFC2-4749-B744-9E82BEAAF6DC}" type="slidenum">
              <a:rPr lang="en-GB" altLang="en-US"/>
              <a:pPr/>
              <a:t>18</a:t>
            </a:fld>
            <a:endParaRPr lang="en-GB" altLang="en-US"/>
          </a:p>
        </p:txBody>
      </p:sp>
      <p:sp>
        <p:nvSpPr>
          <p:cNvPr id="45058" name="Rectangle 2">
            <a:extLst>
              <a:ext uri="{FF2B5EF4-FFF2-40B4-BE49-F238E27FC236}">
                <a16:creationId xmlns:a16="http://schemas.microsoft.com/office/drawing/2014/main" id="{102F7024-4B1D-6CD6-B23B-B03C8D52EA3C}"/>
              </a:ext>
            </a:extLst>
          </p:cNvPr>
          <p:cNvSpPr>
            <a:spLocks noRot="1" noChangeArrowheads="1" noTextEdit="1"/>
          </p:cNvSpPr>
          <p:nvPr>
            <p:ph type="sldImg"/>
          </p:nvPr>
        </p:nvSpPr>
        <p:spPr>
          <a:ln/>
        </p:spPr>
      </p:sp>
      <p:sp>
        <p:nvSpPr>
          <p:cNvPr id="45059" name="Rectangle 3">
            <a:extLst>
              <a:ext uri="{FF2B5EF4-FFF2-40B4-BE49-F238E27FC236}">
                <a16:creationId xmlns:a16="http://schemas.microsoft.com/office/drawing/2014/main" id="{6498908F-3315-63F6-2BDB-C9317763653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E95E94-59D2-1D31-C1C4-2503EC538FAA}"/>
              </a:ext>
            </a:extLst>
          </p:cNvPr>
          <p:cNvSpPr>
            <a:spLocks noGrp="1" noChangeArrowheads="1"/>
          </p:cNvSpPr>
          <p:nvPr>
            <p:ph type="sldNum" sz="quarter" idx="5"/>
          </p:nvPr>
        </p:nvSpPr>
        <p:spPr>
          <a:ln/>
        </p:spPr>
        <p:txBody>
          <a:bodyPr/>
          <a:lstStyle/>
          <a:p>
            <a:fld id="{540990D8-2247-463C-8F2A-FE08B8E7BA3A}" type="slidenum">
              <a:rPr lang="en-GB" altLang="en-US"/>
              <a:pPr/>
              <a:t>2</a:t>
            </a:fld>
            <a:endParaRPr lang="en-GB" altLang="en-US"/>
          </a:p>
        </p:txBody>
      </p:sp>
      <p:sp>
        <p:nvSpPr>
          <p:cNvPr id="48130" name="Rectangle 2">
            <a:extLst>
              <a:ext uri="{FF2B5EF4-FFF2-40B4-BE49-F238E27FC236}">
                <a16:creationId xmlns:a16="http://schemas.microsoft.com/office/drawing/2014/main" id="{203A9342-FD4E-3EA3-128E-FEADF7B806C1}"/>
              </a:ext>
            </a:extLst>
          </p:cNvPr>
          <p:cNvSpPr>
            <a:spLocks noRot="1" noChangeArrowheads="1" noTextEdit="1"/>
          </p:cNvSpPr>
          <p:nvPr>
            <p:ph type="sldImg"/>
          </p:nvPr>
        </p:nvSpPr>
        <p:spPr>
          <a:ln/>
        </p:spPr>
      </p:sp>
      <p:sp>
        <p:nvSpPr>
          <p:cNvPr id="48131" name="Rectangle 3">
            <a:extLst>
              <a:ext uri="{FF2B5EF4-FFF2-40B4-BE49-F238E27FC236}">
                <a16:creationId xmlns:a16="http://schemas.microsoft.com/office/drawing/2014/main" id="{BBF3DDB4-C57A-11A7-A664-0C783680DA0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EE5F25B-7B0E-B7ED-7DCD-97D1EB3FEAC4}"/>
              </a:ext>
            </a:extLst>
          </p:cNvPr>
          <p:cNvSpPr>
            <a:spLocks noGrp="1" noChangeArrowheads="1"/>
          </p:cNvSpPr>
          <p:nvPr>
            <p:ph type="sldNum" sz="quarter" idx="5"/>
          </p:nvPr>
        </p:nvSpPr>
        <p:spPr>
          <a:ln/>
        </p:spPr>
        <p:txBody>
          <a:bodyPr/>
          <a:lstStyle/>
          <a:p>
            <a:fld id="{7759C14E-FB8F-4166-B5AF-2A3320E8963A}" type="slidenum">
              <a:rPr lang="en-GB" altLang="en-US"/>
              <a:pPr/>
              <a:t>3</a:t>
            </a:fld>
            <a:endParaRPr lang="en-GB" altLang="en-US"/>
          </a:p>
        </p:txBody>
      </p:sp>
      <p:sp>
        <p:nvSpPr>
          <p:cNvPr id="50178" name="Rectangle 2">
            <a:extLst>
              <a:ext uri="{FF2B5EF4-FFF2-40B4-BE49-F238E27FC236}">
                <a16:creationId xmlns:a16="http://schemas.microsoft.com/office/drawing/2014/main" id="{808BC66F-69CB-9D0D-C976-2195096D6EE4}"/>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544B706F-3D65-306C-69B8-80DFF38CAAA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26D77D-4226-2026-F3D4-28E3114C5D9E}"/>
              </a:ext>
            </a:extLst>
          </p:cNvPr>
          <p:cNvSpPr>
            <a:spLocks noGrp="1" noChangeArrowheads="1"/>
          </p:cNvSpPr>
          <p:nvPr>
            <p:ph type="sldNum" sz="quarter" idx="5"/>
          </p:nvPr>
        </p:nvSpPr>
        <p:spPr>
          <a:ln/>
        </p:spPr>
        <p:txBody>
          <a:bodyPr/>
          <a:lstStyle/>
          <a:p>
            <a:fld id="{8F89344F-158C-4038-85C6-F8B0D56DC9D3}" type="slidenum">
              <a:rPr lang="en-GB" altLang="en-US"/>
              <a:pPr/>
              <a:t>4</a:t>
            </a:fld>
            <a:endParaRPr lang="en-GB" altLang="en-US"/>
          </a:p>
        </p:txBody>
      </p:sp>
      <p:sp>
        <p:nvSpPr>
          <p:cNvPr id="11266" name="Rectangle 2">
            <a:extLst>
              <a:ext uri="{FF2B5EF4-FFF2-40B4-BE49-F238E27FC236}">
                <a16:creationId xmlns:a16="http://schemas.microsoft.com/office/drawing/2014/main" id="{9397DF06-DE81-B6C7-120F-93195DCEDB87}"/>
              </a:ext>
            </a:extLst>
          </p:cNvPr>
          <p:cNvSpPr>
            <a:spLocks noRot="1" noChangeArrowheads="1" noTextEdit="1"/>
          </p:cNvSpPr>
          <p:nvPr>
            <p:ph type="sldImg"/>
          </p:nvPr>
        </p:nvSpPr>
        <p:spPr>
          <a:ln/>
        </p:spPr>
      </p:sp>
      <p:sp>
        <p:nvSpPr>
          <p:cNvPr id="11267" name="Rectangle 3">
            <a:extLst>
              <a:ext uri="{FF2B5EF4-FFF2-40B4-BE49-F238E27FC236}">
                <a16:creationId xmlns:a16="http://schemas.microsoft.com/office/drawing/2014/main" id="{75EEA1C1-EDCC-8082-A62A-56CC3B61617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171094B-9941-0698-26D5-80BC8AE8D045}"/>
              </a:ext>
            </a:extLst>
          </p:cNvPr>
          <p:cNvSpPr>
            <a:spLocks noGrp="1" noChangeArrowheads="1"/>
          </p:cNvSpPr>
          <p:nvPr>
            <p:ph type="sldNum" sz="quarter" idx="5"/>
          </p:nvPr>
        </p:nvSpPr>
        <p:spPr>
          <a:ln/>
        </p:spPr>
        <p:txBody>
          <a:bodyPr/>
          <a:lstStyle/>
          <a:p>
            <a:fld id="{98222539-8174-4043-AEC5-DFEF0B00E59A}" type="slidenum">
              <a:rPr lang="en-GB" altLang="en-US"/>
              <a:pPr/>
              <a:t>5</a:t>
            </a:fld>
            <a:endParaRPr lang="en-GB" altLang="en-US"/>
          </a:p>
        </p:txBody>
      </p:sp>
      <p:sp>
        <p:nvSpPr>
          <p:cNvPr id="13314" name="Rectangle 2">
            <a:extLst>
              <a:ext uri="{FF2B5EF4-FFF2-40B4-BE49-F238E27FC236}">
                <a16:creationId xmlns:a16="http://schemas.microsoft.com/office/drawing/2014/main" id="{4CBBA0E7-16B2-FAA8-7D58-F2C69DC8E9AE}"/>
              </a:ext>
            </a:extLst>
          </p:cNvPr>
          <p:cNvSpPr>
            <a:spLocks noRot="1" noChangeArrowheads="1" noTextEdit="1"/>
          </p:cNvSpPr>
          <p:nvPr>
            <p:ph type="sldImg"/>
          </p:nvPr>
        </p:nvSpPr>
        <p:spPr>
          <a:ln/>
        </p:spPr>
      </p:sp>
      <p:sp>
        <p:nvSpPr>
          <p:cNvPr id="13315" name="Rectangle 3">
            <a:extLst>
              <a:ext uri="{FF2B5EF4-FFF2-40B4-BE49-F238E27FC236}">
                <a16:creationId xmlns:a16="http://schemas.microsoft.com/office/drawing/2014/main" id="{34CEB5BB-970F-3E05-31EC-93D7129FFCC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E032344-8130-520B-8602-D37F1D8F8BD1}"/>
              </a:ext>
            </a:extLst>
          </p:cNvPr>
          <p:cNvSpPr>
            <a:spLocks noGrp="1" noChangeArrowheads="1"/>
          </p:cNvSpPr>
          <p:nvPr>
            <p:ph type="sldNum" sz="quarter" idx="5"/>
          </p:nvPr>
        </p:nvSpPr>
        <p:spPr>
          <a:ln/>
        </p:spPr>
        <p:txBody>
          <a:bodyPr/>
          <a:lstStyle/>
          <a:p>
            <a:fld id="{F6E03839-0389-491A-86AF-BEFF3B3A0F6A}" type="slidenum">
              <a:rPr lang="en-GB" altLang="en-US"/>
              <a:pPr/>
              <a:t>6</a:t>
            </a:fld>
            <a:endParaRPr lang="en-GB" altLang="en-US"/>
          </a:p>
        </p:txBody>
      </p:sp>
      <p:sp>
        <p:nvSpPr>
          <p:cNvPr id="15362" name="Rectangle 2">
            <a:extLst>
              <a:ext uri="{FF2B5EF4-FFF2-40B4-BE49-F238E27FC236}">
                <a16:creationId xmlns:a16="http://schemas.microsoft.com/office/drawing/2014/main" id="{BB6309D9-D82F-30C1-7E03-7232B4FE52BA}"/>
              </a:ext>
            </a:extLst>
          </p:cNvPr>
          <p:cNvSpPr>
            <a:spLocks noRot="1" noChangeArrowheads="1" noTextEdit="1"/>
          </p:cNvSpPr>
          <p:nvPr>
            <p:ph type="sldImg"/>
          </p:nvPr>
        </p:nvSpPr>
        <p:spPr>
          <a:ln/>
        </p:spPr>
      </p:sp>
      <p:sp>
        <p:nvSpPr>
          <p:cNvPr id="15363" name="Rectangle 3">
            <a:extLst>
              <a:ext uri="{FF2B5EF4-FFF2-40B4-BE49-F238E27FC236}">
                <a16:creationId xmlns:a16="http://schemas.microsoft.com/office/drawing/2014/main" id="{135AB615-93A3-71B6-0E99-2773794130E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B084937-31AC-5F12-FEC9-900A5D74950B}"/>
              </a:ext>
            </a:extLst>
          </p:cNvPr>
          <p:cNvSpPr>
            <a:spLocks noGrp="1" noChangeArrowheads="1"/>
          </p:cNvSpPr>
          <p:nvPr>
            <p:ph type="sldNum" sz="quarter" idx="5"/>
          </p:nvPr>
        </p:nvSpPr>
        <p:spPr>
          <a:ln/>
        </p:spPr>
        <p:txBody>
          <a:bodyPr/>
          <a:lstStyle/>
          <a:p>
            <a:fld id="{E578360A-9DD3-4B38-AF8C-FAED2F08163F}" type="slidenum">
              <a:rPr lang="en-GB" altLang="en-US"/>
              <a:pPr/>
              <a:t>7</a:t>
            </a:fld>
            <a:endParaRPr lang="en-GB" altLang="en-US"/>
          </a:p>
        </p:txBody>
      </p:sp>
      <p:sp>
        <p:nvSpPr>
          <p:cNvPr id="17410" name="Rectangle 2">
            <a:extLst>
              <a:ext uri="{FF2B5EF4-FFF2-40B4-BE49-F238E27FC236}">
                <a16:creationId xmlns:a16="http://schemas.microsoft.com/office/drawing/2014/main" id="{AB32D970-06A7-DD3E-D4FA-3459BACF26A0}"/>
              </a:ext>
            </a:extLst>
          </p:cNvPr>
          <p:cNvSpPr>
            <a:spLocks noRot="1" noChangeArrowheads="1" noTextEdit="1"/>
          </p:cNvSpPr>
          <p:nvPr>
            <p:ph type="sldImg"/>
          </p:nvPr>
        </p:nvSpPr>
        <p:spPr>
          <a:ln/>
        </p:spPr>
      </p:sp>
      <p:sp>
        <p:nvSpPr>
          <p:cNvPr id="17411" name="Rectangle 3">
            <a:extLst>
              <a:ext uri="{FF2B5EF4-FFF2-40B4-BE49-F238E27FC236}">
                <a16:creationId xmlns:a16="http://schemas.microsoft.com/office/drawing/2014/main" id="{E9E24629-BF69-778A-631E-F7C9455B7E8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FD3B99F-59F2-7C9D-9324-E264D5C07352}"/>
              </a:ext>
            </a:extLst>
          </p:cNvPr>
          <p:cNvSpPr>
            <a:spLocks noGrp="1" noChangeArrowheads="1"/>
          </p:cNvSpPr>
          <p:nvPr>
            <p:ph type="sldNum" sz="quarter" idx="5"/>
          </p:nvPr>
        </p:nvSpPr>
        <p:spPr>
          <a:ln/>
        </p:spPr>
        <p:txBody>
          <a:bodyPr/>
          <a:lstStyle/>
          <a:p>
            <a:fld id="{05F67234-2FC2-47EB-AC2A-427B8F2104BC}" type="slidenum">
              <a:rPr lang="en-GB" altLang="en-US"/>
              <a:pPr/>
              <a:t>8</a:t>
            </a:fld>
            <a:endParaRPr lang="en-GB" altLang="en-US"/>
          </a:p>
        </p:txBody>
      </p:sp>
      <p:sp>
        <p:nvSpPr>
          <p:cNvPr id="19458" name="Rectangle 2">
            <a:extLst>
              <a:ext uri="{FF2B5EF4-FFF2-40B4-BE49-F238E27FC236}">
                <a16:creationId xmlns:a16="http://schemas.microsoft.com/office/drawing/2014/main" id="{3A8E918A-A58A-E39B-AB52-F4EA5113CB66}"/>
              </a:ext>
            </a:extLst>
          </p:cNvPr>
          <p:cNvSpPr>
            <a:spLocks noRot="1" noChangeArrowheads="1" noTextEdit="1"/>
          </p:cNvSpPr>
          <p:nvPr>
            <p:ph type="sldImg"/>
          </p:nvPr>
        </p:nvSpPr>
        <p:spPr>
          <a:ln/>
        </p:spPr>
      </p:sp>
      <p:sp>
        <p:nvSpPr>
          <p:cNvPr id="19459" name="Rectangle 3">
            <a:extLst>
              <a:ext uri="{FF2B5EF4-FFF2-40B4-BE49-F238E27FC236}">
                <a16:creationId xmlns:a16="http://schemas.microsoft.com/office/drawing/2014/main" id="{48EFB437-563E-FA73-0C12-8DF2D0A2EA1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E749A2-8BB8-5BFA-9157-CD415A072A1A}"/>
              </a:ext>
            </a:extLst>
          </p:cNvPr>
          <p:cNvSpPr>
            <a:spLocks noGrp="1" noChangeArrowheads="1"/>
          </p:cNvSpPr>
          <p:nvPr>
            <p:ph type="sldNum" sz="quarter" idx="5"/>
          </p:nvPr>
        </p:nvSpPr>
        <p:spPr>
          <a:ln/>
        </p:spPr>
        <p:txBody>
          <a:bodyPr/>
          <a:lstStyle/>
          <a:p>
            <a:fld id="{6FF89151-9F24-48A5-85E7-E66253748AE7}" type="slidenum">
              <a:rPr lang="en-GB" altLang="en-US"/>
              <a:pPr/>
              <a:t>9</a:t>
            </a:fld>
            <a:endParaRPr lang="en-GB" altLang="en-US"/>
          </a:p>
        </p:txBody>
      </p:sp>
      <p:sp>
        <p:nvSpPr>
          <p:cNvPr id="21506" name="Rectangle 2">
            <a:extLst>
              <a:ext uri="{FF2B5EF4-FFF2-40B4-BE49-F238E27FC236}">
                <a16:creationId xmlns:a16="http://schemas.microsoft.com/office/drawing/2014/main" id="{80F3834A-7DF6-8F8A-9F4A-868DAC43B290}"/>
              </a:ext>
            </a:extLst>
          </p:cNvPr>
          <p:cNvSpPr>
            <a:spLocks noRot="1" noChangeArrowheads="1" noTextEdit="1"/>
          </p:cNvSpPr>
          <p:nvPr>
            <p:ph type="sldImg"/>
          </p:nvPr>
        </p:nvSpPr>
        <p:spPr>
          <a:ln/>
        </p:spPr>
      </p:sp>
      <p:sp>
        <p:nvSpPr>
          <p:cNvPr id="21507" name="Rectangle 3">
            <a:extLst>
              <a:ext uri="{FF2B5EF4-FFF2-40B4-BE49-F238E27FC236}">
                <a16:creationId xmlns:a16="http://schemas.microsoft.com/office/drawing/2014/main" id="{818BD5ED-7DFC-231B-4A33-69B708F7E802}"/>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7F97A59-D242-2E1C-ED88-38E4D92CAD41}"/>
              </a:ext>
            </a:extLst>
          </p:cNvPr>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en-GB" altLang="en-US" noProof="0"/>
              <a:t>Click to edit Master title style</a:t>
            </a:r>
          </a:p>
        </p:txBody>
      </p:sp>
      <p:sp>
        <p:nvSpPr>
          <p:cNvPr id="7171" name="Rectangle 3">
            <a:extLst>
              <a:ext uri="{FF2B5EF4-FFF2-40B4-BE49-F238E27FC236}">
                <a16:creationId xmlns:a16="http://schemas.microsoft.com/office/drawing/2014/main" id="{2E67D36D-FED6-A8C2-9E73-0087D4B97F6D}"/>
              </a:ext>
            </a:extLst>
          </p:cNvPr>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GB" altLang="en-US" noProof="0"/>
              <a:t>Click to edit Master subtitle style</a:t>
            </a:r>
          </a:p>
        </p:txBody>
      </p:sp>
      <p:sp>
        <p:nvSpPr>
          <p:cNvPr id="7172" name="Freeform 4">
            <a:extLst>
              <a:ext uri="{FF2B5EF4-FFF2-40B4-BE49-F238E27FC236}">
                <a16:creationId xmlns:a16="http://schemas.microsoft.com/office/drawing/2014/main" id="{8850D222-3428-3B74-EFDD-11C93A64BEF3}"/>
              </a:ext>
            </a:extLst>
          </p:cNvPr>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GB"/>
          </a:p>
        </p:txBody>
      </p:sp>
      <p:sp>
        <p:nvSpPr>
          <p:cNvPr id="7173" name="Rectangle 5">
            <a:extLst>
              <a:ext uri="{FF2B5EF4-FFF2-40B4-BE49-F238E27FC236}">
                <a16:creationId xmlns:a16="http://schemas.microsoft.com/office/drawing/2014/main" id="{E4DDC2A4-4B02-E2EC-E82F-9F4F15428F01}"/>
              </a:ext>
            </a:extLst>
          </p:cNvPr>
          <p:cNvSpPr>
            <a:spLocks noGrp="1" noChangeArrowheads="1"/>
          </p:cNvSpPr>
          <p:nvPr>
            <p:ph type="ftr" sz="quarter" idx="3"/>
          </p:nvPr>
        </p:nvSpPr>
        <p:spPr/>
        <p:txBody>
          <a:bodyPr/>
          <a:lstStyle>
            <a:lvl1pPr>
              <a:defRPr/>
            </a:lvl1pPr>
          </a:lstStyle>
          <a:p>
            <a:endParaRPr lang="en-GB" altLang="en-US"/>
          </a:p>
        </p:txBody>
      </p:sp>
      <p:sp>
        <p:nvSpPr>
          <p:cNvPr id="7174" name="Rectangle 6">
            <a:extLst>
              <a:ext uri="{FF2B5EF4-FFF2-40B4-BE49-F238E27FC236}">
                <a16:creationId xmlns:a16="http://schemas.microsoft.com/office/drawing/2014/main" id="{C3FBB337-7CDE-7C33-8C61-65E8C955AFE9}"/>
              </a:ext>
            </a:extLst>
          </p:cNvPr>
          <p:cNvSpPr>
            <a:spLocks noGrp="1" noChangeArrowheads="1"/>
          </p:cNvSpPr>
          <p:nvPr>
            <p:ph type="sldNum" sz="quarter" idx="4"/>
          </p:nvPr>
        </p:nvSpPr>
        <p:spPr/>
        <p:txBody>
          <a:bodyPr/>
          <a:lstStyle>
            <a:lvl1pPr>
              <a:defRPr/>
            </a:lvl1pPr>
          </a:lstStyle>
          <a:p>
            <a:fld id="{6C0B8029-C5E1-400F-8632-31921F2ADBB6}" type="slidenum">
              <a:rPr lang="en-GB" altLang="en-US"/>
              <a:pPr/>
              <a:t>‹#›</a:t>
            </a:fld>
            <a:endParaRPr lang="en-GB" altLang="en-US"/>
          </a:p>
        </p:txBody>
      </p:sp>
      <p:sp>
        <p:nvSpPr>
          <p:cNvPr id="7175" name="Rectangle 7">
            <a:extLst>
              <a:ext uri="{FF2B5EF4-FFF2-40B4-BE49-F238E27FC236}">
                <a16:creationId xmlns:a16="http://schemas.microsoft.com/office/drawing/2014/main" id="{E9A665E6-1C2B-4A25-B112-6E193EF109AD}"/>
              </a:ext>
            </a:extLst>
          </p:cNvPr>
          <p:cNvSpPr>
            <a:spLocks noGrp="1" noChangeArrowheads="1"/>
          </p:cNvSpPr>
          <p:nvPr>
            <p:ph type="dt" sz="quarter" idx="2"/>
          </p:nvPr>
        </p:nvSpPr>
        <p:spPr/>
        <p:txBody>
          <a:bodyPr/>
          <a:lstStyle>
            <a:lvl1pPr>
              <a:defRPr/>
            </a:lvl1pPr>
          </a:lstStyle>
          <a:p>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F71AD-D341-BCFB-6753-C93E0E7557D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4E438D-ECD8-FD21-0582-062C83CAA4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EFAEA9-723C-F132-DD4B-0604201D1BF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408E176-5AEB-3F25-455E-60B6549AB4BC}"/>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6C1EF1B-EE0D-5E58-9693-6F343A458E0A}"/>
              </a:ext>
            </a:extLst>
          </p:cNvPr>
          <p:cNvSpPr>
            <a:spLocks noGrp="1"/>
          </p:cNvSpPr>
          <p:nvPr>
            <p:ph type="sldNum" sz="quarter" idx="12"/>
          </p:nvPr>
        </p:nvSpPr>
        <p:spPr/>
        <p:txBody>
          <a:bodyPr/>
          <a:lstStyle>
            <a:lvl1pPr>
              <a:defRPr/>
            </a:lvl1pPr>
          </a:lstStyle>
          <a:p>
            <a:fld id="{D68A13E6-FDA3-4545-8EEC-26BF07FABA42}" type="slidenum">
              <a:rPr lang="en-GB" altLang="en-US"/>
              <a:pPr/>
              <a:t>‹#›</a:t>
            </a:fld>
            <a:endParaRPr lang="en-GB" altLang="en-US"/>
          </a:p>
        </p:txBody>
      </p:sp>
    </p:spTree>
    <p:extLst>
      <p:ext uri="{BB962C8B-B14F-4D97-AF65-F5344CB8AC3E}">
        <p14:creationId xmlns:p14="http://schemas.microsoft.com/office/powerpoint/2010/main" val="1912479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62FB11-42A6-1E20-3121-64019C4464B2}"/>
              </a:ext>
            </a:extLst>
          </p:cNvPr>
          <p:cNvSpPr>
            <a:spLocks noGrp="1"/>
          </p:cNvSpPr>
          <p:nvPr>
            <p:ph type="title" orient="vert"/>
          </p:nvPr>
        </p:nvSpPr>
        <p:spPr>
          <a:xfrm>
            <a:off x="6629400" y="292100"/>
            <a:ext cx="2057400" cy="5727700"/>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6B7947E-FE03-97E4-9759-8F62EA2DBBCB}"/>
              </a:ext>
            </a:extLst>
          </p:cNvPr>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2E8CAF-32F7-39DA-522F-DC0662469384}"/>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F1A874B-04A1-38F2-9E9E-0690664DD484}"/>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690408A5-7157-CB70-9790-CE474AE0E6D8}"/>
              </a:ext>
            </a:extLst>
          </p:cNvPr>
          <p:cNvSpPr>
            <a:spLocks noGrp="1"/>
          </p:cNvSpPr>
          <p:nvPr>
            <p:ph type="sldNum" sz="quarter" idx="12"/>
          </p:nvPr>
        </p:nvSpPr>
        <p:spPr/>
        <p:txBody>
          <a:bodyPr/>
          <a:lstStyle>
            <a:lvl1pPr>
              <a:defRPr/>
            </a:lvl1pPr>
          </a:lstStyle>
          <a:p>
            <a:fld id="{BC492E60-3994-4AC9-8981-D609C10BDD23}" type="slidenum">
              <a:rPr lang="en-GB" altLang="en-US"/>
              <a:pPr/>
              <a:t>‹#›</a:t>
            </a:fld>
            <a:endParaRPr lang="en-GB" altLang="en-US"/>
          </a:p>
        </p:txBody>
      </p:sp>
    </p:spTree>
    <p:extLst>
      <p:ext uri="{BB962C8B-B14F-4D97-AF65-F5344CB8AC3E}">
        <p14:creationId xmlns:p14="http://schemas.microsoft.com/office/powerpoint/2010/main" val="2657059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196ED-3617-2AC4-D93B-36204E63E2D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A097C5F-71D9-AF7E-E3E9-193B52DE195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8C15ED8-306C-F667-178D-C8C2CD0493B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04C3D18E-0000-4CB4-9D33-6337CE8038F5}"/>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FA748AE6-09E6-C8DB-86B8-87AE9D8729BA}"/>
              </a:ext>
            </a:extLst>
          </p:cNvPr>
          <p:cNvSpPr>
            <a:spLocks noGrp="1"/>
          </p:cNvSpPr>
          <p:nvPr>
            <p:ph type="sldNum" sz="quarter" idx="12"/>
          </p:nvPr>
        </p:nvSpPr>
        <p:spPr/>
        <p:txBody>
          <a:bodyPr/>
          <a:lstStyle>
            <a:lvl1pPr>
              <a:defRPr/>
            </a:lvl1pPr>
          </a:lstStyle>
          <a:p>
            <a:fld id="{34267DEB-D7AB-4567-BC63-D2E689C82B81}" type="slidenum">
              <a:rPr lang="en-GB" altLang="en-US"/>
              <a:pPr/>
              <a:t>‹#›</a:t>
            </a:fld>
            <a:endParaRPr lang="en-GB" altLang="en-US"/>
          </a:p>
        </p:txBody>
      </p:sp>
    </p:spTree>
    <p:extLst>
      <p:ext uri="{BB962C8B-B14F-4D97-AF65-F5344CB8AC3E}">
        <p14:creationId xmlns:p14="http://schemas.microsoft.com/office/powerpoint/2010/main" val="369308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A640B2-D61B-72D8-D2A1-EE91D9E3D9E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63DDC2A-9CA4-837D-BB3A-D3A3E13E1AE7}"/>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DCD8394D-C00A-B946-A7C6-BDDD0AA5A00B}"/>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23B9704C-1714-34F3-6798-F52E0796DF9D}"/>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C8AD481B-925E-286D-6D11-3D087D3BDE6B}"/>
              </a:ext>
            </a:extLst>
          </p:cNvPr>
          <p:cNvSpPr>
            <a:spLocks noGrp="1"/>
          </p:cNvSpPr>
          <p:nvPr>
            <p:ph type="sldNum" sz="quarter" idx="12"/>
          </p:nvPr>
        </p:nvSpPr>
        <p:spPr/>
        <p:txBody>
          <a:bodyPr/>
          <a:lstStyle>
            <a:lvl1pPr>
              <a:defRPr/>
            </a:lvl1pPr>
          </a:lstStyle>
          <a:p>
            <a:fld id="{5D380EE9-F1CF-43BE-A34F-577693BD5E00}" type="slidenum">
              <a:rPr lang="en-GB" altLang="en-US"/>
              <a:pPr/>
              <a:t>‹#›</a:t>
            </a:fld>
            <a:endParaRPr lang="en-GB" altLang="en-US"/>
          </a:p>
        </p:txBody>
      </p:sp>
    </p:spTree>
    <p:extLst>
      <p:ext uri="{BB962C8B-B14F-4D97-AF65-F5344CB8AC3E}">
        <p14:creationId xmlns:p14="http://schemas.microsoft.com/office/powerpoint/2010/main" val="3020533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9A81FD-798A-B46F-9326-D4ACEA696AC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218E84D-B9B3-6F8E-C0C6-2BB81B338132}"/>
              </a:ext>
            </a:extLst>
          </p:cNvPr>
          <p:cNvSpPr>
            <a:spLocks noGrp="1"/>
          </p:cNvSpPr>
          <p:nvPr>
            <p:ph sz="half" idx="1"/>
          </p:nvPr>
        </p:nvSpPr>
        <p:spPr>
          <a:xfrm>
            <a:off x="457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41EF327-1C36-2F00-08E2-9594B34A102F}"/>
              </a:ext>
            </a:extLst>
          </p:cNvPr>
          <p:cNvSpPr>
            <a:spLocks noGrp="1"/>
          </p:cNvSpPr>
          <p:nvPr>
            <p:ph sz="half" idx="2"/>
          </p:nvPr>
        </p:nvSpPr>
        <p:spPr>
          <a:xfrm>
            <a:off x="4648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7CE7B32-9465-BADD-BA01-F958C6AA5AE0}"/>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0315900D-70CF-A287-9BA6-06835A60D80A}"/>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F2269CDD-4AEE-34E8-6A0F-FA6A7D0F76E9}"/>
              </a:ext>
            </a:extLst>
          </p:cNvPr>
          <p:cNvSpPr>
            <a:spLocks noGrp="1"/>
          </p:cNvSpPr>
          <p:nvPr>
            <p:ph type="sldNum" sz="quarter" idx="12"/>
          </p:nvPr>
        </p:nvSpPr>
        <p:spPr/>
        <p:txBody>
          <a:bodyPr/>
          <a:lstStyle>
            <a:lvl1pPr>
              <a:defRPr/>
            </a:lvl1pPr>
          </a:lstStyle>
          <a:p>
            <a:fld id="{95EA89F4-1916-4E55-9040-73A1315E9DF3}" type="slidenum">
              <a:rPr lang="en-GB" altLang="en-US"/>
              <a:pPr/>
              <a:t>‹#›</a:t>
            </a:fld>
            <a:endParaRPr lang="en-GB" altLang="en-US"/>
          </a:p>
        </p:txBody>
      </p:sp>
    </p:spTree>
    <p:extLst>
      <p:ext uri="{BB962C8B-B14F-4D97-AF65-F5344CB8AC3E}">
        <p14:creationId xmlns:p14="http://schemas.microsoft.com/office/powerpoint/2010/main" val="422402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5DDE6-C5D4-00F3-732B-572463AEF67A}"/>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B108092-31AD-9705-A51D-A8ED40BA9F5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7A3F8F9-1DDF-F1C9-5C25-0889A392AAB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9084284-0408-9F7B-81A1-043C93151FE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48F5C9-DFF0-6413-EBAB-797CC018FEA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537B9A0-A369-022E-A04E-A4D62BCF44E0}"/>
              </a:ext>
            </a:extLst>
          </p:cNvPr>
          <p:cNvSpPr>
            <a:spLocks noGrp="1"/>
          </p:cNvSpPr>
          <p:nvPr>
            <p:ph type="dt" sz="half" idx="10"/>
          </p:nvPr>
        </p:nvSpPr>
        <p:spPr/>
        <p:txBody>
          <a:bodyPr/>
          <a:lstStyle>
            <a:lvl1pPr>
              <a:defRPr/>
            </a:lvl1pPr>
          </a:lstStyle>
          <a:p>
            <a:endParaRPr lang="en-GB" altLang="en-US"/>
          </a:p>
        </p:txBody>
      </p:sp>
      <p:sp>
        <p:nvSpPr>
          <p:cNvPr id="8" name="Footer Placeholder 7">
            <a:extLst>
              <a:ext uri="{FF2B5EF4-FFF2-40B4-BE49-F238E27FC236}">
                <a16:creationId xmlns:a16="http://schemas.microsoft.com/office/drawing/2014/main" id="{EAF79DBF-75B1-1B17-84CE-BA0DDF4E0FB9}"/>
              </a:ext>
            </a:extLst>
          </p:cNvPr>
          <p:cNvSpPr>
            <a:spLocks noGrp="1"/>
          </p:cNvSpPr>
          <p:nvPr>
            <p:ph type="ftr" sz="quarter" idx="11"/>
          </p:nvPr>
        </p:nvSpPr>
        <p:spPr/>
        <p:txBody>
          <a:bodyPr/>
          <a:lstStyle>
            <a:lvl1pPr>
              <a:defRPr/>
            </a:lvl1pPr>
          </a:lstStyle>
          <a:p>
            <a:endParaRPr lang="en-GB" altLang="en-US"/>
          </a:p>
        </p:txBody>
      </p:sp>
      <p:sp>
        <p:nvSpPr>
          <p:cNvPr id="9" name="Slide Number Placeholder 8">
            <a:extLst>
              <a:ext uri="{FF2B5EF4-FFF2-40B4-BE49-F238E27FC236}">
                <a16:creationId xmlns:a16="http://schemas.microsoft.com/office/drawing/2014/main" id="{CA3A1221-C21C-A500-D40D-A75FEF1B54F2}"/>
              </a:ext>
            </a:extLst>
          </p:cNvPr>
          <p:cNvSpPr>
            <a:spLocks noGrp="1"/>
          </p:cNvSpPr>
          <p:nvPr>
            <p:ph type="sldNum" sz="quarter" idx="12"/>
          </p:nvPr>
        </p:nvSpPr>
        <p:spPr/>
        <p:txBody>
          <a:bodyPr/>
          <a:lstStyle>
            <a:lvl1pPr>
              <a:defRPr/>
            </a:lvl1pPr>
          </a:lstStyle>
          <a:p>
            <a:fld id="{4D85DCDC-B70E-465B-88D4-A1130392B176}" type="slidenum">
              <a:rPr lang="en-GB" altLang="en-US"/>
              <a:pPr/>
              <a:t>‹#›</a:t>
            </a:fld>
            <a:endParaRPr lang="en-GB" altLang="en-US"/>
          </a:p>
        </p:txBody>
      </p:sp>
    </p:spTree>
    <p:extLst>
      <p:ext uri="{BB962C8B-B14F-4D97-AF65-F5344CB8AC3E}">
        <p14:creationId xmlns:p14="http://schemas.microsoft.com/office/powerpoint/2010/main" val="871719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F70B55-6480-CFF0-435E-AACF2E04B96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CEA1E56-3DBD-6BD1-F46F-183F9E465D82}"/>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41B7BCCD-2292-8239-2A44-37AEB4DF0590}"/>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21CEE234-B0AF-2994-77A0-C509C696E537}"/>
              </a:ext>
            </a:extLst>
          </p:cNvPr>
          <p:cNvSpPr>
            <a:spLocks noGrp="1"/>
          </p:cNvSpPr>
          <p:nvPr>
            <p:ph type="sldNum" sz="quarter" idx="12"/>
          </p:nvPr>
        </p:nvSpPr>
        <p:spPr/>
        <p:txBody>
          <a:bodyPr/>
          <a:lstStyle>
            <a:lvl1pPr>
              <a:defRPr/>
            </a:lvl1pPr>
          </a:lstStyle>
          <a:p>
            <a:fld id="{CADAFC15-3CC1-47CF-9378-4033C5AEE142}" type="slidenum">
              <a:rPr lang="en-GB" altLang="en-US"/>
              <a:pPr/>
              <a:t>‹#›</a:t>
            </a:fld>
            <a:endParaRPr lang="en-GB" altLang="en-US"/>
          </a:p>
        </p:txBody>
      </p:sp>
    </p:spTree>
    <p:extLst>
      <p:ext uri="{BB962C8B-B14F-4D97-AF65-F5344CB8AC3E}">
        <p14:creationId xmlns:p14="http://schemas.microsoft.com/office/powerpoint/2010/main" val="417859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16FBE5-A107-1D28-55CC-4D761B652A92}"/>
              </a:ext>
            </a:extLst>
          </p:cNvPr>
          <p:cNvSpPr>
            <a:spLocks noGrp="1"/>
          </p:cNvSpPr>
          <p:nvPr>
            <p:ph type="dt" sz="half" idx="10"/>
          </p:nvPr>
        </p:nvSpPr>
        <p:spPr/>
        <p:txBody>
          <a:bodyPr/>
          <a:lstStyle>
            <a:lvl1pPr>
              <a:defRPr/>
            </a:lvl1pPr>
          </a:lstStyle>
          <a:p>
            <a:endParaRPr lang="en-GB" altLang="en-US"/>
          </a:p>
        </p:txBody>
      </p:sp>
      <p:sp>
        <p:nvSpPr>
          <p:cNvPr id="3" name="Footer Placeholder 2">
            <a:extLst>
              <a:ext uri="{FF2B5EF4-FFF2-40B4-BE49-F238E27FC236}">
                <a16:creationId xmlns:a16="http://schemas.microsoft.com/office/drawing/2014/main" id="{57FA5813-C9A4-FA59-2977-DE55484D9D4C}"/>
              </a:ext>
            </a:extLst>
          </p:cNvPr>
          <p:cNvSpPr>
            <a:spLocks noGrp="1"/>
          </p:cNvSpPr>
          <p:nvPr>
            <p:ph type="ftr" sz="quarter" idx="11"/>
          </p:nvPr>
        </p:nvSpPr>
        <p:spPr/>
        <p:txBody>
          <a:bodyPr/>
          <a:lstStyle>
            <a:lvl1pPr>
              <a:defRPr/>
            </a:lvl1pPr>
          </a:lstStyle>
          <a:p>
            <a:endParaRPr lang="en-GB" altLang="en-US"/>
          </a:p>
        </p:txBody>
      </p:sp>
      <p:sp>
        <p:nvSpPr>
          <p:cNvPr id="4" name="Slide Number Placeholder 3">
            <a:extLst>
              <a:ext uri="{FF2B5EF4-FFF2-40B4-BE49-F238E27FC236}">
                <a16:creationId xmlns:a16="http://schemas.microsoft.com/office/drawing/2014/main" id="{2BD91AE2-619E-FBC8-030D-9D13B63C2610}"/>
              </a:ext>
            </a:extLst>
          </p:cNvPr>
          <p:cNvSpPr>
            <a:spLocks noGrp="1"/>
          </p:cNvSpPr>
          <p:nvPr>
            <p:ph type="sldNum" sz="quarter" idx="12"/>
          </p:nvPr>
        </p:nvSpPr>
        <p:spPr/>
        <p:txBody>
          <a:bodyPr/>
          <a:lstStyle>
            <a:lvl1pPr>
              <a:defRPr/>
            </a:lvl1pPr>
          </a:lstStyle>
          <a:p>
            <a:fld id="{B44DE544-2403-487C-8C13-EF7A0DEDA08F}" type="slidenum">
              <a:rPr lang="en-GB" altLang="en-US"/>
              <a:pPr/>
              <a:t>‹#›</a:t>
            </a:fld>
            <a:endParaRPr lang="en-GB" altLang="en-US"/>
          </a:p>
        </p:txBody>
      </p:sp>
    </p:spTree>
    <p:extLst>
      <p:ext uri="{BB962C8B-B14F-4D97-AF65-F5344CB8AC3E}">
        <p14:creationId xmlns:p14="http://schemas.microsoft.com/office/powerpoint/2010/main" val="610763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06255-FE1F-6BB3-1219-CBBC9DC04F7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5B97BCB-951C-A780-FCCC-332694D0309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32CF818-34CF-3079-A77F-2FC5A495E83C}"/>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3ED561-5755-DDB3-C21E-D3E641EFE98B}"/>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B605234D-E80D-EB65-BF57-1334C86FA2DD}"/>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49282FB5-6A7C-62CC-ED69-267045EC158D}"/>
              </a:ext>
            </a:extLst>
          </p:cNvPr>
          <p:cNvSpPr>
            <a:spLocks noGrp="1"/>
          </p:cNvSpPr>
          <p:nvPr>
            <p:ph type="sldNum" sz="quarter" idx="12"/>
          </p:nvPr>
        </p:nvSpPr>
        <p:spPr/>
        <p:txBody>
          <a:bodyPr/>
          <a:lstStyle>
            <a:lvl1pPr>
              <a:defRPr/>
            </a:lvl1pPr>
          </a:lstStyle>
          <a:p>
            <a:fld id="{807BA26C-559F-4DE5-8C14-71879EB1FB39}" type="slidenum">
              <a:rPr lang="en-GB" altLang="en-US"/>
              <a:pPr/>
              <a:t>‹#›</a:t>
            </a:fld>
            <a:endParaRPr lang="en-GB" altLang="en-US"/>
          </a:p>
        </p:txBody>
      </p:sp>
    </p:spTree>
    <p:extLst>
      <p:ext uri="{BB962C8B-B14F-4D97-AF65-F5344CB8AC3E}">
        <p14:creationId xmlns:p14="http://schemas.microsoft.com/office/powerpoint/2010/main" val="1745498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A081B-4E20-20D3-FF26-013498BECAF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A889D4E-7F50-9FC8-C072-CA91B32BDDC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79FB91-5B5F-4E78-DBC4-6D7D4585784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AFF1C28-9E77-8E54-EC69-8ACA793DA56A}"/>
              </a:ext>
            </a:extLst>
          </p:cNvPr>
          <p:cNvSpPr>
            <a:spLocks noGrp="1"/>
          </p:cNvSpPr>
          <p:nvPr>
            <p:ph type="dt" sz="half" idx="10"/>
          </p:nvPr>
        </p:nvSpPr>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8F82D841-739B-896D-2DB3-90062A406B68}"/>
              </a:ext>
            </a:extLst>
          </p:cNvPr>
          <p:cNvSpPr>
            <a:spLocks noGrp="1"/>
          </p:cNvSpPr>
          <p:nvPr>
            <p:ph type="ftr" sz="quarter" idx="11"/>
          </p:nvPr>
        </p:nvSpPr>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6C3C0A08-47B1-8F1E-01D3-770319E0170F}"/>
              </a:ext>
            </a:extLst>
          </p:cNvPr>
          <p:cNvSpPr>
            <a:spLocks noGrp="1"/>
          </p:cNvSpPr>
          <p:nvPr>
            <p:ph type="sldNum" sz="quarter" idx="12"/>
          </p:nvPr>
        </p:nvSpPr>
        <p:spPr/>
        <p:txBody>
          <a:bodyPr/>
          <a:lstStyle>
            <a:lvl1pPr>
              <a:defRPr/>
            </a:lvl1pPr>
          </a:lstStyle>
          <a:p>
            <a:fld id="{3DD8B57B-A3A6-437E-B1B9-9984B668A830}" type="slidenum">
              <a:rPr lang="en-GB" altLang="en-US"/>
              <a:pPr/>
              <a:t>‹#›</a:t>
            </a:fld>
            <a:endParaRPr lang="en-GB" altLang="en-US"/>
          </a:p>
        </p:txBody>
      </p:sp>
    </p:spTree>
    <p:extLst>
      <p:ext uri="{BB962C8B-B14F-4D97-AF65-F5344CB8AC3E}">
        <p14:creationId xmlns:p14="http://schemas.microsoft.com/office/powerpoint/2010/main" val="2056594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40DD3A1C-020F-5C7A-0C39-67AE12D36F23}"/>
              </a:ext>
            </a:extLst>
          </p:cNvPr>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6147" name="Rectangle 3">
            <a:extLst>
              <a:ext uri="{FF2B5EF4-FFF2-40B4-BE49-F238E27FC236}">
                <a16:creationId xmlns:a16="http://schemas.microsoft.com/office/drawing/2014/main" id="{226D7563-027C-7055-CD9E-40DB3B24A57F}"/>
              </a:ext>
            </a:extLst>
          </p:cNvPr>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6148" name="Rectangle 4">
            <a:extLst>
              <a:ext uri="{FF2B5EF4-FFF2-40B4-BE49-F238E27FC236}">
                <a16:creationId xmlns:a16="http://schemas.microsoft.com/office/drawing/2014/main" id="{62F2F778-C371-9188-1194-742155F34B3F}"/>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6149" name="Rectangle 5">
            <a:extLst>
              <a:ext uri="{FF2B5EF4-FFF2-40B4-BE49-F238E27FC236}">
                <a16:creationId xmlns:a16="http://schemas.microsoft.com/office/drawing/2014/main" id="{A2CB8DD8-7BE7-D587-260D-D8D9C86F9AD1}"/>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panose="020B0604020202020204" pitchFamily="34" charset="0"/>
              </a:defRPr>
            </a:lvl1pPr>
          </a:lstStyle>
          <a:p>
            <a:endParaRPr lang="en-GB" altLang="en-US"/>
          </a:p>
        </p:txBody>
      </p:sp>
      <p:sp>
        <p:nvSpPr>
          <p:cNvPr id="6150" name="Rectangle 6">
            <a:extLst>
              <a:ext uri="{FF2B5EF4-FFF2-40B4-BE49-F238E27FC236}">
                <a16:creationId xmlns:a16="http://schemas.microsoft.com/office/drawing/2014/main" id="{9AC0B68C-D082-86C8-81BE-8A30E0334788}"/>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panose="020B0604020202020204" pitchFamily="34" charset="0"/>
              </a:defRPr>
            </a:lvl1pPr>
          </a:lstStyle>
          <a:p>
            <a:fld id="{14042CAF-FE19-4190-83D7-3C7591D3051B}" type="slidenum">
              <a:rPr lang="en-GB" altLang="en-US"/>
              <a:pPr/>
              <a:t>‹#›</a:t>
            </a:fld>
            <a:endParaRPr lang="en-GB" alt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ftr="0" dt="0"/>
  <p:txStyles>
    <p:titleStyle>
      <a:lvl1pPr algn="l"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anose="020B0604030504040204" pitchFamily="34" charset="0"/>
          <a:cs typeface="Arial" panose="020B0604020202020204" pitchFamily="34" charset="0"/>
        </a:defRPr>
      </a:lvl9pPr>
    </p:titleStyle>
    <p:bodyStyle>
      <a:lvl1pPr marL="342900" indent="-342900" algn="l" rtl="0" fontAlgn="base">
        <a:spcBef>
          <a:spcPct val="20000"/>
        </a:spcBef>
        <a:spcAft>
          <a:spcPct val="0"/>
        </a:spcAft>
        <a:buClr>
          <a:schemeClr val="hlink"/>
        </a:buClr>
        <a:buSzPct val="120000"/>
        <a:buChar char="•"/>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anose="020B0604030504040204" pitchFamily="34" charset="0"/>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hlink"/>
        </a:buClr>
        <a:buSzPct val="120000"/>
        <a:buChar char="•"/>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Font typeface="Tahoma" panose="020B0604030504040204" pitchFamily="34" charset="0"/>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hlink"/>
        </a:buClr>
        <a:buSzPct val="80000"/>
        <a:buFont typeface="Wingdings" panose="05000000000000000000" pitchFamily="2" charset="2"/>
        <a:buChar char="v"/>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worldofteaching.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6">
            <a:extLst>
              <a:ext uri="{FF2B5EF4-FFF2-40B4-BE49-F238E27FC236}">
                <a16:creationId xmlns:a16="http://schemas.microsoft.com/office/drawing/2014/main" id="{DD1E0B1B-8F43-9E21-31AB-5AA8939BFB08}"/>
              </a:ext>
            </a:extLst>
          </p:cNvPr>
          <p:cNvSpPr>
            <a:spLocks noGrp="1" noChangeArrowheads="1"/>
          </p:cNvSpPr>
          <p:nvPr>
            <p:ph type="sldNum" sz="quarter" idx="4"/>
          </p:nvPr>
        </p:nvSpPr>
        <p:spPr/>
        <p:txBody>
          <a:bodyPr/>
          <a:lstStyle/>
          <a:p>
            <a:fld id="{3D32C00D-232E-44E0-96DB-AD25DCD06C69}" type="slidenum">
              <a:rPr lang="en-GB" altLang="en-US"/>
              <a:pPr/>
              <a:t>1</a:t>
            </a:fld>
            <a:endParaRPr lang="en-GB" altLang="en-US"/>
          </a:p>
        </p:txBody>
      </p:sp>
      <p:sp>
        <p:nvSpPr>
          <p:cNvPr id="2050" name="Rectangle 2">
            <a:extLst>
              <a:ext uri="{FF2B5EF4-FFF2-40B4-BE49-F238E27FC236}">
                <a16:creationId xmlns:a16="http://schemas.microsoft.com/office/drawing/2014/main" id="{B3ACFAE4-D0B1-02C4-2F30-D025D7C66548}"/>
              </a:ext>
            </a:extLst>
          </p:cNvPr>
          <p:cNvSpPr>
            <a:spLocks noGrp="1" noChangeArrowheads="1"/>
          </p:cNvSpPr>
          <p:nvPr>
            <p:ph type="ctrTitle"/>
          </p:nvPr>
        </p:nvSpPr>
        <p:spPr/>
        <p:txBody>
          <a:bodyPr/>
          <a:lstStyle/>
          <a:p>
            <a:r>
              <a:rPr lang="en-GB" altLang="en-US"/>
              <a:t>Characters Revealed</a:t>
            </a:r>
          </a:p>
        </p:txBody>
      </p:sp>
      <p:sp>
        <p:nvSpPr>
          <p:cNvPr id="2051" name="Rectangle 3">
            <a:extLst>
              <a:ext uri="{FF2B5EF4-FFF2-40B4-BE49-F238E27FC236}">
                <a16:creationId xmlns:a16="http://schemas.microsoft.com/office/drawing/2014/main" id="{EDFBABBE-C9E5-32AA-ED5F-AC462C1F7961}"/>
              </a:ext>
            </a:extLst>
          </p:cNvPr>
          <p:cNvSpPr>
            <a:spLocks noGrp="1" noChangeArrowheads="1"/>
          </p:cNvSpPr>
          <p:nvPr>
            <p:ph type="subTitle" idx="1"/>
          </p:nvPr>
        </p:nvSpPr>
        <p:spPr/>
        <p:txBody>
          <a:bodyPr/>
          <a:lstStyle/>
          <a:p>
            <a:r>
              <a:rPr lang="en-GB" altLang="en-US"/>
              <a:t>PRIDE AND PREJUDICE</a:t>
            </a:r>
          </a:p>
          <a:p>
            <a:r>
              <a:rPr lang="en-GB" altLang="en-US"/>
              <a:t>IGCSE English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9879924C-9528-A75D-F022-14C6FC4EBAE0}"/>
              </a:ext>
            </a:extLst>
          </p:cNvPr>
          <p:cNvSpPr>
            <a:spLocks noGrp="1"/>
          </p:cNvSpPr>
          <p:nvPr>
            <p:ph type="sldNum" sz="quarter" idx="12"/>
          </p:nvPr>
        </p:nvSpPr>
        <p:spPr/>
        <p:txBody>
          <a:bodyPr/>
          <a:lstStyle/>
          <a:p>
            <a:fld id="{0F912797-6469-40C2-B6FB-DC106AE4312E}" type="slidenum">
              <a:rPr lang="en-GB" altLang="en-US"/>
              <a:pPr/>
              <a:t>10</a:t>
            </a:fld>
            <a:endParaRPr lang="en-GB" altLang="en-US"/>
          </a:p>
        </p:txBody>
      </p:sp>
      <p:sp>
        <p:nvSpPr>
          <p:cNvPr id="22530" name="Rectangle 2">
            <a:extLst>
              <a:ext uri="{FF2B5EF4-FFF2-40B4-BE49-F238E27FC236}">
                <a16:creationId xmlns:a16="http://schemas.microsoft.com/office/drawing/2014/main" id="{035F85B7-8850-5D32-FB2B-7D745DDD366F}"/>
              </a:ext>
            </a:extLst>
          </p:cNvPr>
          <p:cNvSpPr>
            <a:spLocks noGrp="1" noChangeArrowheads="1"/>
          </p:cNvSpPr>
          <p:nvPr>
            <p:ph type="title"/>
          </p:nvPr>
        </p:nvSpPr>
        <p:spPr/>
        <p:txBody>
          <a:bodyPr/>
          <a:lstStyle/>
          <a:p>
            <a:r>
              <a:rPr lang="en-GB" altLang="en-US"/>
              <a:t>Darcy</a:t>
            </a:r>
          </a:p>
        </p:txBody>
      </p:sp>
      <p:sp>
        <p:nvSpPr>
          <p:cNvPr id="22531" name="Rectangle 3">
            <a:extLst>
              <a:ext uri="{FF2B5EF4-FFF2-40B4-BE49-F238E27FC236}">
                <a16:creationId xmlns:a16="http://schemas.microsoft.com/office/drawing/2014/main" id="{38465A88-7B5E-3E4B-062E-CAE314529317}"/>
              </a:ext>
            </a:extLst>
          </p:cNvPr>
          <p:cNvSpPr>
            <a:spLocks noGrp="1" noChangeArrowheads="1"/>
          </p:cNvSpPr>
          <p:nvPr>
            <p:ph type="body" idx="1"/>
          </p:nvPr>
        </p:nvSpPr>
        <p:spPr/>
        <p:txBody>
          <a:bodyPr/>
          <a:lstStyle/>
          <a:p>
            <a:r>
              <a:rPr lang="en-GB" altLang="en-US" sz="2800"/>
              <a:t>Very proud and prejudiced.  However, Bingley must be fond of him for a reason. </a:t>
            </a:r>
          </a:p>
          <a:p>
            <a:r>
              <a:rPr lang="en-GB" altLang="en-US" sz="2800"/>
              <a:t>Appears cold and superficial, yet is taken with Elizabeth’s eyes (mentioned twice in Ch 6)</a:t>
            </a:r>
          </a:p>
          <a:p>
            <a:r>
              <a:rPr lang="en-GB" altLang="en-US" sz="2800"/>
              <a:t>So far, the reader has no great warmth towards him.</a:t>
            </a:r>
          </a:p>
          <a:p>
            <a:r>
              <a:rPr lang="en-GB" altLang="en-US" sz="2800"/>
              <a:t>Darcy is very much the outsider at this stage of the novel.</a:t>
            </a:r>
          </a:p>
          <a:p>
            <a:endParaRPr lang="en-GB" altLang="en-US" sz="2800"/>
          </a:p>
          <a:p>
            <a:endParaRPr lang="en-GB" altLang="en-US" sz="28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1C9B871F-37B2-E432-7EF0-E1270F8F8E7A}"/>
              </a:ext>
            </a:extLst>
          </p:cNvPr>
          <p:cNvSpPr>
            <a:spLocks noGrp="1"/>
          </p:cNvSpPr>
          <p:nvPr>
            <p:ph type="sldNum" sz="quarter" idx="12"/>
          </p:nvPr>
        </p:nvSpPr>
        <p:spPr/>
        <p:txBody>
          <a:bodyPr/>
          <a:lstStyle/>
          <a:p>
            <a:fld id="{AC530907-EA53-4AF8-93EA-DE09224C92E5}" type="slidenum">
              <a:rPr lang="en-GB" altLang="en-US"/>
              <a:pPr/>
              <a:t>11</a:t>
            </a:fld>
            <a:endParaRPr lang="en-GB" altLang="en-US"/>
          </a:p>
        </p:txBody>
      </p:sp>
      <p:sp>
        <p:nvSpPr>
          <p:cNvPr id="24578" name="Rectangle 2">
            <a:extLst>
              <a:ext uri="{FF2B5EF4-FFF2-40B4-BE49-F238E27FC236}">
                <a16:creationId xmlns:a16="http://schemas.microsoft.com/office/drawing/2014/main" id="{805252B8-AD50-A771-DB21-B31E28C587E5}"/>
              </a:ext>
            </a:extLst>
          </p:cNvPr>
          <p:cNvSpPr>
            <a:spLocks noGrp="1" noChangeArrowheads="1"/>
          </p:cNvSpPr>
          <p:nvPr>
            <p:ph type="title"/>
          </p:nvPr>
        </p:nvSpPr>
        <p:spPr/>
        <p:txBody>
          <a:bodyPr/>
          <a:lstStyle/>
          <a:p>
            <a:r>
              <a:rPr lang="en-GB" altLang="en-US"/>
              <a:t>Jane and Bingley</a:t>
            </a:r>
          </a:p>
        </p:txBody>
      </p:sp>
      <p:sp>
        <p:nvSpPr>
          <p:cNvPr id="24579" name="Rectangle 3">
            <a:extLst>
              <a:ext uri="{FF2B5EF4-FFF2-40B4-BE49-F238E27FC236}">
                <a16:creationId xmlns:a16="http://schemas.microsoft.com/office/drawing/2014/main" id="{6AA0E4A2-A550-2DEE-3ECB-AD40924BA252}"/>
              </a:ext>
            </a:extLst>
          </p:cNvPr>
          <p:cNvSpPr>
            <a:spLocks noGrp="1" noChangeArrowheads="1"/>
          </p:cNvSpPr>
          <p:nvPr>
            <p:ph type="body" idx="1"/>
          </p:nvPr>
        </p:nvSpPr>
        <p:spPr/>
        <p:txBody>
          <a:bodyPr/>
          <a:lstStyle/>
          <a:p>
            <a:pPr>
              <a:lnSpc>
                <a:spcPct val="80000"/>
              </a:lnSpc>
            </a:pPr>
            <a:r>
              <a:rPr lang="en-GB" altLang="en-US" sz="2800"/>
              <a:t>Jane is modest and quiet.  Only sees the best in everyone (which slightly annoys Elizabeth) and is very patient.</a:t>
            </a:r>
          </a:p>
          <a:p>
            <a:pPr>
              <a:lnSpc>
                <a:spcPct val="80000"/>
              </a:lnSpc>
            </a:pPr>
            <a:r>
              <a:rPr lang="en-GB" altLang="en-US" sz="2800"/>
              <a:t>The most beautiful of the Bennet sisters – the “most beautiful creature I have beheld”, according to Bingley.</a:t>
            </a:r>
          </a:p>
          <a:p>
            <a:pPr>
              <a:lnSpc>
                <a:spcPct val="80000"/>
              </a:lnSpc>
            </a:pPr>
            <a:r>
              <a:rPr lang="en-GB" altLang="en-US" sz="2800"/>
              <a:t>Bingley is kind and easy-going.  Darcy likes the ‘easiness, openness, ductility [can be moulded, flexible] of his temper’ Ch 4.</a:t>
            </a:r>
          </a:p>
          <a:p>
            <a:pPr>
              <a:lnSpc>
                <a:spcPct val="80000"/>
              </a:lnSpc>
            </a:pPr>
            <a:r>
              <a:rPr lang="en-GB" altLang="en-US" sz="2800"/>
              <a:t>Jane and Bingley are well matched.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EDECFB31-090B-7D3E-91D9-776AC0B3BEF5}"/>
              </a:ext>
            </a:extLst>
          </p:cNvPr>
          <p:cNvSpPr>
            <a:spLocks noGrp="1"/>
          </p:cNvSpPr>
          <p:nvPr>
            <p:ph type="sldNum" sz="quarter" idx="12"/>
          </p:nvPr>
        </p:nvSpPr>
        <p:spPr/>
        <p:txBody>
          <a:bodyPr/>
          <a:lstStyle/>
          <a:p>
            <a:fld id="{ACD08081-CB93-416C-AC80-E00164BBC6AB}" type="slidenum">
              <a:rPr lang="en-GB" altLang="en-US"/>
              <a:pPr/>
              <a:t>12</a:t>
            </a:fld>
            <a:endParaRPr lang="en-GB" altLang="en-US"/>
          </a:p>
        </p:txBody>
      </p:sp>
      <p:sp>
        <p:nvSpPr>
          <p:cNvPr id="30722" name="Rectangle 2">
            <a:extLst>
              <a:ext uri="{FF2B5EF4-FFF2-40B4-BE49-F238E27FC236}">
                <a16:creationId xmlns:a16="http://schemas.microsoft.com/office/drawing/2014/main" id="{E9AD0A6A-1F99-280D-8E93-E4A89D037D3C}"/>
              </a:ext>
            </a:extLst>
          </p:cNvPr>
          <p:cNvSpPr>
            <a:spLocks noGrp="1" noChangeArrowheads="1"/>
          </p:cNvSpPr>
          <p:nvPr>
            <p:ph type="title"/>
          </p:nvPr>
        </p:nvSpPr>
        <p:spPr/>
        <p:txBody>
          <a:bodyPr/>
          <a:lstStyle/>
          <a:p>
            <a:r>
              <a:rPr lang="en-GB" altLang="en-US"/>
              <a:t>Marriage</a:t>
            </a:r>
          </a:p>
        </p:txBody>
      </p:sp>
      <p:sp>
        <p:nvSpPr>
          <p:cNvPr id="30723" name="Rectangle 3">
            <a:extLst>
              <a:ext uri="{FF2B5EF4-FFF2-40B4-BE49-F238E27FC236}">
                <a16:creationId xmlns:a16="http://schemas.microsoft.com/office/drawing/2014/main" id="{2F272984-7C0D-E2F2-F51F-AE0707007FF0}"/>
              </a:ext>
            </a:extLst>
          </p:cNvPr>
          <p:cNvSpPr>
            <a:spLocks noGrp="1" noChangeArrowheads="1"/>
          </p:cNvSpPr>
          <p:nvPr>
            <p:ph type="body" idx="1"/>
          </p:nvPr>
        </p:nvSpPr>
        <p:spPr/>
        <p:txBody>
          <a:bodyPr/>
          <a:lstStyle/>
          <a:p>
            <a:pPr>
              <a:lnSpc>
                <a:spcPct val="80000"/>
              </a:lnSpc>
            </a:pPr>
            <a:r>
              <a:rPr lang="en-GB" altLang="en-US" sz="2000"/>
              <a:t>It wasn't until the end of the nineteenth century that married women had any rights over their property - either that which they owned at marriage or any which they acquired after marriage either by inheritance or by their own earnings. All property within marriage legally belonged to the husband. But this isn't surprising if you consider the attitude to marriage. According to Blackstone, writing in about 1765, the husband and wife were one person in law: the legal existence of the woman was suspended and incorporated into the personality of her husband. A husband could leave property to his wife in his will (because that would not take effect until after the marriage was ended by his death), but could not make a legal gift to her and was responsible for all her debts, whether contracted during the marriage or before.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5E0772C1-8276-B8EF-4EEF-36018437BDC4}"/>
              </a:ext>
            </a:extLst>
          </p:cNvPr>
          <p:cNvSpPr>
            <a:spLocks noGrp="1"/>
          </p:cNvSpPr>
          <p:nvPr>
            <p:ph type="sldNum" sz="quarter" idx="12"/>
          </p:nvPr>
        </p:nvSpPr>
        <p:spPr/>
        <p:txBody>
          <a:bodyPr/>
          <a:lstStyle/>
          <a:p>
            <a:fld id="{3B3B0C35-FF84-4520-9964-FD25E2A6CD0E}" type="slidenum">
              <a:rPr lang="en-GB" altLang="en-US"/>
              <a:pPr/>
              <a:t>13</a:t>
            </a:fld>
            <a:endParaRPr lang="en-GB" altLang="en-US"/>
          </a:p>
        </p:txBody>
      </p:sp>
      <p:sp>
        <p:nvSpPr>
          <p:cNvPr id="26626" name="Rectangle 2">
            <a:extLst>
              <a:ext uri="{FF2B5EF4-FFF2-40B4-BE49-F238E27FC236}">
                <a16:creationId xmlns:a16="http://schemas.microsoft.com/office/drawing/2014/main" id="{5F306B6A-2B4A-D0CA-0C23-A8B92A1AC685}"/>
              </a:ext>
            </a:extLst>
          </p:cNvPr>
          <p:cNvSpPr>
            <a:spLocks noGrp="1" noChangeArrowheads="1"/>
          </p:cNvSpPr>
          <p:nvPr>
            <p:ph type="title"/>
          </p:nvPr>
        </p:nvSpPr>
        <p:spPr/>
        <p:txBody>
          <a:bodyPr/>
          <a:lstStyle/>
          <a:p>
            <a:r>
              <a:rPr lang="en-GB" altLang="en-US"/>
              <a:t>Sample questions</a:t>
            </a:r>
          </a:p>
        </p:txBody>
      </p:sp>
      <p:sp>
        <p:nvSpPr>
          <p:cNvPr id="26627" name="Rectangle 3">
            <a:extLst>
              <a:ext uri="{FF2B5EF4-FFF2-40B4-BE49-F238E27FC236}">
                <a16:creationId xmlns:a16="http://schemas.microsoft.com/office/drawing/2014/main" id="{0F18C191-3EC7-E316-8F3C-6B0F1B5A12B1}"/>
              </a:ext>
            </a:extLst>
          </p:cNvPr>
          <p:cNvSpPr>
            <a:spLocks noGrp="1" noChangeArrowheads="1"/>
          </p:cNvSpPr>
          <p:nvPr>
            <p:ph type="body" idx="1"/>
          </p:nvPr>
        </p:nvSpPr>
        <p:spPr/>
        <p:txBody>
          <a:bodyPr/>
          <a:lstStyle/>
          <a:p>
            <a:pPr>
              <a:lnSpc>
                <a:spcPct val="80000"/>
              </a:lnSpc>
            </a:pPr>
            <a:r>
              <a:rPr lang="en-GB" altLang="en-US" sz="2000" b="1">
                <a:effectLst/>
              </a:rPr>
              <a:t>6.</a:t>
            </a:r>
          </a:p>
          <a:p>
            <a:pPr>
              <a:lnSpc>
                <a:spcPct val="80000"/>
              </a:lnSpc>
            </a:pPr>
            <a:r>
              <a:rPr lang="en-GB" altLang="en-US" sz="2000" b="1">
                <a:effectLst/>
              </a:rPr>
              <a:t>Either</a:t>
            </a:r>
          </a:p>
          <a:p>
            <a:pPr>
              <a:lnSpc>
                <a:spcPct val="80000"/>
              </a:lnSpc>
            </a:pPr>
            <a:r>
              <a:rPr lang="en-GB" altLang="en-US" sz="2000">
                <a:effectLst/>
              </a:rPr>
              <a:t>(a) Mr and Mrs Bennett have different parental qualities. Outline their differences and state who, in your view, is presented as the better parent. Refer closely to the novel to support your</a:t>
            </a:r>
          </a:p>
          <a:p>
            <a:pPr>
              <a:lnSpc>
                <a:spcPct val="80000"/>
              </a:lnSpc>
            </a:pPr>
            <a:r>
              <a:rPr lang="en-GB" altLang="en-US" sz="2000">
                <a:effectLst/>
              </a:rPr>
              <a:t>answer.</a:t>
            </a:r>
          </a:p>
          <a:p>
            <a:pPr>
              <a:lnSpc>
                <a:spcPct val="80000"/>
              </a:lnSpc>
            </a:pPr>
            <a:r>
              <a:rPr lang="en-GB" altLang="en-US" sz="2000" b="1">
                <a:effectLst/>
              </a:rPr>
              <a:t>(40 marks)</a:t>
            </a:r>
          </a:p>
          <a:p>
            <a:pPr>
              <a:lnSpc>
                <a:spcPct val="80000"/>
              </a:lnSpc>
            </a:pPr>
            <a:r>
              <a:rPr lang="en-GB" altLang="en-US" sz="2000" b="1">
                <a:effectLst/>
              </a:rPr>
              <a:t>Or</a:t>
            </a:r>
          </a:p>
          <a:p>
            <a:pPr>
              <a:lnSpc>
                <a:spcPct val="80000"/>
              </a:lnSpc>
            </a:pPr>
            <a:r>
              <a:rPr lang="en-GB" altLang="en-US" sz="2000">
                <a:effectLst/>
              </a:rPr>
              <a:t>(b) To the modern reader the way of life of the women in </a:t>
            </a:r>
            <a:r>
              <a:rPr lang="en-GB" altLang="en-US" sz="2000" i="1">
                <a:effectLst/>
              </a:rPr>
              <a:t>Pride and Prejudice </a:t>
            </a:r>
            <a:r>
              <a:rPr lang="en-GB" altLang="en-US" sz="2000">
                <a:effectLst/>
              </a:rPr>
              <a:t>seems dull and predictable.</a:t>
            </a:r>
          </a:p>
          <a:p>
            <a:pPr>
              <a:lnSpc>
                <a:spcPct val="80000"/>
              </a:lnSpc>
            </a:pPr>
            <a:r>
              <a:rPr lang="en-GB" altLang="en-US" sz="2000">
                <a:effectLst/>
              </a:rPr>
              <a:t>How far do you agree or disagree with this view?</a:t>
            </a:r>
          </a:p>
          <a:p>
            <a:pPr>
              <a:lnSpc>
                <a:spcPct val="80000"/>
              </a:lnSpc>
            </a:pPr>
            <a:r>
              <a:rPr lang="en-GB" altLang="en-US" sz="2000" b="1">
                <a:effectLst/>
              </a:rPr>
              <a:t>(40 marks)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4D3B7A6-E858-26B3-DB73-530DE7604C64}"/>
              </a:ext>
            </a:extLst>
          </p:cNvPr>
          <p:cNvSpPr>
            <a:spLocks noGrp="1"/>
          </p:cNvSpPr>
          <p:nvPr>
            <p:ph type="sldNum" sz="quarter" idx="12"/>
          </p:nvPr>
        </p:nvSpPr>
        <p:spPr/>
        <p:txBody>
          <a:bodyPr/>
          <a:lstStyle/>
          <a:p>
            <a:fld id="{8BDC79A2-7E42-4312-97D1-4DC89C25E76C}" type="slidenum">
              <a:rPr lang="en-GB" altLang="en-US"/>
              <a:pPr/>
              <a:t>14</a:t>
            </a:fld>
            <a:endParaRPr lang="en-GB" altLang="en-US"/>
          </a:p>
        </p:txBody>
      </p:sp>
      <p:sp>
        <p:nvSpPr>
          <p:cNvPr id="35842" name="Rectangle 2">
            <a:extLst>
              <a:ext uri="{FF2B5EF4-FFF2-40B4-BE49-F238E27FC236}">
                <a16:creationId xmlns:a16="http://schemas.microsoft.com/office/drawing/2014/main" id="{0CF2E9EA-E640-76B7-0645-73D22A6169E9}"/>
              </a:ext>
            </a:extLst>
          </p:cNvPr>
          <p:cNvSpPr>
            <a:spLocks noGrp="1" noChangeArrowheads="1"/>
          </p:cNvSpPr>
          <p:nvPr>
            <p:ph type="title"/>
          </p:nvPr>
        </p:nvSpPr>
        <p:spPr/>
        <p:txBody>
          <a:bodyPr/>
          <a:lstStyle/>
          <a:p>
            <a:r>
              <a:rPr lang="en-GB" altLang="en-US"/>
              <a:t>Homework</a:t>
            </a:r>
          </a:p>
        </p:txBody>
      </p:sp>
      <p:sp>
        <p:nvSpPr>
          <p:cNvPr id="35843" name="Rectangle 3">
            <a:extLst>
              <a:ext uri="{FF2B5EF4-FFF2-40B4-BE49-F238E27FC236}">
                <a16:creationId xmlns:a16="http://schemas.microsoft.com/office/drawing/2014/main" id="{FC03A39D-F687-1944-DC61-BE4651D22375}"/>
              </a:ext>
            </a:extLst>
          </p:cNvPr>
          <p:cNvSpPr>
            <a:spLocks noGrp="1" noChangeArrowheads="1"/>
          </p:cNvSpPr>
          <p:nvPr>
            <p:ph type="body" idx="1"/>
          </p:nvPr>
        </p:nvSpPr>
        <p:spPr/>
        <p:txBody>
          <a:bodyPr/>
          <a:lstStyle/>
          <a:p>
            <a:r>
              <a:rPr lang="en-GB" altLang="en-US"/>
              <a:t>You have four questions.</a:t>
            </a:r>
          </a:p>
          <a:p>
            <a:endParaRPr lang="en-GB" altLang="en-US"/>
          </a:p>
          <a:p>
            <a:r>
              <a:rPr lang="en-GB" altLang="en-US"/>
              <a:t>A single paragraph is sufficient for each answer.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1DE1B2B-9D63-E8B6-095C-2143E6F488CC}"/>
              </a:ext>
            </a:extLst>
          </p:cNvPr>
          <p:cNvSpPr>
            <a:spLocks noGrp="1"/>
          </p:cNvSpPr>
          <p:nvPr>
            <p:ph type="sldNum" sz="quarter" idx="12"/>
          </p:nvPr>
        </p:nvSpPr>
        <p:spPr/>
        <p:txBody>
          <a:bodyPr/>
          <a:lstStyle/>
          <a:p>
            <a:fld id="{06D0E523-E70E-443E-AF80-50087064D151}" type="slidenum">
              <a:rPr lang="en-GB" altLang="en-US"/>
              <a:pPr/>
              <a:t>15</a:t>
            </a:fld>
            <a:endParaRPr lang="en-GB" altLang="en-US"/>
          </a:p>
        </p:txBody>
      </p:sp>
      <p:sp>
        <p:nvSpPr>
          <p:cNvPr id="28674" name="Rectangle 2">
            <a:extLst>
              <a:ext uri="{FF2B5EF4-FFF2-40B4-BE49-F238E27FC236}">
                <a16:creationId xmlns:a16="http://schemas.microsoft.com/office/drawing/2014/main" id="{D3350A93-791A-6807-94AC-2596296724C6}"/>
              </a:ext>
            </a:extLst>
          </p:cNvPr>
          <p:cNvSpPr>
            <a:spLocks noGrp="1" noChangeArrowheads="1"/>
          </p:cNvSpPr>
          <p:nvPr>
            <p:ph type="title" idx="4294967295"/>
          </p:nvPr>
        </p:nvSpPr>
        <p:spPr>
          <a:xfrm>
            <a:off x="0" y="292100"/>
            <a:ext cx="8229600" cy="1384300"/>
          </a:xfrm>
        </p:spPr>
        <p:txBody>
          <a:bodyPr/>
          <a:lstStyle/>
          <a:p>
            <a:r>
              <a:rPr lang="en-GB" altLang="en-US"/>
              <a:t>Question One</a:t>
            </a:r>
          </a:p>
        </p:txBody>
      </p:sp>
      <p:sp>
        <p:nvSpPr>
          <p:cNvPr id="28677" name="Rectangle 5">
            <a:extLst>
              <a:ext uri="{FF2B5EF4-FFF2-40B4-BE49-F238E27FC236}">
                <a16:creationId xmlns:a16="http://schemas.microsoft.com/office/drawing/2014/main" id="{DD29F858-647C-3328-9018-05FA8CD36B22}"/>
              </a:ext>
            </a:extLst>
          </p:cNvPr>
          <p:cNvSpPr>
            <a:spLocks noGrp="1" noChangeArrowheads="1"/>
          </p:cNvSpPr>
          <p:nvPr>
            <p:ph type="body" sz="half" idx="4294967295"/>
          </p:nvPr>
        </p:nvSpPr>
        <p:spPr>
          <a:xfrm>
            <a:off x="5105400" y="1905000"/>
            <a:ext cx="4038600" cy="4114800"/>
          </a:xfrm>
        </p:spPr>
        <p:txBody>
          <a:bodyPr/>
          <a:lstStyle/>
          <a:p>
            <a:r>
              <a:rPr lang="en-GB" altLang="en-US" sz="2800"/>
              <a:t>Chapter 6</a:t>
            </a:r>
          </a:p>
          <a:p>
            <a:endParaRPr lang="en-GB" altLang="en-US" sz="2800"/>
          </a:p>
          <a:p>
            <a:r>
              <a:rPr lang="en-GB" altLang="en-US" sz="2800"/>
              <a:t>What are Elizabeth’s views on love and marriage?</a:t>
            </a:r>
          </a:p>
        </p:txBody>
      </p:sp>
      <p:pic>
        <p:nvPicPr>
          <p:cNvPr id="28679" name="Picture 7">
            <a:extLst>
              <a:ext uri="{FF2B5EF4-FFF2-40B4-BE49-F238E27FC236}">
                <a16:creationId xmlns:a16="http://schemas.microsoft.com/office/drawing/2014/main" id="{7FE454F6-2FA3-0FA7-BE66-BB83FBBC1BD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088" y="2781300"/>
            <a:ext cx="3333750" cy="1905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BA8E7B8-1F87-1642-A991-35F4160DE583}"/>
              </a:ext>
            </a:extLst>
          </p:cNvPr>
          <p:cNvSpPr>
            <a:spLocks noGrp="1"/>
          </p:cNvSpPr>
          <p:nvPr>
            <p:ph type="sldNum" sz="quarter" idx="12"/>
          </p:nvPr>
        </p:nvSpPr>
        <p:spPr/>
        <p:txBody>
          <a:bodyPr/>
          <a:lstStyle/>
          <a:p>
            <a:fld id="{863CA1BF-433B-4698-926C-CE029F3F46F9}" type="slidenum">
              <a:rPr lang="en-GB" altLang="en-US"/>
              <a:pPr/>
              <a:t>16</a:t>
            </a:fld>
            <a:endParaRPr lang="en-GB" altLang="en-US"/>
          </a:p>
        </p:txBody>
      </p:sp>
      <p:sp>
        <p:nvSpPr>
          <p:cNvPr id="37890" name="Rectangle 2">
            <a:extLst>
              <a:ext uri="{FF2B5EF4-FFF2-40B4-BE49-F238E27FC236}">
                <a16:creationId xmlns:a16="http://schemas.microsoft.com/office/drawing/2014/main" id="{B5F61E3C-D6F6-242A-8D2B-F26968395CB1}"/>
              </a:ext>
            </a:extLst>
          </p:cNvPr>
          <p:cNvSpPr>
            <a:spLocks noGrp="1" noChangeArrowheads="1"/>
          </p:cNvSpPr>
          <p:nvPr>
            <p:ph type="title" idx="4294967295"/>
          </p:nvPr>
        </p:nvSpPr>
        <p:spPr>
          <a:xfrm>
            <a:off x="0" y="292100"/>
            <a:ext cx="8229600" cy="1384300"/>
          </a:xfrm>
        </p:spPr>
        <p:txBody>
          <a:bodyPr/>
          <a:lstStyle/>
          <a:p>
            <a:r>
              <a:rPr lang="en-GB" altLang="en-US"/>
              <a:t>Question Two</a:t>
            </a:r>
          </a:p>
        </p:txBody>
      </p:sp>
      <p:sp>
        <p:nvSpPr>
          <p:cNvPr id="37893" name="Rectangle 5">
            <a:extLst>
              <a:ext uri="{FF2B5EF4-FFF2-40B4-BE49-F238E27FC236}">
                <a16:creationId xmlns:a16="http://schemas.microsoft.com/office/drawing/2014/main" id="{0FEE0C97-C947-7513-9B80-9E5164FF75BD}"/>
              </a:ext>
            </a:extLst>
          </p:cNvPr>
          <p:cNvSpPr>
            <a:spLocks noGrp="1" noChangeArrowheads="1"/>
          </p:cNvSpPr>
          <p:nvPr>
            <p:ph type="body" sz="half" idx="4294967295"/>
          </p:nvPr>
        </p:nvSpPr>
        <p:spPr>
          <a:xfrm>
            <a:off x="5105400" y="1905000"/>
            <a:ext cx="4038600" cy="4114800"/>
          </a:xfrm>
        </p:spPr>
        <p:txBody>
          <a:bodyPr/>
          <a:lstStyle/>
          <a:p>
            <a:pPr>
              <a:lnSpc>
                <a:spcPct val="90000"/>
              </a:lnSpc>
            </a:pPr>
            <a:r>
              <a:rPr lang="en-GB" altLang="en-US" sz="2800"/>
              <a:t>Chapter 7</a:t>
            </a:r>
          </a:p>
          <a:p>
            <a:pPr>
              <a:lnSpc>
                <a:spcPct val="90000"/>
              </a:lnSpc>
            </a:pPr>
            <a:r>
              <a:rPr lang="en-GB" altLang="en-US" sz="2800"/>
              <a:t>“From all that I can collect by your manner of talking, you must be two of the silliest girls in the country.” (Mr Bennet to Catherine and Lydia) Why does he say this? </a:t>
            </a:r>
          </a:p>
          <a:p>
            <a:pPr>
              <a:lnSpc>
                <a:spcPct val="90000"/>
              </a:lnSpc>
            </a:pPr>
            <a:endParaRPr lang="en-GB" altLang="en-US" sz="2800"/>
          </a:p>
        </p:txBody>
      </p:sp>
      <p:pic>
        <p:nvPicPr>
          <p:cNvPr id="37895" name="Picture 7">
            <a:extLst>
              <a:ext uri="{FF2B5EF4-FFF2-40B4-BE49-F238E27FC236}">
                <a16:creationId xmlns:a16="http://schemas.microsoft.com/office/drawing/2014/main" id="{8D1BD6EC-5CCD-ED16-9E34-240BE8ED7D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988" y="2636838"/>
            <a:ext cx="2727325" cy="2660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80B80DE-7B07-9C1C-714E-CA613791C43A}"/>
              </a:ext>
            </a:extLst>
          </p:cNvPr>
          <p:cNvSpPr>
            <a:spLocks noGrp="1"/>
          </p:cNvSpPr>
          <p:nvPr>
            <p:ph type="sldNum" sz="quarter" idx="12"/>
          </p:nvPr>
        </p:nvSpPr>
        <p:spPr/>
        <p:txBody>
          <a:bodyPr/>
          <a:lstStyle/>
          <a:p>
            <a:fld id="{297A0844-C222-4063-BD20-9B242C3442C2}" type="slidenum">
              <a:rPr lang="en-GB" altLang="en-US"/>
              <a:pPr/>
              <a:t>17</a:t>
            </a:fld>
            <a:endParaRPr lang="en-GB" altLang="en-US"/>
          </a:p>
        </p:txBody>
      </p:sp>
      <p:sp>
        <p:nvSpPr>
          <p:cNvPr id="40962" name="Rectangle 2">
            <a:extLst>
              <a:ext uri="{FF2B5EF4-FFF2-40B4-BE49-F238E27FC236}">
                <a16:creationId xmlns:a16="http://schemas.microsoft.com/office/drawing/2014/main" id="{8178FFEF-3885-48EA-5155-1ADDF0EE695F}"/>
              </a:ext>
            </a:extLst>
          </p:cNvPr>
          <p:cNvSpPr>
            <a:spLocks noGrp="1" noChangeArrowheads="1"/>
          </p:cNvSpPr>
          <p:nvPr>
            <p:ph type="title" idx="4294967295"/>
          </p:nvPr>
        </p:nvSpPr>
        <p:spPr>
          <a:xfrm>
            <a:off x="0" y="292100"/>
            <a:ext cx="8229600" cy="1384300"/>
          </a:xfrm>
        </p:spPr>
        <p:txBody>
          <a:bodyPr/>
          <a:lstStyle/>
          <a:p>
            <a:r>
              <a:rPr lang="en-GB" altLang="en-US"/>
              <a:t>Question Three</a:t>
            </a:r>
          </a:p>
        </p:txBody>
      </p:sp>
      <p:sp>
        <p:nvSpPr>
          <p:cNvPr id="40964" name="Rectangle 4">
            <a:extLst>
              <a:ext uri="{FF2B5EF4-FFF2-40B4-BE49-F238E27FC236}">
                <a16:creationId xmlns:a16="http://schemas.microsoft.com/office/drawing/2014/main" id="{5241521E-8CCC-7B10-06B0-EC9FE2E7529F}"/>
              </a:ext>
            </a:extLst>
          </p:cNvPr>
          <p:cNvSpPr>
            <a:spLocks noGrp="1" noChangeArrowheads="1"/>
          </p:cNvSpPr>
          <p:nvPr>
            <p:ph type="body" sz="half" idx="4294967295"/>
          </p:nvPr>
        </p:nvSpPr>
        <p:spPr>
          <a:xfrm>
            <a:off x="0" y="1905000"/>
            <a:ext cx="4038600" cy="4114800"/>
          </a:xfrm>
        </p:spPr>
        <p:txBody>
          <a:bodyPr/>
          <a:lstStyle/>
          <a:p>
            <a:pPr>
              <a:lnSpc>
                <a:spcPct val="90000"/>
              </a:lnSpc>
            </a:pPr>
            <a:r>
              <a:rPr lang="en-GB" altLang="en-US" sz="2000"/>
              <a:t>Chapter 8</a:t>
            </a:r>
          </a:p>
          <a:p>
            <a:pPr>
              <a:lnSpc>
                <a:spcPct val="90000"/>
              </a:lnSpc>
            </a:pPr>
            <a:r>
              <a:rPr lang="en-GB" altLang="en-US" sz="2000"/>
              <a:t>“If they had uncles enough to fill </a:t>
            </a:r>
            <a:r>
              <a:rPr lang="en-GB" altLang="en-US" sz="2000" i="1"/>
              <a:t>all </a:t>
            </a:r>
            <a:r>
              <a:rPr lang="en-GB" altLang="en-US" sz="2000"/>
              <a:t>Cheapside,” cried Mr Bingley, “it would not make them one jot less agreeable.”</a:t>
            </a:r>
          </a:p>
          <a:p>
            <a:pPr>
              <a:lnSpc>
                <a:spcPct val="90000"/>
              </a:lnSpc>
            </a:pPr>
            <a:r>
              <a:rPr lang="en-GB" altLang="en-US" sz="2000"/>
              <a:t>“But it must very materially lessen their chance of marrying men of any consideration in the world,” replied Darcy.</a:t>
            </a:r>
          </a:p>
          <a:p>
            <a:pPr>
              <a:lnSpc>
                <a:spcPct val="90000"/>
              </a:lnSpc>
            </a:pPr>
            <a:r>
              <a:rPr lang="en-GB" altLang="en-US" sz="2000"/>
              <a:t>Why were women so dependent on men during the Regency period?</a:t>
            </a:r>
          </a:p>
          <a:p>
            <a:pPr>
              <a:lnSpc>
                <a:spcPct val="90000"/>
              </a:lnSpc>
            </a:pPr>
            <a:endParaRPr lang="en-GB" altLang="en-US" sz="2000"/>
          </a:p>
        </p:txBody>
      </p:sp>
      <p:pic>
        <p:nvPicPr>
          <p:cNvPr id="40967" name="Picture 7">
            <a:extLst>
              <a:ext uri="{FF2B5EF4-FFF2-40B4-BE49-F238E27FC236}">
                <a16:creationId xmlns:a16="http://schemas.microsoft.com/office/drawing/2014/main" id="{432CF2A3-207F-4292-68EF-76F87930317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19700" y="2133600"/>
            <a:ext cx="3095625" cy="3632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ECA9D27-36AC-0EA9-83B1-57F4BDF77869}"/>
              </a:ext>
            </a:extLst>
          </p:cNvPr>
          <p:cNvSpPr>
            <a:spLocks noGrp="1"/>
          </p:cNvSpPr>
          <p:nvPr>
            <p:ph type="sldNum" sz="quarter" idx="12"/>
          </p:nvPr>
        </p:nvSpPr>
        <p:spPr/>
        <p:txBody>
          <a:bodyPr/>
          <a:lstStyle/>
          <a:p>
            <a:fld id="{21102C58-3E22-49E9-AD1A-C938835E2C64}" type="slidenum">
              <a:rPr lang="en-GB" altLang="en-US"/>
              <a:pPr/>
              <a:t>18</a:t>
            </a:fld>
            <a:endParaRPr lang="en-GB" altLang="en-US"/>
          </a:p>
        </p:txBody>
      </p:sp>
      <p:sp>
        <p:nvSpPr>
          <p:cNvPr id="44034" name="Rectangle 2">
            <a:extLst>
              <a:ext uri="{FF2B5EF4-FFF2-40B4-BE49-F238E27FC236}">
                <a16:creationId xmlns:a16="http://schemas.microsoft.com/office/drawing/2014/main" id="{D7B47165-A7A8-126E-4F7E-0D4179DAE6A6}"/>
              </a:ext>
            </a:extLst>
          </p:cNvPr>
          <p:cNvSpPr>
            <a:spLocks noGrp="1" noChangeArrowheads="1"/>
          </p:cNvSpPr>
          <p:nvPr>
            <p:ph type="title" idx="4294967295"/>
          </p:nvPr>
        </p:nvSpPr>
        <p:spPr>
          <a:xfrm>
            <a:off x="0" y="292100"/>
            <a:ext cx="8229600" cy="1384300"/>
          </a:xfrm>
        </p:spPr>
        <p:txBody>
          <a:bodyPr/>
          <a:lstStyle/>
          <a:p>
            <a:r>
              <a:rPr lang="en-GB" altLang="en-US"/>
              <a:t>Question Four</a:t>
            </a:r>
          </a:p>
        </p:txBody>
      </p:sp>
      <p:sp>
        <p:nvSpPr>
          <p:cNvPr id="44036" name="Rectangle 4">
            <a:extLst>
              <a:ext uri="{FF2B5EF4-FFF2-40B4-BE49-F238E27FC236}">
                <a16:creationId xmlns:a16="http://schemas.microsoft.com/office/drawing/2014/main" id="{B371EFCF-D110-75BE-0DB1-C2EE8114D5E9}"/>
              </a:ext>
            </a:extLst>
          </p:cNvPr>
          <p:cNvSpPr>
            <a:spLocks noGrp="1" noChangeArrowheads="1"/>
          </p:cNvSpPr>
          <p:nvPr>
            <p:ph type="body" sz="half" idx="4294967295"/>
          </p:nvPr>
        </p:nvSpPr>
        <p:spPr>
          <a:xfrm>
            <a:off x="0" y="1905000"/>
            <a:ext cx="4038600" cy="4114800"/>
          </a:xfrm>
        </p:spPr>
        <p:txBody>
          <a:bodyPr/>
          <a:lstStyle/>
          <a:p>
            <a:r>
              <a:rPr lang="en-GB" altLang="en-US" sz="2800"/>
              <a:t>Chapter 9</a:t>
            </a:r>
          </a:p>
          <a:p>
            <a:r>
              <a:rPr lang="en-GB" altLang="en-US" sz="2800"/>
              <a:t>What are your impressions of Mrs Bennet in this chapter? Is Austen’s assessment of her in Chapter One correct, so far?</a:t>
            </a:r>
          </a:p>
        </p:txBody>
      </p:sp>
      <p:pic>
        <p:nvPicPr>
          <p:cNvPr id="44039" name="Picture 7">
            <a:extLst>
              <a:ext uri="{FF2B5EF4-FFF2-40B4-BE49-F238E27FC236}">
                <a16:creationId xmlns:a16="http://schemas.microsoft.com/office/drawing/2014/main" id="{EE29558D-B31E-5BFE-056A-804784CFDE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1638" y="1628775"/>
            <a:ext cx="4762500" cy="30765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75033625-BF3E-0BC6-0CA1-7EA7014442D7}"/>
              </a:ext>
            </a:extLst>
          </p:cNvPr>
          <p:cNvSpPr>
            <a:spLocks noGrp="1"/>
          </p:cNvSpPr>
          <p:nvPr>
            <p:ph type="sldNum" sz="quarter" idx="12"/>
          </p:nvPr>
        </p:nvSpPr>
        <p:spPr/>
        <p:txBody>
          <a:bodyPr/>
          <a:lstStyle/>
          <a:p>
            <a:fld id="{BE9ECF5E-F614-4472-A107-AAD5C916E0FE}" type="slidenum">
              <a:rPr lang="en-GB" altLang="en-US"/>
              <a:pPr/>
              <a:t>19</a:t>
            </a:fld>
            <a:endParaRPr lang="en-GB" altLang="en-US"/>
          </a:p>
        </p:txBody>
      </p:sp>
      <p:sp>
        <p:nvSpPr>
          <p:cNvPr id="51202" name="Text Box 2">
            <a:extLst>
              <a:ext uri="{FF2B5EF4-FFF2-40B4-BE49-F238E27FC236}">
                <a16:creationId xmlns:a16="http://schemas.microsoft.com/office/drawing/2014/main" id="{4619DF3F-A2E4-9174-8A47-DF113303CC70}"/>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Arial" panose="020B0604020202020204" pitchFamily="34" charset="0"/>
              </a:rPr>
              <a:t>This powerpoint was kindly donated to </a:t>
            </a:r>
            <a:r>
              <a:rPr lang="en-GB" altLang="en-US" sz="2400">
                <a:latin typeface="Arial" panose="020B0604020202020204" pitchFamily="34" charset="0"/>
                <a:hlinkClick r:id="rId2"/>
              </a:rPr>
              <a:t>www.worldofteaching.com</a:t>
            </a:r>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endParaRPr lang="en-GB" altLang="en-US" sz="2400">
              <a:latin typeface="Arial" panose="020B0604020202020204" pitchFamily="34" charset="0"/>
            </a:endParaRPr>
          </a:p>
          <a:p>
            <a:r>
              <a:rPr lang="en-GB" altLang="en-US" sz="2400">
                <a:latin typeface="Arial" panose="020B0604020202020204" pitchFamily="34" charset="0"/>
                <a:hlinkClick r:id="rId2"/>
              </a:rPr>
              <a:t>http://www.worldofteaching.com</a:t>
            </a:r>
            <a:r>
              <a:rPr lang="en-GB" altLang="en-US" sz="2400">
                <a:latin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sz="2400">
              <a:latin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2A93589E-1C8F-FD67-A7E0-35D7E4EF5817}"/>
              </a:ext>
            </a:extLst>
          </p:cNvPr>
          <p:cNvSpPr>
            <a:spLocks noGrp="1"/>
          </p:cNvSpPr>
          <p:nvPr>
            <p:ph type="sldNum" sz="quarter" idx="12"/>
          </p:nvPr>
        </p:nvSpPr>
        <p:spPr/>
        <p:txBody>
          <a:bodyPr/>
          <a:lstStyle/>
          <a:p>
            <a:fld id="{85C5DB16-A39F-4472-8A72-619AC169A564}" type="slidenum">
              <a:rPr lang="en-GB" altLang="en-US"/>
              <a:pPr/>
              <a:t>2</a:t>
            </a:fld>
            <a:endParaRPr lang="en-GB" altLang="en-US"/>
          </a:p>
        </p:txBody>
      </p:sp>
      <p:sp>
        <p:nvSpPr>
          <p:cNvPr id="47106" name="Rectangle 2">
            <a:extLst>
              <a:ext uri="{FF2B5EF4-FFF2-40B4-BE49-F238E27FC236}">
                <a16:creationId xmlns:a16="http://schemas.microsoft.com/office/drawing/2014/main" id="{3FED0D81-3BB3-7B34-A769-F2AFA537BD70}"/>
              </a:ext>
            </a:extLst>
          </p:cNvPr>
          <p:cNvSpPr>
            <a:spLocks noGrp="1" noChangeArrowheads="1"/>
          </p:cNvSpPr>
          <p:nvPr>
            <p:ph type="title"/>
          </p:nvPr>
        </p:nvSpPr>
        <p:spPr/>
        <p:txBody>
          <a:bodyPr/>
          <a:lstStyle/>
          <a:p>
            <a:r>
              <a:rPr lang="en-GB" altLang="en-US"/>
              <a:t>Narrator</a:t>
            </a:r>
          </a:p>
        </p:txBody>
      </p:sp>
      <p:sp>
        <p:nvSpPr>
          <p:cNvPr id="47107" name="Rectangle 3">
            <a:extLst>
              <a:ext uri="{FF2B5EF4-FFF2-40B4-BE49-F238E27FC236}">
                <a16:creationId xmlns:a16="http://schemas.microsoft.com/office/drawing/2014/main" id="{E96B6176-B89B-16A0-4029-AB9DF33A1300}"/>
              </a:ext>
            </a:extLst>
          </p:cNvPr>
          <p:cNvSpPr>
            <a:spLocks noGrp="1" noChangeArrowheads="1"/>
          </p:cNvSpPr>
          <p:nvPr>
            <p:ph type="body" idx="1"/>
          </p:nvPr>
        </p:nvSpPr>
        <p:spPr/>
        <p:txBody>
          <a:bodyPr/>
          <a:lstStyle/>
          <a:p>
            <a:pPr>
              <a:lnSpc>
                <a:spcPct val="90000"/>
              </a:lnSpc>
            </a:pPr>
            <a:r>
              <a:rPr lang="en-GB" altLang="en-US"/>
              <a:t>Jane Austen is an </a:t>
            </a:r>
            <a:r>
              <a:rPr lang="en-GB" altLang="en-US">
                <a:solidFill>
                  <a:schemeClr val="hlink"/>
                </a:solidFill>
              </a:rPr>
              <a:t>omniscient narrator.</a:t>
            </a:r>
          </a:p>
          <a:p>
            <a:pPr>
              <a:lnSpc>
                <a:spcPct val="90000"/>
              </a:lnSpc>
            </a:pPr>
            <a:endParaRPr lang="en-GB" altLang="en-US">
              <a:solidFill>
                <a:schemeClr val="hlink"/>
              </a:solidFill>
            </a:endParaRPr>
          </a:p>
          <a:p>
            <a:pPr>
              <a:lnSpc>
                <a:spcPct val="90000"/>
              </a:lnSpc>
            </a:pPr>
            <a:r>
              <a:rPr lang="en-GB" altLang="en-US"/>
              <a:t>This means she is </a:t>
            </a:r>
            <a:r>
              <a:rPr lang="en-GB" altLang="en-US" u="sng"/>
              <a:t>all-knowing</a:t>
            </a:r>
          </a:p>
          <a:p>
            <a:pPr>
              <a:lnSpc>
                <a:spcPct val="90000"/>
              </a:lnSpc>
            </a:pPr>
            <a:r>
              <a:rPr lang="en-GB" altLang="en-US"/>
              <a:t>She can reveal the thoughts and feelings of all characters</a:t>
            </a:r>
          </a:p>
          <a:p>
            <a:pPr>
              <a:lnSpc>
                <a:spcPct val="90000"/>
              </a:lnSpc>
            </a:pPr>
            <a:r>
              <a:rPr lang="en-GB" altLang="en-US"/>
              <a:t>However, she focuses mainly on Elizabeth, and we see the world as the heroine sees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7145051-27B7-A104-CBC2-641E5EAFB134}"/>
              </a:ext>
            </a:extLst>
          </p:cNvPr>
          <p:cNvSpPr>
            <a:spLocks noGrp="1"/>
          </p:cNvSpPr>
          <p:nvPr>
            <p:ph type="sldNum" sz="quarter" idx="12"/>
          </p:nvPr>
        </p:nvSpPr>
        <p:spPr/>
        <p:txBody>
          <a:bodyPr/>
          <a:lstStyle/>
          <a:p>
            <a:fld id="{6CDD2C3E-9593-4C13-B879-9E290412E597}" type="slidenum">
              <a:rPr lang="en-GB" altLang="en-US"/>
              <a:pPr/>
              <a:t>3</a:t>
            </a:fld>
            <a:endParaRPr lang="en-GB" altLang="en-US"/>
          </a:p>
        </p:txBody>
      </p:sp>
      <p:sp>
        <p:nvSpPr>
          <p:cNvPr id="49154" name="Rectangle 2">
            <a:extLst>
              <a:ext uri="{FF2B5EF4-FFF2-40B4-BE49-F238E27FC236}">
                <a16:creationId xmlns:a16="http://schemas.microsoft.com/office/drawing/2014/main" id="{5D2C390B-2D3D-9457-3E74-7F3657737CDC}"/>
              </a:ext>
            </a:extLst>
          </p:cNvPr>
          <p:cNvSpPr>
            <a:spLocks noGrp="1" noChangeArrowheads="1"/>
          </p:cNvSpPr>
          <p:nvPr>
            <p:ph type="title"/>
          </p:nvPr>
        </p:nvSpPr>
        <p:spPr/>
        <p:txBody>
          <a:bodyPr/>
          <a:lstStyle/>
          <a:p>
            <a:r>
              <a:rPr lang="en-GB" altLang="en-US"/>
              <a:t>Satire</a:t>
            </a:r>
          </a:p>
        </p:txBody>
      </p:sp>
      <p:sp>
        <p:nvSpPr>
          <p:cNvPr id="49155" name="Rectangle 3">
            <a:extLst>
              <a:ext uri="{FF2B5EF4-FFF2-40B4-BE49-F238E27FC236}">
                <a16:creationId xmlns:a16="http://schemas.microsoft.com/office/drawing/2014/main" id="{07E4DB82-0867-AE13-3621-B11B898ABCF4}"/>
              </a:ext>
            </a:extLst>
          </p:cNvPr>
          <p:cNvSpPr>
            <a:spLocks noGrp="1" noChangeArrowheads="1"/>
          </p:cNvSpPr>
          <p:nvPr>
            <p:ph type="body" idx="1"/>
          </p:nvPr>
        </p:nvSpPr>
        <p:spPr/>
        <p:txBody>
          <a:bodyPr/>
          <a:lstStyle/>
          <a:p>
            <a:pPr>
              <a:lnSpc>
                <a:spcPct val="90000"/>
              </a:lnSpc>
            </a:pPr>
            <a:r>
              <a:rPr lang="en-GB" altLang="en-US" sz="2800"/>
              <a:t>Many critics consider the novel a satire, which, in general terms, is a literary work that uses irony and humour to expose human or social faults. Thus, Lydia embodies vanity, Wickham dishonesty, Mr. Collins obsequiousness (servility), and Mrs. Bennet a multitude of follies. Austen does not tear down country life or folk; rather, she directs the reader's gaze to some of the human imperfections that threaten the virtues of her culture.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20F9CBA-68EF-29B2-DCF7-C6324567025A}"/>
              </a:ext>
            </a:extLst>
          </p:cNvPr>
          <p:cNvSpPr>
            <a:spLocks noGrp="1"/>
          </p:cNvSpPr>
          <p:nvPr>
            <p:ph type="sldNum" sz="quarter" idx="12"/>
          </p:nvPr>
        </p:nvSpPr>
        <p:spPr/>
        <p:txBody>
          <a:bodyPr/>
          <a:lstStyle/>
          <a:p>
            <a:fld id="{282470CA-C59D-4893-89AB-F7E60EA4C14F}" type="slidenum">
              <a:rPr lang="en-GB" altLang="en-US"/>
              <a:pPr/>
              <a:t>4</a:t>
            </a:fld>
            <a:endParaRPr lang="en-GB" altLang="en-US"/>
          </a:p>
        </p:txBody>
      </p:sp>
      <p:sp>
        <p:nvSpPr>
          <p:cNvPr id="10242" name="Rectangle 2">
            <a:extLst>
              <a:ext uri="{FF2B5EF4-FFF2-40B4-BE49-F238E27FC236}">
                <a16:creationId xmlns:a16="http://schemas.microsoft.com/office/drawing/2014/main" id="{50B7BC11-3EEC-DD32-73B0-6ECCE9B2AF8A}"/>
              </a:ext>
            </a:extLst>
          </p:cNvPr>
          <p:cNvSpPr>
            <a:spLocks noGrp="1" noChangeArrowheads="1"/>
          </p:cNvSpPr>
          <p:nvPr>
            <p:ph type="title"/>
          </p:nvPr>
        </p:nvSpPr>
        <p:spPr/>
        <p:txBody>
          <a:bodyPr/>
          <a:lstStyle/>
          <a:p>
            <a:r>
              <a:rPr lang="en-GB" altLang="en-US"/>
              <a:t>Presentation of characters</a:t>
            </a:r>
          </a:p>
        </p:txBody>
      </p:sp>
      <p:sp>
        <p:nvSpPr>
          <p:cNvPr id="10243" name="Rectangle 3">
            <a:extLst>
              <a:ext uri="{FF2B5EF4-FFF2-40B4-BE49-F238E27FC236}">
                <a16:creationId xmlns:a16="http://schemas.microsoft.com/office/drawing/2014/main" id="{CE10D3CE-7F6F-24F8-C7E3-7CE00EBCF4E3}"/>
              </a:ext>
            </a:extLst>
          </p:cNvPr>
          <p:cNvSpPr>
            <a:spLocks noGrp="1" noChangeArrowheads="1"/>
          </p:cNvSpPr>
          <p:nvPr>
            <p:ph type="body" idx="1"/>
          </p:nvPr>
        </p:nvSpPr>
        <p:spPr/>
        <p:txBody>
          <a:bodyPr/>
          <a:lstStyle/>
          <a:p>
            <a:pPr>
              <a:lnSpc>
                <a:spcPct val="90000"/>
              </a:lnSpc>
            </a:pPr>
            <a:r>
              <a:rPr lang="en-GB" altLang="en-US">
                <a:solidFill>
                  <a:schemeClr val="accent2"/>
                </a:solidFill>
              </a:rPr>
              <a:t>Description</a:t>
            </a:r>
            <a:r>
              <a:rPr lang="en-GB" altLang="en-US"/>
              <a:t> – What they look like, physical descriptions, and so on</a:t>
            </a:r>
          </a:p>
          <a:p>
            <a:pPr>
              <a:lnSpc>
                <a:spcPct val="90000"/>
              </a:lnSpc>
            </a:pPr>
            <a:r>
              <a:rPr lang="en-GB" altLang="en-US">
                <a:solidFill>
                  <a:schemeClr val="accent2"/>
                </a:solidFill>
              </a:rPr>
              <a:t>Dialogue </a:t>
            </a:r>
            <a:r>
              <a:rPr lang="en-GB" altLang="en-US"/>
              <a:t>– What they say and what other characters say about them</a:t>
            </a:r>
          </a:p>
          <a:p>
            <a:pPr>
              <a:lnSpc>
                <a:spcPct val="90000"/>
              </a:lnSpc>
            </a:pPr>
            <a:r>
              <a:rPr lang="en-GB" altLang="en-US">
                <a:solidFill>
                  <a:schemeClr val="accent2"/>
                </a:solidFill>
              </a:rPr>
              <a:t>Actions</a:t>
            </a:r>
            <a:r>
              <a:rPr lang="en-GB" altLang="en-US"/>
              <a:t> – How they behave and how they react to situations</a:t>
            </a:r>
          </a:p>
          <a:p>
            <a:pPr>
              <a:lnSpc>
                <a:spcPct val="90000"/>
              </a:lnSpc>
            </a:pPr>
            <a:r>
              <a:rPr lang="en-GB" altLang="en-US">
                <a:solidFill>
                  <a:schemeClr val="accent2"/>
                </a:solidFill>
              </a:rPr>
              <a:t>Thoughts and feelings</a:t>
            </a:r>
            <a:r>
              <a:rPr lang="en-GB" altLang="en-US"/>
              <a:t> – What they really feel</a:t>
            </a:r>
          </a:p>
          <a:p>
            <a:pPr>
              <a:lnSpc>
                <a:spcPct val="90000"/>
              </a:lnSpc>
              <a:buFontTx/>
              <a:buNone/>
            </a:pPr>
            <a:endParaRPr lang="en-GB"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0BD7339-26A0-299A-C0CD-41B5C63BC70A}"/>
              </a:ext>
            </a:extLst>
          </p:cNvPr>
          <p:cNvSpPr>
            <a:spLocks noGrp="1"/>
          </p:cNvSpPr>
          <p:nvPr>
            <p:ph type="sldNum" sz="quarter" idx="12"/>
          </p:nvPr>
        </p:nvSpPr>
        <p:spPr/>
        <p:txBody>
          <a:bodyPr/>
          <a:lstStyle/>
          <a:p>
            <a:fld id="{DEC9F17C-8A56-432C-840F-13E8723AA043}" type="slidenum">
              <a:rPr lang="en-GB" altLang="en-US"/>
              <a:pPr/>
              <a:t>5</a:t>
            </a:fld>
            <a:endParaRPr lang="en-GB" altLang="en-US"/>
          </a:p>
        </p:txBody>
      </p:sp>
      <p:sp>
        <p:nvSpPr>
          <p:cNvPr id="12291" name="Rectangle 3">
            <a:extLst>
              <a:ext uri="{FF2B5EF4-FFF2-40B4-BE49-F238E27FC236}">
                <a16:creationId xmlns:a16="http://schemas.microsoft.com/office/drawing/2014/main" id="{CB37875E-3A9E-2E26-09B6-7C6BA165DCE9}"/>
              </a:ext>
            </a:extLst>
          </p:cNvPr>
          <p:cNvSpPr>
            <a:spLocks noGrp="1" noChangeArrowheads="1"/>
          </p:cNvSpPr>
          <p:nvPr>
            <p:ph type="body" idx="4294967295"/>
          </p:nvPr>
        </p:nvSpPr>
        <p:spPr>
          <a:xfrm>
            <a:off x="0" y="1905000"/>
            <a:ext cx="8229600" cy="4114800"/>
          </a:xfrm>
        </p:spPr>
        <p:txBody>
          <a:bodyPr/>
          <a:lstStyle/>
          <a:p>
            <a:r>
              <a:rPr lang="en-GB" altLang="en-US"/>
              <a:t>Consider how a character develops and changes as the novel progresses.</a:t>
            </a:r>
          </a:p>
          <a:p>
            <a:endParaRPr lang="en-GB" altLang="en-US"/>
          </a:p>
          <a:p>
            <a:r>
              <a:rPr lang="en-GB" altLang="en-US"/>
              <a:t>Can you spot the turning points?</a:t>
            </a:r>
          </a:p>
          <a:p>
            <a:endParaRPr lang="en-GB" altLang="en-US"/>
          </a:p>
          <a:p>
            <a:r>
              <a:rPr lang="en-GB" altLang="en-US"/>
              <a:t>Is the author’s description convincing?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0665B8BC-FE12-3EC4-AB21-A6A88E7A9511}"/>
              </a:ext>
            </a:extLst>
          </p:cNvPr>
          <p:cNvSpPr>
            <a:spLocks noGrp="1"/>
          </p:cNvSpPr>
          <p:nvPr>
            <p:ph type="sldNum" sz="quarter" idx="12"/>
          </p:nvPr>
        </p:nvSpPr>
        <p:spPr/>
        <p:txBody>
          <a:bodyPr/>
          <a:lstStyle/>
          <a:p>
            <a:fld id="{4A99309F-1F49-4783-BACF-3649759D39EB}" type="slidenum">
              <a:rPr lang="en-GB" altLang="en-US"/>
              <a:pPr/>
              <a:t>6</a:t>
            </a:fld>
            <a:endParaRPr lang="en-GB" altLang="en-US"/>
          </a:p>
        </p:txBody>
      </p:sp>
      <p:sp>
        <p:nvSpPr>
          <p:cNvPr id="14338" name="Rectangle 2">
            <a:extLst>
              <a:ext uri="{FF2B5EF4-FFF2-40B4-BE49-F238E27FC236}">
                <a16:creationId xmlns:a16="http://schemas.microsoft.com/office/drawing/2014/main" id="{73CF7CCF-6933-32D4-2815-4DC89ED63AC1}"/>
              </a:ext>
            </a:extLst>
          </p:cNvPr>
          <p:cNvSpPr>
            <a:spLocks noGrp="1" noChangeArrowheads="1"/>
          </p:cNvSpPr>
          <p:nvPr>
            <p:ph type="title"/>
          </p:nvPr>
        </p:nvSpPr>
        <p:spPr/>
        <p:txBody>
          <a:bodyPr/>
          <a:lstStyle/>
          <a:p>
            <a:r>
              <a:rPr lang="en-GB" altLang="en-US" sz="4000"/>
              <a:t>The main players – </a:t>
            </a:r>
            <a:r>
              <a:rPr lang="en-GB" altLang="en-US" sz="4000">
                <a:solidFill>
                  <a:schemeClr val="accent2"/>
                </a:solidFill>
              </a:rPr>
              <a:t>first</a:t>
            </a:r>
            <a:r>
              <a:rPr lang="en-GB" altLang="en-US" sz="4000"/>
              <a:t> impressions</a:t>
            </a:r>
          </a:p>
        </p:txBody>
      </p:sp>
      <p:sp>
        <p:nvSpPr>
          <p:cNvPr id="14339" name="Rectangle 3">
            <a:extLst>
              <a:ext uri="{FF2B5EF4-FFF2-40B4-BE49-F238E27FC236}">
                <a16:creationId xmlns:a16="http://schemas.microsoft.com/office/drawing/2014/main" id="{B36A397A-5952-77DC-DCFF-689224D6C75A}"/>
              </a:ext>
            </a:extLst>
          </p:cNvPr>
          <p:cNvSpPr>
            <a:spLocks noGrp="1" noChangeArrowheads="1"/>
          </p:cNvSpPr>
          <p:nvPr>
            <p:ph type="body" idx="1"/>
          </p:nvPr>
        </p:nvSpPr>
        <p:spPr/>
        <p:txBody>
          <a:bodyPr/>
          <a:lstStyle/>
          <a:p>
            <a:r>
              <a:rPr lang="en-GB" altLang="en-US">
                <a:solidFill>
                  <a:schemeClr val="accent2"/>
                </a:solidFill>
              </a:rPr>
              <a:t>Darcy</a:t>
            </a:r>
            <a:r>
              <a:rPr lang="en-GB" altLang="en-US"/>
              <a:t> – haughty, arrogant, rich, snobby.</a:t>
            </a:r>
          </a:p>
          <a:p>
            <a:r>
              <a:rPr lang="en-GB" altLang="en-US">
                <a:solidFill>
                  <a:schemeClr val="accent2"/>
                </a:solidFill>
              </a:rPr>
              <a:t>Elizabeth</a:t>
            </a:r>
            <a:r>
              <a:rPr lang="en-GB" altLang="en-US"/>
              <a:t> – witty, unconventional, forthright.</a:t>
            </a:r>
          </a:p>
          <a:p>
            <a:r>
              <a:rPr lang="en-GB" altLang="en-US">
                <a:solidFill>
                  <a:schemeClr val="accent2"/>
                </a:solidFill>
              </a:rPr>
              <a:t>Bingley</a:t>
            </a:r>
            <a:r>
              <a:rPr lang="en-GB" altLang="en-US"/>
              <a:t> – charming, affable, fun, rich.</a:t>
            </a:r>
          </a:p>
          <a:p>
            <a:r>
              <a:rPr lang="en-GB" altLang="en-US">
                <a:solidFill>
                  <a:schemeClr val="accent2"/>
                </a:solidFill>
              </a:rPr>
              <a:t>Jane</a:t>
            </a:r>
            <a:r>
              <a:rPr lang="en-GB" altLang="en-US"/>
              <a:t> – sees only good in others, not pushy.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CCEB8A01-916E-6387-005C-6DDBC6AB9227}"/>
              </a:ext>
            </a:extLst>
          </p:cNvPr>
          <p:cNvSpPr>
            <a:spLocks noGrp="1"/>
          </p:cNvSpPr>
          <p:nvPr>
            <p:ph type="sldNum" sz="quarter" idx="12"/>
          </p:nvPr>
        </p:nvSpPr>
        <p:spPr/>
        <p:txBody>
          <a:bodyPr/>
          <a:lstStyle/>
          <a:p>
            <a:fld id="{7F5FC6B0-82E5-4FE4-BB9D-624F58049067}" type="slidenum">
              <a:rPr lang="en-GB" altLang="en-US"/>
              <a:pPr/>
              <a:t>7</a:t>
            </a:fld>
            <a:endParaRPr lang="en-GB" altLang="en-US"/>
          </a:p>
        </p:txBody>
      </p:sp>
      <p:sp>
        <p:nvSpPr>
          <p:cNvPr id="16386" name="Rectangle 2">
            <a:extLst>
              <a:ext uri="{FF2B5EF4-FFF2-40B4-BE49-F238E27FC236}">
                <a16:creationId xmlns:a16="http://schemas.microsoft.com/office/drawing/2014/main" id="{129C848D-887B-30C2-4ADC-8411E1918872}"/>
              </a:ext>
            </a:extLst>
          </p:cNvPr>
          <p:cNvSpPr>
            <a:spLocks noGrp="1" noChangeArrowheads="1"/>
          </p:cNvSpPr>
          <p:nvPr>
            <p:ph type="title"/>
          </p:nvPr>
        </p:nvSpPr>
        <p:spPr/>
        <p:txBody>
          <a:bodyPr/>
          <a:lstStyle/>
          <a:p>
            <a:r>
              <a:rPr lang="en-GB" altLang="en-US"/>
              <a:t>Physical Description</a:t>
            </a:r>
          </a:p>
        </p:txBody>
      </p:sp>
      <p:sp>
        <p:nvSpPr>
          <p:cNvPr id="16387" name="Rectangle 3">
            <a:extLst>
              <a:ext uri="{FF2B5EF4-FFF2-40B4-BE49-F238E27FC236}">
                <a16:creationId xmlns:a16="http://schemas.microsoft.com/office/drawing/2014/main" id="{AEEC24A7-48D1-ED60-8CFF-CA8A970D25AB}"/>
              </a:ext>
            </a:extLst>
          </p:cNvPr>
          <p:cNvSpPr>
            <a:spLocks noGrp="1" noChangeArrowheads="1"/>
          </p:cNvSpPr>
          <p:nvPr>
            <p:ph type="body" idx="1"/>
          </p:nvPr>
        </p:nvSpPr>
        <p:spPr/>
        <p:txBody>
          <a:bodyPr/>
          <a:lstStyle/>
          <a:p>
            <a:pPr>
              <a:buFontTx/>
              <a:buNone/>
            </a:pPr>
            <a:r>
              <a:rPr lang="en-GB" altLang="en-US">
                <a:solidFill>
                  <a:schemeClr val="accent2"/>
                </a:solidFill>
              </a:rPr>
              <a:t>The only character to be described in any detail (so far) is Darcy – Chapter 3</a:t>
            </a:r>
          </a:p>
          <a:p>
            <a:pPr>
              <a:buFontTx/>
              <a:buNone/>
            </a:pPr>
            <a:endParaRPr lang="en-GB" altLang="en-US">
              <a:solidFill>
                <a:schemeClr val="accent2"/>
              </a:solidFill>
            </a:endParaRPr>
          </a:p>
          <a:p>
            <a:pPr>
              <a:buFontTx/>
              <a:buNone/>
            </a:pPr>
            <a:r>
              <a:rPr lang="en-GB" altLang="en-US">
                <a:solidFill>
                  <a:schemeClr val="accent2"/>
                </a:solidFill>
              </a:rPr>
              <a:t>Most of our knowledge of character comes through dialogue.</a:t>
            </a:r>
          </a:p>
          <a:p>
            <a:pPr>
              <a:buFontTx/>
              <a:buNone/>
            </a:pPr>
            <a:endParaRPr lang="en-GB" altLang="en-US">
              <a:solidFill>
                <a:schemeClr val="accent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0B459ADB-468D-E1E7-A766-CC308270C89E}"/>
              </a:ext>
            </a:extLst>
          </p:cNvPr>
          <p:cNvSpPr>
            <a:spLocks noGrp="1"/>
          </p:cNvSpPr>
          <p:nvPr>
            <p:ph type="sldNum" sz="quarter" idx="12"/>
          </p:nvPr>
        </p:nvSpPr>
        <p:spPr/>
        <p:txBody>
          <a:bodyPr/>
          <a:lstStyle/>
          <a:p>
            <a:fld id="{981F8269-48E3-43C0-BA04-FA11A98E4F44}" type="slidenum">
              <a:rPr lang="en-GB" altLang="en-US"/>
              <a:pPr/>
              <a:t>8</a:t>
            </a:fld>
            <a:endParaRPr lang="en-GB" altLang="en-US"/>
          </a:p>
        </p:txBody>
      </p:sp>
      <p:sp>
        <p:nvSpPr>
          <p:cNvPr id="18434" name="Rectangle 2">
            <a:extLst>
              <a:ext uri="{FF2B5EF4-FFF2-40B4-BE49-F238E27FC236}">
                <a16:creationId xmlns:a16="http://schemas.microsoft.com/office/drawing/2014/main" id="{A13F87A2-70E8-F9F0-C97B-7935E688D0E9}"/>
              </a:ext>
            </a:extLst>
          </p:cNvPr>
          <p:cNvSpPr>
            <a:spLocks noGrp="1" noChangeArrowheads="1"/>
          </p:cNvSpPr>
          <p:nvPr>
            <p:ph type="title"/>
          </p:nvPr>
        </p:nvSpPr>
        <p:spPr/>
        <p:txBody>
          <a:bodyPr/>
          <a:lstStyle/>
          <a:p>
            <a:r>
              <a:rPr lang="en-GB" altLang="en-US"/>
              <a:t>Elizabeth</a:t>
            </a:r>
          </a:p>
        </p:txBody>
      </p:sp>
      <p:sp>
        <p:nvSpPr>
          <p:cNvPr id="18435" name="Rectangle 3">
            <a:extLst>
              <a:ext uri="{FF2B5EF4-FFF2-40B4-BE49-F238E27FC236}">
                <a16:creationId xmlns:a16="http://schemas.microsoft.com/office/drawing/2014/main" id="{651FFDC1-80A7-529E-D312-F118F5F204DC}"/>
              </a:ext>
            </a:extLst>
          </p:cNvPr>
          <p:cNvSpPr>
            <a:spLocks noGrp="1" noChangeArrowheads="1"/>
          </p:cNvSpPr>
          <p:nvPr>
            <p:ph type="body" idx="1"/>
          </p:nvPr>
        </p:nvSpPr>
        <p:spPr/>
        <p:txBody>
          <a:bodyPr/>
          <a:lstStyle/>
          <a:p>
            <a:pPr>
              <a:lnSpc>
                <a:spcPct val="90000"/>
              </a:lnSpc>
            </a:pPr>
            <a:r>
              <a:rPr lang="en-GB" altLang="en-US" sz="2800"/>
              <a:t>We learn more about Elizabeth in her conversation with Jane (Ch 4), and her conversation with Charlotte Lucas (Ch 6)</a:t>
            </a:r>
          </a:p>
          <a:p>
            <a:pPr>
              <a:lnSpc>
                <a:spcPct val="90000"/>
              </a:lnSpc>
            </a:pPr>
            <a:endParaRPr lang="en-GB" altLang="en-US" sz="2800"/>
          </a:p>
          <a:p>
            <a:pPr>
              <a:lnSpc>
                <a:spcPct val="90000"/>
              </a:lnSpc>
            </a:pPr>
            <a:r>
              <a:rPr lang="en-GB" altLang="en-US" sz="2800"/>
              <a:t>Jane Austen has begun to use her as a </a:t>
            </a:r>
            <a:r>
              <a:rPr lang="en-GB" altLang="en-US" sz="2800">
                <a:solidFill>
                  <a:schemeClr val="accent2"/>
                </a:solidFill>
              </a:rPr>
              <a:t>centre of consciousness</a:t>
            </a:r>
            <a:r>
              <a:rPr lang="en-GB" altLang="en-US" sz="2800"/>
              <a:t>.</a:t>
            </a:r>
          </a:p>
          <a:p>
            <a:pPr>
              <a:lnSpc>
                <a:spcPct val="90000"/>
              </a:lnSpc>
            </a:pPr>
            <a:r>
              <a:rPr lang="en-GB" altLang="en-US" sz="2800"/>
              <a:t>She becomes the main character; we tend to see developments from her point of view.</a:t>
            </a:r>
          </a:p>
          <a:p>
            <a:pPr>
              <a:lnSpc>
                <a:spcPct val="90000"/>
              </a:lnSpc>
            </a:pPr>
            <a:r>
              <a:rPr lang="en-GB" altLang="en-US" sz="2800"/>
              <a:t>Watch out for this as the novel develops.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BB8FDAC-DE38-B194-BEF0-B0666CC46E19}"/>
              </a:ext>
            </a:extLst>
          </p:cNvPr>
          <p:cNvSpPr>
            <a:spLocks noGrp="1"/>
          </p:cNvSpPr>
          <p:nvPr>
            <p:ph type="sldNum" sz="quarter" idx="12"/>
          </p:nvPr>
        </p:nvSpPr>
        <p:spPr/>
        <p:txBody>
          <a:bodyPr/>
          <a:lstStyle/>
          <a:p>
            <a:fld id="{259CD2F3-C997-4DE3-B481-5C6BDC1A3D60}" type="slidenum">
              <a:rPr lang="en-GB" altLang="en-US"/>
              <a:pPr/>
              <a:t>9</a:t>
            </a:fld>
            <a:endParaRPr lang="en-GB" altLang="en-US"/>
          </a:p>
        </p:txBody>
      </p:sp>
      <p:sp>
        <p:nvSpPr>
          <p:cNvPr id="20483" name="Rectangle 3">
            <a:extLst>
              <a:ext uri="{FF2B5EF4-FFF2-40B4-BE49-F238E27FC236}">
                <a16:creationId xmlns:a16="http://schemas.microsoft.com/office/drawing/2014/main" id="{4D149E9E-1FA2-9B3A-A381-6CD387929DB1}"/>
              </a:ext>
            </a:extLst>
          </p:cNvPr>
          <p:cNvSpPr>
            <a:spLocks noGrp="1" noChangeArrowheads="1"/>
          </p:cNvSpPr>
          <p:nvPr>
            <p:ph type="body" idx="4294967295"/>
          </p:nvPr>
        </p:nvSpPr>
        <p:spPr>
          <a:xfrm>
            <a:off x="0" y="1905000"/>
            <a:ext cx="8229600" cy="4114800"/>
          </a:xfrm>
        </p:spPr>
        <p:txBody>
          <a:bodyPr/>
          <a:lstStyle/>
          <a:p>
            <a:r>
              <a:rPr lang="en-GB" altLang="en-US"/>
              <a:t>She is Mr Bennet’s favourite daughter – look for evidence of this.</a:t>
            </a:r>
          </a:p>
          <a:p>
            <a:r>
              <a:rPr lang="en-GB" altLang="en-US"/>
              <a:t>She likes to adopt striking and independent views.</a:t>
            </a:r>
          </a:p>
          <a:p>
            <a:r>
              <a:rPr lang="en-GB" altLang="en-US"/>
              <a:t>Capable of laughing at herself, for example, after Darcy snubbed her in Chapter 3.</a:t>
            </a:r>
          </a:p>
          <a:p>
            <a:endParaRPr lang="en-GB" altLang="en-US"/>
          </a:p>
        </p:txBody>
      </p:sp>
    </p:spTree>
  </p:cSld>
  <p:clrMapOvr>
    <a:masterClrMapping/>
  </p:clrMapOvr>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Ocean</Template>
  <TotalTime>268</TotalTime>
  <Words>1024</Words>
  <Application>Microsoft Office PowerPoint</Application>
  <PresentationFormat>On-screen Show (4:3)</PresentationFormat>
  <Paragraphs>123</Paragraphs>
  <Slides>19</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Tahoma</vt:lpstr>
      <vt:lpstr>Wingdings</vt:lpstr>
      <vt:lpstr>Ocean</vt:lpstr>
      <vt:lpstr>Characters Revealed</vt:lpstr>
      <vt:lpstr>Narrator</vt:lpstr>
      <vt:lpstr>Satire</vt:lpstr>
      <vt:lpstr>Presentation of characters</vt:lpstr>
      <vt:lpstr>PowerPoint Presentation</vt:lpstr>
      <vt:lpstr>The main players – first impressions</vt:lpstr>
      <vt:lpstr>Physical Description</vt:lpstr>
      <vt:lpstr>Elizabeth</vt:lpstr>
      <vt:lpstr>PowerPoint Presentation</vt:lpstr>
      <vt:lpstr>Darcy</vt:lpstr>
      <vt:lpstr>Jane and Bingley</vt:lpstr>
      <vt:lpstr>Marriage</vt:lpstr>
      <vt:lpstr>Sample questions</vt:lpstr>
      <vt:lpstr>Homework</vt:lpstr>
      <vt:lpstr>Question One</vt:lpstr>
      <vt:lpstr>Question Two</vt:lpstr>
      <vt:lpstr>Question Three</vt:lpstr>
      <vt:lpstr>Question Four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Pride and Prejudice Characters Revealed</dc:title>
  <dc:creator>Noreen</dc:creator>
  <cp:lastModifiedBy>Nayan GRIFFITHS</cp:lastModifiedBy>
  <cp:revision>8</cp:revision>
  <dcterms:created xsi:type="dcterms:W3CDTF">2008-09-15T11:31:40Z</dcterms:created>
  <dcterms:modified xsi:type="dcterms:W3CDTF">2023-03-21T13:29:49Z</dcterms:modified>
</cp:coreProperties>
</file>