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795662-DD10-A621-397D-6E21B1CFCD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1FF73-4A18-5B10-DFB2-C82A2B0EBE0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4A9CEF1-3ADC-4DE5-9A98-651C0E9C8967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3B85DB-FEAA-80FA-C582-E0F2A844C2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C56E5E3-7FD3-F309-1A62-4283EA01E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3E36C-4672-F4B6-D555-647DC53DCB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DDB4A-30F5-D36A-FE4D-1212C421C3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2E08F5-EB75-416C-B688-A6125F51EF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1E0043D5-04B1-3BA4-4994-D5AB39376F4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F242188-E7FE-5E46-9D49-6B6546B62DF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18F2A0C-7DE9-3E5D-D475-62E2D4D6299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204B451-B822-7248-FA9A-8DE8C72EF85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3B3F0B1-4EB1-814A-4128-61837B81F11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7091C077-3B9E-325C-7ABF-D3373E8B666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E324EC3A-EF86-A5E0-849A-12EA4FE7490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EA2969C-B27F-1A49-8C4D-E26B2B893FD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2186C820-714C-F379-04AB-F52086999A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E13A5ABD-9A78-23F1-E8F0-FEBD89D5DB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E075A00E-6769-00B0-3F38-E368146B7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DCCD522-B9AD-4C39-986C-46FA8C67C690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2C1C1B0D-EFA5-C7BB-B426-8BFEC989950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3AC5E5D8-6841-C6FF-8636-2D18294462B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E73AACE1-BBBD-CE50-3EBF-914B4D1233C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5560C554-B43F-AE6C-9F86-8DFEB155512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CB2BE40-E7BD-2BBF-8C7A-ECF53A6699D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E6B4FB53-D1C4-E1BB-004D-584393F0386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8062717B-5EE9-1448-7023-14973084238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E1A071B8-29D7-777A-4A40-36F99E7B3B3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96560E4-4E6D-F481-1D94-2D2921BB986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F124AB8-9B39-31CF-3944-CB2374F308D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59A037D0-B1F6-31DF-17D6-3640296784E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7157651-979A-BD45-234F-B99A1422352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1EA2B06-D898-09E2-E4C7-381926FAD46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7FF374E-299D-62CF-8F4C-C59AB764267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40EFC2C8-84B0-1637-3B4D-55A679998FA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AF09607-9001-1764-4DF9-055D933179A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B4FEFB9-3E82-772C-BA72-9C9E32A573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C5BC9B0-21E1-9099-8EA5-A16772B643F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5C16429D-C61F-F162-A98A-ED6748F35E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A0E888D8-5DC6-3AA1-1754-061866F831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696AF729-9299-CAD9-F7DE-F19B1C815B2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0B4A1CA-3BB4-4FF8-A8DE-7889F4945FAF}" type="slidenum">
              <a:rPr lang="en-GB" altLang="en-US" sz="1200">
                <a:latin typeface="Calibri" panose="020F0502020204030204" pitchFamily="34" charset="0"/>
              </a:rPr>
              <a:pPr algn="r" eaLnBrk="1" hangingPunct="1"/>
              <a:t>22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9508C5C-4CC4-C34A-5B41-7EC90916EBD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1A142A1-79FC-B4BC-6C15-EF01C186B13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9D5094D-E5FD-E422-8183-5B415D309B3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0ED5721-4A6D-BB11-C98F-08411EDEBEF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7B40EF61-8C29-330B-792A-9CBD60A44F8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B669C39-57AA-2CFB-C41B-25D5EB2BCAF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B7E69BC-739D-26F4-1B05-9E616A4C2F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CB60A88-E71F-996E-2BDD-BD8ED98BD3F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F22357F-DF77-59F5-F74A-91ABCF9EB8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1487A94-B5F3-0878-9EF1-F3F44AAC67B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31D17B8-B84E-DB45-0640-CED9063BAE3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A574293-3C52-F067-4FF8-B1FE7E51BA9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4489C78F-480A-CF28-7FB0-EE736BB001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859F352-5751-E0F5-6C37-414CF8C0E89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60080-0CAA-D29E-E7D0-E4EF718CB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7A7AD-56E1-49CE-BF43-6DAA1210DE30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5D5B4-FF7B-2023-0C10-9946FFAC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0398C-408D-7BC1-34FF-9433ADA82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63CF1-37CC-4F6B-8A37-2781BCD264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47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5BE4D-C385-59D2-353E-9EDC6E59F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88860-87F7-4997-91F6-BDC967CE5075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7B15B-32B3-15A1-B528-574B09BE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1B2D0-1196-A2FB-8F47-BF6B7348B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A9DAE-49F4-4BD9-8EF0-48CC6F66A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54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49D97-530B-DF70-CDFE-4330C4884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2AA39-B4F6-422A-820D-67EF5B6A1519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9668A-0267-A30F-E93E-146158666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C6116-CD80-14C7-9724-13612F99E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77915-A50D-4F2B-881D-C883BBD4AC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54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728A0-6ED8-0A40-CC76-C619C1D38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6994-9244-4A21-93FC-7B05FC617338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58B3D-0460-EF8C-B381-A47EBF2C0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A2062-2FBA-4EB9-7606-3B36E6E0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A333F-4EDA-4825-9807-05AC54C43D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59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43193-5CF8-9306-BE7E-DBF29E02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B685F-0DAC-4CDB-A8E8-E849F503A443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69874-3E58-D1AF-1409-C1597EB06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3E635-6B1C-4E73-0B4A-CFED5DD6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A21C-F238-4E25-8CAB-DD0B155D9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51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8B74F0-8622-4582-F853-C0C273A9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4B2A2-ED3F-46D9-8267-CAE795343674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B0ECBE-5108-5FF9-9450-603B85D9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27153C-1B9E-853E-C5B3-55A40B0A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3344C-0A07-45C6-B8F4-528931513A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63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C7C0B14-A889-7871-2904-78C7D569B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EE808-2FFE-4120-8BCB-AF67DF9326DA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C7725D4-38E6-CDF1-5D11-E7165043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C78186-0F38-EFAC-66B3-847474AB0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99B2A-718C-4F36-9DED-4544A2B7C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076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FA6005-1054-7693-770B-ED4B3D489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1BB1-9B82-4716-AFD9-58322B90BA26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E89E29-3335-1858-2FD1-C4C3971F4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E2F4918-BD71-84DD-92EA-44A953E76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E7038-8BB3-4C42-AA2E-215243A607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218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2A95904-96F4-ED2C-A5B8-31AD2D4B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137FC-5A08-4E70-B642-5215B780E3D2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3FAACF0-A01E-BB6C-A0CC-856EBAC2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E39DD0E-D862-B758-320B-71D49EC33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1CE2-E36A-4AB3-9EE2-CDF8856B56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78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97F0EA-0995-6F5A-93F6-BBE6BF397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6D271-C4B2-4C8A-90AC-F65FF2038335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90B2ECB-EF4F-AC0D-7D2A-824D7AADE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A9F99E-FAEE-95E9-C0FF-52A797051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CE504-FED6-4612-BB51-E276FBA154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08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154FC1-F093-6086-D220-266F81899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982E2-4358-4713-8C96-D9D1B81EBEE8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9BDCF4-EFDA-F8A1-3769-70EECEFD7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03893C-D5CA-94D8-C455-6476B289D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47067-CA7A-454A-BD90-45E5C98139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43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21913B-3732-F3A7-B6BE-28826F66DBA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F5D6349-CE5E-6C14-AFA3-4E39462439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4DC23-31CC-245F-6676-A70714429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FA5F29-F267-464B-AD82-7AC5701AB6C0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7FFA3-65A8-AA15-CD97-444794454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2673A-C066-12F9-13DF-9062927CEB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CFEC211-F287-4B77-A260-5BC67D9B29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D:\WALL PAPERS\Picture 265.jpg">
            <a:extLst>
              <a:ext uri="{FF2B5EF4-FFF2-40B4-BE49-F238E27FC236}">
                <a16:creationId xmlns:a16="http://schemas.microsoft.com/office/drawing/2014/main" id="{C7C9C73F-CCCA-4808-8B1F-18FE56B0F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1F0826-3431-F191-2527-5F8F01DD03F7}"/>
              </a:ext>
            </a:extLst>
          </p:cNvPr>
          <p:cNvSpPr txBox="1"/>
          <p:nvPr/>
        </p:nvSpPr>
        <p:spPr>
          <a:xfrm>
            <a:off x="4343400" y="533400"/>
            <a:ext cx="4495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chemeClr val="accent3">
                    <a:lumMod val="20000"/>
                    <a:lumOff val="80000"/>
                  </a:schemeClr>
                </a:solidFill>
                <a:latin typeface="Old English Text MT" pitchFamily="66" charset="0"/>
              </a:rPr>
              <a:t>Collective       Nouns</a:t>
            </a: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CDD1F92B-146D-62D2-1FEC-F1850B86A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667000"/>
            <a:ext cx="4191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Vivaldi" panose="03020602050506090804" pitchFamily="66" charset="0"/>
              </a:rPr>
              <a:t>S. Sushila  Naidu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0D02B77E-AA5F-4F02-C2F4-6AB13B838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267200"/>
            <a:ext cx="32004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lgerian" panose="04020705040A02060702" pitchFamily="82" charset="0"/>
              </a:rPr>
              <a:t>PRT, </a:t>
            </a:r>
            <a:endParaRPr lang="en-US" altLang="en-US" b="1">
              <a:latin typeface="Algerian" panose="04020705040A02060702" pitchFamily="82" charset="0"/>
            </a:endParaRPr>
          </a:p>
          <a:p>
            <a:pPr eaLnBrk="1" hangingPunct="1"/>
            <a:r>
              <a:rPr lang="en-US" altLang="en-US">
                <a:latin typeface="Algerian" panose="04020705040A02060702" pitchFamily="82" charset="0"/>
              </a:rPr>
              <a:t>K.V. NTPC Ramagundam</a:t>
            </a:r>
          </a:p>
        </p:txBody>
      </p:sp>
    </p:spTree>
  </p:cSld>
  <p:clrMapOvr>
    <a:masterClrMapping/>
  </p:clrMapOvr>
  <p:transition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>
            <a:extLst>
              <a:ext uri="{FF2B5EF4-FFF2-40B4-BE49-F238E27FC236}">
                <a16:creationId xmlns:a16="http://schemas.microsoft.com/office/drawing/2014/main" id="{7D3EE22B-EB99-BC9B-45F3-9910A208B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3400"/>
            <a:ext cx="800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pride of Lions</a:t>
            </a:r>
          </a:p>
        </p:txBody>
      </p:sp>
      <p:pic>
        <p:nvPicPr>
          <p:cNvPr id="11267" name="Picture 3" descr="C:\Documents and Settings\NEW USER\Desktop\lion3.gif">
            <a:extLst>
              <a:ext uri="{FF2B5EF4-FFF2-40B4-BE49-F238E27FC236}">
                <a16:creationId xmlns:a16="http://schemas.microsoft.com/office/drawing/2014/main" id="{AE59864D-EDA6-B3D2-3008-D866579C0D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24384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C:\Documents and Settings\NEW USER\Desktop\lion 1.jpeg">
            <a:extLst>
              <a:ext uri="{FF2B5EF4-FFF2-40B4-BE49-F238E27FC236}">
                <a16:creationId xmlns:a16="http://schemas.microsoft.com/office/drawing/2014/main" id="{14A7DBC7-59D1-8829-3F67-9841551C4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14800"/>
            <a:ext cx="14700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C:\Documents and Settings\NEW USER\Desktop\lion 2.jpeg">
            <a:extLst>
              <a:ext uri="{FF2B5EF4-FFF2-40B4-BE49-F238E27FC236}">
                <a16:creationId xmlns:a16="http://schemas.microsoft.com/office/drawing/2014/main" id="{10FF8AAE-0F80-E750-D640-51632B9AD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81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:\Documents and Settings\NEW USER\Desktop\lion 3.jpeg">
            <a:extLst>
              <a:ext uri="{FF2B5EF4-FFF2-40B4-BE49-F238E27FC236}">
                <a16:creationId xmlns:a16="http://schemas.microsoft.com/office/drawing/2014/main" id="{0CC75AA6-110C-AF3D-FE29-6FAFF2673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8800"/>
            <a:ext cx="1514475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5" descr="C:\Documents and Settings\NEW USER\Desktop\lion 2.jpeg">
            <a:extLst>
              <a:ext uri="{FF2B5EF4-FFF2-40B4-BE49-F238E27FC236}">
                <a16:creationId xmlns:a16="http://schemas.microsoft.com/office/drawing/2014/main" id="{FE5A8D67-8C11-3F7F-3AC4-4DEA4C598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05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4" descr="C:\Documents and Settings\NEW USER\Desktop\lion 1.jpeg">
            <a:extLst>
              <a:ext uri="{FF2B5EF4-FFF2-40B4-BE49-F238E27FC236}">
                <a16:creationId xmlns:a16="http://schemas.microsoft.com/office/drawing/2014/main" id="{E1A626C6-6108-6CD2-1FF0-CF2191CD3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267200"/>
            <a:ext cx="14700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>
            <a:extLst>
              <a:ext uri="{FF2B5EF4-FFF2-40B4-BE49-F238E27FC236}">
                <a16:creationId xmlns:a16="http://schemas.microsoft.com/office/drawing/2014/main" id="{C9595682-7397-746B-D240-0BAB70128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90600"/>
            <a:ext cx="777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kindle of kittens</a:t>
            </a:r>
          </a:p>
        </p:txBody>
      </p:sp>
      <p:pic>
        <p:nvPicPr>
          <p:cNvPr id="12291" name="Picture 3" descr="C:\Documents and Settings\NEW USER\Desktop\cats.gif">
            <a:extLst>
              <a:ext uri="{FF2B5EF4-FFF2-40B4-BE49-F238E27FC236}">
                <a16:creationId xmlns:a16="http://schemas.microsoft.com/office/drawing/2014/main" id="{2C82045C-1DAF-E063-BAEE-D953DA1B46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3" descr="C:\Documents and Settings\NEW USER\Desktop\cats.gif">
            <a:extLst>
              <a:ext uri="{FF2B5EF4-FFF2-40B4-BE49-F238E27FC236}">
                <a16:creationId xmlns:a16="http://schemas.microsoft.com/office/drawing/2014/main" id="{E56FB3EB-21A9-0C01-9CD0-81C36FBC29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 descr="C:\Documents and Settings\NEW USER\Desktop\cats.gif">
            <a:extLst>
              <a:ext uri="{FF2B5EF4-FFF2-40B4-BE49-F238E27FC236}">
                <a16:creationId xmlns:a16="http://schemas.microsoft.com/office/drawing/2014/main" id="{685E7937-0873-9B5E-2280-7270D7DA41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100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3" descr="C:\Documents and Settings\NEW USER\Desktop\cats.gif">
            <a:extLst>
              <a:ext uri="{FF2B5EF4-FFF2-40B4-BE49-F238E27FC236}">
                <a16:creationId xmlns:a16="http://schemas.microsoft.com/office/drawing/2014/main" id="{38B0AA3B-3563-7EE2-4B97-CA2B509384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004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3" descr="C:\Documents and Settings\NEW USER\Desktop\cats.gif">
            <a:extLst>
              <a:ext uri="{FF2B5EF4-FFF2-40B4-BE49-F238E27FC236}">
                <a16:creationId xmlns:a16="http://schemas.microsoft.com/office/drawing/2014/main" id="{55BA2BE8-7EA0-DAC1-2D03-49797DA00B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6764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3" descr="C:\Documents and Settings\NEW USER\Desktop\cats.gif">
            <a:extLst>
              <a:ext uri="{FF2B5EF4-FFF2-40B4-BE49-F238E27FC236}">
                <a16:creationId xmlns:a16="http://schemas.microsoft.com/office/drawing/2014/main" id="{09E5B31B-A9C7-01E1-B0DF-23E3352F73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338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>
            <a:extLst>
              <a:ext uri="{FF2B5EF4-FFF2-40B4-BE49-F238E27FC236}">
                <a16:creationId xmlns:a16="http://schemas.microsoft.com/office/drawing/2014/main" id="{EF064052-8FEC-2C9B-8D54-B4F4EAF54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38200"/>
            <a:ext cx="822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muster of peacocks</a:t>
            </a:r>
          </a:p>
        </p:txBody>
      </p:sp>
      <p:pic>
        <p:nvPicPr>
          <p:cNvPr id="13315" name="Picture 10" descr="C:\Documents and Settings\NEW USER\Desktop\pea 1.gif">
            <a:extLst>
              <a:ext uri="{FF2B5EF4-FFF2-40B4-BE49-F238E27FC236}">
                <a16:creationId xmlns:a16="http://schemas.microsoft.com/office/drawing/2014/main" id="{8C9AA774-43F8-2CBF-FCB7-5468C631F5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29067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3" descr="C:\Documents and Settings\NEW USER\Desktop\pea2.gif">
            <a:extLst>
              <a:ext uri="{FF2B5EF4-FFF2-40B4-BE49-F238E27FC236}">
                <a16:creationId xmlns:a16="http://schemas.microsoft.com/office/drawing/2014/main" id="{3362AA64-0360-DB73-7AAB-1D03F4822E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733800"/>
            <a:ext cx="26844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3" descr="C:\Documents and Settings\NEW USER\Desktop\pea2.gif">
            <a:extLst>
              <a:ext uri="{FF2B5EF4-FFF2-40B4-BE49-F238E27FC236}">
                <a16:creationId xmlns:a16="http://schemas.microsoft.com/office/drawing/2014/main" id="{AFE18940-47F8-63A4-DD0B-8CD70B12DEA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26844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3" descr="C:\Documents and Settings\NEW USER\Desktop\pea2.gif">
            <a:extLst>
              <a:ext uri="{FF2B5EF4-FFF2-40B4-BE49-F238E27FC236}">
                <a16:creationId xmlns:a16="http://schemas.microsoft.com/office/drawing/2014/main" id="{C5B04802-E8F4-1CB7-823B-AD1E9113A9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267200"/>
            <a:ext cx="26844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3" descr="C:\Documents and Settings\NEW USER\Desktop\pea2.gif">
            <a:extLst>
              <a:ext uri="{FF2B5EF4-FFF2-40B4-BE49-F238E27FC236}">
                <a16:creationId xmlns:a16="http://schemas.microsoft.com/office/drawing/2014/main" id="{7CB393A9-CB92-E2FC-B20C-1A351302C1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19400"/>
            <a:ext cx="2628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>
            <a:extLst>
              <a:ext uri="{FF2B5EF4-FFF2-40B4-BE49-F238E27FC236}">
                <a16:creationId xmlns:a16="http://schemas.microsoft.com/office/drawing/2014/main" id="{FB3DB75E-6DB7-984E-B2D1-ACF12B843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09600"/>
            <a:ext cx="769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leap of Leopard</a:t>
            </a:r>
          </a:p>
        </p:txBody>
      </p:sp>
      <p:pic>
        <p:nvPicPr>
          <p:cNvPr id="14339" name="Picture 3" descr="C:\Documents and Settings\NEW USER\Desktop\tiger4.gif">
            <a:extLst>
              <a:ext uri="{FF2B5EF4-FFF2-40B4-BE49-F238E27FC236}">
                <a16:creationId xmlns:a16="http://schemas.microsoft.com/office/drawing/2014/main" id="{5E6E1039-3662-E4C7-E4E9-3C1D9B266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450" y="2971800"/>
            <a:ext cx="440055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3" descr="C:\Documents and Settings\NEW USER\Desktop\tiger4.gif">
            <a:extLst>
              <a:ext uri="{FF2B5EF4-FFF2-40B4-BE49-F238E27FC236}">
                <a16:creationId xmlns:a16="http://schemas.microsoft.com/office/drawing/2014/main" id="{62045A0A-4057-8A0E-1789-C0DADD478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146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 descr="C:\Documents and Settings\NEW USER\Desktop\tiger4.gif">
            <a:extLst>
              <a:ext uri="{FF2B5EF4-FFF2-40B4-BE49-F238E27FC236}">
                <a16:creationId xmlns:a16="http://schemas.microsoft.com/office/drawing/2014/main" id="{E733F260-3765-BB2C-0DA8-C077A91F4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26670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 descr="C:\Documents and Settings\NEW USER\Desktop\tiger4.gif">
            <a:extLst>
              <a:ext uri="{FF2B5EF4-FFF2-40B4-BE49-F238E27FC236}">
                <a16:creationId xmlns:a16="http://schemas.microsoft.com/office/drawing/2014/main" id="{F772FC30-A35F-E43C-13C2-D04E1BFC3E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39624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6" descr="C:\Documents and Settings\NEW USER\Desktop\tiger4.gif">
            <a:extLst>
              <a:ext uri="{FF2B5EF4-FFF2-40B4-BE49-F238E27FC236}">
                <a16:creationId xmlns:a16="http://schemas.microsoft.com/office/drawing/2014/main" id="{58B69241-4B0F-C0BD-B53B-6E821C553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2954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7" descr="C:\Documents and Settings\NEW USER\Desktop\tiger4.gif">
            <a:extLst>
              <a:ext uri="{FF2B5EF4-FFF2-40B4-BE49-F238E27FC236}">
                <a16:creationId xmlns:a16="http://schemas.microsoft.com/office/drawing/2014/main" id="{DEF73999-5320-1F95-085B-E3D7B6E2B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3716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8" descr="C:\Documents and Settings\NEW USER\Desktop\tiger4.gif">
            <a:extLst>
              <a:ext uri="{FF2B5EF4-FFF2-40B4-BE49-F238E27FC236}">
                <a16:creationId xmlns:a16="http://schemas.microsoft.com/office/drawing/2014/main" id="{085BBEF8-6D8B-E3EF-67E0-A0E08E9B6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3434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>
            <a:extLst>
              <a:ext uri="{FF2B5EF4-FFF2-40B4-BE49-F238E27FC236}">
                <a16:creationId xmlns:a16="http://schemas.microsoft.com/office/drawing/2014/main" id="{9261FE03-963D-768D-C6FF-3064982EF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9600"/>
            <a:ext cx="777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scourge of mosquitoes</a:t>
            </a:r>
          </a:p>
        </p:txBody>
      </p:sp>
      <p:pic>
        <p:nvPicPr>
          <p:cNvPr id="15363" name="Picture 3" descr="C:\Documents and Settings\NEW USER\Desktop\mozzie.gif">
            <a:extLst>
              <a:ext uri="{FF2B5EF4-FFF2-40B4-BE49-F238E27FC236}">
                <a16:creationId xmlns:a16="http://schemas.microsoft.com/office/drawing/2014/main" id="{EB1C848E-07A9-5C93-68F9-B7BEAF6439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2890838"/>
            <a:ext cx="1993900" cy="168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3" descr="C:\Documents and Settings\NEW USER\Desktop\mozzie.gif">
            <a:extLst>
              <a:ext uri="{FF2B5EF4-FFF2-40B4-BE49-F238E27FC236}">
                <a16:creationId xmlns:a16="http://schemas.microsoft.com/office/drawing/2014/main" id="{39BB5138-7628-7B0C-DB5D-A1587091BC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3048000"/>
            <a:ext cx="189706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3" descr="C:\Documents and Settings\NEW USER\Desktop\mozzie.gif">
            <a:extLst>
              <a:ext uri="{FF2B5EF4-FFF2-40B4-BE49-F238E27FC236}">
                <a16:creationId xmlns:a16="http://schemas.microsoft.com/office/drawing/2014/main" id="{8F5E1DA1-C661-842A-6361-51C5291C25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3622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3" descr="C:\Documents and Settings\NEW USER\Desktop\mozzie.gif">
            <a:extLst>
              <a:ext uri="{FF2B5EF4-FFF2-40B4-BE49-F238E27FC236}">
                <a16:creationId xmlns:a16="http://schemas.microsoft.com/office/drawing/2014/main" id="{1AA7B014-9643-E083-9A21-A0F76652FA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386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3" descr="C:\Documents and Settings\NEW USER\Desktop\mozzie.gif">
            <a:extLst>
              <a:ext uri="{FF2B5EF4-FFF2-40B4-BE49-F238E27FC236}">
                <a16:creationId xmlns:a16="http://schemas.microsoft.com/office/drawing/2014/main" id="{340FB9D2-126A-E15B-41F5-612DFA831A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3" descr="C:\Documents and Settings\NEW USER\Desktop\mozzie.gif">
            <a:extLst>
              <a:ext uri="{FF2B5EF4-FFF2-40B4-BE49-F238E27FC236}">
                <a16:creationId xmlns:a16="http://schemas.microsoft.com/office/drawing/2014/main" id="{A3EEBF6A-038A-AF92-6BDC-683C3A69E2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098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3" descr="C:\Documents and Settings\NEW USER\Desktop\mozzie.gif">
            <a:extLst>
              <a:ext uri="{FF2B5EF4-FFF2-40B4-BE49-F238E27FC236}">
                <a16:creationId xmlns:a16="http://schemas.microsoft.com/office/drawing/2014/main" id="{2CF92333-2B85-B96B-E568-CD87D464D2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482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3" descr="C:\Documents and Settings\NEW USER\Desktop\mozzie.gif">
            <a:extLst>
              <a:ext uri="{FF2B5EF4-FFF2-40B4-BE49-F238E27FC236}">
                <a16:creationId xmlns:a16="http://schemas.microsoft.com/office/drawing/2014/main" id="{0D6379C0-CF40-0FD9-5EE5-70E81861A6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2192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3" descr="C:\Documents and Settings\NEW USER\Desktop\mozzie.gif">
            <a:extLst>
              <a:ext uri="{FF2B5EF4-FFF2-40B4-BE49-F238E27FC236}">
                <a16:creationId xmlns:a16="http://schemas.microsoft.com/office/drawing/2014/main" id="{D6282D54-3A36-A6F9-4113-FF58D50E4E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006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Picture 3" descr="C:\Documents and Settings\NEW USER\Desktop\mozzie.gif">
            <a:extLst>
              <a:ext uri="{FF2B5EF4-FFF2-40B4-BE49-F238E27FC236}">
                <a16:creationId xmlns:a16="http://schemas.microsoft.com/office/drawing/2014/main" id="{A1CCE645-F507-AF46-F877-1A9D1A899E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148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>
            <a:extLst>
              <a:ext uri="{FF2B5EF4-FFF2-40B4-BE49-F238E27FC236}">
                <a16:creationId xmlns:a16="http://schemas.microsoft.com/office/drawing/2014/main" id="{5D2845BB-728B-FA84-4341-7AF7EDA0F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85800"/>
            <a:ext cx="762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parliament of owls</a:t>
            </a:r>
          </a:p>
        </p:txBody>
      </p:sp>
      <p:pic>
        <p:nvPicPr>
          <p:cNvPr id="16387" name="Picture 4" descr="C:\Documents and Settings\NEW USER\Desktop\Owl_chef.gif">
            <a:extLst>
              <a:ext uri="{FF2B5EF4-FFF2-40B4-BE49-F238E27FC236}">
                <a16:creationId xmlns:a16="http://schemas.microsoft.com/office/drawing/2014/main" id="{9762B0E2-0744-FAE4-4A66-5E5B5EA967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5" descr="C:\Documents and Settings\NEW USER\Desktop\Sleepy_owl.gif">
            <a:extLst>
              <a:ext uri="{FF2B5EF4-FFF2-40B4-BE49-F238E27FC236}">
                <a16:creationId xmlns:a16="http://schemas.microsoft.com/office/drawing/2014/main" id="{E36F0A85-FCD6-659E-6EDD-773400542E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24200"/>
            <a:ext cx="16764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C:\Documents and Settings\NEW USER\Desktop\Sleepy_owl.gif">
            <a:extLst>
              <a:ext uri="{FF2B5EF4-FFF2-40B4-BE49-F238E27FC236}">
                <a16:creationId xmlns:a16="http://schemas.microsoft.com/office/drawing/2014/main" id="{80378625-8928-9959-3CFC-D5B301E9AA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48000"/>
            <a:ext cx="16764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 descr="C:\Documents and Settings\NEW USER\Desktop\Sleepy_owl.gif">
            <a:extLst>
              <a:ext uri="{FF2B5EF4-FFF2-40B4-BE49-F238E27FC236}">
                <a16:creationId xmlns:a16="http://schemas.microsoft.com/office/drawing/2014/main" id="{ABB4DC2B-1046-2FE1-08AA-8E0A138C9C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828800"/>
            <a:ext cx="16764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4" descr="C:\Documents and Settings\NEW USER\Desktop\Owl_chef.gif">
            <a:extLst>
              <a:ext uri="{FF2B5EF4-FFF2-40B4-BE49-F238E27FC236}">
                <a16:creationId xmlns:a16="http://schemas.microsoft.com/office/drawing/2014/main" id="{4F5418F5-9987-DA95-0D37-5574D072B4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8006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4" descr="C:\Documents and Settings\NEW USER\Desktop\Owl_chef.gif">
            <a:extLst>
              <a:ext uri="{FF2B5EF4-FFF2-40B4-BE49-F238E27FC236}">
                <a16:creationId xmlns:a16="http://schemas.microsoft.com/office/drawing/2014/main" id="{F73A1926-507B-C00F-C841-4F0AB85E71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4" descr="C:\Documents and Settings\NEW USER\Desktop\Owl_chef.gif">
            <a:extLst>
              <a:ext uri="{FF2B5EF4-FFF2-40B4-BE49-F238E27FC236}">
                <a16:creationId xmlns:a16="http://schemas.microsoft.com/office/drawing/2014/main" id="{449339F4-0854-1B18-C44F-8D53159E6D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3434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4" descr="C:\Documents and Settings\NEW USER\Desktop\Owl_chef.gif">
            <a:extLst>
              <a:ext uri="{FF2B5EF4-FFF2-40B4-BE49-F238E27FC236}">
                <a16:creationId xmlns:a16="http://schemas.microsoft.com/office/drawing/2014/main" id="{66168E05-3481-5280-14EA-462F8C6E5B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7432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>
            <a:extLst>
              <a:ext uri="{FF2B5EF4-FFF2-40B4-BE49-F238E27FC236}">
                <a16:creationId xmlns:a16="http://schemas.microsoft.com/office/drawing/2014/main" id="{4AD57075-2616-78F0-693F-F02CD5997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7200"/>
            <a:ext cx="487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	A creche of penguins</a:t>
            </a:r>
          </a:p>
        </p:txBody>
      </p:sp>
      <p:pic>
        <p:nvPicPr>
          <p:cNvPr id="17411" name="Picture 3" descr="C:\Documents and Settings\NEW USER\Desktop\penguin5.gif">
            <a:extLst>
              <a:ext uri="{FF2B5EF4-FFF2-40B4-BE49-F238E27FC236}">
                <a16:creationId xmlns:a16="http://schemas.microsoft.com/office/drawing/2014/main" id="{5E294E2C-2DD2-C901-3708-CCB3451BF9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14400"/>
            <a:ext cx="5486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C:\Documents and Settings\NEW USER\Desktop\penguin.gif">
            <a:extLst>
              <a:ext uri="{FF2B5EF4-FFF2-40B4-BE49-F238E27FC236}">
                <a16:creationId xmlns:a16="http://schemas.microsoft.com/office/drawing/2014/main" id="{4B5CA51C-A48D-D084-DB5A-3B36FA97AE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1148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4" descr="C:\Documents and Settings\NEW USER\Desktop\penguin.gif">
            <a:extLst>
              <a:ext uri="{FF2B5EF4-FFF2-40B4-BE49-F238E27FC236}">
                <a16:creationId xmlns:a16="http://schemas.microsoft.com/office/drawing/2014/main" id="{871F8C65-CF34-797C-4102-B9C8022A24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482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4" descr="C:\Documents and Settings\NEW USER\Desktop\penguin.gif">
            <a:extLst>
              <a:ext uri="{FF2B5EF4-FFF2-40B4-BE49-F238E27FC236}">
                <a16:creationId xmlns:a16="http://schemas.microsoft.com/office/drawing/2014/main" id="{0304E277-1C9E-C818-CB6B-04CFBFE4D3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6576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4" descr="C:\Documents and Settings\NEW USER\Desktop\penguin.gif">
            <a:extLst>
              <a:ext uri="{FF2B5EF4-FFF2-40B4-BE49-F238E27FC236}">
                <a16:creationId xmlns:a16="http://schemas.microsoft.com/office/drawing/2014/main" id="{61A88216-C034-67DA-C84E-D0B9EEB9B3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4" descr="C:\Documents and Settings\NEW USER\Desktop\penguin.gif">
            <a:extLst>
              <a:ext uri="{FF2B5EF4-FFF2-40B4-BE49-F238E27FC236}">
                <a16:creationId xmlns:a16="http://schemas.microsoft.com/office/drawing/2014/main" id="{E9196DE1-6E1D-681F-0218-3BAE3537FA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8768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4" descr="C:\Documents and Settings\NEW USER\Desktop\penguin.gif">
            <a:extLst>
              <a:ext uri="{FF2B5EF4-FFF2-40B4-BE49-F238E27FC236}">
                <a16:creationId xmlns:a16="http://schemas.microsoft.com/office/drawing/2014/main" id="{243F487D-E3AD-ED84-117F-5086B707F9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3528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4" descr="C:\Documents and Settings\NEW USER\Desktop\penguin.gif">
            <a:extLst>
              <a:ext uri="{FF2B5EF4-FFF2-40B4-BE49-F238E27FC236}">
                <a16:creationId xmlns:a16="http://schemas.microsoft.com/office/drawing/2014/main" id="{17BBD7DA-1CFE-6CEF-95FC-1D1EEA6E7C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>
            <a:extLst>
              <a:ext uri="{FF2B5EF4-FFF2-40B4-BE49-F238E27FC236}">
                <a16:creationId xmlns:a16="http://schemas.microsoft.com/office/drawing/2014/main" id="{C81DF6D2-B34F-A385-850F-A05B8AD60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858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	A swarm of rats</a:t>
            </a:r>
          </a:p>
        </p:txBody>
      </p:sp>
      <p:pic>
        <p:nvPicPr>
          <p:cNvPr id="18435" name="Picture 4" descr="C:\Documents and Settings\NEW USER\Desktop\rat2.gif">
            <a:extLst>
              <a:ext uri="{FF2B5EF4-FFF2-40B4-BE49-F238E27FC236}">
                <a16:creationId xmlns:a16="http://schemas.microsoft.com/office/drawing/2014/main" id="{C69ACBF2-35AE-4567-5C24-868A7AB026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0" y="3148013"/>
            <a:ext cx="1579563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 descr="C:\Documents and Settings\NEW USER\Desktop\rat2.gif">
            <a:extLst>
              <a:ext uri="{FF2B5EF4-FFF2-40B4-BE49-F238E27FC236}">
                <a16:creationId xmlns:a16="http://schemas.microsoft.com/office/drawing/2014/main" id="{5B7F3EE5-ADCA-32D8-5887-2B6B09AF11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57600"/>
            <a:ext cx="1511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C:\Documents and Settings\NEW USER\Desktop\rat2.gif">
            <a:extLst>
              <a:ext uri="{FF2B5EF4-FFF2-40B4-BE49-F238E27FC236}">
                <a16:creationId xmlns:a16="http://schemas.microsoft.com/office/drawing/2014/main" id="{0B3786A1-9D1A-D7F2-4E1A-460C4AB577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895600"/>
            <a:ext cx="1511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4" descr="C:\Documents and Settings\NEW USER\Desktop\rat2.gif">
            <a:extLst>
              <a:ext uri="{FF2B5EF4-FFF2-40B4-BE49-F238E27FC236}">
                <a16:creationId xmlns:a16="http://schemas.microsoft.com/office/drawing/2014/main" id="{F8A89FAA-3EC6-042F-979C-37E71B1316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18129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4" descr="C:\Documents and Settings\NEW USER\Desktop\rat2.gif">
            <a:extLst>
              <a:ext uri="{FF2B5EF4-FFF2-40B4-BE49-F238E27FC236}">
                <a16:creationId xmlns:a16="http://schemas.microsoft.com/office/drawing/2014/main" id="{C9ACF2B8-6416-4663-773E-2BE9783843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114800"/>
            <a:ext cx="17129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lu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>
            <a:extLst>
              <a:ext uri="{FF2B5EF4-FFF2-40B4-BE49-F238E27FC236}">
                <a16:creationId xmlns:a16="http://schemas.microsoft.com/office/drawing/2014/main" id="{419C5462-91A9-EAE6-028E-23D1C0822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861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crew of sailors</a:t>
            </a:r>
          </a:p>
        </p:txBody>
      </p:sp>
      <p:pic>
        <p:nvPicPr>
          <p:cNvPr id="19459" name="Picture 3" descr="C:\Documents and Settings\NEW USER\Desktop\sailors 2.jpeg">
            <a:extLst>
              <a:ext uri="{FF2B5EF4-FFF2-40B4-BE49-F238E27FC236}">
                <a16:creationId xmlns:a16="http://schemas.microsoft.com/office/drawing/2014/main" id="{68170ED3-ED8B-D651-5366-B0DF2B6ED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971800"/>
            <a:ext cx="2895600" cy="346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 descr="C:\Documents and Settings\NEW USER\Desktop\sailors 1.jpeg">
            <a:extLst>
              <a:ext uri="{FF2B5EF4-FFF2-40B4-BE49-F238E27FC236}">
                <a16:creationId xmlns:a16="http://schemas.microsoft.com/office/drawing/2014/main" id="{139E2E87-BEDC-9845-EA43-190F37345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2928938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lu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>
            <a:extLst>
              <a:ext uri="{FF2B5EF4-FFF2-40B4-BE49-F238E27FC236}">
                <a16:creationId xmlns:a16="http://schemas.microsoft.com/office/drawing/2014/main" id="{EDB77219-DADD-1200-FEA1-5021782FB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822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	A platoon of soldiers</a:t>
            </a:r>
          </a:p>
        </p:txBody>
      </p:sp>
      <p:pic>
        <p:nvPicPr>
          <p:cNvPr id="20483" name="Picture 3" descr="C:\Documents and Settings\NEW USER\Desktop\parade.jpeg">
            <a:extLst>
              <a:ext uri="{FF2B5EF4-FFF2-40B4-BE49-F238E27FC236}">
                <a16:creationId xmlns:a16="http://schemas.microsoft.com/office/drawing/2014/main" id="{E817612D-FEB3-CAD2-F6AB-5EFF4B10C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3733800"/>
            <a:ext cx="347345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C:\Documents and Settings\NEW USER\Desktop\platoon.jpeg">
            <a:extLst>
              <a:ext uri="{FF2B5EF4-FFF2-40B4-BE49-F238E27FC236}">
                <a16:creationId xmlns:a16="http://schemas.microsoft.com/office/drawing/2014/main" id="{40F322CC-9511-47E0-4545-22A16A7D0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35438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nhance_photocomp_05.jpg">
            <a:extLst>
              <a:ext uri="{FF2B5EF4-FFF2-40B4-BE49-F238E27FC236}">
                <a16:creationId xmlns:a16="http://schemas.microsoft.com/office/drawing/2014/main" id="{5A580484-B2EB-C436-B23C-FFBDBBA3F0A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3">
            <a:lum bright="20000" contras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4800"/>
            <a:ext cx="9144000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7">
            <a:extLst>
              <a:ext uri="{FF2B5EF4-FFF2-40B4-BE49-F238E27FC236}">
                <a16:creationId xmlns:a16="http://schemas.microsoft.com/office/drawing/2014/main" id="{1893A9C5-890C-CF6D-BC69-B2061E2E1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0"/>
            <a:ext cx="4572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A collective noun is a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 word used to define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a group of objects,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where "objects"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can be people,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animals,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emotions,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inanimate </a:t>
            </a:r>
          </a:p>
          <a:p>
            <a:pPr eaLnBrk="1" hangingPunct="1"/>
            <a:r>
              <a:rPr lang="en-US" altLang="en-US" sz="3200" b="1">
                <a:latin typeface="Baskerville Old Face" panose="02020602080505020303" pitchFamily="18" charset="0"/>
              </a:rPr>
              <a:t>things ...</a:t>
            </a:r>
          </a:p>
        </p:txBody>
      </p:sp>
    </p:spTree>
  </p:cSld>
  <p:clrMapOvr>
    <a:masterClrMapping/>
  </p:clrMapOvr>
  <p:transition>
    <p:wheel spokes="8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>
            <a:extLst>
              <a:ext uri="{FF2B5EF4-FFF2-40B4-BE49-F238E27FC236}">
                <a16:creationId xmlns:a16="http://schemas.microsoft.com/office/drawing/2014/main" id="{FDC29FB6-71FC-FD50-47D7-464DF7A79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807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flight of stairs</a:t>
            </a:r>
          </a:p>
        </p:txBody>
      </p:sp>
      <p:pic>
        <p:nvPicPr>
          <p:cNvPr id="21507" name="Picture 3" descr="C:\Documents and Settings\NEW USER\Desktop\stair to door.gif">
            <a:extLst>
              <a:ext uri="{FF2B5EF4-FFF2-40B4-BE49-F238E27FC236}">
                <a16:creationId xmlns:a16="http://schemas.microsoft.com/office/drawing/2014/main" id="{F62DB6A2-D4A5-15D5-0F00-D9E67D35B8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438400"/>
            <a:ext cx="3781425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8" descr="C:\Documents and Settings\NEW USER\Desktop\staircase.jpg">
            <a:extLst>
              <a:ext uri="{FF2B5EF4-FFF2-40B4-BE49-F238E27FC236}">
                <a16:creationId xmlns:a16="http://schemas.microsoft.com/office/drawing/2014/main" id="{398E29BF-508D-EE03-4C46-49FFF2F22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3733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>
            <a:extLst>
              <a:ext uri="{FF2B5EF4-FFF2-40B4-BE49-F238E27FC236}">
                <a16:creationId xmlns:a16="http://schemas.microsoft.com/office/drawing/2014/main" id="{C62BB3CC-46BF-D6ED-C85A-392DA0614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685800"/>
            <a:ext cx="746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Swarm of Bees</a:t>
            </a:r>
          </a:p>
        </p:txBody>
      </p:sp>
      <p:pic>
        <p:nvPicPr>
          <p:cNvPr id="22531" name="Picture 10" descr="C:\Documents and Settings\NEW USER\Desktop\bee08.gif">
            <a:extLst>
              <a:ext uri="{FF2B5EF4-FFF2-40B4-BE49-F238E27FC236}">
                <a16:creationId xmlns:a16="http://schemas.microsoft.com/office/drawing/2014/main" id="{B75A6712-F8B1-3AD3-AD7D-AC7B3AF798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514600"/>
            <a:ext cx="1889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3" descr="C:\Documents and Settings\NEW USER\Desktop\bee08.gif">
            <a:extLst>
              <a:ext uri="{FF2B5EF4-FFF2-40B4-BE49-F238E27FC236}">
                <a16:creationId xmlns:a16="http://schemas.microsoft.com/office/drawing/2014/main" id="{AC2FD4E9-C366-CA5D-F10E-A0C4E901C6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17002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3" descr="C:\Documents and Settings\NEW USER\Desktop\bee08.gif">
            <a:extLst>
              <a:ext uri="{FF2B5EF4-FFF2-40B4-BE49-F238E27FC236}">
                <a16:creationId xmlns:a16="http://schemas.microsoft.com/office/drawing/2014/main" id="{9151B207-9E9D-8CC1-A85D-B76F92A340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86000"/>
            <a:ext cx="1416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3" descr="C:\Documents and Settings\NEW USER\Desktop\bee08.gif">
            <a:extLst>
              <a:ext uri="{FF2B5EF4-FFF2-40B4-BE49-F238E27FC236}">
                <a16:creationId xmlns:a16="http://schemas.microsoft.com/office/drawing/2014/main" id="{3B247192-4DBF-F0E1-BD0A-159F986F5F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038600"/>
            <a:ext cx="1600200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3" descr="C:\Documents and Settings\NEW USER\Desktop\bee08.gif">
            <a:extLst>
              <a:ext uri="{FF2B5EF4-FFF2-40B4-BE49-F238E27FC236}">
                <a16:creationId xmlns:a16="http://schemas.microsoft.com/office/drawing/2014/main" id="{41B5B4B5-AB61-4275-D901-038D78E644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18288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3" descr="C:\Documents and Settings\NEW USER\Desktop\bee08.gif">
            <a:extLst>
              <a:ext uri="{FF2B5EF4-FFF2-40B4-BE49-F238E27FC236}">
                <a16:creationId xmlns:a16="http://schemas.microsoft.com/office/drawing/2014/main" id="{B3C3F262-5222-81B6-0B3B-F2941F0A8AA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038600"/>
            <a:ext cx="1416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3" descr="C:\Documents and Settings\NEW USER\Desktop\bee08.gif">
            <a:extLst>
              <a:ext uri="{FF2B5EF4-FFF2-40B4-BE49-F238E27FC236}">
                <a16:creationId xmlns:a16="http://schemas.microsoft.com/office/drawing/2014/main" id="{06E84569-1553-C66A-1907-FFDD683FE5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257800"/>
            <a:ext cx="137160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Box 2">
            <a:extLst>
              <a:ext uri="{FF2B5EF4-FFF2-40B4-BE49-F238E27FC236}">
                <a16:creationId xmlns:a16="http://schemas.microsoft.com/office/drawing/2014/main" id="{F4975FF0-C8D0-94B7-B331-76EE00207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>
            <a:extLst>
              <a:ext uri="{FF2B5EF4-FFF2-40B4-BE49-F238E27FC236}">
                <a16:creationId xmlns:a16="http://schemas.microsoft.com/office/drawing/2014/main" id="{5593C0E9-9672-68A5-0112-33A3C5633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685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Baskerville Old Face" panose="02020602080505020303" pitchFamily="18" charset="0"/>
              </a:rPr>
              <a:t>A  flock  of  birds</a:t>
            </a:r>
          </a:p>
        </p:txBody>
      </p:sp>
      <p:pic>
        <p:nvPicPr>
          <p:cNvPr id="4099" name="Picture 4" descr="C:\Documents and Settings\NEW USER\Desktop\bird6.gif">
            <a:extLst>
              <a:ext uri="{FF2B5EF4-FFF2-40B4-BE49-F238E27FC236}">
                <a16:creationId xmlns:a16="http://schemas.microsoft.com/office/drawing/2014/main" id="{D289CD6D-2D66-7E31-1FFA-FE44F35B77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0"/>
            <a:ext cx="1277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9" descr="C:\Documents and Settings\NEW USER\Desktop\bird6.gif">
            <a:extLst>
              <a:ext uri="{FF2B5EF4-FFF2-40B4-BE49-F238E27FC236}">
                <a16:creationId xmlns:a16="http://schemas.microsoft.com/office/drawing/2014/main" id="{995B4C06-6828-BD74-BF16-A08EB3F24C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28600"/>
            <a:ext cx="76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" descr="C:\Documents and Settings\NEW USER\Desktop\bird6.gif">
            <a:extLst>
              <a:ext uri="{FF2B5EF4-FFF2-40B4-BE49-F238E27FC236}">
                <a16:creationId xmlns:a16="http://schemas.microsoft.com/office/drawing/2014/main" id="{34C4224F-31A3-DDEC-9837-91D145787A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295400"/>
            <a:ext cx="1277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Documents and Settings\NEW USER\Desktop\bird6.gif">
            <a:extLst>
              <a:ext uri="{FF2B5EF4-FFF2-40B4-BE49-F238E27FC236}">
                <a16:creationId xmlns:a16="http://schemas.microsoft.com/office/drawing/2014/main" id="{9675B382-66AC-0667-B2D3-26B6CF8C5E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775" y="0"/>
            <a:ext cx="14525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4" descr="C:\Documents and Settings\NEW USER\Desktop\bird6.gif">
            <a:extLst>
              <a:ext uri="{FF2B5EF4-FFF2-40B4-BE49-F238E27FC236}">
                <a16:creationId xmlns:a16="http://schemas.microsoft.com/office/drawing/2014/main" id="{16F72CC6-BC33-7FB7-C4D8-FFA8D926BA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752600"/>
            <a:ext cx="1506538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" descr="C:\Documents and Settings\NEW USER\Desktop\bird6.gif">
            <a:extLst>
              <a:ext uri="{FF2B5EF4-FFF2-40B4-BE49-F238E27FC236}">
                <a16:creationId xmlns:a16="http://schemas.microsoft.com/office/drawing/2014/main" id="{746DD831-95C6-0658-37E5-3E1CFAAFFA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09800"/>
            <a:ext cx="1600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4" descr="C:\Documents and Settings\NEW USER\Desktop\bird6.gif">
            <a:extLst>
              <a:ext uri="{FF2B5EF4-FFF2-40B4-BE49-F238E27FC236}">
                <a16:creationId xmlns:a16="http://schemas.microsoft.com/office/drawing/2014/main" id="{4E2D04CE-90D4-159B-DA88-E7EEA443E5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90800"/>
            <a:ext cx="19812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4" descr="C:\Documents and Settings\NEW USER\Desktop\bird6.gif">
            <a:extLst>
              <a:ext uri="{FF2B5EF4-FFF2-40B4-BE49-F238E27FC236}">
                <a16:creationId xmlns:a16="http://schemas.microsoft.com/office/drawing/2014/main" id="{EC9ABBF3-7BB9-AE00-67CD-29BBCED7E11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048000"/>
            <a:ext cx="1600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id="{98D53784-FDBD-0E58-D896-A823DB42B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609600"/>
            <a:ext cx="723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herd of elephants</a:t>
            </a:r>
          </a:p>
        </p:txBody>
      </p:sp>
      <p:pic>
        <p:nvPicPr>
          <p:cNvPr id="5123" name="Picture 3" descr="C:\Documents and Settings\NEW USER\Desktop\elephant3.gif">
            <a:extLst>
              <a:ext uri="{FF2B5EF4-FFF2-40B4-BE49-F238E27FC236}">
                <a16:creationId xmlns:a16="http://schemas.microsoft.com/office/drawing/2014/main" id="{BB3C284E-0429-9ADE-E9DD-7BD30C24B1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575" y="2438400"/>
            <a:ext cx="200342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" descr="C:\Documents and Settings\NEW USER\Desktop\elephant3.gif">
            <a:extLst>
              <a:ext uri="{FF2B5EF4-FFF2-40B4-BE49-F238E27FC236}">
                <a16:creationId xmlns:a16="http://schemas.microsoft.com/office/drawing/2014/main" id="{F2196F7C-17B2-3C87-9613-A7AE7EBE68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514600"/>
            <a:ext cx="16764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 descr="C:\Documents and Settings\NEW USER\Desktop\elephant3.gif">
            <a:extLst>
              <a:ext uri="{FF2B5EF4-FFF2-40B4-BE49-F238E27FC236}">
                <a16:creationId xmlns:a16="http://schemas.microsoft.com/office/drawing/2014/main" id="{2B09D301-A2DB-0B22-F189-CED37BD4D2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95800"/>
            <a:ext cx="200342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C:\Documents and Settings\NEW USER\Desktop\elephant3.gif">
            <a:extLst>
              <a:ext uri="{FF2B5EF4-FFF2-40B4-BE49-F238E27FC236}">
                <a16:creationId xmlns:a16="http://schemas.microsoft.com/office/drawing/2014/main" id="{E9E68146-221C-16D6-4D16-D16FF7DCA3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16716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3" descr="C:\Documents and Settings\NEW USER\Desktop\elephant3.gif">
            <a:extLst>
              <a:ext uri="{FF2B5EF4-FFF2-40B4-BE49-F238E27FC236}">
                <a16:creationId xmlns:a16="http://schemas.microsoft.com/office/drawing/2014/main" id="{F8BD3AD8-3E87-B764-97EA-576D94F4E3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733800"/>
            <a:ext cx="1774825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3" descr="C:\Documents and Settings\NEW USER\Desktop\elephant3.gif">
            <a:extLst>
              <a:ext uri="{FF2B5EF4-FFF2-40B4-BE49-F238E27FC236}">
                <a16:creationId xmlns:a16="http://schemas.microsoft.com/office/drawing/2014/main" id="{F8C65A7F-FB09-410A-29BE-B126477392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733800"/>
            <a:ext cx="19272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3" descr="C:\Documents and Settings\NEW USER\Desktop\elephant3.gif">
            <a:extLst>
              <a:ext uri="{FF2B5EF4-FFF2-40B4-BE49-F238E27FC236}">
                <a16:creationId xmlns:a16="http://schemas.microsoft.com/office/drawing/2014/main" id="{185CC7F0-F21F-3206-4E17-4C687DCB2F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505200"/>
            <a:ext cx="1774825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3" descr="C:\Documents and Settings\NEW USER\Desktop\elephant3.gif">
            <a:extLst>
              <a:ext uri="{FF2B5EF4-FFF2-40B4-BE49-F238E27FC236}">
                <a16:creationId xmlns:a16="http://schemas.microsoft.com/office/drawing/2014/main" id="{06504E3F-8EF9-D87F-EB74-FA1462AD39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667000"/>
            <a:ext cx="1300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>
            <a:extLst>
              <a:ext uri="{FF2B5EF4-FFF2-40B4-BE49-F238E27FC236}">
                <a16:creationId xmlns:a16="http://schemas.microsoft.com/office/drawing/2014/main" id="{4DB85014-23D3-2819-4B02-FF4432D99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38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pack of wolves</a:t>
            </a:r>
          </a:p>
        </p:txBody>
      </p:sp>
      <p:pic>
        <p:nvPicPr>
          <p:cNvPr id="6147" name="Picture 3" descr="C:\Documents and Settings\NEW USER\Desktop\wolf2.gif">
            <a:extLst>
              <a:ext uri="{FF2B5EF4-FFF2-40B4-BE49-F238E27FC236}">
                <a16:creationId xmlns:a16="http://schemas.microsoft.com/office/drawing/2014/main" id="{AE305352-4BE7-648E-4373-0BAF4E4BE7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713" y="4343400"/>
            <a:ext cx="2427287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3" descr="C:\Documents and Settings\NEW USER\Desktop\wolf2.gif">
            <a:extLst>
              <a:ext uri="{FF2B5EF4-FFF2-40B4-BE49-F238E27FC236}">
                <a16:creationId xmlns:a16="http://schemas.microsoft.com/office/drawing/2014/main" id="{166F00C5-664E-CE35-E77B-66C5247BDC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242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4" descr="C:\Documents and Settings\NEW USER\Desktop\wolf2.gif">
            <a:extLst>
              <a:ext uri="{FF2B5EF4-FFF2-40B4-BE49-F238E27FC236}">
                <a16:creationId xmlns:a16="http://schemas.microsoft.com/office/drawing/2014/main" id="{33C72197-C0AC-9986-B3CC-A2A0F4DDA2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" descr="C:\Documents and Settings\NEW USER\Desktop\wolf2.gif">
            <a:extLst>
              <a:ext uri="{FF2B5EF4-FFF2-40B4-BE49-F238E27FC236}">
                <a16:creationId xmlns:a16="http://schemas.microsoft.com/office/drawing/2014/main" id="{BF5F7266-AB73-9E93-0ACF-AB032DCE56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3048000"/>
            <a:ext cx="17160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C:\Documents and Settings\NEW USER\Desktop\wolf2.gif">
            <a:extLst>
              <a:ext uri="{FF2B5EF4-FFF2-40B4-BE49-F238E27FC236}">
                <a16:creationId xmlns:a16="http://schemas.microsoft.com/office/drawing/2014/main" id="{F6612D33-F864-43F5-C721-096FA3DCEB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670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7" descr="C:\Documents and Settings\NEW USER\Desktop\wolf2.gif">
            <a:extLst>
              <a:ext uri="{FF2B5EF4-FFF2-40B4-BE49-F238E27FC236}">
                <a16:creationId xmlns:a16="http://schemas.microsoft.com/office/drawing/2014/main" id="{E3F87AC4-E5FE-CA8E-8AD0-82EC310EE6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8" descr="C:\Documents and Settings\NEW USER\Desktop\wolf2.gif">
            <a:extLst>
              <a:ext uri="{FF2B5EF4-FFF2-40B4-BE49-F238E27FC236}">
                <a16:creationId xmlns:a16="http://schemas.microsoft.com/office/drawing/2014/main" id="{351F0D7F-E2C3-7C31-C400-8BE607BC5C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1717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9" descr="C:\Documents and Settings\NEW USER\Desktop\wolf2.gif">
            <a:extLst>
              <a:ext uri="{FF2B5EF4-FFF2-40B4-BE49-F238E27FC236}">
                <a16:creationId xmlns:a16="http://schemas.microsoft.com/office/drawing/2014/main" id="{60AEE689-D7CE-8850-AC81-437ABC1BF6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1717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>
            <a:extLst>
              <a:ext uri="{FF2B5EF4-FFF2-40B4-BE49-F238E27FC236}">
                <a16:creationId xmlns:a16="http://schemas.microsoft.com/office/drawing/2014/main" id="{B93AE8FC-8090-BAE2-0401-CD7A43D16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830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shoal of fishes</a:t>
            </a:r>
          </a:p>
        </p:txBody>
      </p:sp>
      <p:pic>
        <p:nvPicPr>
          <p:cNvPr id="7171" name="Picture 5" descr="C:\Documents and Settings\NEW USER\Desktop\fish30.gif">
            <a:extLst>
              <a:ext uri="{FF2B5EF4-FFF2-40B4-BE49-F238E27FC236}">
                <a16:creationId xmlns:a16="http://schemas.microsoft.com/office/drawing/2014/main" id="{D7296527-A339-2E48-E673-68091A454B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14478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 descr="C:\Documents and Settings\NEW USER\Desktop\fish30.gif">
            <a:extLst>
              <a:ext uri="{FF2B5EF4-FFF2-40B4-BE49-F238E27FC236}">
                <a16:creationId xmlns:a16="http://schemas.microsoft.com/office/drawing/2014/main" id="{74C8073B-3B24-BF8E-3D8C-8F2B42816D5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7620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C:\Documents and Settings\NEW USER\Desktop\fish30.gif">
            <a:extLst>
              <a:ext uri="{FF2B5EF4-FFF2-40B4-BE49-F238E27FC236}">
                <a16:creationId xmlns:a16="http://schemas.microsoft.com/office/drawing/2014/main" id="{EECB4396-1DB8-129B-A0A5-DB5D4E535D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956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 descr="C:\Documents and Settings\NEW USER\Desktop\fish30.gif">
            <a:extLst>
              <a:ext uri="{FF2B5EF4-FFF2-40B4-BE49-F238E27FC236}">
                <a16:creationId xmlns:a16="http://schemas.microsoft.com/office/drawing/2014/main" id="{875F9058-E6A3-E19B-E96F-FD9F93A10F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5908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5" descr="C:\Documents and Settings\NEW USER\Desktop\fish30.gif">
            <a:extLst>
              <a:ext uri="{FF2B5EF4-FFF2-40B4-BE49-F238E27FC236}">
                <a16:creationId xmlns:a16="http://schemas.microsoft.com/office/drawing/2014/main" id="{2D1E0D98-FDB0-FFEF-A2D3-9083AD6F49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9800" y="26670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5" descr="C:\Documents and Settings\NEW USER\Desktop\fish30.gif">
            <a:extLst>
              <a:ext uri="{FF2B5EF4-FFF2-40B4-BE49-F238E27FC236}">
                <a16:creationId xmlns:a16="http://schemas.microsoft.com/office/drawing/2014/main" id="{5F63F15A-AEBC-DBC8-5888-CD97E6FEEC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5" descr="C:\Documents and Settings\NEW USER\Desktop\fish30.gif">
            <a:extLst>
              <a:ext uri="{FF2B5EF4-FFF2-40B4-BE49-F238E27FC236}">
                <a16:creationId xmlns:a16="http://schemas.microsoft.com/office/drawing/2014/main" id="{87CE5FDE-B4AB-1318-7826-95ACB3FE27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6800" y="32004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5" descr="C:\Documents and Settings\NEW USER\Desktop\fish30.gif">
            <a:extLst>
              <a:ext uri="{FF2B5EF4-FFF2-40B4-BE49-F238E27FC236}">
                <a16:creationId xmlns:a16="http://schemas.microsoft.com/office/drawing/2014/main" id="{3D0B2A86-EDD6-A8CB-CA43-053DBF1DAC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1336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5" descr="C:\Documents and Settings\NEW USER\Desktop\fish30.gif">
            <a:extLst>
              <a:ext uri="{FF2B5EF4-FFF2-40B4-BE49-F238E27FC236}">
                <a16:creationId xmlns:a16="http://schemas.microsoft.com/office/drawing/2014/main" id="{DF48BD23-180A-C44F-A920-EF3705A21C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574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5" descr="C:\Documents and Settings\NEW USER\Desktop\fish30.gif">
            <a:extLst>
              <a:ext uri="{FF2B5EF4-FFF2-40B4-BE49-F238E27FC236}">
                <a16:creationId xmlns:a16="http://schemas.microsoft.com/office/drawing/2014/main" id="{C98AEE92-5C7D-9F17-EA98-BEADB7A140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>
            <a:extLst>
              <a:ext uri="{FF2B5EF4-FFF2-40B4-BE49-F238E27FC236}">
                <a16:creationId xmlns:a16="http://schemas.microsoft.com/office/drawing/2014/main" id="{33316C49-41FC-CD44-B22F-A88170ECB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fleet of ships</a:t>
            </a:r>
          </a:p>
        </p:txBody>
      </p:sp>
      <p:pic>
        <p:nvPicPr>
          <p:cNvPr id="8195" name="Picture 3" descr="C:\Documents and Settings\NEW USER\Desktop\boat_001sm_t.gif">
            <a:extLst>
              <a:ext uri="{FF2B5EF4-FFF2-40B4-BE49-F238E27FC236}">
                <a16:creationId xmlns:a16="http://schemas.microsoft.com/office/drawing/2014/main" id="{DE0A10D9-26CA-9E6D-2986-8DE7801F7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0"/>
            <a:ext cx="2286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3" descr="C:\Documents and Settings\NEW USER\Desktop\boat_001sm_t.gif">
            <a:extLst>
              <a:ext uri="{FF2B5EF4-FFF2-40B4-BE49-F238E27FC236}">
                <a16:creationId xmlns:a16="http://schemas.microsoft.com/office/drawing/2014/main" id="{083F3C1E-8210-F3EA-7D57-E6CD756F7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90600"/>
            <a:ext cx="1828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C:\Documents and Settings\NEW USER\Desktop\boat_001sm_t.gif">
            <a:extLst>
              <a:ext uri="{FF2B5EF4-FFF2-40B4-BE49-F238E27FC236}">
                <a16:creationId xmlns:a16="http://schemas.microsoft.com/office/drawing/2014/main" id="{94CA1CF2-F082-8473-2A1F-74BC6DE4A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1828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5" descr="C:\Documents and Settings\NEW USER\Desktop\boat_001sm_t.gif">
            <a:extLst>
              <a:ext uri="{FF2B5EF4-FFF2-40B4-BE49-F238E27FC236}">
                <a16:creationId xmlns:a16="http://schemas.microsoft.com/office/drawing/2014/main" id="{5D71E373-E7AC-20DB-59CD-64CA6D7C2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1828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>
            <a:extLst>
              <a:ext uri="{FF2B5EF4-FFF2-40B4-BE49-F238E27FC236}">
                <a16:creationId xmlns:a16="http://schemas.microsoft.com/office/drawing/2014/main" id="{003AFDB0-59C0-1927-1338-84D4147FB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09600"/>
            <a:ext cx="815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crowd of people </a:t>
            </a:r>
          </a:p>
        </p:txBody>
      </p:sp>
      <p:pic>
        <p:nvPicPr>
          <p:cNvPr id="9219" name="Picture 3" descr="C:\Documents and Settings\NEW USER\Desktop\men117.gif">
            <a:extLst>
              <a:ext uri="{FF2B5EF4-FFF2-40B4-BE49-F238E27FC236}">
                <a16:creationId xmlns:a16="http://schemas.microsoft.com/office/drawing/2014/main" id="{35A3A699-D618-9E92-A658-A540C35BF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09800"/>
            <a:ext cx="1981200" cy="382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NEW USER\Desktop\men124.gif">
            <a:extLst>
              <a:ext uri="{FF2B5EF4-FFF2-40B4-BE49-F238E27FC236}">
                <a16:creationId xmlns:a16="http://schemas.microsoft.com/office/drawing/2014/main" id="{846CFCE5-8311-2B5A-5EB4-748264768B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4038600"/>
            <a:ext cx="18764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 descr="C:\Documents and Settings\NEW USER\Desktop\men124.gif">
            <a:extLst>
              <a:ext uri="{FF2B5EF4-FFF2-40B4-BE49-F238E27FC236}">
                <a16:creationId xmlns:a16="http://schemas.microsoft.com/office/drawing/2014/main" id="{11D0543D-E307-0B7F-9E3D-C4923328E2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1936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4" descr="C:\Documents and Settings\NEW USER\Desktop\men124.gif">
            <a:extLst>
              <a:ext uri="{FF2B5EF4-FFF2-40B4-BE49-F238E27FC236}">
                <a16:creationId xmlns:a16="http://schemas.microsoft.com/office/drawing/2014/main" id="{913ED220-9BDA-9F21-7809-F5C12EBC92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14800"/>
            <a:ext cx="1936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4" descr="C:\Documents and Settings\NEW USER\Desktop\men124.gif">
            <a:extLst>
              <a:ext uri="{FF2B5EF4-FFF2-40B4-BE49-F238E27FC236}">
                <a16:creationId xmlns:a16="http://schemas.microsoft.com/office/drawing/2014/main" id="{A9F3789C-A70C-0385-D779-7980DDC3D4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514600"/>
            <a:ext cx="1936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4" descr="C:\Documents and Settings\NEW USER\Desktop\men124.gif">
            <a:extLst>
              <a:ext uri="{FF2B5EF4-FFF2-40B4-BE49-F238E27FC236}">
                <a16:creationId xmlns:a16="http://schemas.microsoft.com/office/drawing/2014/main" id="{852A1B44-3DA6-EF38-B099-0A90826035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191000"/>
            <a:ext cx="18764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>
            <a:extLst>
              <a:ext uri="{FF2B5EF4-FFF2-40B4-BE49-F238E27FC236}">
                <a16:creationId xmlns:a16="http://schemas.microsoft.com/office/drawing/2014/main" id="{607CF2E1-FF96-3E8E-9644-FBBF2E4DA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762000"/>
            <a:ext cx="769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anose="020F0502020204030204" pitchFamily="34" charset="0"/>
              </a:rPr>
              <a:t>A jury of judges</a:t>
            </a:r>
          </a:p>
        </p:txBody>
      </p:sp>
      <p:pic>
        <p:nvPicPr>
          <p:cNvPr id="10243" name="Picture 4" descr="C:\Documents and Settings\NEW USER\Desktop\judge 1.jpeg">
            <a:extLst>
              <a:ext uri="{FF2B5EF4-FFF2-40B4-BE49-F238E27FC236}">
                <a16:creationId xmlns:a16="http://schemas.microsoft.com/office/drawing/2014/main" id="{2D01C4CB-7AE1-E27E-E001-5634DDD5B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192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C:\Documents and Settings\NEW USER\Desktop\judge 1.jpeg">
            <a:extLst>
              <a:ext uri="{FF2B5EF4-FFF2-40B4-BE49-F238E27FC236}">
                <a16:creationId xmlns:a16="http://schemas.microsoft.com/office/drawing/2014/main" id="{D492CA12-E7D8-C9E4-97E6-49B3BAF08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2954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C:\Documents and Settings\NEW USER\Desktop\judge 1.jpeg">
            <a:extLst>
              <a:ext uri="{FF2B5EF4-FFF2-40B4-BE49-F238E27FC236}">
                <a16:creationId xmlns:a16="http://schemas.microsoft.com/office/drawing/2014/main" id="{5A1C69F9-C982-D27C-B307-80E556F63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954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4" descr="C:\Documents and Settings\NEW USER\Desktop\judge 1.jpeg">
            <a:extLst>
              <a:ext uri="{FF2B5EF4-FFF2-40B4-BE49-F238E27FC236}">
                <a16:creationId xmlns:a16="http://schemas.microsoft.com/office/drawing/2014/main" id="{AEF02A78-136F-5222-1CFE-0D12751A0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76600"/>
            <a:ext cx="2381250" cy="250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4" descr="C:\Documents and Settings\NEW USER\Desktop\judge 1.jpeg">
            <a:extLst>
              <a:ext uri="{FF2B5EF4-FFF2-40B4-BE49-F238E27FC236}">
                <a16:creationId xmlns:a16="http://schemas.microsoft.com/office/drawing/2014/main" id="{EB0DC51D-4F22-486F-B20B-DAB9F9B35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171</Words>
  <Application>Microsoft Office PowerPoint</Application>
  <PresentationFormat>On-screen Show (4:3)</PresentationFormat>
  <Paragraphs>42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Old English Text MT</vt:lpstr>
      <vt:lpstr>Vivaldi</vt:lpstr>
      <vt:lpstr>Algerian</vt:lpstr>
      <vt:lpstr>Baskerville Old Face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 USER</dc:creator>
  <cp:lastModifiedBy>Nayan GRIFFITHS</cp:lastModifiedBy>
  <cp:revision>49</cp:revision>
  <dcterms:created xsi:type="dcterms:W3CDTF">2009-07-31T10:56:49Z</dcterms:created>
  <dcterms:modified xsi:type="dcterms:W3CDTF">2023-03-21T13:29:23Z</dcterms:modified>
</cp:coreProperties>
</file>