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8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C7296D8-832F-DBB9-2BAF-202802077B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GB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EEA46D6-63E4-4F62-411E-152AE2F4EC7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GB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F7846828-2E53-2D8D-E99B-FB97AE5DE42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08A1099C-1C8E-F91A-BCB9-9F63974120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8781845D-29DD-95C5-5EB1-BE8DEA9342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GB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60C9CF62-7DE7-5A28-52ED-8312DB7FE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6D4455E1-05F9-4701-B8EF-91405184AE0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C4ACCA-D646-EE41-6C2B-DC10DB253E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1EB1C-33A2-450C-B3B9-8580E0486F3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B503F012-E19E-3E44-204E-A3C09556EE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82DD0E7-E6B1-267D-974E-485C55617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FCE39D-6587-8348-4431-06CD2F8DF3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BC787-55ED-43D5-BB4F-16D6E303465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A1AF88E-CCDA-209F-6DB5-79A4944747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27788E2-83AA-C4F5-E5B5-7C609B2C1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C8ABAD-99C6-C5CB-A9C9-A3BE621FD8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6B284F-8AE5-41E3-9C9D-350C0133895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CB35C91-7EE8-2211-9D12-617F49DADD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B59BC01-B17E-65DE-5363-9820AB5625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F9E6AEF-CFF0-F952-55A8-9BADB7CEA8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FE2A8E-26C8-4210-AABF-722A6718E87C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9B6AF100-491A-BD5E-9BF3-062B779066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05E848B-6393-3277-143B-9D09CB4B51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E20DBD2-F7F9-FC31-472C-3F21B3B699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45E6FB-CFDF-48ED-86A4-492FA2F1EB2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9D56794-3A42-8CE6-4E10-5FC4CF11A8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4E39B8A-8E14-50B8-39F3-97DB077EB0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298EEC-D943-CBCB-644A-BDE049FB2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43DE9-13C4-42C6-9F0D-997F32C069E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A926FB96-D366-1A60-985C-8A3315B6A0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F7F8652-63DA-BB7F-C732-2BAA4D514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CFF0BD-5BC0-3C93-6C17-2B44B57BD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095B11-084E-4A3D-9028-32D50597EAC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B464F78-78E4-4943-E20E-9AA86610E8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E7AADEE-4B15-1C21-4C30-3BFF60B4D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20B0829-9141-2B36-9862-F93097F91E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 i="0"/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3A7AC05E-B60A-F76A-C428-CDED0C21F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>
            <a:extLst>
              <a:ext uri="{FF2B5EF4-FFF2-40B4-BE49-F238E27FC236}">
                <a16:creationId xmlns:a16="http://schemas.microsoft.com/office/drawing/2014/main" id="{8E1E2B4E-B598-6C88-4ED9-EE4B08547AF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 i="0"/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9765A691-E575-A349-75A1-C1E5487EF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>
            <a:extLst>
              <a:ext uri="{FF2B5EF4-FFF2-40B4-BE49-F238E27FC236}">
                <a16:creationId xmlns:a16="http://schemas.microsoft.com/office/drawing/2014/main" id="{A2E6A8DA-D1F3-CC86-A5A0-03E1B14390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F1E21C0-AAE1-2D85-006B-17586386B7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F0C2B705-1935-E57A-7ABE-73E427A006FB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FE778653-3034-9C64-684B-732A00C7C9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1D21AD19-8BB4-3F11-E1CF-BF4572221F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BBC6843-25C7-4229-B7DF-8753B2BA6C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F78A8-7A88-6E6D-334F-3BBE80CD9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D76D7-E5DC-6987-2C56-DF5D726EB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0736D-EDB9-D36D-86BF-CF9EF09B7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676ED-A35B-255D-3A03-D5436F7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28046-1081-9688-51C2-D7221D84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0FBF4-D76C-4430-B9FA-1EEE48C4CF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73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BBCAF-B814-7741-52BE-B611E36E4E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1E19A-5C21-1BDC-1C6F-9DD1EEA5A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B422C-682A-CDBF-D865-25B0D283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0581C-938C-5F24-440C-B8220717B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F60A4-6293-5011-FCEE-F1B2F894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39946-65B6-496B-9378-CB0258768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80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3FCDD-F912-A344-A1CC-F18135457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A21EC-2C0C-9385-612B-FDE48CBF7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689A5-CE5B-3FEE-0572-AB1F3950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2CFB5-6273-E3AE-2F0F-EF364068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73BE9-71E7-9D7C-7181-DFF9B21E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F807C-5A58-461B-9A00-F9A20E54E2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820D-D4F5-C4A6-1A12-BB0C22E51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ED24B-4B99-5DF5-BD9B-201C0954A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9DFA6-BDD3-4089-B6BB-F46AB6B67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B8519-91A9-7A93-B40F-6064A277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47E1A-A17A-1BF9-041A-79A0371D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787E-CA43-4BFC-821A-14DB304AC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40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45135-A5E7-E31E-08EF-2336D4EFD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AD374-3575-4BDC-7A16-5F0601AA0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2F7BE-3D40-E812-BF3D-CC1CD576F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37333-F894-C6FC-BD52-C8F6C6831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0C38D-809D-C537-B9FE-AB73E107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2667B-0500-221A-92C2-C09A7FAB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8BDB-BFFF-4B12-9777-C65A5906EB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85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2BD11-A913-5A1B-1A76-BFF040E3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85B2F-016A-55ED-4A79-7751FED95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44F7A-2357-FE05-4CD4-512FA9362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C0860-7FFC-AFDC-2848-3AFB7C4B6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63EFC-B3B2-7D0C-44BA-9CDD0AC8E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66065-8F96-CE56-671E-2D1E5ED84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CA531-9FB6-C696-88D7-4898409B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367D3B-E17A-0EA2-2392-3163503F6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F334F-12F8-4FAF-ACC9-7236E1D0F4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480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AB83-F97C-260E-B29C-C8A0B9618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E8690-0787-A057-1BAA-99713E88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638F4-D807-E06E-65B3-EB1383A0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6D4C7-F2DA-A424-4299-C3589237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46504-F346-41D2-8D09-6DE8AFF20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70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8CB436-E8F5-85CB-FE27-F662F684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F057FC-5E29-D4CF-5DE1-A0F663E7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E96D4-249B-ECF7-4D09-A09E431EE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445A4-242E-48B3-A294-40F0B19334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92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3E6D-4574-CC23-6BF8-EDDC23377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65A9D-69A8-E78B-329D-76B5538C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CDE04-32D6-41DA-6D77-DC2144E87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2B271-1A05-62D1-7B49-2B9FEFB1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CA2E1-7FF5-8749-D087-C8B9915B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18FC70-760E-F2D5-85EA-6928A3B7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3B156-D656-4B29-8BD2-FC23D214A4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09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58CBA-19AD-6A3A-D43C-98811E5E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E17DAE-9738-DB86-7EED-609AAE463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ACE29-53E3-471D-770E-C4A6018EB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A7F79-1CAE-DBFD-FA19-7EBF193F9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89C2B-8B18-0BE4-1B71-96DD9F539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39EE7-344C-8847-16F2-8E97E147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92EEF-C3DF-4097-98FF-830B219C1D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17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51E425D-98BC-E4BC-E9AA-1ACFDEE4BED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 i="0"/>
          </a:p>
        </p:txBody>
      </p:sp>
      <p:sp>
        <p:nvSpPr>
          <p:cNvPr id="3075" name="Line 3">
            <a:extLst>
              <a:ext uri="{FF2B5EF4-FFF2-40B4-BE49-F238E27FC236}">
                <a16:creationId xmlns:a16="http://schemas.microsoft.com/office/drawing/2014/main" id="{5FB25154-4ECA-1EAE-08EF-6167750A5348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95B6BEFD-3A8F-FBC5-4855-995AE2F58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8209A73D-5252-1A32-FD70-E80087C52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>
            <a:extLst>
              <a:ext uri="{FF2B5EF4-FFF2-40B4-BE49-F238E27FC236}">
                <a16:creationId xmlns:a16="http://schemas.microsoft.com/office/drawing/2014/main" id="{C19D5037-382A-255C-B56F-E49573D68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9EAD1C5B-634A-D738-F4E4-92653AB6D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E9CBF708-7BB7-909D-BE3B-A44FA4A300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5517DB6A-A16A-8D2A-E9E5-846F410C10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 altLang="en-US"/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6E9E1DDA-723F-62F4-337F-D2B592519A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22528D4A-4ABE-41F3-A997-BB3BD79EB3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ben%20swanson\Application%20Data\Microsoft\Media%20Catalog\Downloaded%20Clips\cl1d\j0074241.mid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57D610E-22C4-E61A-8247-4B7674750E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Conjunctions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02386B1-2C31-D989-9425-3998496758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Join Things</a:t>
            </a:r>
          </a:p>
        </p:txBody>
      </p:sp>
      <p:pic>
        <p:nvPicPr>
          <p:cNvPr id="2052" name="j0074241.mid">
            <a:hlinkClick r:id="" action="ppaction://ole?verb=0"/>
            <a:extLst>
              <a:ext uri="{FF2B5EF4-FFF2-40B4-BE49-F238E27FC236}">
                <a16:creationId xmlns:a16="http://schemas.microsoft.com/office/drawing/2014/main" id="{F9F5631E-7B63-0689-BA75-6B6EB4314A5B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8876F18-F287-57BA-B7C9-6E28F0F2B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Conjunctions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252E986-2F62-BB05-FDE2-2842C4E65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Conjunctions are connecting words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Example: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</a:t>
            </a:r>
            <a:r>
              <a:rPr lang="en-US" altLang="en-US" sz="2800" i="1"/>
              <a:t>And</a:t>
            </a:r>
            <a:r>
              <a:rPr lang="en-US" altLang="en-US" sz="2800"/>
              <a:t> adds things together in the sentence “I like baseball </a:t>
            </a:r>
            <a:r>
              <a:rPr lang="en-US" altLang="en-US" sz="2800" i="1"/>
              <a:t>and </a:t>
            </a:r>
            <a:r>
              <a:rPr lang="en-US" altLang="en-US" sz="2800"/>
              <a:t>soccer.”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			</a:t>
            </a:r>
            <a:r>
              <a:rPr lang="en-US" altLang="en-US" sz="2800" i="1"/>
              <a:t>Or</a:t>
            </a:r>
            <a:r>
              <a:rPr lang="en-US" altLang="en-US" sz="2800"/>
              <a:t> also joins, but makes an option “What do you like best, dogs </a:t>
            </a:r>
            <a:r>
              <a:rPr lang="en-US" altLang="en-US" sz="2800" i="1"/>
              <a:t>or </a:t>
            </a:r>
            <a:r>
              <a:rPr lang="en-US" altLang="en-US" sz="2800"/>
              <a:t>cats?”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			</a:t>
            </a:r>
            <a:r>
              <a:rPr lang="en-US" altLang="en-US" sz="2800" i="1"/>
              <a:t>Or</a:t>
            </a:r>
            <a:r>
              <a:rPr lang="en-US" altLang="en-US" sz="2800"/>
              <a:t> can also  pose a question.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0B3C15-2448-5DDC-9C6B-984F98283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</a:t>
            </a:r>
            <a:r>
              <a:rPr lang="en-US" altLang="en-US" b="1" i="1"/>
              <a:t>And/Or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5991E6-623D-6E60-28A7-E7BCDCFB9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Sentence 1:  “I am going to play.”</a:t>
            </a:r>
          </a:p>
          <a:p>
            <a:pPr>
              <a:buFontTx/>
              <a:buNone/>
            </a:pPr>
            <a:r>
              <a:rPr lang="en-US" altLang="en-US"/>
              <a:t>Sentence 2:  “I am going to study.”</a:t>
            </a:r>
          </a:p>
          <a:p>
            <a:pPr>
              <a:buFontTx/>
              <a:buNone/>
            </a:pPr>
            <a:r>
              <a:rPr lang="en-US" altLang="en-US"/>
              <a:t>		Using </a:t>
            </a:r>
            <a:r>
              <a:rPr lang="en-US" altLang="en-US" i="1"/>
              <a:t>And </a:t>
            </a:r>
            <a:r>
              <a:rPr lang="en-US" altLang="en-US"/>
              <a:t>to join:</a:t>
            </a:r>
          </a:p>
          <a:p>
            <a:pPr>
              <a:buFontTx/>
              <a:buNone/>
            </a:pPr>
            <a:r>
              <a:rPr lang="en-US" altLang="en-US"/>
              <a:t>“I am going to play, and I’m going to study.”</a:t>
            </a:r>
          </a:p>
          <a:p>
            <a:pPr>
              <a:buFontTx/>
              <a:buNone/>
            </a:pPr>
            <a:r>
              <a:rPr lang="en-US" altLang="en-US"/>
              <a:t>		Using </a:t>
            </a:r>
            <a:r>
              <a:rPr lang="en-US" altLang="en-US" i="1"/>
              <a:t>Or</a:t>
            </a:r>
            <a:r>
              <a:rPr lang="en-US" altLang="en-US"/>
              <a:t> to join:</a:t>
            </a:r>
          </a:p>
          <a:p>
            <a:pPr>
              <a:buFontTx/>
              <a:buNone/>
            </a:pPr>
            <a:r>
              <a:rPr lang="en-US" altLang="en-US"/>
              <a:t>“ I am going to play, or I’m going to study.”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42215D0-524A-F0D9-CD88-DAB6D19A74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a Comma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01A5C28-577E-E708-4544-6365BB243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Before every joining word, a comma (,) must be used</a:t>
            </a:r>
          </a:p>
          <a:p>
            <a:pPr>
              <a:buFontTx/>
              <a:buNone/>
            </a:pPr>
            <a:r>
              <a:rPr lang="en-US" altLang="en-US"/>
              <a:t>		Example:</a:t>
            </a:r>
          </a:p>
          <a:p>
            <a:pPr>
              <a:buFontTx/>
              <a:buNone/>
            </a:pPr>
            <a:r>
              <a:rPr lang="en-US" altLang="en-US"/>
              <a:t>“I like soup, and I like sandwiches.”</a:t>
            </a:r>
          </a:p>
          <a:p>
            <a:r>
              <a:rPr lang="en-US" altLang="en-US"/>
              <a:t>You also must check that a and/or can be used by taking out the , and/, or and replacing it with a period.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8F4EFEF-0D3A-4FF2-D931-BC29A43E0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Different Conjunctions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2F80DCE-4755-F7C5-42D8-7D92ED73E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Conjunctions aren’t only and/or, they are:</a:t>
            </a:r>
          </a:p>
          <a:p>
            <a:pPr>
              <a:buFontTx/>
              <a:buNone/>
            </a:pPr>
            <a:r>
              <a:rPr lang="en-US" altLang="en-US"/>
              <a:t>So, because, but, then, after,also just a (,),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1E8C269-E143-7379-A42C-0B9E5C06BE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examples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95353F5-B514-A62A-0CAF-5EAF78E2F3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No one came to save him, so he went off to explore.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Alice smiled, and then turned to her rabbit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B7C0AC72-0070-68E0-6274-8ABD46DD5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i="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i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i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i="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1416</TotalTime>
  <Words>294</Words>
  <Application>Microsoft Office PowerPoint</Application>
  <PresentationFormat>On-screen Show (4:3)</PresentationFormat>
  <Paragraphs>42</Paragraphs>
  <Slides>7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Notebook</vt:lpstr>
      <vt:lpstr>Conjunctions </vt:lpstr>
      <vt:lpstr>Conjunctions</vt:lpstr>
      <vt:lpstr>Using And/Or</vt:lpstr>
      <vt:lpstr>Using a Comma</vt:lpstr>
      <vt:lpstr>Different Conjunctions </vt:lpstr>
      <vt:lpstr>More examples 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</dc:title>
  <dc:creator>Ben Swanson</dc:creator>
  <cp:lastModifiedBy>Nayan GRIFFITHS</cp:lastModifiedBy>
  <cp:revision>2</cp:revision>
  <dcterms:created xsi:type="dcterms:W3CDTF">2006-11-20T21:24:04Z</dcterms:created>
  <dcterms:modified xsi:type="dcterms:W3CDTF">2023-03-22T17:46:20Z</dcterms:modified>
</cp:coreProperties>
</file>