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6" autoAdjust="0"/>
    <p:restoredTop sz="86389" autoAdjust="0"/>
  </p:normalViewPr>
  <p:slideViewPr>
    <p:cSldViewPr>
      <p:cViewPr varScale="1">
        <p:scale>
          <a:sx n="116" d="100"/>
          <a:sy n="116" d="100"/>
        </p:scale>
        <p:origin x="114" y="1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6260FB9C-74D6-8BC4-04C8-D3E6062352F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F38F47A-6F77-03E1-7314-F1D364758AB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C0C5BC5B-87DD-E194-4876-63842B33150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772D566E-ED66-9E45-128F-A6BB718A844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4342" name="Rectangle 6">
            <a:extLst>
              <a:ext uri="{FF2B5EF4-FFF2-40B4-BE49-F238E27FC236}">
                <a16:creationId xmlns:a16="http://schemas.microsoft.com/office/drawing/2014/main" id="{9C8FF3F1-F2E0-F28D-3524-B01624CE651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endParaRPr lang="en-GB" altLang="en-US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3CFFFBF1-F6C7-5E39-B03E-51B25C07D8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FF5C84CA-B0B7-4D0F-B282-8598500A34E4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9DED8835-1E67-B865-F223-2601434935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B44431-6B8B-4338-9151-3DFF08B800D0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348883CF-CC5A-6CCE-1515-3779B301D9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8542948-601C-3EA6-AFEB-FA46DBBC63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8E749EC-1CF5-DC77-BCC9-F0F773AAB5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D9E92-6A74-4260-AF71-628366B95B3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4674553F-F8E3-D319-4066-32285DFBBFD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768EDC64-92B5-85C0-744E-09D2EE993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A97731F7-BF45-E27D-2E35-8FCB4DD578F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96DB04-DF3D-4FD0-BF7C-5ECED6ED54AB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185C9684-4AFE-AB63-837E-438E3FD54DF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00B3D04-8D46-0CB1-C507-DC8D94F8DC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54F5227-679F-7688-A013-704DA845BC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A3BDDE-6087-42CE-96B8-6576D97E63FB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F7803AFD-39E4-5F98-B417-8BE2462E571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C321F9D-267E-06C8-9A01-46EBEE7E73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B8EB69E0-96DF-FAEF-5DEB-09D0D8D58E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25CEF6A-A504-40A7-A2CE-40E81D961D85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AF29049A-A848-DBA8-DF9E-67D17092F49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EE32FD45-2950-0295-0C4F-AF3A91EE6B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7BD7522D-53A9-CD5D-4542-118A318673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E8E5CC-CAA1-467A-B0AF-A9E2AF0293F9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E6D01161-4AC8-3ABB-8E39-2780D17DE75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5FA08FC-6287-4B02-AA5D-44AB1780C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378F1F5B-5AD6-6311-4B71-938CE1336DF9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2B408CBD-5B9D-EF0F-B43D-16BD1BB6378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AEBE2FDD-D9FE-8EAB-FA04-FAD1A76049EF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86267D39-DB78-C099-8147-63DF597021A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ABBAD179-2242-9AB7-5D9C-1AFA6FB9B03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5B2A6ED-E4DE-4108-9F62-C2D734F1E9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D890CB-9026-1832-F1C9-C1009A9DC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424DED-961F-2490-A7E8-E97B244F3C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330342-9104-7603-A75D-DB6E4B51C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2CAC5-02AF-D397-C02C-09E7F1B3D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12E45D-C10F-528D-D6FB-9FFDC47E2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2A942-786C-4D83-95C7-84A1DC0B9C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716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E4F1F1-0E17-3A8D-7FD6-4F0100FFB9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04C13F-D262-459F-464A-EE050DBECE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D79D5-3946-B316-5664-8CE300535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FB2122-F3AA-536C-5EB6-293A14BAC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9B38B-0AFA-840B-D50D-86E15886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1A98A-3524-4EDF-9650-E934FFF9EC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3553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030F3-7A53-88DB-7940-721A8D816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8E48D-7FE1-9B82-ECBB-A7812E43E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5C533-3ABA-0A34-E6C6-E3A09F428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4C9F7-65F0-6762-22A4-031275604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CF62C-4E87-2F98-982E-53658445F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A8FA00-C917-4A9D-B28A-C6E705FAB2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1430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54663-5D2A-C6A4-68A4-EDBD72799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4E2DD7-0346-B691-0231-A5C90C580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777C88-BDE8-B039-0762-8A8C981D0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9D1A3-FC54-72B3-5C4B-609EC37D3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ACA0A-E424-A96E-C88D-A1B65596C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2C2C2B-543B-44AD-AF11-B4021BC91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1767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23946-22F4-D397-2F97-DE8BD1DA9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04BA7-9026-9BBA-3B92-7DFE5AD304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120E7D-29F6-A94D-A1E5-5D3B02F35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55BC68-4A7B-D871-2582-177646E63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A68C20-7AFA-60E1-F222-828635AD1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7C648-A1E8-E3E4-89AB-9F3EB050B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D7E38B-F956-47D4-B199-28F3239F2F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0013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4468-DD5F-332C-A390-47C462011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71FE52-3DC5-0D25-4414-E5E6C1CB9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D2F900-46DE-948C-D9C7-EE9EEE5875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37971E-FC27-5825-1D1A-5C557FEF79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B6F5E8-7489-004E-E28D-4A8D01C9E0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468521-5B33-7AF0-F1C9-1C02C76F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2F032-95B9-185F-24C2-4D7825B64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4BCBBA-F960-8416-F15A-9BEEFEC46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58EE3B-7E71-460E-A13F-845970E02E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948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66175-1705-4B71-F582-36932E573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91EFA4-9A7B-EB5C-7E35-CA8836E87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648D09-76B0-1B2D-DC88-53DFF2298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EBFCBC-EBA8-ECCF-F76B-CBADF7478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BA8F77-564F-47B1-BF6E-6B0AF0581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477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6CD1A3D-160F-01F3-9C2E-CB12E7149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DF6CDE-344E-CA17-D18E-F12488375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585B62-AB85-7CAB-2177-0B0F8FEC1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3039A6-CC06-4BB0-B2B6-0E0177B3CF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602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711F-F508-89CA-F130-65656B06E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62787-5A5E-16F2-2566-24F9140D1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8CE31-70E6-605A-DBB6-475147652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D2080-B79B-15CF-A19A-CD7394779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4F9EA2-50FC-4988-A0C4-4DDE8D593D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08670-3001-B137-E5C9-845E046D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8EBD8-7EE4-48FB-B1B4-C4E40B284C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644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6DA61-2027-1D40-261F-9BEE73E45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C2E429-255A-39D0-2DEC-AE1769FE5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980E4F-218B-B3A8-CED5-1A340CCE02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487F13-3750-E321-7742-446F8A56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1AA6B-5330-D910-9DDA-DFC4B931D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AB361-ACCD-7DDB-7875-754A0AF78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292F8-DF6E-4F99-B912-8DD74D5D36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69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87899A19-3871-3AF3-BA03-80BE17A4E4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BDD0526-1619-563F-B4EA-62A19D6FBF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1305305-8C68-C37F-6176-5C5549B1A7A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68E22D77-5B7D-3C44-D7EF-581CE51B211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3A959C8B-C925-CE80-49EA-4BE53C96DC2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6E77CFBB-6EB0-41FC-AF10-3B13147433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>
            <a:extLst>
              <a:ext uri="{FF2B5EF4-FFF2-40B4-BE49-F238E27FC236}">
                <a16:creationId xmlns:a16="http://schemas.microsoft.com/office/drawing/2014/main" id="{38CCAED9-E6DB-E1EC-168B-FAAB14D52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DOL-5-14-07</a:t>
            </a:r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37A18A39-B663-0928-3C24-74DDE64CE9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 why cant he understand that we dont go no more to give him</a:t>
            </a:r>
            <a:r>
              <a:rPr lang="en-US" altLang="en-US"/>
              <a:t>  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the sitter had to sing im a little teapot before suzie wood go to bed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him and me was paid fifteen dollars for the work we done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3E69C4C-C5C6-FA0E-5F10-8AC6B64D10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DOL-5/15/07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EA30F43-E035-2979-FCA6-4689D5E8FC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we dont got room for no more pets explained mother</a:t>
            </a:r>
            <a:r>
              <a:rPr lang="en-US" altLang="en-US"/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have you drew a animal on the mural yet</a:t>
            </a:r>
            <a:r>
              <a:rPr lang="en-US" altLang="en-US"/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 why did you eat them chips dip and olives so close to lunch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43939E7-531C-BBC7-003E-F0456CE866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DOL-5/16/07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CF2C99E5-0A96-427A-3F6B-2649C1C81D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b="1"/>
              <a:t>matt walked nervous to the plate knowing his team would loose the game if he striked out</a:t>
            </a:r>
            <a:r>
              <a:rPr lang="en-US" altLang="en-US"/>
              <a:t>  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b="1"/>
              <a:t>boy we was sure tired after climbing to the top of pikes peak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b="1"/>
              <a:t>sherry need a new break on her motorcycle before shell be able to race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BAB19C05-952A-62A4-2EBE-CD2685357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DOL-5/17/07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A3AF16A-EA9E-FC9C-ECB0-A2756BB795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theys dog gots mud in his fir from rolling in a mud puddle</a:t>
            </a:r>
            <a:r>
              <a:rPr lang="en-US" altLang="en-US"/>
              <a:t> </a:t>
            </a:r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/>
              <a:t>  </a:t>
            </a:r>
            <a:r>
              <a:rPr lang="en-US" altLang="en-US" b="1"/>
              <a:t>them kids all choosed hatchet as theyre favorite literature book</a:t>
            </a:r>
            <a:endParaRPr lang="en-US" altLang="en-US"/>
          </a:p>
          <a:p>
            <a:pPr marL="609600" indent="-609600">
              <a:buFont typeface="Wingdings" panose="05000000000000000000" pitchFamily="2" charset="2"/>
              <a:buAutoNum type="arabicPeriod"/>
            </a:pPr>
            <a:r>
              <a:rPr lang="en-US" altLang="en-US" b="1"/>
              <a:t>anita dont know how to play the star spangled banner yet</a:t>
            </a: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6D197047-7C57-5B56-0460-B059913858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DOL-5/18/07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5B6B294-2BCE-4D10-D353-57BA6D174F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b="1"/>
              <a:t>after he gived hi dog a bath carlos was so wet and dirty he taked one hisself</a:t>
            </a:r>
            <a:br>
              <a:rPr lang="en-US" altLang="en-US" b="1"/>
            </a:br>
            <a:endParaRPr lang="en-US" altLang="en-US" b="1"/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b="1"/>
              <a:t>why doesnt you come over four homemade ice cream said mr choi</a:t>
            </a:r>
          </a:p>
          <a:p>
            <a:pPr marL="609600" indent="-609600">
              <a:lnSpc>
                <a:spcPct val="90000"/>
              </a:lnSpc>
              <a:buFont typeface="Wingdings" panose="05000000000000000000" pitchFamily="2" charset="2"/>
              <a:buAutoNum type="arabicPeriod"/>
            </a:pPr>
            <a:r>
              <a:rPr lang="en-US" altLang="en-US" b="1"/>
              <a:t>miguel pablo and carlotta is going to mexico for christmas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>
            <a:extLst>
              <a:ext uri="{FF2B5EF4-FFF2-40B4-BE49-F238E27FC236}">
                <a16:creationId xmlns:a16="http://schemas.microsoft.com/office/drawing/2014/main" id="{C867027F-5729-C277-74DD-F8419C6D97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This powerpoint was kindly donated to 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www.worldofteaching.com</a:t>
            </a:r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GB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http://www.worldofteaching.com</a:t>
            </a:r>
            <a:r>
              <a:rPr lang="en-GB" altLang="en-US" sz="2400">
                <a:latin typeface="Arial" panose="020B0604020202020204" pitchFamily="34" charset="0"/>
                <a:cs typeface="Arial" panose="020B0604020202020204" pitchFamily="34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 alt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12</TotalTime>
  <Words>257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Tahoma</vt:lpstr>
      <vt:lpstr>Wingdings</vt:lpstr>
      <vt:lpstr>Textured</vt:lpstr>
      <vt:lpstr>DOL-5-14-07</vt:lpstr>
      <vt:lpstr>DOL-5/15/07</vt:lpstr>
      <vt:lpstr>DOL-5/16/07</vt:lpstr>
      <vt:lpstr>DOL-5/17/07</vt:lpstr>
      <vt:lpstr>DOL-5/18/07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DOL-5-14-07</dc:title>
  <dc:creator> </dc:creator>
  <cp:lastModifiedBy>Nayan GRIFFITHS</cp:lastModifiedBy>
  <cp:revision>2</cp:revision>
  <dcterms:created xsi:type="dcterms:W3CDTF">2007-05-05T17:32:57Z</dcterms:created>
  <dcterms:modified xsi:type="dcterms:W3CDTF">2023-03-21T13:36:05Z</dcterms:modified>
</cp:coreProperties>
</file>