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2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17.324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0,'0'0,"18"0,-18 0,18 0,-18 0,19 0,-19 0,36 0,-36 0,18 0,-18 0,18 0,0 0,-18 0,18 0,-18 0,19 0,-1 0,0 0,0 0,0 0,18 0,-17 0,17 0,-18 0,0 0,-18 0,18 0,19 0,-19 0,0 0,-18 0,18 0,36 0,-35 0,-19 0,18 0,0 0,-18 0,18 0,-18 0,18 0,-18 0,18 0,0 0,1 0,-19 0,36 0,-18 0,0 0,0 0,-18 0,18 0,1 0,-19 0,18 0,-18 0,18 0,0 0,0 0,-18 0,18 0,-18 0,18 0,1 0,-1 0,-18 0,18 0,-18 0,0 0,18 0</inkml:trace>
  <inkml:trace contextRef="#ctx0" brushRef="#br0" timeOffset="2473">73 218,'0'0,"18"0,0 0,-18 0,18 0,0 0,-18 0,18 0,1 0,-1 0,0 0,-18 0,18 0,0 0,0 0,0 0,-18 0,19 0,-1 0,0 0,-18 0,18 0,-18 0,36 0,-18 0,1 0,-1 0,0 0,0 0,0 0,-18 0,18 0,0 0,1 0,-19 0,18 0,-18 0,18 0,0 0,0 0,-18 0,18 0,0 0,-18 0,19 0,-1 0,-18 0,18 0,0 0,-18 0,18 0,-18 0,18 0,0 0,1 0,17 0,-36 0,18 0,-18 0,18 0,0 0,0 0,-18 0,19 0,-19 0,18 0,-18 0</inkml:trace>
  <inkml:trace contextRef="#ctx0" brushRef="#br0" timeOffset="4826">145 454,'18'0,"-18"0,19 0,-19 0,18 0,0 0,0 0,-18 0,36 0,-18 0,-18 0,37 0,-19 0,0 0,0 0,-18 0,18 0,-18 0,18 0,1-18,-19 18,18 0,0 0,0-19,0 19,18 0,1 0,-37 0,36 0,-36 0,18 0,-18 0,18 0,19 0,-37 0,18 0,0 0,0 0,-18 0,18 0,-18 0,18 0,0 0,-18 0,19 0,-1 0,0 0,0 0,0 0,0 0,-18 0,18 0,-18 0,19 0,-19 0,18 0,0 0,-18 0,18 0,-18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34.7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0 127,'0'0,"18"0,18 0,-36 0,18 0,-18 0,18 0,37 0,-19 0,0 0,-17 0,-1 0,18 0,-36 0,18 0,-18 0,36 0,1 0,17 0,-18 0,1 0,-1 0,-18 0,0 0,-18 0</inkml:trace>
  <inkml:trace contextRef="#ctx0" brushRef="#br0" timeOffset="1242">36 344,'18'0,"0"0,0 0,19 0,-1 0,-18 0,0 0,19 0,-1 0,-18 0,-18 0,18 0,0-18,-18 18,18-18,1 18,17-18,-18 18,18-18,1 0,-37 18,36-18,-36 18,18 0,-18 0,18 0,-18-19,36 19,-17 0,-19 0,18 0,0 0,-18 0,18 0</inkml:trace>
  <inkml:trace contextRef="#ctx0" brushRef="#br0" timeOffset="2433">145 617,'0'-19,"18"19,-18-18,0 18,18 0,0 0,19-18,-37 18,36 0,-36 0,18 0,0 0,0 0,0 0,-18 0,19 0,-19 0,18 0,0 0,0 0,-18 0,36 0,-18 0,1 0,-1 0,0 0,0-18,0 18,-18 0,18-18,-18 18,18 0,1 0,-19 0</inkml:trace>
  <inkml:trace contextRef="#ctx0" brushRef="#br0" timeOffset="3605">1034 0,'-18'0,"18"0</inkml:trace>
  <inkml:trace contextRef="#ctx0" brushRef="#br0" timeOffset="4306">1397 163,'18'0,"0"0,18 0,-18-18,19 18,-19 0,0 0,18-18,19 18,-19 0,-18 0,0 0,0-18,-18 18,37 0,-55 18,-19 0</inkml:trace>
  <inkml:trace contextRef="#ctx0" brushRef="#br0" timeOffset="4927">1524 217,'0'19,"18"-19,36 0,-36 18,1-18,-1 0,0 18,0-18,0 0,0 0,0 0,1 0,-1 0,0 0,-18-18,18 18,-18 0,18 0,0 0</inkml:trace>
  <inkml:trace contextRef="#ctx0" brushRef="#br0" timeOffset="5828">1596 435,'37'0,"-19"0,36 0,-18 0,-17 0,17 0,0 0,0 0,19 0,-19 18,0-18,-17 0,-1 0,-18 0,18 0,-18 0,18 0,0 0,-18 0,18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41.73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0,'0'0,"18"18,18 1,-36-1,18-18,-18 18,19-18,-19 18,0 18,0-36,0 37,0-19,0 0,0-18,0 18,0-18,-19 18,1-18,18 18,0 0,-18-18,18 19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44.399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0,'18'0,"1"37,-1-19,-18 0,0 0,0-18,0 18,0-18,0 18,0 1,0-1,0 0,0 0,0 0,0 18,0-36,0 37,0-19,0-18,0 18,0-18,0 36,0-18,0 1,0-1,-18-18,18 18,0 0,-19-18,1 0,18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54.443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18.90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18 18,'18'0,"-18"0,36 0,-17 0,17 0,-36 0,18 0,-18 0,18 0,0 0,0 18,19-18,-19 0,0 0,18 0,-36-18,0 0,0 18</inkml:trace>
  <inkml:trace contextRef="#ctx0" brushRef="#br0" timeOffset="802">0 181,'18'0,"-18"0,18 0,0 0,0 0,-18 0,19 0,-1 0,0 0,-18 0,18 0,-18 0,36 0,-36 0,18 0,-18 0,19 0,-1 0,0 0,-18-18,18 18,0 0,0 0,-18 0</inkml:trace>
  <inkml:trace contextRef="#ctx0" brushRef="#br0" timeOffset="1573">36 290,'0'0,"18"0,0 0,19 0,-1 0,-18 0,37 0,-55 0,18 0,-18 0,18 0,0 0,0 0,-18 0,18 0,-18 0,18 0,-18 0,19 0,-1 0,-18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12.33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0 115,'0'0,"18"0,-18 0,19 0,17-37,-18 19,0 18,18-18,-36 18,19-18,-1 18,-18 0,18 0,18 0,-18-18,0 18,1 0,-1 0,18 0,-18 0,18 0,-36 0,19 0,-1 0,-18 0,18 0,0 0,18 0,1 0,-37 0,18 0,-18 0,36 0,0 0,-36 0,18 0,-18 0,19 0</inkml:trace>
  <inkml:trace contextRef="#ctx0" brushRef="#br0" timeOffset="1542">145 260,'0'0,"19"0,-1-18,0 18,18 0,-18 0,19 0,-19 0,0 0,18 0,-18 0,0-18,19-1,53 1,-53 0,-1-18,18 0,-17 17,-1 1,-18 0,0 0,0 18,-18-18</inkml:trace>
  <inkml:trace contextRef="#ctx0" brushRef="#br0" timeOffset="2383">291 405,'18'18,"36"-18,1 0,-1 0,-18 0,1-18,17-18,0 18,-17 18,-1-37,-18 37,0 0,0-18,1 18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33.51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363 0,'18'0,"37"18,-37 0,0 0,18-18,-18 0,0 0,19 0,-19 0,0 0,36 0,1 0,-1 0,37 0,18 0,0 18,0-18,-1 0,-35 18,-37-18,19 0,-19 0,-36 0,18 0,0 0,0 0,19 0,-1 0,37 0,-19 0,-18-18,-18 18,19 0,-19 0,18-18,0 18,1 0,35 0,37 0,-18 0,18 0,-37 0,-17 0,-37 0,0 0,0 0,0 18,19 0,-1-18,0 18,0 1,1-1,17 0,-36-18,-18 0,18 0,1 0,-19 0,18 0,-18 0,18 0,0 0,0 0,-18 0</inkml:trace>
  <inkml:trace contextRef="#ctx0" brushRef="#br0" timeOffset="7231">327 453,'0'36,"0"-17,0-19,0 18,0-18,0 18,-18-18,18 18,0 0,-37 0,19 37,0-37,0 0,0 36,18-35,-18-1,-1 18,1 0,18-18,0 1,-18-1,0 0,0 18,18-36,0 36,-18 1,18-19,0 18,0 0,-18 1,18-19,0 0,0-18,0 18,0-18,0 18,-19-18,19-36</inkml:trace>
  <inkml:trace contextRef="#ctx0" brushRef="#br0" timeOffset="8052">0 834,'0'18,"0"-18,0 18,0-18,0 19,18-1,-18 0,37 0,-1 0,0 18,-18-36,19 0,-19 0,0 0,0 0,0 0,0 0,19-18,-1 18,-18-18,18 18,-18-18,-18 18,19-18,-1 0,-18 18,18-18,-18-1,18 1,0 0,0 18,0-36,1 36,-19-36,18 36,-18-19,18 19,0-36,-18 36,0-36,18 36,-18-18,0 0,0 18,0-19,0 38,-18 35,18-54,-18 36,0-36,18 18,0 19,-18-37,18 36,-19 0,19-18,-18-18,18 19,-18-1,18 0,-18 18,0-18,18 0,-18 37,18-37,0 0,-18 0,18 0,0 1,18-19,0-37,0 19,-18-18,36 0,-18 17,-18-17,19 36,-19-18,0 18,0-18,0 18,18-18,-18 18,18 0,-18 0,18-18,-18 18,18 0,0 0,19 0,-37-19,18 19,-18 0,18 0,-18 37,18-19,0-18,-18 18,0 0,0-18,0 0,0 0,18 0,-18 0,0 0,18 0,-18 0,19 0,-19 0,18 0,-18 0,36 0,-18 0,0 0,0 0,19 0,-1 18,-18-18,18 0,-17 0,-1 0,0 0,-18-18,18 18,0-18,-18 0,0 18,0-18,0 0,0 18,0-19,0 1,0 0,0 0,0 0,0 0,0 0,0 18,0-19,0 1,-18 18,0 0,0 18,0 1,18-1,0-18,0 18,0-18,0 36,-19-36,19 18,0-18,0 18,0 1,0-1,0 0,0 0,0 0,0 0,0 19,0-19,0-18,0 18,0-18,0 18,19-18,-1 18,-18-18,0 0,0 0,18 0,0 0,-18 0,18 0,0 0,-18 0,18 0,-18-18,19 0,-19 0,0 18,0-18,0-1,0-17</inkml:trace>
  <inkml:trace contextRef="#ctx0" brushRef="#br0" timeOffset="10796">1633 435,'0'0,"0"18,0 0,-18-18,18 0,-18 18,0 1,18-1,-19 0,19-18,-18 36,0-36,18 18,-18 0,0-18,18 37,-18-19,0 0,18 0,-19 0,1 19,18-37,0 18,0-18,-18 18,0 0,18 0,-18-18,18 18,-18-18,0 18,18 1,0-19,-19 18,19-18,0 18,0-18,-18 0,18 0,-18 18,18-18,0 18,-18-18,18 18,-18-18,18 18,-18 1,18-19,0 18,-18-18,18 18,-19-18,19 18,0 0,-18-18,18 0,0 18,-18-18,18 18,-18 1,18-1,-18-18,18 18,0-18,-18 0,18 0,-18 0,18 0,-19 18,19-18,-18 18,0 0,18 0,-18-18,18 19,0-19,-18 0,18 0,-18 18,0 0,18-18,-19 18,19-36,0-18,19 17,-19-17,0 18,0 0</inkml:trace>
  <inkml:trace contextRef="#ctx0" brushRef="#br0" timeOffset="13189">1760 616,'-18'19,"18"-1,-36 18,36 0,-19-18,19 19,-18-19,18 36,0-36,-18 1,18 17,0 0,0-18,0 0,-18 19,18-1,0-36,0 18,0 18,0-17,0-1,0 18,0-18,0-18,0-18</inkml:trace>
  <inkml:trace contextRef="#ctx0" brushRef="#br0" timeOffset="13870">1506 979,'36'18,"-18"1,37-1,-19 0,-18 0,91 36,-54-17,-1-19,-18 0,19-18,-55 0,18 0,-18 0,36 0,-18 0,-18 0,18 0,1-18,-1 0,-18 18,36-37,-18 1,18 18,-17 0,-1-18,-18 17,0 1,18 0,-18-18,0 0,0 17,0 1,0-36,0 36,0 0,0-19,0 19,0 18,0-18,0 0,-55 54,19 0,18-17,18 17,0 18,-18-17,18-19,0 18,0 0,-18-18,18 1,0-1,0 18,0-18,-18 37,18-37,0 18,0 0,0-18,0 19,0-19,0 18,0-18,0-18,0-54,18 18,-18 17,0 1,0 0,0 0,0 0,0 0,0 18,0-18,0-1,0 1,0 18,0-18,0 18,0-18,0 0,0 18,18-18,0 18,-18 0,18 0,0 0,0 0,19 18,-37 0,0-18,18 18,-18-18,18 18,-18-18,18 18,-18-18,0 19,18-19,-18 18,37 0,-19 0,0 0,-18-18,0 18,18-18,18 18,1 1,-19-1,0-18,-18 0,36 0,-36 0,18 0,-18 0,18 0,-18 0,19-18,-1-1,-18 19,18-18,-18 18,18-36,0 36,-18-18,0 18,0-18,0 0,0 18,0-19,0 19,0-18,0 18,-36 0,18 18,0 1,-1-1,1 18,18 0,0 1,0-1,0-18,0 0,0 0,0 0,0 1,18-19,1 36,17-36,-18 18,0 18,18-18,-17 1,-1-19,0 18,0-55,-18 1,18 18,-18-18,0 18,0-1,0 1,0 18,0-36,0 36,0-18,0 0,0 0,0 18,-18-19,18 19,-18-18,0 18,18 0,0 0,18-18,-18 18,18 0,0 0,18-18,1 0,-1 0,-18 18,0-18,19-1,-1 1,-18 0,0 18,0-36,-18 18,18 0,-18 18,0-19,19 19,-19 19,0-19,0 18,0 0,0 0,0 0,0 18,0-17,0 17,0 0,0-18,-37 0,37 19,-18-19,0 0,18 0,-18 0,18-18,-18 18,0-18,18 19,-19-19,19 18,-18-18,18-18,0-1,0 1,0 18,0-18,0 0,18 18,-18 0,37 0,-19 0,0 0,0 0,-18 0,18 0,19 0,-37 0,36 0,-18 0,36-18,-54 0,37 18,-19-18,0-1,-18 19,0-18,18 18,-18-18,18 18,-18-18,18 0,1 0,-19 18,0-37,0 19,0 0,0-18,0 18,0 18,0-37,0 37,0-18,-19 18,1 0,18 18,-18-18,18 19,-18-19,18 18,0-18,-18 36,18 0,0-18,0 19,0-19,-18 0,18 0,0 0,0 0,0-18,0 0,18 19,-18-19,0 18,18-18,0 0,0 0,0 0,19 0,-19 0,0 0,0-18,-18 18,36-19,-36 1,19 18,-1-18,0 0,-18 0,18 18,-18-18,36 0,-36 18,0-19,18 19,-18 0,19-18,-19 18,0-18,0 18,18 0,-18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22.35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290 2,'0'0,"18"0,-18 0,18 0,0 0,-18 0,0 0,19 19,-19-19,0 18,0 0,0 0,0-18,0 18,0-18,0 36,0-36,0 19,-19-19,19 18,-18 0,18 0,0-18,-18 18,18-18,0 18,0-18,-18 18,18 1,0-19,0 18,-18-18,18 18,-18-18,18 0,-18 0,-1 18,-17-18,36 18,-18-18,18 0,-36 0,36 0,-18 0,-1 0,19 0,-18 0,18 0,-18 0,0 0,0 0,18 0,0 18,-18-18,18 0</inkml:trace>
  <inkml:trace contextRef="#ctx0" brushRef="#br0" timeOffset="1382">617 256,'0'0,"18"0,18 19,73-1,-55 0,-17-18,-1 0,0 0,0 0,-17 0,35 18,-18-18,19 0,-55 0,18 0,-18 0,18 0</inkml:trace>
  <inkml:trace contextRef="#ctx0" brushRef="#br0" timeOffset="2414">671 456,'18'0,"-18"0,18 0,0 0,1 0,-1 0,-18 0,18 0,0 0,-18 0,18 0,0 0,-18 0,37 0,-37 0,18 0,0 0,0 0,-18 0,18 0,0 0,19 0,-37 0,36 0,-36 0,18 0</inkml:trace>
  <inkml:trace contextRef="#ctx0" brushRef="#br0" timeOffset="3335">744 529,'-19'18,"19"0,-18-18,18 0,-18 18,18 18,36-36,-17 0,-1 0,0 0,-18 0,18 0,-18 0,36 0,-18 0,1 0,-1 0,0 0,0 0,0 0,-18-18,36 18,-17 0,-19 0,18 0,0-18,0 18,-18-18,18 18,0 0,-18 0,18-18,-18 18,19 0,-19 0,18 0,0 0,-18-18,0-1,0 19,0-18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28.50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0 145,'18'0,"55"0,-55 0,18 0,-18-18,19 18,-37 0,36-36,0 36,-18-37,0 37,-18-18,0 0,0 18,0-18,0 18</inkml:trace>
  <inkml:trace contextRef="#ctx0" brushRef="#br0" timeOffset="1022">36 345,'0'0,"18"0,1 0,-19 0,18 0,0 0,0 0,0 0,18 0,1 0,-1-19,0-17,-18 36,1-36,-1 0,0 17,-18-17,0 18,0 18,18 0</inkml:trace>
  <inkml:trace contextRef="#ctx0" brushRef="#br0" timeOffset="1963">163 490,'18'0,"1"0,-1 0,0-18,0-1,18 1,1 0,-37 0,54 0,-18 0,1 18,-19-18,0 18,0-19,-18 19,18 0,-18-18,0 18,18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2:54.01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163 8,'18'0,"-18"0,18 0,1 0,35 18,-36-18,18 0,-36 0,19 0,-19 0,36 0,18 0,-54 0,18 0,1 0,-1 0,36 0,-18 0,1 0,-19 0,18 0,0 0,-17 0,-19 0,18 0,0 0,18-18,0 18,1 0,-1 0,37 0,17 0,55 0,19 18,-37 1,-37-19,19 0,-36 0,-1 0,-17 0,-1 0,-36 0,19 0,-19 0,0 0,0 0,18 0,19 0,-1 0,19 0,-1 0,-35 0,-19 0,18 0,-36 0,18 0,-18 0,18 0,19 0,-19 0,0 0,0 0,-18 0,18 0,0 0,-18 0,19-19,17 19,0 0,19 0,-19 0,-18 0,0 0,0 0,0 0,19 0</inkml:trace>
  <inkml:trace contextRef="#ctx0" brushRef="#br0" timeOffset="2423">290 426,'0'18,"0"18,-18-18,0 18,0 19,18-19,-18 19,-1-37,1 36,18-18,0 1,-18-1,18-18,-18 18,18 19,-18-37,0 18,18 1,-18-1,18 0,0-36,-19 36,19-36</inkml:trace>
  <inkml:trace contextRef="#ctx0" brushRef="#br0" timeOffset="3014">0 879,'0'0,"18"0,36 0,1 0,-1 18,1-18,17 0,73 0,55-36,18 36,-73-36,0 36,-54-18,-19 18,-54-19,-36 1,0 18,-73-36,55 18,18 18</inkml:trace>
  <inkml:trace contextRef="#ctx0" brushRef="#br0" timeOffset="4116">599 534,'-19'19,"19"17,0-18,0 0,0 18,0-36,0 19,0 17,0-18,0-18,0 18,0 0,-18 0,18-18,0 37,0-1,0-18,-18 37,18-1,-18 0,18-17,0-1,0 0,-18 1,18-19,0 0,0-18,-18 0,18 0,-18 18,18 0,0-18,0 18,-19 0,19 1,0-19,0 18,0-55,0 19,37 0,-37 0,18 0,-18-18,0-1,36-17,-18 18,0-1,-18-17,0 36,37 0,-37-19,0 37,0-18,18 18,-18-18,18 18,18 0,-36-18,18 18,-18 0,19 0,-19 0,18 0,0 0,0 0,0 0,0 0,-18 18,0 18,0 37,0-55,0 0,0 0,0 0,0-18,0 37,0-37,0 18,0 18,0 0,0-36,0 19,0-1</inkml:trace>
  <inkml:trace contextRef="#ctx0" brushRef="#br0" timeOffset="5558">998 970,'0'0,"0"18,0-18,0 18,18 0,-18-18,18 18,36-18,-17 0,17 0,19 0,-19-18,-18-18,1 18,-19-18,-18-1,0 19,0 0,0-18,-36 18,36-1,-19 19,1 0,0 0,-18 0,36 0,-36 0,17 0,19 19,0-1,-18-18,18 18,-18 0,18-18,-18 18,18 0,0 0,0 1,0 17,0-18,0 18,0 19,18-37,-18 18,0-18,18 19,0-19,-18 0,19-18,-1 18,0-18,-18 0,18 0,0 0,-18 0,18 0,0 0,-18 0,19 0</inkml:trace>
  <inkml:trace contextRef="#ctx0" brushRef="#br0" timeOffset="6489">1578 934,'0'0,"18"0,1 18,-1 0,18 0,-18 0,18 0,-36 0,19 1,-1-19,18 36,0-18,-18 0,1-18,-1 0,0 0,-18 0,18 0,0 0,-18 0,18 0,-18 0,0 0</inkml:trace>
  <inkml:trace contextRef="#ctx0" brushRef="#br0" timeOffset="7000">2050 915,'0'19,"0"-1,0 0,0 0,0 0,-18 0,18 0,-18 1,0 17,18-18,-19 18,19-18,-36 37,18-19,18-36,-36 36,36-36,0 19,-18-1,18 0,-19 0,19-18,-18 36,0 1,0-19,18 0,0-18,0-18,0 0</inkml:trace>
  <inkml:trace contextRef="#ctx0" brushRef="#br0" timeOffset="8021">2104 335,'0'0,"19"0,17 0,-18 0,0 18,-18-18,18 18,-18 0,18-18,-18 18,0 1,0-1,0-18,0 18,0 0,0 0,0-18,0 18,0-18,0 18,0-18,0 19,0-19,0 18</inkml:trace>
  <inkml:trace contextRef="#ctx0" brushRef="#br0" timeOffset="9183">2522 879,'0'0,"0"18,0 19,0-19,0-18,0-18,-18-1,-1-17,19 0,-18 36,18-36,0 17,-18-17,18 18,0 0,0-18,0 17,0 1,18 0,-18 18,18 0,19-18,-1 18,18 0,-35 0,17 0,-18 0,0 0</inkml:trace>
  <inkml:trace contextRef="#ctx0" brushRef="#br0" timeOffset="10054">2776 843,'36'0,"18"0,-17 0,-19 0,18 0,-36 0,18 0,-18-18,0-19,0 19,0 18,0-18,-18 0,18 18,-18 0,0 0,0 0,18 18,0-18,0 18,0-18,0 18,-18-18,18 19,0-1,0-18,0 18,0 0,0 0,0 0,0-18,0 37,0-19,0-18,0 18,0 0,0-18,0 0,0 0,0 0,18 0,0 18,0 0,0 0,0-18,19 37,17-19,-36-18,0 0,-18 0,18 0,-18 0,19 0,-1 0,0-18,0 18,-18 0,0-18,0 18,18 0,-18-19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30.122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109 0,'18'0,"-18"0,18 0,0 18,0-18,-18 0,18 0,-18 19,18-19,-18 18,0-18,0 0,0 18,0-18,0 18,19 0,-19 0,0-18,0 18,0-18,0 19,0-19,0 18,0 0,0-18,0 18,0-18,0 0,0 0,0 18,0 0,0-18,0 37,0-37,0 18,0-18,0 0,0 18,0-18,0 18,-19-18,19 18,-18-18,18 18,-18 0,0-18,18 19,-18-19,0 0,18 18,-18-18,18 0,0 0,-19 0,1 0,0 18,18-18,-36 18,36-18,-18 0,18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06.00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79,'0'-36,"0"36,0-19,0 19,18 0,0-18,-18 18,19 0,-1 0,-18 0,18 0,-18 0,36 0,-18 0,0 0,1 0,35 18,-36-18,0 0,19 19,-19-19,0 18,-18 0,0-18,0 18,0-18,0 18,0-18,0 18,0 0,0-18,0 19,0-19,0 18,0 0,0 0,0 18,0 1,0-19,18 18,0 0,-18-18,0 1,0 17,0-36,0 18,0-18,0 18,0 0,0 0,0-18,0 37,0-19,-18 0,0 18,18-36,0 18,0 1,-18-19,0 18,18 0,-19-18,1 0,0 0,18 0,-18 0,18 0,-18 0,0 0,0 0,18 0,-19 18,19-18,0 18,0-18,0 18,0 0,0 1,0-1,0 0,0-18,0 18,0-18,0 0,0 0,0 18,0-18,0 0,0 18</inkml:trace>
  <inkml:trace contextRef="#ctx0" brushRef="#br0" timeOffset="1602">218 1331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20.69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36,'0'0,"19"0,17-18,-18 18,0 0,18-18,-17 18,17 0,-36 0,36 0,-36 0,18 0</inkml:trace>
  <inkml:trace contextRef="#ctx0" brushRef="#br0" timeOffset="1162">19 217,'18'0,"36"0,1 0,-19 0,-18-18,0 18,0 0,-18-18,18 18,1 0,-1 0,18 0,-36 0</inkml:trace>
  <inkml:trace contextRef="#ctx0" brushRef="#br0" timeOffset="2003">55 381,'18'0,"0"0,55 0,-55 0,18 0,-18 0,0 0,1 0,17-19,-18 19,-18 0,18-18,0 18,-18 0,18 0,-18 0,19 0,-19-18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27.55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75 169,'36'0,"-18"-19,0 19,-18 0,18 0,-18 0,19 0,-19 0,54 0,-36 0,37 0,-37 0,0 19,18-19,-36 0,18 0,19 0,-37 0,18 0,18 0,55 0,-55 0,-18-19,0 19</inkml:trace>
  <inkml:trace contextRef="#ctx0" brushRef="#br0" timeOffset="1022">93 277,'18'0,"-18"0,36 0,-18 0,1 0,-1 0,0 0,18 0,-18 0,0 0,19 0,-19 0,18 0,0 0,1 0,-37 0,36 0,-18 0,-18 0,18 0,0 0,1 0,-1 0,0 0,18 0,-18 0,0 0,19 0,-19 0,18 0,-36 0,18 0,-18 0,18 0,1 0</inkml:trace>
  <inkml:trace contextRef="#ctx0" brushRef="#br0" timeOffset="2273">20 42,'-18'0,"18"18,0-18,0 18,0-18,18 0,0 0,1 0,-1 0,18 0,-18 0,18 0,-17 0,35 0,-36 0,-18 0,36 0,-36-18,19 18,35-18,-18 18,-18-19,1 19,-1 0,0 0,0 0,-18-18,18 18,-18 0,36 0,-36 0,19 0,-19 0,18 0,-18 0,36 0,-36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6.30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0,'18'0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9.06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11,'18'0,"0"0,-18 0,18 0,-18 0,18 0,-18 0,18 0,1 0,-1 0,18 0,-36 0,36 0,-18 0,1 0,-1 0,-18 0,18 0,-18 0,0 0,18 0,-18 0,36 0,1 18,-19 0,0-18,36 37,-17-37,-37 18,18 0,0-18</inkml:trace>
  <inkml:trace contextRef="#ctx0" brushRef="#br0" timeOffset="882">145 211,'18'0,"36"0,-17 18,-19-18,18 0,-18 0,-18 0,18 0,1 0,17 0,-36 0,18 0,-18 0,18 0,18 0,-36 0,19 0,-19 0,18 0</inkml:trace>
  <inkml:trace contextRef="#ctx0" brushRef="#br0" timeOffset="1563">236 392,'-19'0,"19"0,19 0,-1 0,-18 0,18 0,0 0,-18 0,18 0,0 0,0 0,19 0,-1 0,-36 0,18 0,-18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03.77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56 1343,'18'0,"18"0,0 0,19 0,17 0,1 0,18 0,-1 0,1 0,36 0,-36 0,18 0,-37 0,-17 0,-19 0,0 0,19 0,-1 0,1 0,17 18,37-18,-55 0,1 18,17-18,-35 0,17 0,-18 0,1 0,-37 0,18 0,0 0,0 0</inkml:trace>
  <inkml:trace contextRef="#ctx0" brushRef="#br0" timeOffset="1763">19 327,'0'18,"0"-18,0 36,-18 1,18 17,0-18,0-17,0-1,0 0,0 0,0 0,18-18,-18 18,0-18,19 0,-19 0,18 0,18 0,0 0,-18 0,1 0,35 0,-36 0,0 0,0 0,1 0,-1 0,-18 0,18 0,-18-18,18 18,0 36,0-36,0 19,1-19,-1 0,0 0,0 0,18 0,-36-19,37 1,-37 0,0 0,18-18,-18-1,0 1,0-18,0 17,0 1,0 0,0 18,0 0,0-1,0 19,0-18,0 0,0 0,0 18,0-18,0 18</inkml:trace>
  <inkml:trace contextRef="#ctx0" brushRef="#br0" timeOffset="3185">872 254,'0'0,"36"19,-17-19,17 0,-36 0,0 0,18 0,-18 0,18 0,-18 0,18 0,0-37,1 37,-19-18,0 0,0 0,0 18,0-36,0 36,0-19,0 19,-19-18,1 0,-18-18,18 18,-18 0,17 18,1-19,0 19,0 0,18 0,-36 0,-1 19,37-19,-18 36,0-18,0 18,18 1,0-1,-18 0,0 0,18 1,0-1,0-18,0 18,0-17,0-1,18 18,0-18,18 0,1 0,-1 1,18 17,1-18,-1-18,-18 0,19 0,-37 0,0 0,0 0,-18 0,0 0,18 0,1-18,-1-18,18 36,-18-19,0 1</inkml:trace>
  <inkml:trace contextRef="#ctx0" brushRef="#br0" timeOffset="4477">1489 273,'0'18,"0"0,0 0,0 0,0 0,0 0,0 1,0-19,0 18,0 0,0-54,36-55,-18 36,1 19,-1 0,0 18,-18 0,0 18,0-19,18 19,-18-18,18 18,18 0,-36-18,19 18,-1 0,0 0,-18 0,18-18,18 18,1 0,-19 0,-18 0</inkml:trace>
  <inkml:trace contextRef="#ctx0" brushRef="#br0" timeOffset="5328">1797 345,'19'0,"-1"0,0 0,18 0,0 0,-36-18,37 18,-19-18,0 18,0 0,-18 0,0-18,0 0,18 18,-18-19,0 1,0 0,0-18,0 36,0-18,0 0,0 18,0-19,0 1,-18 18,0 0,0 0,18 0,-18 0,0 0,18 0,-19 0,19 18,-36 19,36-1,-18-18,0 0,18 19,0-19,-18 18,18-18,0-18,0 36,0-36,0 19,0-1,0 0,18-18,-18 18,18-18,0 0,0 0,0 0,-18 0,37 0,-37 0,54 0,19 18,-19 0,73 0,0 1,-54-1,-19-18,-36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18.26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19.04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55,'18'0,"0"0,-18 0,18 0,19 0,17 0,19 0,-19 0,1-18,-19 18,-18-18,18 18,1 0,-19-19,-18 19</inkml:trace>
  <inkml:trace contextRef="#ctx0" brushRef="#br0" timeOffset="571">181 327,'37'0,"-19"0,18-18,0 0,-17 0,17 18,-18 0,0 0,18-19,-36 19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20.16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0 145,'0'0,"0"-18,0 0</inkml:trace>
  <inkml:trace contextRef="#ctx0" brushRef="#br0" timeOffset="711">18 109,'0'-18,"55"18,-1-18,55 0,36 18,-36-19,0 19,-37-18,-35 0,-37 18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22.83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0,'18'0,"1"0,53 0,-36 0,55 0,54 18,37-18,35 18,1-18,-36 0,17 0,1 0,-55 0,-36 0,-19 0,-71 0,-1 0,0 0,-18 0,36 0,19 18,72 1,0-19,18 0,18 0,18 0,-108-19,-37 19,-36-18</inkml:trace>
  <inkml:trace contextRef="#ctx0" brushRef="#br0" timeOffset="1271">145 1089,'-18'18,"18"18,-36 73,36-55,-18 1,18-19,0-36,0 18,18-18,18-18,55 0,-37-18,37-1,-55 19,1-18,-19 0,0 17,-18 1,18 0,-18 0,0 36,0 0,0 0,0 1,0-1,0 0,0-18,0 18,18-36,0 0,19-19,-1 1,0-18,1-19,-19 37,0 0,0-1,0 1,0 18,-18 0,18 18,37 0,-19 0,-18 0,37-18,-19-19,-36 37,18-36,-18 36,0-18,0 0,0 0,-18-1,18 19,-18-18,0 18,0 0,18 18,-37 1,19 17,0 0,-18 37,18-1,18 19,-19-55,19-18,0 1,-18-1,18 0,55 0,-37-18,18 0,-36 0,36-36,-17 18,-1-1,18-17,-36 0,18 18,-18 0,18-1,-18 1,0 0,0 0,0 18,0-18,0 0,0 18,18 0,19 0,-19 0,0 0,-18 0,18 0,-18 0,36 0,-36 0,19 0,-19 0,18 0,-18 0,18 0,0 18,-18 18,0 19,-18-19,18 36,0 1,-18-37,18 19,0-19,0-18,0 0,0-18,18 0,18 0,-18 0,19-54,-1 36,0-37,0 37,1-18,35-19,-35 37,-1-18,36 0,-53-1,35 1,-36 0,0 18,-18-19,0 1,0 18,0 0,0 0,-18 18,0 0,0 18,0 18,18 0,-18 1,-1 17,1-18,0 19,0-1,18-17,-18-1,0-18,18 18,0-18,-18 1,18-19,0 18,0-18,0 18,18-18,-18 0,18 0,-18 0,18 0,-18 0,36-18,-36 0,55-19,-37 19,18-18,-18 18,-18 0,0-1,18 19,-18 0,19-18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34.558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0,'0'0,"18"18,0 0,-18-18,36 0,-36 0,18 0,-18 0,19 0,-1 0,-18 0,18 0,18 0,-36 0,18 0,-18 0,18 0,1 0,-1 0</inkml:trace>
  <inkml:trace contextRef="#ctx0" brushRef="#br0" timeOffset="1032">18 218,'0'0,"18"0,0 0,0 0,19 0,-1 18,0 0,0-18,1 36,17-18,-36-18,19 18,-19 1,0-19,0 0,-18 0,18 0</inkml:trace>
  <inkml:trace contextRef="#ctx0" brushRef="#br0" timeOffset="1973">72 453,'0'0,"18"19,19-19,-37 0,36 0,-36 0,18 0,-18 0,18 0,19 0,-37 0,36 0,-36 0,18 0,0 0,-18 0,36 0,-17 0,-19 0,18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4:28.06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32.29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0 130,'0'0,"54"-19,-18 19,37-36,-19 18,1 18,-1-18,-17 0,35 0,1 18,-37 0,-18 0,0 0,-18 0,18 0,-18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33.1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38,'0'0,"18"0,0-18,-18 18,19 0,-1 0,-18-18,0 18,18 0,-18 0,18 0,-18 0,36 0,1 0,17 0,0 0,1 0,-37 0,-18 0,18 0,0 0,0 0,1 0,-1 0,-18 0,18 0,-18 0,18 0,0 0,0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34.70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0,'18'0,"-18"0,37 0,-19 0,18 18,-18-18,0 0,0 0,-18 0,37 0,-37 0,18 0,18 0,-36 0,18 0,-18 0,18 0,1 0,-1 0,-18 0,18 0,-18 0,36 0,-18 0,0 0,-18 0,19 0,-19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39.34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41.0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0,'36'0,"18"18,-17 0,17-18,-36 0,0 0,0 0,-18 0,0 0,19 0,-19 0,18 0,-18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41.79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0,'0'0,"18"0,-18 0,0 0,19 0,-1 0,18 0,-18 0,0 0,-18 0,18 0,1 0,-19 0,18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42.69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0,'0'0,"18"0,19 0,-37 0,18 0,18 0,-36 0,18 0,-18 0,0 0,18 0,1 0,-1 0,0 0,-18 0,18 0,-18 0,18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44.34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49.60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39.646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0 346,'0'0,"18"18,0-18,18 19,-18-19,19 18,17 18,19-18,-19 0,55 0,-18 19,-37-37,1 0,-37 0,-18 0,18 0,0-18,0 18,-18-19,18 1,0 18,19-18,-19 0,0 0,18 18,-18-18,19-19,-1 37,0-18,-18 0,1 18,-19 0,18 0,18 0,-18-18,18 18,1 0,-19 0,-18 0,18 0,0 0,0-36,0-19,-18 37,0 0,0 0,0-18,0 17,0 1,0 0,0 18,0-18,-18 18,18-18,-18 0,0 18,-18-18,18 18,18 0,-19 0,1 0,18 0,-18 0,18 18,0 18,-18 18,18-17,0-1,0 0,0-18,0 19,18-19,0 0,0 0,1 0,17-18,0 0,0 0,-17 0,-1 0,0 0,0 0,0 0,37 0,-19 0,-18 0,0 0,-18-18,0 0,-18 18,0-18</inkml:trace>
  <inkml:trace contextRef="#ctx0" brushRef="#br0" timeOffset="1522">580 1235,'-18'0,"-18"18,-19-18,19 0,-36 0,-1 0,37 0,-19 0,1 0,18-18,-1 18,37 0,-18-18,18 18,0 0,18 0,19 18,35 0,1 19,-19-19,1-18,-1 0,37 18,-55-18,-18 0,0 0,0 0,-18-18,37 0,-1 18,0-18,-36-1,55 1,-1-18,-36 18,0-18,1-1,17-17,-36 36,36-19,-36 37,0-18,0 18,0-18,0 0,0-18,0 36,0-37,0 19,-18 0,0-36,18 36,-18-1,0-17,-1 18,19 0,-18 18,18 36,0 0,-18-17,0-1,18 0,-18 18,18-36,0 18,-18 19,18-19,0 0,0 18,0-36,0 18,0 0,0 1,0-1,0-18,0 18,0 0,0 0,0 0,0 0,0 1,0-19,0 18,0-18,0 18,0 0,18-18,-18 18,18-18,-18 0,18 0,0 0,-18 0,18 0,1 0,-1 0,18 18,-18 0,18 19,19-19,-19 0,-36 0,36-18,-36 18,0-18,19 0,-1-18,0 0,-18 18</inkml:trace>
  <inkml:trace contextRef="#ctx0" brushRef="#br0" timeOffset="22342">1760 1834,'0'18,"0"-18,18 18,18 0,-36-18,18 0,0 0,0 0,1 0,-1 0,-18 0,18-18,0 0,0 18,18-18,1 18,-1 0,0 0,-18 0,37 0,-19 0,19 0,-55 0,36 0,-36 0,18 0,-18 0,18 0,0 0,0 0,19 0,-19 0,18 0,0 0,-17 0,35 0,0 0,55 0,-36 0,-1 18,19 0,-18 0,-1 1,-17-1,-19-18,18 0,-17 0,-1 0,18 18,-17 0,35-18,-35 0,-1 0,0 0,0 0,1 0,-1 0,18 0,19 0,0 0,-19 0,37 0,-55 0,-18 0,0 0,0 0,-18 0,19 0,-1 0,0 0,36 0,-17 0,17 18,0-18,1 0,-37 18,18-18,-36 0,37 0,-37 0,18 0,-18 0</inkml:trace>
  <inkml:trace contextRef="#ctx0" brushRef="#br0" timeOffset="24144">1850 2360,'0'0,"-18"0,0 0,0 0,18 0,-18 0,18 0,-37 0,37 0,-18 0,0 0,0 0,-18 0,36 0,-18 0,18 0,-19 0,1 0,0 0,18 0,-18 0,18 0,-18 18,18-18,-18 18,0-18,18 0,0 19,-19-19,19 18,0-18,0 18,0-18,0 18,0 0,0-18,0 18,0-18,19 37,-19-37,18 18,-18-18,18 18,0-18,-18 18,18-18,-18 36,36-36,-17 18,-1 1,-18-1,36 0,-18 0,18 0,-17 0,-19-18,18 0,0 18,-18-18,0 19,0-19,0 0,-18 0,0 0,-19 18,19-18,0 0,-18 0,36 0,-18 0,18 0,-19 0,1 0,18 0,-18 0,0 0,0 0,18 0,-18 0,18 0,-18 0,18 0,-19 0,19 0</inkml:trace>
  <inkml:trace contextRef="#ctx0" brushRef="#br0" timeOffset="25656">2231 2687,'-18'0,"18"0,-18 0,18-18,-18 18,18-19,-18 19,0 0,18 0,-19-18,19 18,-18 0,18 0,-18 0,0 0,18 0,-18 0,18 0,-18 0,18 0,-18 18,18-18,-19 19,19-19,0 36,0-36,0 18,0 0,19-18,-19 36,18-36,18 19,-36-1,36 0,-18-18,1 0,-1 0,-18 0,0 0,18 0,-18-18,0 18,18-18,-18 18,0-19,0 19,18-18,-18 0,0 18,18 0,-18-18,18 18,1 0,-1 36,-18-18,18 1,0-1,-18-18,18 18,-18 0,18-18,0 0,-18 0,0 0</inkml:trace>
  <inkml:trace contextRef="#ctx0" brushRef="#br0" timeOffset="26898">2503 2723,'19'0,"-1"0,0 36,0-36,0 18,-18-18,18 37,-18-37,18 36,-18-18,19 0,-19 0,0-18,0 0,0 0,0 0</inkml:trace>
  <inkml:trace contextRef="#ctx0" brushRef="#br0" timeOffset="27689">2812 2269,'0'0,"0"19,0 17,0-18,0 0,0 18,0-36,0 19,0-1,0 0,0 0,0 0,0-18,0 36,0-17,0-1,0 0,0 0,0 0,0 18,0-17,0-1,0 0,0-18,0 36,0-36</inkml:trace>
  <inkml:trace contextRef="#ctx0" brushRef="#br0" timeOffset="28440">3048 2650,'18'19,"-18"-19,0 18,0-18,0 18,0 0,0 0,0-18,0 36,0-36,0 19,0-19,0 0,0 0</inkml:trace>
  <inkml:trace contextRef="#ctx0" brushRef="#br0" timeOffset="29091">3356 2705,'0'18,"18"-36,0 0,1-19,-19 1,18 18,0 0,-18 18,0-18,18 0,-18 18,18 0,-18 0,36 0,-36 0,19 0,-19 0,18 18,0-18,18 36,-36-18,36 0,-36 0,37 1,-37-1,0-18,0 18,18-18,-18 0,0 0,0 0,0 0,0 0,0 18,0-18,0 18,0 0</inkml:trace>
  <inkml:trace contextRef="#ctx0" brushRef="#br0" timeOffset="30133">3882 2560,'0'18,"0"36,0-54,0 37,-18-19,18 36,0-18,0-17,0 17,0-18,0 18,0-18,18 1,-18-19,18 36,1-36,-1 0,0 0,18 18,-18-18,0 0,1 0,-1-18,0 0,-18-37,0 19,0 0,0-19,0 19,0 18,0-18,0 17,0 19,0-18,0 0,0 0,0 18,0-18,0 18,0 18,18 36,0 1,0-19,0-18,1 19,-1 17,18 0,-18-17,18 17,-17 1,-1-1,0-18,0-18,-18 19,0-1,0 0,0 1,0-19,0 0,0 18,0-36,-18 18,18 0,-18-18,0 0,-19 0,1 0,-18-18,35 18,-17-18,18 0,-18 0,18 18,-1-18,19 0,-18 18,0-19,0 1,0 0,0 0,18 0,-18 0,18 18,0-37,0 37,0-36,0 18,18 0,18 0,-18-19,37 19,35 0,-35 18,17 0,1 0,-19 0,-17 0,-19 0,-18 0</inkml:trace>
  <inkml:trace contextRef="#ctx0" brushRef="#br0" timeOffset="45104">4753 3068,'0'0</inkml:trace>
  <inkml:trace contextRef="#ctx0" brushRef="#br0" timeOffset="45936">4826 3521,'0'-18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0.26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0.63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0,'0'0,"0"18,0-18,0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0.96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1.2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0,'18'0,"-18"0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1.4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8T20:03:51.70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47.938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1905 0</inkml:trace>
  <inkml:trace contextRef="#ctx0" brushRef="#br0" timeOffset="38946">0 2903</inkml:trace>
  <inkml:trace contextRef="#ctx0" brushRef="#br0" timeOffset="39947">1070 2921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7:55.478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472 1,'0'0,"-19"0,1 0,0 0,-36 0,36 0,-1 0,-17 0,0 0,-19 0,19 0,36 0,-18 0,0 0,0 0,18 0,-18 19,-19-19,37 0,-18 0,0 0,0 18</inkml:trace>
  <inkml:trace contextRef="#ctx0" brushRef="#br0" timeOffset="1442">508 183,'-18'0,"18"-18,-37 18,37 0,-18 0,0 0,0 0,18 0,-18 0,0 0,0 0,-1 0,19 0,-18 0,0 0,0 0,18 0,-18 0,18 0,-18 0,18 0,-37 0,37 0,-18 0,-18 0,36 0,-18 0,18 0,-18 0,0 0,18 0,-19 0,19 0,-18 0,18 0,-18 0,0 0,18 18</inkml:trace>
  <inkml:trace contextRef="#ctx0" brushRef="#br0" timeOffset="2634">526 328,'-18'0,"-18"0,17 0,-17 0,0 0,0-18,17 18,-17 0,18 0,18 0,-18 0,0 0,18 0,-18 0,-1 0,19 0,-18 0,18 18,-18-18,18 0,-18 0,0 0,0 0,18 0,-18 0,-1 0,1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14.366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22,'18'0,"36"0,-18 0,-17 0,17 0,0 0,0 0,-36 0,37-18,-37 18,18 0,0 0,0 0,0 0,0 0,1 0,17 18,-36-18,36 18,0 1,1-19,-1 18,-18-18</inkml:trace>
  <inkml:trace contextRef="#ctx0" brushRef="#br0" timeOffset="781">199 186,'0'18,"18"0,19-18,17 18,-18-18,1 0,17 18,-36 0,0-18,0 0,1 0,-1 0,-18 0,18 0,-18 0,18 0,-18 0,36-18,-18 18,1 0,-19 0,18 0,-18 0</inkml:trace>
  <inkml:trace contextRef="#ctx0" brushRef="#br0" timeOffset="1472">199 421,'18'0,"0"0,37 0,-37 0,18 0,1 0,-19 0,0 0,36 0,-17 0,-1 0,-18 0,0 0,0 0,-18 0,0-18,0 18,18 0,1 0,-19 0,36 0,-36 0,18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17.109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0,'0'0,"37"0,-37 0,18 0,-18 0,18 0,54 0,-35 36,17-17,-36-1,19 0,-19-18,0 18,18 0,-36-18,36 36,1-17,-19 17,18-36,-36 36,0-36,0 18,0-18,0 18,0 1,0-1,0 0,0 0,0 0,-18 0,18 0,-18 1,0-19,18 18,-18 0,18 0,-19 0,1-18,18 18,0 0,-18 1,0-19,18 18,-18 18,18-36,-36 36,36-36,-37 37,37-19,-18 0,18 0,-18-18,18 36,-18-36,18 18,-18 1,0-1,18 0,0-18,0 18,0-18,0 18</inkml:trace>
  <inkml:trace contextRef="#ctx0" brushRef="#br0" timeOffset="1122">164 1288</inkml:trace>
  <inkml:trace contextRef="#ctx0" brushRef="#br0" timeOffset="1723">581 1270,'0'0,"72"0,-35 0,17 0,-18 0,-17 0,-1 0,0 0,0 0,0 0,0 0,0 0,-18 0,19 0,-19 0,36 0,-36 0,36 0,-18 0,0 0,-18 0,-18 18,-18 0,18 19,0-37</inkml:trace>
  <inkml:trace contextRef="#ctx0" brushRef="#br0" timeOffset="2534">744 1488,'0'0,"36"0,-17 0,17 0,-18 0,0 0,18 0,-17 0,-1 0,0 0,-18 0,18 0,-18 0</inkml:trace>
  <inkml:trace contextRef="#ctx0" brushRef="#br0" timeOffset="3155">762 1633,'18'0,"1"0,-1 0,-18 0,18 0,0 0,0 0,18 0,1 0,-1 0,-18 0,18 0,1 0,-19 0,0 0,18 0,-36 0,18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00" units="cm"/>
          <inkml:channel name="Y" type="integer" max="1050" units="cm"/>
        </inkml:traceFormat>
        <inkml:channelProperties>
          <inkml:channelProperty channel="X" name="resolution" value="43" units="1/cm"/>
          <inkml:channelProperty channel="Y" name="resolution" value="43" units="1/cm"/>
        </inkml:channelProperties>
      </inkml:inkSource>
      <inkml:timestamp xml:id="ts0" timeString="2007-05-07T20:38:21.766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0,'0'0,"0"18,18-18,18 18,-18-18,-18 0,18 18,1-18,-19 18,18-18,-18 18,0-18,18 19,-18-1,18 18,0-18,-18 0,18 0,0 1,-18-19,19 18,-19-18,0 18,0-18,0 18,0 0,0-18,0 18,0-18,0 18,0-18,0 19,0-1,0-18,0 18,0-18,0 18,0-18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BBC2151-44B2-EB58-D8C7-BD65C42AF6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610A102-92FF-1A4E-9996-D36C47F83F2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784965E-BF42-E5B9-D794-4EE21B7C561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DF4387C3-E03C-9F7B-7246-4A69419BFD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76299DC9-570F-34AA-D976-33515D2C286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096696D3-59BF-CB98-50B9-041266BEEC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05F250-96DF-4DEC-9E0F-100F6FC224B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AE6EBBB-CF74-0F5B-96B3-B428ABD541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0236F-34E3-4CD3-AEC0-E2C07551BE6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F99E078-B05A-61BA-4EB9-0703C0AB30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443CF8B-0202-4C1C-1AA5-A72C5CB163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45CEBE-B5FE-B2AF-4F7E-0347DF2A69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A245CC-2FA1-4626-81A4-2610ACCEF8E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BF76E59-6A57-E6AF-81A7-C276CB7FC3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7932944-21B3-432D-0B96-7A1D820A4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97A62B0-6A99-CFC0-B363-339E7F6D69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3A308A-4441-433F-BA97-CACD57D3192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0F1EC0BE-3FEE-2AD0-362B-4FFD4FD54A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1C91396-A626-6BDF-F439-22A458C73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91CCD52-7A54-96E1-0970-B27CB71054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6C628B-9AED-4D48-9691-CA869891202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B84127C-AD05-911D-C794-4C5DD21EB9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45FFDD-DDD5-ADB9-D77B-68139FCFA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C4B209-EE15-E36D-ACD3-B6D7A11691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C34E7C-6831-46CF-808F-5076E3C2885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C583341F-79C6-879A-D3AF-047486A92B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879DEC9-4842-6062-BD91-2F0ED5494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2E91DC-ABBF-4118-AD2E-AD2E8C2EDB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B79B3-E88D-4C6E-AC35-5B192EE0ED5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401A20D-F1FF-9803-2433-7B5A8CE9B5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7434C7B-1736-1639-71F8-D7AC71E62F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9A7AFC8B-C509-3C5D-EE15-7541A53511BD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8195" name="Freeform 3">
              <a:extLst>
                <a:ext uri="{FF2B5EF4-FFF2-40B4-BE49-F238E27FC236}">
                  <a16:creationId xmlns:a16="http://schemas.microsoft.com/office/drawing/2014/main" id="{19E1BFAE-A5C2-85C6-ED98-F9534A2CB66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6" name="Freeform 4">
              <a:extLst>
                <a:ext uri="{FF2B5EF4-FFF2-40B4-BE49-F238E27FC236}">
                  <a16:creationId xmlns:a16="http://schemas.microsoft.com/office/drawing/2014/main" id="{3EB44D13-E93C-BBD0-E4F0-C2003561458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7" name="Freeform 5">
              <a:extLst>
                <a:ext uri="{FF2B5EF4-FFF2-40B4-BE49-F238E27FC236}">
                  <a16:creationId xmlns:a16="http://schemas.microsoft.com/office/drawing/2014/main" id="{39C09345-5AA1-87B3-3158-48A3BC7BED3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8" name="Freeform 6">
              <a:extLst>
                <a:ext uri="{FF2B5EF4-FFF2-40B4-BE49-F238E27FC236}">
                  <a16:creationId xmlns:a16="http://schemas.microsoft.com/office/drawing/2014/main" id="{D720F1C2-1445-A9EB-764E-CACAC8FCFE9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9" name="Freeform 7">
              <a:extLst>
                <a:ext uri="{FF2B5EF4-FFF2-40B4-BE49-F238E27FC236}">
                  <a16:creationId xmlns:a16="http://schemas.microsoft.com/office/drawing/2014/main" id="{BFC02790-58CB-B674-94CA-F80F4ADF644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0" name="Freeform 8">
              <a:extLst>
                <a:ext uri="{FF2B5EF4-FFF2-40B4-BE49-F238E27FC236}">
                  <a16:creationId xmlns:a16="http://schemas.microsoft.com/office/drawing/2014/main" id="{5CAC4DC7-8DC3-14F6-37A5-CC043099DFD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1" name="Rectangle 9">
            <a:extLst>
              <a:ext uri="{FF2B5EF4-FFF2-40B4-BE49-F238E27FC236}">
                <a16:creationId xmlns:a16="http://schemas.microsoft.com/office/drawing/2014/main" id="{747F3B3A-917B-8890-5CED-D6E2144D1B1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9FBC1083-3734-AB7F-BC3D-AD4421785798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7E405261-9282-1CBB-ADBD-E0F65275CE18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204" name="Rectangle 12">
            <a:extLst>
              <a:ext uri="{FF2B5EF4-FFF2-40B4-BE49-F238E27FC236}">
                <a16:creationId xmlns:a16="http://schemas.microsoft.com/office/drawing/2014/main" id="{4C554546-B4D9-FC9E-5E07-3C7CCEC4B1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6D5CEB6D-AEDE-2254-C008-7C32E54FEC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2EA6255-26B0-4C3F-AA34-DA79D72B89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5C82A-EAC0-4573-A49E-665F56CA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C0F9C-CD4F-C1A1-8500-120B726AC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C175B-7C2C-F6C6-A3D1-1A0955291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48206-DBC4-0179-1EC9-F188537C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1F63D-FFF3-3955-606F-DD45F888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8AA0B-1244-4571-9970-EA48F48C7B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07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2F2633-40F1-49F8-BD0A-3722074CA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F923A-013A-D49B-0280-441A6F589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D1DA7-353B-35FD-2FF6-3D99B693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F3EA9-C4C7-70F7-0185-524767D5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1D954-BE52-74E5-B47B-57CAAA5EA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7745A-F464-4008-88E5-C0F77B74EB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248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CCAC6-B2A0-B28B-F6E5-C6BD9AF90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EAAAD-F4C1-274E-2E90-E3734381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76346-9FFA-FBE6-FB39-E72B7183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70683-99B4-8620-8704-D41B02C5C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B3004-77EA-0D4F-62D6-7050B5AE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0D724-3C72-4C89-9FBB-B9BE58CF2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7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F8320-3963-73E8-D8A4-C1D7024AD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72EB7-09AC-1D79-663C-225BCC75B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840C0-D4EF-EE91-7697-3EE523BD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E85E4-451A-B78F-94A2-5D687C00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3622C-1583-D5BA-DAC2-56C65BED4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8A332-1FFF-4B90-9540-9F801D291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6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E3D45-2A78-2688-3ABC-27E732CA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FF036-0A5E-3F17-434E-21F8C93835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DBD10-8A5C-7B07-030C-47A8E505B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50D5E-0C2D-3281-DD5B-D44BEA12B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CCF95-1EC9-B612-8AD3-A7EC168B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A4DC9-541B-395F-0B67-1A4689B78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DC99E-2B02-40DF-84E4-282352F32C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11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A9B2-AC5C-D919-B416-007E5BD5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09851-750C-E5E1-9AF9-F36E56852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6B006C-780A-1932-6FBE-1EABEFA07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086843-E830-54B5-BC1D-260314391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7F16C6-3C80-4ECC-D846-6EA3FAF68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11F020-AAF0-DE4B-CC80-69A5FDA6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4DFAB-B81A-D1F7-4A6F-76804430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CE7C5B-3700-97A5-833B-A210801F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0F3D9-906B-4398-88A7-4DE70FD8C1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7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A1EC2-63BD-F2E5-1628-5C00BC4DD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BF381-13A2-7866-D8E7-C351CEA5E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70484-53E1-6715-F210-4580A477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46EE44-2E98-D116-0771-AD286330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B64E2-B999-4F06-A414-6E7CAC1A9C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934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EFB017-41C6-5A2F-1484-0A0E3A83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8B5F1B-13D2-3C63-E032-3846273B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4A0BF-757C-DEF5-300C-D73FE1CEE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8B848-84BA-4C61-9B84-02700AD1B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8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A31AB-A5FE-523B-55FD-05C73CE3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6AE73-D607-90FE-91F1-FF603B9DA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C44DF8-77B9-22DD-BEF8-D09008382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6BF88-DF72-1404-AAA9-2A4F5E04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E7AEF-86F0-8DB0-3E2D-203AA482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278B6-BAED-75C8-B83D-F4DFCEF4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D4D24-6C05-4AA6-9528-8ABF3C1BAC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27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85CC7-CFDE-F794-486B-D4961B5A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180811-AD67-6DA5-C954-570BE6EF7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AFBA8-1A38-159F-B545-DFE4E4EFE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06627-BE1C-9E3B-B4DC-173CAA3B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8FDD0-97FE-169C-80E1-30D7B745F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A8BB6-F56C-341A-C7AC-28673E84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8F8-3999-4A72-A967-8B2658CEA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7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4DBC3980-FBD4-7C71-FF97-D6D48513CF71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4E4F8D06-DF3A-E385-2767-CD32655E762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2" name="Freeform 4">
              <a:extLst>
                <a:ext uri="{FF2B5EF4-FFF2-40B4-BE49-F238E27FC236}">
                  <a16:creationId xmlns:a16="http://schemas.microsoft.com/office/drawing/2014/main" id="{49140805-D422-422F-2C57-AF6B371820A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3" name="Freeform 5">
              <a:extLst>
                <a:ext uri="{FF2B5EF4-FFF2-40B4-BE49-F238E27FC236}">
                  <a16:creationId xmlns:a16="http://schemas.microsoft.com/office/drawing/2014/main" id="{DFD04450-DD5E-0F86-5294-FD1E1813787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4" name="Freeform 6">
              <a:extLst>
                <a:ext uri="{FF2B5EF4-FFF2-40B4-BE49-F238E27FC236}">
                  <a16:creationId xmlns:a16="http://schemas.microsoft.com/office/drawing/2014/main" id="{F3359446-6D1B-F515-AB87-31AA37022B6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5" name="Freeform 7">
              <a:extLst>
                <a:ext uri="{FF2B5EF4-FFF2-40B4-BE49-F238E27FC236}">
                  <a16:creationId xmlns:a16="http://schemas.microsoft.com/office/drawing/2014/main" id="{48EBEAA0-32DB-FB02-FB1D-D0CE33C62A4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6" name="Freeform 8">
              <a:extLst>
                <a:ext uri="{FF2B5EF4-FFF2-40B4-BE49-F238E27FC236}">
                  <a16:creationId xmlns:a16="http://schemas.microsoft.com/office/drawing/2014/main" id="{6CD22B75-4E4E-9557-1617-2DB1815AD3A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7" name="Freeform 9">
              <a:extLst>
                <a:ext uri="{FF2B5EF4-FFF2-40B4-BE49-F238E27FC236}">
                  <a16:creationId xmlns:a16="http://schemas.microsoft.com/office/drawing/2014/main" id="{B6F3D069-75E7-A653-A973-F432B4F8552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8" name="Freeform 10">
              <a:extLst>
                <a:ext uri="{FF2B5EF4-FFF2-40B4-BE49-F238E27FC236}">
                  <a16:creationId xmlns:a16="http://schemas.microsoft.com/office/drawing/2014/main" id="{C84B38AD-417C-0FA8-EF9D-3EA819037FE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179" name="Rectangle 11">
            <a:extLst>
              <a:ext uri="{FF2B5EF4-FFF2-40B4-BE49-F238E27FC236}">
                <a16:creationId xmlns:a16="http://schemas.microsoft.com/office/drawing/2014/main" id="{1E5D3AD5-14CC-7DDB-371E-AB2E61368E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ACC330FE-309B-8E99-185D-EA8C2FAE1A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550C6F3F-7C41-1B82-E455-A54E69FDF4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CB601AF-4685-4397-AA20-9B6528B94FF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82" name="Rectangle 14">
            <a:extLst>
              <a:ext uri="{FF2B5EF4-FFF2-40B4-BE49-F238E27FC236}">
                <a16:creationId xmlns:a16="http://schemas.microsoft.com/office/drawing/2014/main" id="{9DEA66FC-9725-2DA5-CE0E-5C26DE53D11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83" name="Rectangle 15">
            <a:extLst>
              <a:ext uri="{FF2B5EF4-FFF2-40B4-BE49-F238E27FC236}">
                <a16:creationId xmlns:a16="http://schemas.microsoft.com/office/drawing/2014/main" id="{50959AEA-45DC-7D39-13D1-8EA275FCAA6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18" Type="http://schemas.openxmlformats.org/officeDocument/2006/relationships/image" Target="../media/image8.png"/><Relationship Id="rId26" Type="http://schemas.openxmlformats.org/officeDocument/2006/relationships/image" Target="../media/image12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24" Type="http://schemas.openxmlformats.org/officeDocument/2006/relationships/image" Target="../media/image11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3.png"/><Relationship Id="rId10" Type="http://schemas.openxmlformats.org/officeDocument/2006/relationships/image" Target="../media/image4.png"/><Relationship Id="rId19" Type="http://schemas.openxmlformats.org/officeDocument/2006/relationships/customXml" Target="../ink/ink9.xml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Relationship Id="rId22" Type="http://schemas.openxmlformats.org/officeDocument/2006/relationships/image" Target="../media/image10.png"/><Relationship Id="rId27" Type="http://schemas.openxmlformats.org/officeDocument/2006/relationships/customXml" Target="../ink/ink1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9.xml"/><Relationship Id="rId18" Type="http://schemas.openxmlformats.org/officeDocument/2006/relationships/image" Target="../media/image21.png"/><Relationship Id="rId26" Type="http://schemas.openxmlformats.org/officeDocument/2006/relationships/image" Target="../media/image25.png"/><Relationship Id="rId39" Type="http://schemas.openxmlformats.org/officeDocument/2006/relationships/image" Target="../media/image31.png"/><Relationship Id="rId21" Type="http://schemas.openxmlformats.org/officeDocument/2006/relationships/customXml" Target="../ink/ink23.xml"/><Relationship Id="rId34" Type="http://schemas.openxmlformats.org/officeDocument/2006/relationships/image" Target="../media/image29.png"/><Relationship Id="rId42" Type="http://schemas.openxmlformats.org/officeDocument/2006/relationships/customXml" Target="../ink/ink34.xml"/><Relationship Id="rId47" Type="http://schemas.openxmlformats.org/officeDocument/2006/relationships/customXml" Target="../ink/ink37.xml"/><Relationship Id="rId50" Type="http://schemas.openxmlformats.org/officeDocument/2006/relationships/customXml" Target="../ink/ink39.xml"/><Relationship Id="rId55" Type="http://schemas.openxmlformats.org/officeDocument/2006/relationships/customXml" Target="../ink/ink43.xml"/><Relationship Id="rId7" Type="http://schemas.openxmlformats.org/officeDocument/2006/relationships/customXml" Target="../ink/ink16.xml"/><Relationship Id="rId12" Type="http://schemas.openxmlformats.org/officeDocument/2006/relationships/image" Target="../media/image18.png"/><Relationship Id="rId17" Type="http://schemas.openxmlformats.org/officeDocument/2006/relationships/customXml" Target="../ink/ink21.xml"/><Relationship Id="rId25" Type="http://schemas.openxmlformats.org/officeDocument/2006/relationships/customXml" Target="../ink/ink25.xml"/><Relationship Id="rId33" Type="http://schemas.openxmlformats.org/officeDocument/2006/relationships/customXml" Target="../ink/ink29.xml"/><Relationship Id="rId38" Type="http://schemas.openxmlformats.org/officeDocument/2006/relationships/customXml" Target="../ink/ink32.xml"/><Relationship Id="rId46" Type="http://schemas.openxmlformats.org/officeDocument/2006/relationships/image" Target="../media/image3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0.png"/><Relationship Id="rId20" Type="http://schemas.openxmlformats.org/officeDocument/2006/relationships/image" Target="../media/image22.png"/><Relationship Id="rId29" Type="http://schemas.openxmlformats.org/officeDocument/2006/relationships/customXml" Target="../ink/ink27.xml"/><Relationship Id="rId41" Type="http://schemas.openxmlformats.org/officeDocument/2006/relationships/image" Target="../media/image32.png"/><Relationship Id="rId54" Type="http://schemas.openxmlformats.org/officeDocument/2006/relationships/customXml" Target="../ink/ink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customXml" Target="../ink/ink18.xml"/><Relationship Id="rId24" Type="http://schemas.openxmlformats.org/officeDocument/2006/relationships/image" Target="../media/image24.png"/><Relationship Id="rId32" Type="http://schemas.openxmlformats.org/officeDocument/2006/relationships/image" Target="../media/image28.png"/><Relationship Id="rId37" Type="http://schemas.openxmlformats.org/officeDocument/2006/relationships/image" Target="../media/image30.png"/><Relationship Id="rId40" Type="http://schemas.openxmlformats.org/officeDocument/2006/relationships/customXml" Target="../ink/ink33.xml"/><Relationship Id="rId45" Type="http://schemas.openxmlformats.org/officeDocument/2006/relationships/customXml" Target="../ink/ink36.xml"/><Relationship Id="rId53" Type="http://schemas.openxmlformats.org/officeDocument/2006/relationships/image" Target="../media/image36.png"/><Relationship Id="rId5" Type="http://schemas.openxmlformats.org/officeDocument/2006/relationships/customXml" Target="../ink/ink15.xml"/><Relationship Id="rId15" Type="http://schemas.openxmlformats.org/officeDocument/2006/relationships/customXml" Target="../ink/ink20.xml"/><Relationship Id="rId23" Type="http://schemas.openxmlformats.org/officeDocument/2006/relationships/customXml" Target="../ink/ink24.xml"/><Relationship Id="rId28" Type="http://schemas.openxmlformats.org/officeDocument/2006/relationships/image" Target="../media/image26.png"/><Relationship Id="rId36" Type="http://schemas.openxmlformats.org/officeDocument/2006/relationships/customXml" Target="../ink/ink31.xml"/><Relationship Id="rId49" Type="http://schemas.openxmlformats.org/officeDocument/2006/relationships/customXml" Target="../ink/ink38.xml"/><Relationship Id="rId57" Type="http://schemas.openxmlformats.org/officeDocument/2006/relationships/customXml" Target="../ink/ink45.xml"/><Relationship Id="rId10" Type="http://schemas.openxmlformats.org/officeDocument/2006/relationships/image" Target="../media/image17.png"/><Relationship Id="rId19" Type="http://schemas.openxmlformats.org/officeDocument/2006/relationships/customXml" Target="../ink/ink22.xml"/><Relationship Id="rId31" Type="http://schemas.openxmlformats.org/officeDocument/2006/relationships/customXml" Target="../ink/ink28.xml"/><Relationship Id="rId44" Type="http://schemas.openxmlformats.org/officeDocument/2006/relationships/image" Target="../media/image33.png"/><Relationship Id="rId52" Type="http://schemas.openxmlformats.org/officeDocument/2006/relationships/customXml" Target="../ink/ink41.xml"/><Relationship Id="rId4" Type="http://schemas.openxmlformats.org/officeDocument/2006/relationships/image" Target="../media/image14.png"/><Relationship Id="rId9" Type="http://schemas.openxmlformats.org/officeDocument/2006/relationships/customXml" Target="../ink/ink17.xml"/><Relationship Id="rId14" Type="http://schemas.openxmlformats.org/officeDocument/2006/relationships/image" Target="../media/image19.png"/><Relationship Id="rId22" Type="http://schemas.openxmlformats.org/officeDocument/2006/relationships/image" Target="../media/image23.png"/><Relationship Id="rId27" Type="http://schemas.openxmlformats.org/officeDocument/2006/relationships/customXml" Target="../ink/ink26.xml"/><Relationship Id="rId30" Type="http://schemas.openxmlformats.org/officeDocument/2006/relationships/image" Target="../media/image27.png"/><Relationship Id="rId35" Type="http://schemas.openxmlformats.org/officeDocument/2006/relationships/customXml" Target="../ink/ink30.xml"/><Relationship Id="rId43" Type="http://schemas.openxmlformats.org/officeDocument/2006/relationships/customXml" Target="../ink/ink35.xml"/><Relationship Id="rId48" Type="http://schemas.openxmlformats.org/officeDocument/2006/relationships/image" Target="../media/image35.png"/><Relationship Id="rId56" Type="http://schemas.openxmlformats.org/officeDocument/2006/relationships/customXml" Target="../ink/ink44.xml"/><Relationship Id="rId8" Type="http://schemas.openxmlformats.org/officeDocument/2006/relationships/image" Target="../media/image16.png"/><Relationship Id="rId51" Type="http://schemas.openxmlformats.org/officeDocument/2006/relationships/customXml" Target="../ink/ink40.xml"/><Relationship Id="rId3" Type="http://schemas.openxmlformats.org/officeDocument/2006/relationships/customXml" Target="../ink/ink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3EABD179-300C-654B-3EEE-A91EF0F4CBF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DOL-5/7/07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A898D60-D56E-943D-04D4-3EC4B171884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b="1"/>
              <a:t>most of my friends like to play video games but rafik and me prefer chess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rebecca can you come selling on our boat saturday were going at 600 am</a:t>
            </a:r>
            <a:r>
              <a:rPr lang="en-US" altLang="en-US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b="1"/>
              <a:t>dr lee the pediatrician is always very gentle as she treats her young patience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054" name="Ink 6">
                <a:extLst>
                  <a:ext uri="{FF2B5EF4-FFF2-40B4-BE49-F238E27FC236}">
                    <a16:creationId xmlns:a16="http://schemas.microsoft.com/office/drawing/2014/main" id="{069E8727-4426-297F-B83C-F9D1A433822A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60513" y="2384425"/>
              <a:ext cx="360362" cy="163513"/>
            </p14:xfrm>
          </p:contentPart>
        </mc:Choice>
        <mc:Fallback>
          <p:pic>
            <p:nvPicPr>
              <p:cNvPr id="2054" name="Ink 6">
                <a:extLst>
                  <a:ext uri="{FF2B5EF4-FFF2-40B4-BE49-F238E27FC236}">
                    <a16:creationId xmlns:a16="http://schemas.microsoft.com/office/drawing/2014/main" id="{069E8727-4426-297F-B83C-F9D1A433822A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42838" y="2366893"/>
                <a:ext cx="394991" cy="1978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055" name="Ink 7">
                <a:extLst>
                  <a:ext uri="{FF2B5EF4-FFF2-40B4-BE49-F238E27FC236}">
                    <a16:creationId xmlns:a16="http://schemas.microsoft.com/office/drawing/2014/main" id="{AEAB56B1-51D9-FBAE-40C2-FC6D0642B817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20988" y="2801938"/>
              <a:ext cx="85725" cy="169862"/>
            </p14:xfrm>
          </p:contentPart>
        </mc:Choice>
        <mc:Fallback>
          <p:pic>
            <p:nvPicPr>
              <p:cNvPr id="2055" name="Ink 7">
                <a:extLst>
                  <a:ext uri="{FF2B5EF4-FFF2-40B4-BE49-F238E27FC236}">
                    <a16:creationId xmlns:a16="http://schemas.microsoft.com/office/drawing/2014/main" id="{AEAB56B1-51D9-FBAE-40C2-FC6D0642B817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03264" y="2784341"/>
                <a:ext cx="120449" cy="2043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056" name="Ink 8">
                <a:extLst>
                  <a:ext uri="{FF2B5EF4-FFF2-40B4-BE49-F238E27FC236}">
                    <a16:creationId xmlns:a16="http://schemas.microsoft.com/office/drawing/2014/main" id="{0E24C7A0-1779-9906-18C9-554F5C153BA4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90938" y="2919413"/>
              <a:ext cx="157162" cy="169862"/>
            </p14:xfrm>
          </p:contentPart>
        </mc:Choice>
        <mc:Fallback>
          <p:pic>
            <p:nvPicPr>
              <p:cNvPr id="2056" name="Ink 8">
                <a:extLst>
                  <a:ext uri="{FF2B5EF4-FFF2-40B4-BE49-F238E27FC236}">
                    <a16:creationId xmlns:a16="http://schemas.microsoft.com/office/drawing/2014/main" id="{0E24C7A0-1779-9906-18C9-554F5C153BA4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73275" y="2901816"/>
                <a:ext cx="191766" cy="2043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057" name="Ink 9">
                <a:extLst>
                  <a:ext uri="{FF2B5EF4-FFF2-40B4-BE49-F238E27FC236}">
                    <a16:creationId xmlns:a16="http://schemas.microsoft.com/office/drawing/2014/main" id="{C6E9597F-9506-6EF3-D144-C1520FDCC4EC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19738" y="2632075"/>
              <a:ext cx="1736725" cy="1266825"/>
            </p14:xfrm>
          </p:contentPart>
        </mc:Choice>
        <mc:Fallback>
          <p:pic>
            <p:nvPicPr>
              <p:cNvPr id="2057" name="Ink 9">
                <a:extLst>
                  <a:ext uri="{FF2B5EF4-FFF2-40B4-BE49-F238E27FC236}">
                    <a16:creationId xmlns:a16="http://schemas.microsoft.com/office/drawing/2014/main" id="{C6E9597F-9506-6EF3-D144-C1520FDCC4EC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502108" y="2614450"/>
                <a:ext cx="1771265" cy="13013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058" name="Ink 10">
                <a:extLst>
                  <a:ext uri="{FF2B5EF4-FFF2-40B4-BE49-F238E27FC236}">
                    <a16:creationId xmlns:a16="http://schemas.microsoft.com/office/drawing/2014/main" id="{F8B34E18-B68B-1E8F-ED14-88930899A6A0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47038" y="2801938"/>
              <a:ext cx="685800" cy="1052512"/>
            </p14:xfrm>
          </p:contentPart>
        </mc:Choice>
        <mc:Fallback>
          <p:pic>
            <p:nvPicPr>
              <p:cNvPr id="2058" name="Ink 10">
                <a:extLst>
                  <a:ext uri="{FF2B5EF4-FFF2-40B4-BE49-F238E27FC236}">
                    <a16:creationId xmlns:a16="http://schemas.microsoft.com/office/drawing/2014/main" id="{F8B34E18-B68B-1E8F-ED14-88930899A6A0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029407" y="2784288"/>
                <a:ext cx="720342" cy="10870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059" name="Ink 11">
                <a:extLst>
                  <a:ext uri="{FF2B5EF4-FFF2-40B4-BE49-F238E27FC236}">
                    <a16:creationId xmlns:a16="http://schemas.microsoft.com/office/drawing/2014/main" id="{E3215734-9551-8481-3643-CAD5074B8173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01775" y="3494088"/>
              <a:ext cx="190500" cy="117475"/>
            </p14:xfrm>
          </p:contentPart>
        </mc:Choice>
        <mc:Fallback>
          <p:pic>
            <p:nvPicPr>
              <p:cNvPr id="2059" name="Ink 11">
                <a:extLst>
                  <a:ext uri="{FF2B5EF4-FFF2-40B4-BE49-F238E27FC236}">
                    <a16:creationId xmlns:a16="http://schemas.microsoft.com/office/drawing/2014/main" id="{E3215734-9551-8481-3643-CAD5074B8173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484062" y="3476645"/>
                <a:ext cx="225202" cy="1516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060" name="Ink 12">
                <a:extLst>
                  <a:ext uri="{FF2B5EF4-FFF2-40B4-BE49-F238E27FC236}">
                    <a16:creationId xmlns:a16="http://schemas.microsoft.com/office/drawing/2014/main" id="{C5637D12-3C8B-025A-17E4-677F4996F0AA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41588" y="3984625"/>
              <a:ext cx="247650" cy="149225"/>
            </p14:xfrm>
          </p:contentPart>
        </mc:Choice>
        <mc:Fallback>
          <p:pic>
            <p:nvPicPr>
              <p:cNvPr id="2060" name="Ink 12">
                <a:extLst>
                  <a:ext uri="{FF2B5EF4-FFF2-40B4-BE49-F238E27FC236}">
                    <a16:creationId xmlns:a16="http://schemas.microsoft.com/office/drawing/2014/main" id="{C5637D12-3C8B-025A-17E4-677F4996F0AA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524001" y="3967581"/>
                <a:ext cx="282106" cy="1826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061" name="Ink 13">
                <a:extLst>
                  <a:ext uri="{FF2B5EF4-FFF2-40B4-BE49-F238E27FC236}">
                    <a16:creationId xmlns:a16="http://schemas.microsoft.com/office/drawing/2014/main" id="{BD1EEE36-0FBC-12A4-52DB-4596A0B2F51F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73538" y="3527425"/>
              <a:ext cx="417512" cy="587375"/>
            </p14:xfrm>
          </p:contentPart>
        </mc:Choice>
        <mc:Fallback>
          <p:pic>
            <p:nvPicPr>
              <p:cNvPr id="2061" name="Ink 13">
                <a:extLst>
                  <a:ext uri="{FF2B5EF4-FFF2-40B4-BE49-F238E27FC236}">
                    <a16:creationId xmlns:a16="http://schemas.microsoft.com/office/drawing/2014/main" id="{BD1EEE36-0FBC-12A4-52DB-4596A0B2F51F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155932" y="3509811"/>
                <a:ext cx="452005" cy="6218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062" name="Ink 14">
                <a:extLst>
                  <a:ext uri="{FF2B5EF4-FFF2-40B4-BE49-F238E27FC236}">
                    <a16:creationId xmlns:a16="http://schemas.microsoft.com/office/drawing/2014/main" id="{B9F5C264-D2BD-58D6-BA21-0A7BBE538F78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87900" y="3462338"/>
              <a:ext cx="85725" cy="149225"/>
            </p14:xfrm>
          </p:contentPart>
        </mc:Choice>
        <mc:Fallback>
          <p:pic>
            <p:nvPicPr>
              <p:cNvPr id="2062" name="Ink 14">
                <a:extLst>
                  <a:ext uri="{FF2B5EF4-FFF2-40B4-BE49-F238E27FC236}">
                    <a16:creationId xmlns:a16="http://schemas.microsoft.com/office/drawing/2014/main" id="{B9F5C264-D2BD-58D6-BA21-0A7BBE538F78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770325" y="3444845"/>
                <a:ext cx="120158" cy="1834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063" name="Ink 15">
                <a:extLst>
                  <a:ext uri="{FF2B5EF4-FFF2-40B4-BE49-F238E27FC236}">
                    <a16:creationId xmlns:a16="http://schemas.microsoft.com/office/drawing/2014/main" id="{5A4C62FC-5B66-E44A-B75A-3971B67BE744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87500" y="4513263"/>
              <a:ext cx="757238" cy="222250"/>
            </p14:xfrm>
          </p:contentPart>
        </mc:Choice>
        <mc:Fallback>
          <p:pic>
            <p:nvPicPr>
              <p:cNvPr id="2063" name="Ink 15">
                <a:extLst>
                  <a:ext uri="{FF2B5EF4-FFF2-40B4-BE49-F238E27FC236}">
                    <a16:creationId xmlns:a16="http://schemas.microsoft.com/office/drawing/2014/main" id="{5A4C62FC-5B66-E44A-B75A-3971B67BE744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569873" y="4495641"/>
                <a:ext cx="791772" cy="2567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064" name="Ink 16">
                <a:extLst>
                  <a:ext uri="{FF2B5EF4-FFF2-40B4-BE49-F238E27FC236}">
                    <a16:creationId xmlns:a16="http://schemas.microsoft.com/office/drawing/2014/main" id="{B9209510-7858-54CA-AA81-7ACA3F44591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90813" y="4494213"/>
              <a:ext cx="33337" cy="104775"/>
            </p14:xfrm>
          </p:contentPart>
        </mc:Choice>
        <mc:Fallback>
          <p:pic>
            <p:nvPicPr>
              <p:cNvPr id="2064" name="Ink 16">
                <a:extLst>
                  <a:ext uri="{FF2B5EF4-FFF2-40B4-BE49-F238E27FC236}">
                    <a16:creationId xmlns:a16="http://schemas.microsoft.com/office/drawing/2014/main" id="{B9209510-7858-54CA-AA81-7ACA3F44591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673973" y="4476631"/>
                <a:ext cx="66330" cy="13922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065" name="Ink 17">
                <a:extLst>
                  <a:ext uri="{FF2B5EF4-FFF2-40B4-BE49-F238E27FC236}">
                    <a16:creationId xmlns:a16="http://schemas.microsoft.com/office/drawing/2014/main" id="{E8076266-2FBF-B45C-58B0-614228527FEC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27700" y="4454525"/>
              <a:ext cx="20638" cy="163513"/>
            </p14:xfrm>
          </p:contentPart>
        </mc:Choice>
        <mc:Fallback>
          <p:pic>
            <p:nvPicPr>
              <p:cNvPr id="2065" name="Ink 17">
                <a:extLst>
                  <a:ext uri="{FF2B5EF4-FFF2-40B4-BE49-F238E27FC236}">
                    <a16:creationId xmlns:a16="http://schemas.microsoft.com/office/drawing/2014/main" id="{E8076266-2FBF-B45C-58B0-614228527FEC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711389" y="4436916"/>
                <a:ext cx="52594" cy="1980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066" name="Ink 18">
                <a:extLst>
                  <a:ext uri="{FF2B5EF4-FFF2-40B4-BE49-F238E27FC236}">
                    <a16:creationId xmlns:a16="http://schemas.microsoft.com/office/drawing/2014/main" id="{BEC6824B-CCC3-DE64-6832-66211A7F4E30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27388" y="5453063"/>
              <a:ext cx="1587" cy="1587"/>
            </p14:xfrm>
          </p:contentPart>
        </mc:Choice>
        <mc:Fallback>
          <p:pic>
            <p:nvPicPr>
              <p:cNvPr id="2066" name="Ink 18">
                <a:extLst>
                  <a:ext uri="{FF2B5EF4-FFF2-40B4-BE49-F238E27FC236}">
                    <a16:creationId xmlns:a16="http://schemas.microsoft.com/office/drawing/2014/main" id="{BEC6824B-CCC3-DE64-6832-66211A7F4E30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3149625" y="5375300"/>
                <a:ext cx="153939" cy="15393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5F15C28-E300-0823-C7F2-8ED7CF64374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DOL-5/8/07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56D84DE-6A6D-483D-F53E-E3D121077FB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why is less stella and corrine digging up them bushes in there back yard</a:t>
            </a:r>
            <a:r>
              <a:rPr lang="en-US" altLang="en-US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carlos lended his basketball to roberto and i we returned it after practice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the teams uniforms was filthy after playing on that muddy field the players was dirty to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220" name="Ink 4">
                <a:extLst>
                  <a:ext uri="{FF2B5EF4-FFF2-40B4-BE49-F238E27FC236}">
                    <a16:creationId xmlns:a16="http://schemas.microsoft.com/office/drawing/2014/main" id="{8709BC01-E836-5B01-6AA5-28FFE5495677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19413" y="2416175"/>
              <a:ext cx="131762" cy="104775"/>
            </p14:xfrm>
          </p:contentPart>
        </mc:Choice>
        <mc:Fallback>
          <p:pic>
            <p:nvPicPr>
              <p:cNvPr id="9220" name="Ink 4">
                <a:extLst>
                  <a:ext uri="{FF2B5EF4-FFF2-40B4-BE49-F238E27FC236}">
                    <a16:creationId xmlns:a16="http://schemas.microsoft.com/office/drawing/2014/main" id="{8709BC01-E836-5B01-6AA5-28FFE5495677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10001" y="2406814"/>
                <a:ext cx="150585" cy="1234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221" name="Ink 5">
                <a:extLst>
                  <a:ext uri="{FF2B5EF4-FFF2-40B4-BE49-F238E27FC236}">
                    <a16:creationId xmlns:a16="http://schemas.microsoft.com/office/drawing/2014/main" id="{CA4E6470-7CDD-6425-2E73-B766567A91D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66863" y="2371725"/>
              <a:ext cx="288925" cy="149225"/>
            </p14:xfrm>
          </p:contentPart>
        </mc:Choice>
        <mc:Fallback>
          <p:pic>
            <p:nvPicPr>
              <p:cNvPr id="9221" name="Ink 5">
                <a:extLst>
                  <a:ext uri="{FF2B5EF4-FFF2-40B4-BE49-F238E27FC236}">
                    <a16:creationId xmlns:a16="http://schemas.microsoft.com/office/drawing/2014/main" id="{CA4E6470-7CDD-6425-2E73-B766567A91D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57473" y="2362596"/>
                <a:ext cx="307705" cy="167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222" name="Ink 6">
                <a:extLst>
                  <a:ext uri="{FF2B5EF4-FFF2-40B4-BE49-F238E27FC236}">
                    <a16:creationId xmlns:a16="http://schemas.microsoft.com/office/drawing/2014/main" id="{6D98FB0F-06F2-DFDD-41EC-5211B76975AE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17713" y="2724150"/>
              <a:ext cx="1306512" cy="555625"/>
            </p14:xfrm>
          </p:contentPart>
        </mc:Choice>
        <mc:Fallback>
          <p:pic>
            <p:nvPicPr>
              <p:cNvPr id="9222" name="Ink 6">
                <a:extLst>
                  <a:ext uri="{FF2B5EF4-FFF2-40B4-BE49-F238E27FC236}">
                    <a16:creationId xmlns:a16="http://schemas.microsoft.com/office/drawing/2014/main" id="{6D98FB0F-06F2-DFDD-41EC-5211B76975AE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08355" y="2714788"/>
                <a:ext cx="1325228" cy="5743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223" name="Ink 7">
                <a:extLst>
                  <a:ext uri="{FF2B5EF4-FFF2-40B4-BE49-F238E27FC236}">
                    <a16:creationId xmlns:a16="http://schemas.microsoft.com/office/drawing/2014/main" id="{FAE3FE39-E6BD-BA43-4E50-C550FACA938F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44900" y="2305050"/>
              <a:ext cx="423863" cy="222250"/>
            </p14:xfrm>
          </p:contentPart>
        </mc:Choice>
        <mc:Fallback>
          <p:pic>
            <p:nvPicPr>
              <p:cNvPr id="9223" name="Ink 7">
                <a:extLst>
                  <a:ext uri="{FF2B5EF4-FFF2-40B4-BE49-F238E27FC236}">
                    <a16:creationId xmlns:a16="http://schemas.microsoft.com/office/drawing/2014/main" id="{FAE3FE39-E6BD-BA43-4E50-C550FACA938F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35561" y="2295730"/>
                <a:ext cx="442542" cy="2408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224" name="Ink 8">
                <a:extLst>
                  <a:ext uri="{FF2B5EF4-FFF2-40B4-BE49-F238E27FC236}">
                    <a16:creationId xmlns:a16="http://schemas.microsoft.com/office/drawing/2014/main" id="{9AC3463B-6746-A57F-92DA-9B12CCF3ECC7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51525" y="2371725"/>
              <a:ext cx="196850" cy="176213"/>
            </p14:xfrm>
          </p:contentPart>
        </mc:Choice>
        <mc:Fallback>
          <p:pic>
            <p:nvPicPr>
              <p:cNvPr id="9224" name="Ink 8">
                <a:extLst>
                  <a:ext uri="{FF2B5EF4-FFF2-40B4-BE49-F238E27FC236}">
                    <a16:creationId xmlns:a16="http://schemas.microsoft.com/office/drawing/2014/main" id="{9AC3463B-6746-A57F-92DA-9B12CCF3ECC7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842134" y="2362394"/>
                <a:ext cx="215632" cy="1948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9225" name="Ink 9">
                <a:extLst>
                  <a:ext uri="{FF2B5EF4-FFF2-40B4-BE49-F238E27FC236}">
                    <a16:creationId xmlns:a16="http://schemas.microsoft.com/office/drawing/2014/main" id="{751A38E7-5E26-350C-231B-99835885EF3C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05413" y="2755900"/>
              <a:ext cx="1157287" cy="530225"/>
            </p14:xfrm>
          </p:contentPart>
        </mc:Choice>
        <mc:Fallback>
          <p:pic>
            <p:nvPicPr>
              <p:cNvPr id="9225" name="Ink 9">
                <a:extLst>
                  <a:ext uri="{FF2B5EF4-FFF2-40B4-BE49-F238E27FC236}">
                    <a16:creationId xmlns:a16="http://schemas.microsoft.com/office/drawing/2014/main" id="{751A38E7-5E26-350C-231B-99835885EF3C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196045" y="2746579"/>
                <a:ext cx="1176023" cy="5488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9226" name="Ink 10">
                <a:extLst>
                  <a:ext uri="{FF2B5EF4-FFF2-40B4-BE49-F238E27FC236}">
                    <a16:creationId xmlns:a16="http://schemas.microsoft.com/office/drawing/2014/main" id="{91DE3828-E670-5FD2-F5DE-9C37F8C344CC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372475" y="2481263"/>
              <a:ext cx="138113" cy="477837"/>
            </p14:xfrm>
          </p:contentPart>
        </mc:Choice>
        <mc:Fallback>
          <p:pic>
            <p:nvPicPr>
              <p:cNvPr id="9226" name="Ink 10">
                <a:extLst>
                  <a:ext uri="{FF2B5EF4-FFF2-40B4-BE49-F238E27FC236}">
                    <a16:creationId xmlns:a16="http://schemas.microsoft.com/office/drawing/2014/main" id="{91DE3828-E670-5FD2-F5DE-9C37F8C344CC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363075" y="2471936"/>
                <a:ext cx="156914" cy="4964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9227" name="Ink 11">
                <a:extLst>
                  <a:ext uri="{FF2B5EF4-FFF2-40B4-BE49-F238E27FC236}">
                    <a16:creationId xmlns:a16="http://schemas.microsoft.com/office/drawing/2014/main" id="{7BBAF03A-4CDF-C9AB-A877-3B5C0F1C7D9A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73213" y="3455988"/>
              <a:ext cx="144462" cy="136525"/>
            </p14:xfrm>
          </p:contentPart>
        </mc:Choice>
        <mc:Fallback>
          <p:pic>
            <p:nvPicPr>
              <p:cNvPr id="9227" name="Ink 11">
                <a:extLst>
                  <a:ext uri="{FF2B5EF4-FFF2-40B4-BE49-F238E27FC236}">
                    <a16:creationId xmlns:a16="http://schemas.microsoft.com/office/drawing/2014/main" id="{7BBAF03A-4CDF-C9AB-A877-3B5C0F1C7D9A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563893" y="3446696"/>
                <a:ext cx="163102" cy="1551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9228" name="Ink 12">
                <a:extLst>
                  <a:ext uri="{FF2B5EF4-FFF2-40B4-BE49-F238E27FC236}">
                    <a16:creationId xmlns:a16="http://schemas.microsoft.com/office/drawing/2014/main" id="{BD5DE475-9E73-9786-AB27-8657C70940DC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70025" y="3990975"/>
              <a:ext cx="293688" cy="98425"/>
            </p14:xfrm>
          </p:contentPart>
        </mc:Choice>
        <mc:Fallback>
          <p:pic>
            <p:nvPicPr>
              <p:cNvPr id="9228" name="Ink 12">
                <a:extLst>
                  <a:ext uri="{FF2B5EF4-FFF2-40B4-BE49-F238E27FC236}">
                    <a16:creationId xmlns:a16="http://schemas.microsoft.com/office/drawing/2014/main" id="{BD5DE475-9E73-9786-AB27-8657C70940DC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460713" y="3981770"/>
                <a:ext cx="312312" cy="1168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9229" name="Ink 13">
                <a:extLst>
                  <a:ext uri="{FF2B5EF4-FFF2-40B4-BE49-F238E27FC236}">
                    <a16:creationId xmlns:a16="http://schemas.microsoft.com/office/drawing/2014/main" id="{E85F9C36-BCB0-BD19-92AC-79CE0FE3828D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160713" y="4362450"/>
              <a:ext cx="7937" cy="1588"/>
            </p14:xfrm>
          </p:contentPart>
        </mc:Choice>
        <mc:Fallback>
          <p:pic>
            <p:nvPicPr>
              <p:cNvPr id="9229" name="Ink 13">
                <a:extLst>
                  <a:ext uri="{FF2B5EF4-FFF2-40B4-BE49-F238E27FC236}">
                    <a16:creationId xmlns:a16="http://schemas.microsoft.com/office/drawing/2014/main" id="{E85F9C36-BCB0-BD19-92AC-79CE0FE3828D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149852" y="4321162"/>
                <a:ext cx="29659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9230" name="Ink 14">
                <a:extLst>
                  <a:ext uri="{FF2B5EF4-FFF2-40B4-BE49-F238E27FC236}">
                    <a16:creationId xmlns:a16="http://schemas.microsoft.com/office/drawing/2014/main" id="{3C618291-0529-66DC-F869-35E73F54A2CF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41463" y="5075238"/>
              <a:ext cx="190500" cy="136525"/>
            </p14:xfrm>
          </p:contentPart>
        </mc:Choice>
        <mc:Fallback>
          <p:pic>
            <p:nvPicPr>
              <p:cNvPr id="9230" name="Ink 14">
                <a:extLst>
                  <a:ext uri="{FF2B5EF4-FFF2-40B4-BE49-F238E27FC236}">
                    <a16:creationId xmlns:a16="http://schemas.microsoft.com/office/drawing/2014/main" id="{3C618291-0529-66DC-F869-35E73F54A2CF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532065" y="5066206"/>
                <a:ext cx="209297" cy="1545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9231" name="Ink 15">
                <a:extLst>
                  <a:ext uri="{FF2B5EF4-FFF2-40B4-BE49-F238E27FC236}">
                    <a16:creationId xmlns:a16="http://schemas.microsoft.com/office/drawing/2014/main" id="{C0F945BA-257D-CDAE-08B7-77AAE9CE7542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16538" y="4362450"/>
              <a:ext cx="914400" cy="496888"/>
            </p14:xfrm>
          </p:contentPart>
        </mc:Choice>
        <mc:Fallback>
          <p:pic>
            <p:nvPicPr>
              <p:cNvPr id="9231" name="Ink 15">
                <a:extLst>
                  <a:ext uri="{FF2B5EF4-FFF2-40B4-BE49-F238E27FC236}">
                    <a16:creationId xmlns:a16="http://schemas.microsoft.com/office/drawing/2014/main" id="{C0F945BA-257D-CDAE-08B7-77AAE9CE7542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307185" y="4353095"/>
                <a:ext cx="933105" cy="5155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9232" name="Ink 16">
                <a:extLst>
                  <a:ext uri="{FF2B5EF4-FFF2-40B4-BE49-F238E27FC236}">
                    <a16:creationId xmlns:a16="http://schemas.microsoft.com/office/drawing/2014/main" id="{C02C8B41-EA9D-62CB-125E-36CC88D532E1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70700" y="5467350"/>
              <a:ext cx="1588" cy="1588"/>
            </p14:xfrm>
          </p:contentPart>
        </mc:Choice>
        <mc:Fallback>
          <p:pic>
            <p:nvPicPr>
              <p:cNvPr id="9232" name="Ink 16">
                <a:extLst>
                  <a:ext uri="{FF2B5EF4-FFF2-40B4-BE49-F238E27FC236}">
                    <a16:creationId xmlns:a16="http://schemas.microsoft.com/office/drawing/2014/main" id="{C02C8B41-EA9D-62CB-125E-36CC88D532E1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829412" y="5426062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9233" name="Ink 17">
                <a:extLst>
                  <a:ext uri="{FF2B5EF4-FFF2-40B4-BE49-F238E27FC236}">
                    <a16:creationId xmlns:a16="http://schemas.microsoft.com/office/drawing/2014/main" id="{0FC29EDE-DB02-AE7B-21FA-74BAF6AEF73F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950075" y="5551488"/>
              <a:ext cx="169863" cy="117475"/>
            </p14:xfrm>
          </p:contentPart>
        </mc:Choice>
        <mc:Fallback>
          <p:pic>
            <p:nvPicPr>
              <p:cNvPr id="9233" name="Ink 17">
                <a:extLst>
                  <a:ext uri="{FF2B5EF4-FFF2-40B4-BE49-F238E27FC236}">
                    <a16:creationId xmlns:a16="http://schemas.microsoft.com/office/drawing/2014/main" id="{0FC29EDE-DB02-AE7B-21FA-74BAF6AEF73F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940738" y="5542176"/>
                <a:ext cx="188537" cy="1360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9234" name="Ink 18">
                <a:extLst>
                  <a:ext uri="{FF2B5EF4-FFF2-40B4-BE49-F238E27FC236}">
                    <a16:creationId xmlns:a16="http://schemas.microsoft.com/office/drawing/2014/main" id="{9438B9E3-A8D0-CE35-F8E2-104A7A57E3E0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00875" y="5767388"/>
              <a:ext cx="255588" cy="52387"/>
            </p14:xfrm>
          </p:contentPart>
        </mc:Choice>
        <mc:Fallback>
          <p:pic>
            <p:nvPicPr>
              <p:cNvPr id="9234" name="Ink 18">
                <a:extLst>
                  <a:ext uri="{FF2B5EF4-FFF2-40B4-BE49-F238E27FC236}">
                    <a16:creationId xmlns:a16="http://schemas.microsoft.com/office/drawing/2014/main" id="{9438B9E3-A8D0-CE35-F8E2-104A7A57E3E0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991502" y="5758059"/>
                <a:ext cx="274334" cy="710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9235" name="Ink 19">
                <a:extLst>
                  <a:ext uri="{FF2B5EF4-FFF2-40B4-BE49-F238E27FC236}">
                    <a16:creationId xmlns:a16="http://schemas.microsoft.com/office/drawing/2014/main" id="{F27FB74A-9C41-E989-EC55-6595E6E6C15A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6575" y="5807075"/>
              <a:ext cx="1050925" cy="509588"/>
            </p14:xfrm>
          </p:contentPart>
        </mc:Choice>
        <mc:Fallback>
          <p:pic>
            <p:nvPicPr>
              <p:cNvPr id="9235" name="Ink 19">
                <a:extLst>
                  <a:ext uri="{FF2B5EF4-FFF2-40B4-BE49-F238E27FC236}">
                    <a16:creationId xmlns:a16="http://schemas.microsoft.com/office/drawing/2014/main" id="{F27FB74A-9C41-E989-EC55-6595E6E6C15A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067224" y="5797718"/>
                <a:ext cx="1069627" cy="5283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9236" name="Ink 20">
                <a:extLst>
                  <a:ext uri="{FF2B5EF4-FFF2-40B4-BE49-F238E27FC236}">
                    <a16:creationId xmlns:a16="http://schemas.microsoft.com/office/drawing/2014/main" id="{E8D403DB-40AA-E4DD-8290-66E36393954D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94325" y="5956300"/>
              <a:ext cx="1588" cy="1588"/>
            </p14:xfrm>
          </p:contentPart>
        </mc:Choice>
        <mc:Fallback>
          <p:pic>
            <p:nvPicPr>
              <p:cNvPr id="9236" name="Ink 20">
                <a:extLst>
                  <a:ext uri="{FF2B5EF4-FFF2-40B4-BE49-F238E27FC236}">
                    <a16:creationId xmlns:a16="http://schemas.microsoft.com/office/drawing/2014/main" id="{E8D403DB-40AA-E4DD-8290-66E36393954D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353037" y="5915012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9237" name="Ink 21">
                <a:extLst>
                  <a:ext uri="{FF2B5EF4-FFF2-40B4-BE49-F238E27FC236}">
                    <a16:creationId xmlns:a16="http://schemas.microsoft.com/office/drawing/2014/main" id="{7AAC5499-6216-2C18-588E-58B64BE61154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73500" y="4003675"/>
              <a:ext cx="215900" cy="46038"/>
            </p14:xfrm>
          </p:contentPart>
        </mc:Choice>
        <mc:Fallback>
          <p:pic>
            <p:nvPicPr>
              <p:cNvPr id="9237" name="Ink 21">
                <a:extLst>
                  <a:ext uri="{FF2B5EF4-FFF2-40B4-BE49-F238E27FC236}">
                    <a16:creationId xmlns:a16="http://schemas.microsoft.com/office/drawing/2014/main" id="{7AAC5499-6216-2C18-588E-58B64BE61154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3864129" y="3994538"/>
                <a:ext cx="234643" cy="643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9238" name="Ink 22">
                <a:extLst>
                  <a:ext uri="{FF2B5EF4-FFF2-40B4-BE49-F238E27FC236}">
                    <a16:creationId xmlns:a16="http://schemas.microsoft.com/office/drawing/2014/main" id="{2C4A8D18-A379-B7E1-7784-3F5B6067933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92550" y="4068763"/>
              <a:ext cx="190500" cy="14287"/>
            </p14:xfrm>
          </p:contentPart>
        </mc:Choice>
        <mc:Fallback>
          <p:pic>
            <p:nvPicPr>
              <p:cNvPr id="9238" name="Ink 22">
                <a:extLst>
                  <a:ext uri="{FF2B5EF4-FFF2-40B4-BE49-F238E27FC236}">
                    <a16:creationId xmlns:a16="http://schemas.microsoft.com/office/drawing/2014/main" id="{2C4A8D18-A379-B7E1-7784-3F5B6067933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3883152" y="4059238"/>
                <a:ext cx="209297" cy="333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9239" name="Ink 23">
                <a:extLst>
                  <a:ext uri="{FF2B5EF4-FFF2-40B4-BE49-F238E27FC236}">
                    <a16:creationId xmlns:a16="http://schemas.microsoft.com/office/drawing/2014/main" id="{7C60578E-9725-EC60-9D24-F5D77288EDBE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38588" y="4141788"/>
              <a:ext cx="157162" cy="6350"/>
            </p14:xfrm>
          </p:contentPart>
        </mc:Choice>
        <mc:Fallback>
          <p:pic>
            <p:nvPicPr>
              <p:cNvPr id="9239" name="Ink 23">
                <a:extLst>
                  <a:ext uri="{FF2B5EF4-FFF2-40B4-BE49-F238E27FC236}">
                    <a16:creationId xmlns:a16="http://schemas.microsoft.com/office/drawing/2014/main" id="{7C60578E-9725-EC60-9D24-F5D77288EDBE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929237" y="4136285"/>
                <a:ext cx="175863" cy="173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9240" name="Ink 24">
                <a:extLst>
                  <a:ext uri="{FF2B5EF4-FFF2-40B4-BE49-F238E27FC236}">
                    <a16:creationId xmlns:a16="http://schemas.microsoft.com/office/drawing/2014/main" id="{266346D3-5E8F-FCD4-1442-036C3D5A083B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08450" y="3898900"/>
              <a:ext cx="1588" cy="1588"/>
            </p14:xfrm>
          </p:contentPart>
        </mc:Choice>
        <mc:Fallback>
          <p:pic>
            <p:nvPicPr>
              <p:cNvPr id="9240" name="Ink 24">
                <a:extLst>
                  <a:ext uri="{FF2B5EF4-FFF2-40B4-BE49-F238E27FC236}">
                    <a16:creationId xmlns:a16="http://schemas.microsoft.com/office/drawing/2014/main" id="{266346D3-5E8F-FCD4-1442-036C3D5A083B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67162" y="3857612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9241" name="Ink 25">
                <a:extLst>
                  <a:ext uri="{FF2B5EF4-FFF2-40B4-BE49-F238E27FC236}">
                    <a16:creationId xmlns:a16="http://schemas.microsoft.com/office/drawing/2014/main" id="{53DD012E-5B87-9AA7-EF3D-54188D230DC2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32275" y="3978275"/>
              <a:ext cx="98425" cy="12700"/>
            </p14:xfrm>
          </p:contentPart>
        </mc:Choice>
        <mc:Fallback>
          <p:pic>
            <p:nvPicPr>
              <p:cNvPr id="9241" name="Ink 25">
                <a:extLst>
                  <a:ext uri="{FF2B5EF4-FFF2-40B4-BE49-F238E27FC236}">
                    <a16:creationId xmlns:a16="http://schemas.microsoft.com/office/drawing/2014/main" id="{53DD012E-5B87-9AA7-EF3D-54188D230DC2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4222901" y="3969586"/>
                <a:ext cx="117173" cy="300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9242" name="Ink 26">
                <a:extLst>
                  <a:ext uri="{FF2B5EF4-FFF2-40B4-BE49-F238E27FC236}">
                    <a16:creationId xmlns:a16="http://schemas.microsoft.com/office/drawing/2014/main" id="{55CF13E7-5FE7-BDDE-1449-DE9669D1E239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5613" y="4043363"/>
              <a:ext cx="65087" cy="1587"/>
            </p14:xfrm>
          </p:contentPart>
        </mc:Choice>
        <mc:Fallback>
          <p:pic>
            <p:nvPicPr>
              <p:cNvPr id="9242" name="Ink 26">
                <a:extLst>
                  <a:ext uri="{FF2B5EF4-FFF2-40B4-BE49-F238E27FC236}">
                    <a16:creationId xmlns:a16="http://schemas.microsoft.com/office/drawing/2014/main" id="{55CF13E7-5FE7-BDDE-1449-DE9669D1E239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4256366" y="4002101"/>
                <a:ext cx="83582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9243" name="Ink 27">
                <a:extLst>
                  <a:ext uri="{FF2B5EF4-FFF2-40B4-BE49-F238E27FC236}">
                    <a16:creationId xmlns:a16="http://schemas.microsoft.com/office/drawing/2014/main" id="{E47675D0-CFD4-94B4-A157-C5F90897BD47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5613" y="4114800"/>
              <a:ext cx="84137" cy="1588"/>
            </p14:xfrm>
          </p:contentPart>
        </mc:Choice>
        <mc:Fallback>
          <p:pic>
            <p:nvPicPr>
              <p:cNvPr id="9243" name="Ink 27">
                <a:extLst>
                  <a:ext uri="{FF2B5EF4-FFF2-40B4-BE49-F238E27FC236}">
                    <a16:creationId xmlns:a16="http://schemas.microsoft.com/office/drawing/2014/main" id="{E47675D0-CFD4-94B4-A157-C5F90897BD47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4256383" y="4073512"/>
                <a:ext cx="102597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9244" name="Ink 28">
                <a:extLst>
                  <a:ext uri="{FF2B5EF4-FFF2-40B4-BE49-F238E27FC236}">
                    <a16:creationId xmlns:a16="http://schemas.microsoft.com/office/drawing/2014/main" id="{8E01C371-BBCF-6C3F-342E-C90B1B508B24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08450" y="3944938"/>
              <a:ext cx="1588" cy="1587"/>
            </p14:xfrm>
          </p:contentPart>
        </mc:Choice>
        <mc:Fallback>
          <p:pic>
            <p:nvPicPr>
              <p:cNvPr id="9244" name="Ink 28">
                <a:extLst>
                  <a:ext uri="{FF2B5EF4-FFF2-40B4-BE49-F238E27FC236}">
                    <a16:creationId xmlns:a16="http://schemas.microsoft.com/office/drawing/2014/main" id="{8E01C371-BBCF-6C3F-342E-C90B1B508B24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67162" y="3903676"/>
                <a:ext cx="84164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9245" name="Ink 29">
                <a:extLst>
                  <a:ext uri="{FF2B5EF4-FFF2-40B4-BE49-F238E27FC236}">
                    <a16:creationId xmlns:a16="http://schemas.microsoft.com/office/drawing/2014/main" id="{C883231F-36D5-736E-31DA-8F4FF0B622F1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41788" y="3951288"/>
              <a:ext cx="1587" cy="1587"/>
            </p14:xfrm>
          </p:contentPart>
        </mc:Choice>
        <mc:Fallback>
          <p:pic>
            <p:nvPicPr>
              <p:cNvPr id="9245" name="Ink 29">
                <a:extLst>
                  <a:ext uri="{FF2B5EF4-FFF2-40B4-BE49-F238E27FC236}">
                    <a16:creationId xmlns:a16="http://schemas.microsoft.com/office/drawing/2014/main" id="{C883231F-36D5-736E-31DA-8F4FF0B622F1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100526" y="3910026"/>
                <a:ext cx="84111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9246" name="Ink 30">
                <a:extLst>
                  <a:ext uri="{FF2B5EF4-FFF2-40B4-BE49-F238E27FC236}">
                    <a16:creationId xmlns:a16="http://schemas.microsoft.com/office/drawing/2014/main" id="{CA9E2C54-9F75-76F6-C1F5-CD352589B8A2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08450" y="3925888"/>
              <a:ext cx="1588" cy="1587"/>
            </p14:xfrm>
          </p:contentPart>
        </mc:Choice>
        <mc:Fallback>
          <p:pic>
            <p:nvPicPr>
              <p:cNvPr id="9246" name="Ink 30">
                <a:extLst>
                  <a:ext uri="{FF2B5EF4-FFF2-40B4-BE49-F238E27FC236}">
                    <a16:creationId xmlns:a16="http://schemas.microsoft.com/office/drawing/2014/main" id="{CA9E2C54-9F75-76F6-C1F5-CD352589B8A2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67162" y="3884626"/>
                <a:ext cx="84164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9247" name="Ink 31">
                <a:extLst>
                  <a:ext uri="{FF2B5EF4-FFF2-40B4-BE49-F238E27FC236}">
                    <a16:creationId xmlns:a16="http://schemas.microsoft.com/office/drawing/2014/main" id="{4943DCA7-64BE-4D85-F90B-2FE0D750E4EF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14800" y="3886200"/>
              <a:ext cx="1588" cy="6350"/>
            </p14:xfrm>
          </p:contentPart>
        </mc:Choice>
        <mc:Fallback>
          <p:pic>
            <p:nvPicPr>
              <p:cNvPr id="9247" name="Ink 31">
                <a:extLst>
                  <a:ext uri="{FF2B5EF4-FFF2-40B4-BE49-F238E27FC236}">
                    <a16:creationId xmlns:a16="http://schemas.microsoft.com/office/drawing/2014/main" id="{4943DCA7-64BE-4D85-F90B-2FE0D750E4EF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073512" y="3877511"/>
                <a:ext cx="84164" cy="237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9248" name="Ink 32">
                <a:extLst>
                  <a:ext uri="{FF2B5EF4-FFF2-40B4-BE49-F238E27FC236}">
                    <a16:creationId xmlns:a16="http://schemas.microsoft.com/office/drawing/2014/main" id="{F19AF201-EF05-57DC-F045-4B0D50E9A6A8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21150" y="3919538"/>
              <a:ext cx="1588" cy="1587"/>
            </p14:xfrm>
          </p:contentPart>
        </mc:Choice>
        <mc:Fallback>
          <p:pic>
            <p:nvPicPr>
              <p:cNvPr id="9248" name="Ink 32">
                <a:extLst>
                  <a:ext uri="{FF2B5EF4-FFF2-40B4-BE49-F238E27FC236}">
                    <a16:creationId xmlns:a16="http://schemas.microsoft.com/office/drawing/2014/main" id="{F19AF201-EF05-57DC-F045-4B0D50E9A6A8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79862" y="3878276"/>
                <a:ext cx="84164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9249" name="Ink 33">
                <a:extLst>
                  <a:ext uri="{FF2B5EF4-FFF2-40B4-BE49-F238E27FC236}">
                    <a16:creationId xmlns:a16="http://schemas.microsoft.com/office/drawing/2014/main" id="{3975C1FE-0442-FF4D-3DDA-98983282A24B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21150" y="3925888"/>
              <a:ext cx="6350" cy="1587"/>
            </p14:xfrm>
          </p:contentPart>
        </mc:Choice>
        <mc:Fallback>
          <p:pic>
            <p:nvPicPr>
              <p:cNvPr id="9249" name="Ink 33">
                <a:extLst>
                  <a:ext uri="{FF2B5EF4-FFF2-40B4-BE49-F238E27FC236}">
                    <a16:creationId xmlns:a16="http://schemas.microsoft.com/office/drawing/2014/main" id="{3975C1FE-0442-FF4D-3DDA-98983282A24B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112461" y="3884626"/>
                <a:ext cx="23729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9250" name="Ink 34">
                <a:extLst>
                  <a:ext uri="{FF2B5EF4-FFF2-40B4-BE49-F238E27FC236}">
                    <a16:creationId xmlns:a16="http://schemas.microsoft.com/office/drawing/2014/main" id="{E3E1F9A9-685C-741B-7AA7-FF415C624373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27500" y="3951288"/>
              <a:ext cx="1588" cy="1587"/>
            </p14:xfrm>
          </p:contentPart>
        </mc:Choice>
        <mc:Fallback>
          <p:pic>
            <p:nvPicPr>
              <p:cNvPr id="9250" name="Ink 34">
                <a:extLst>
                  <a:ext uri="{FF2B5EF4-FFF2-40B4-BE49-F238E27FC236}">
                    <a16:creationId xmlns:a16="http://schemas.microsoft.com/office/drawing/2014/main" id="{E3E1F9A9-685C-741B-7AA7-FF415C624373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86212" y="3910026"/>
                <a:ext cx="84164" cy="841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9251" name="Ink 35">
                <a:extLst>
                  <a:ext uri="{FF2B5EF4-FFF2-40B4-BE49-F238E27FC236}">
                    <a16:creationId xmlns:a16="http://schemas.microsoft.com/office/drawing/2014/main" id="{449934B1-1226-3702-A410-E939EA682CC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27500" y="3951288"/>
              <a:ext cx="1588" cy="1587"/>
            </p14:xfrm>
          </p:contentPart>
        </mc:Choice>
        <mc:Fallback>
          <p:pic>
            <p:nvPicPr>
              <p:cNvPr id="9251" name="Ink 35">
                <a:extLst>
                  <a:ext uri="{FF2B5EF4-FFF2-40B4-BE49-F238E27FC236}">
                    <a16:creationId xmlns:a16="http://schemas.microsoft.com/office/drawing/2014/main" id="{449934B1-1226-3702-A410-E939EA682CC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086212" y="3910026"/>
                <a:ext cx="84164" cy="8411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F80752D-16D2-431D-7ECE-F6479DC2CB0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DOL-5/9/07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723A96A-1363-9CC5-0053-C55E25C7966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mosquitos crickets and the howling of a wolf kept the campers awoke most of the night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why do i always have to give kiki a bath mother complained aaron</a:t>
            </a:r>
            <a:r>
              <a:rPr lang="en-US" altLang="en-US"/>
              <a:t> 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because there was so many people we had to take to taxis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15E1B9B-23CF-8FD3-8822-4F8EF7DC770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DOL-5/10/07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223A26C-9CCA-9762-E712-F0EBBF321A4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did they arrive in time to catch the plane inquired tomas yes the just made it ralph replied</a:t>
            </a:r>
            <a:r>
              <a:rPr lang="en-US" altLang="en-US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im sorry he dont like the present i gave him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if this plan dont work well have to start all over agin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3CDA502-D89A-8617-EC32-019682FD383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DOL-5/11/07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7E03B1C-D296-19D7-80DD-E5E8C39F61A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its naomis turn to lit the candles for hanukkah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hour town has a big parade on july 4 to celebrate independence day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her and otto has gone to male a package to grandma rosie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4C843BC1-C91B-4D22-D124-4B1FDAF79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52</TotalTime>
  <Words>264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Times New Roman</vt:lpstr>
      <vt:lpstr>Wingdings</vt:lpstr>
      <vt:lpstr>Glass Layers</vt:lpstr>
      <vt:lpstr>DOL-5/7/07</vt:lpstr>
      <vt:lpstr>DOL-5/8/07</vt:lpstr>
      <vt:lpstr>DOL-5/9/07</vt:lpstr>
      <vt:lpstr>DOL-5/10/07</vt:lpstr>
      <vt:lpstr>DOL-5/11/07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DOL-5/7/07</dc:title>
  <dc:creator> </dc:creator>
  <cp:lastModifiedBy>Nayan GRIFFITHS</cp:lastModifiedBy>
  <cp:revision>4</cp:revision>
  <dcterms:created xsi:type="dcterms:W3CDTF">2007-05-05T17:28:14Z</dcterms:created>
  <dcterms:modified xsi:type="dcterms:W3CDTF">2023-03-21T13:35:51Z</dcterms:modified>
</cp:coreProperties>
</file>