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4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7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6306" name="Rectangle 2">
            <a:extLst>
              <a:ext uri="{FF2B5EF4-FFF2-40B4-BE49-F238E27FC236}">
                <a16:creationId xmlns:a16="http://schemas.microsoft.com/office/drawing/2014/main" id="{4E5E2DBA-FB88-01D6-541D-FF59BDE7B133}"/>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226307" name="Rectangle 3">
            <a:extLst>
              <a:ext uri="{FF2B5EF4-FFF2-40B4-BE49-F238E27FC236}">
                <a16:creationId xmlns:a16="http://schemas.microsoft.com/office/drawing/2014/main" id="{8EEA0F95-6AE9-8E35-4D94-C1B145A78C41}"/>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226308" name="Rectangle 4">
            <a:extLst>
              <a:ext uri="{FF2B5EF4-FFF2-40B4-BE49-F238E27FC236}">
                <a16:creationId xmlns:a16="http://schemas.microsoft.com/office/drawing/2014/main" id="{8688D9E0-3E52-ACBB-F266-BEDC5C73F584}"/>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26309" name="Rectangle 5">
            <a:extLst>
              <a:ext uri="{FF2B5EF4-FFF2-40B4-BE49-F238E27FC236}">
                <a16:creationId xmlns:a16="http://schemas.microsoft.com/office/drawing/2014/main" id="{B7E8E3DA-CCDE-87D1-038D-C2FBFE6CB531}"/>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226310" name="Rectangle 6">
            <a:extLst>
              <a:ext uri="{FF2B5EF4-FFF2-40B4-BE49-F238E27FC236}">
                <a16:creationId xmlns:a16="http://schemas.microsoft.com/office/drawing/2014/main" id="{B94125D4-F41E-6AE3-4F7D-0FBC8390D7A6}"/>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226311" name="Rectangle 7">
            <a:extLst>
              <a:ext uri="{FF2B5EF4-FFF2-40B4-BE49-F238E27FC236}">
                <a16:creationId xmlns:a16="http://schemas.microsoft.com/office/drawing/2014/main" id="{17047133-A361-9051-C82F-E990C6646C71}"/>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52E1D3B-5DD5-4214-BDFF-9442899754A1}"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E424550-3EC2-A8BD-1300-AF31028DA516}"/>
              </a:ext>
            </a:extLst>
          </p:cNvPr>
          <p:cNvSpPr>
            <a:spLocks noGrp="1" noChangeArrowheads="1"/>
          </p:cNvSpPr>
          <p:nvPr>
            <p:ph type="sldNum" sz="quarter" idx="5"/>
          </p:nvPr>
        </p:nvSpPr>
        <p:spPr>
          <a:ln/>
        </p:spPr>
        <p:txBody>
          <a:bodyPr/>
          <a:lstStyle/>
          <a:p>
            <a:fld id="{65CDCBE4-4022-4BEC-A8E0-62C44E89A1DD}" type="slidenum">
              <a:rPr lang="en-GB" altLang="en-US"/>
              <a:pPr/>
              <a:t>1</a:t>
            </a:fld>
            <a:endParaRPr lang="en-GB" altLang="en-US"/>
          </a:p>
        </p:txBody>
      </p:sp>
      <p:sp>
        <p:nvSpPr>
          <p:cNvPr id="227330" name="Rectangle 2">
            <a:extLst>
              <a:ext uri="{FF2B5EF4-FFF2-40B4-BE49-F238E27FC236}">
                <a16:creationId xmlns:a16="http://schemas.microsoft.com/office/drawing/2014/main" id="{AE319DE0-0682-F607-BAF3-2851B67102D8}"/>
              </a:ext>
            </a:extLst>
          </p:cNvPr>
          <p:cNvSpPr>
            <a:spLocks noRot="1" noChangeArrowheads="1" noTextEdit="1"/>
          </p:cNvSpPr>
          <p:nvPr>
            <p:ph type="sldImg"/>
          </p:nvPr>
        </p:nvSpPr>
        <p:spPr>
          <a:ln/>
        </p:spPr>
      </p:sp>
      <p:sp>
        <p:nvSpPr>
          <p:cNvPr id="227331" name="Rectangle 3">
            <a:extLst>
              <a:ext uri="{FF2B5EF4-FFF2-40B4-BE49-F238E27FC236}">
                <a16:creationId xmlns:a16="http://schemas.microsoft.com/office/drawing/2014/main" id="{C9C964AD-BDF2-6BC2-C9B7-47839E3E8C6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0D1F6C4-E293-7F9D-BF5D-4E6F443BC4D9}"/>
              </a:ext>
            </a:extLst>
          </p:cNvPr>
          <p:cNvSpPr>
            <a:spLocks noGrp="1" noChangeArrowheads="1"/>
          </p:cNvSpPr>
          <p:nvPr>
            <p:ph type="sldNum" sz="quarter" idx="5"/>
          </p:nvPr>
        </p:nvSpPr>
        <p:spPr>
          <a:ln/>
        </p:spPr>
        <p:txBody>
          <a:bodyPr/>
          <a:lstStyle/>
          <a:p>
            <a:fld id="{74A69177-492C-47D6-887E-502FF28457B3}" type="slidenum">
              <a:rPr lang="en-GB" altLang="en-US"/>
              <a:pPr/>
              <a:t>10</a:t>
            </a:fld>
            <a:endParaRPr lang="en-GB" altLang="en-US"/>
          </a:p>
        </p:txBody>
      </p:sp>
      <p:sp>
        <p:nvSpPr>
          <p:cNvPr id="236546" name="Rectangle 2">
            <a:extLst>
              <a:ext uri="{FF2B5EF4-FFF2-40B4-BE49-F238E27FC236}">
                <a16:creationId xmlns:a16="http://schemas.microsoft.com/office/drawing/2014/main" id="{66C0D4DE-A8E0-6B4F-F882-4758947A8B34}"/>
              </a:ext>
            </a:extLst>
          </p:cNvPr>
          <p:cNvSpPr>
            <a:spLocks noRot="1" noChangeArrowheads="1" noTextEdit="1"/>
          </p:cNvSpPr>
          <p:nvPr>
            <p:ph type="sldImg"/>
          </p:nvPr>
        </p:nvSpPr>
        <p:spPr>
          <a:ln/>
        </p:spPr>
      </p:sp>
      <p:sp>
        <p:nvSpPr>
          <p:cNvPr id="236547" name="Rectangle 3">
            <a:extLst>
              <a:ext uri="{FF2B5EF4-FFF2-40B4-BE49-F238E27FC236}">
                <a16:creationId xmlns:a16="http://schemas.microsoft.com/office/drawing/2014/main" id="{8B373265-B90C-A9EE-56B4-76045EED5D4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78FED7B-8A5E-22BB-A67D-66F243B8EC90}"/>
              </a:ext>
            </a:extLst>
          </p:cNvPr>
          <p:cNvSpPr>
            <a:spLocks noGrp="1" noChangeArrowheads="1"/>
          </p:cNvSpPr>
          <p:nvPr>
            <p:ph type="sldNum" sz="quarter" idx="5"/>
          </p:nvPr>
        </p:nvSpPr>
        <p:spPr>
          <a:ln/>
        </p:spPr>
        <p:txBody>
          <a:bodyPr/>
          <a:lstStyle/>
          <a:p>
            <a:fld id="{76C34AC3-021C-45BA-A7E2-85DE9290133A}" type="slidenum">
              <a:rPr lang="en-GB" altLang="en-US"/>
              <a:pPr/>
              <a:t>11</a:t>
            </a:fld>
            <a:endParaRPr lang="en-GB" altLang="en-US"/>
          </a:p>
        </p:txBody>
      </p:sp>
      <p:sp>
        <p:nvSpPr>
          <p:cNvPr id="237570" name="Rectangle 2">
            <a:extLst>
              <a:ext uri="{FF2B5EF4-FFF2-40B4-BE49-F238E27FC236}">
                <a16:creationId xmlns:a16="http://schemas.microsoft.com/office/drawing/2014/main" id="{FD50E85B-E09A-6BE5-4E65-1E58FAB32143}"/>
              </a:ext>
            </a:extLst>
          </p:cNvPr>
          <p:cNvSpPr>
            <a:spLocks noRot="1" noChangeArrowheads="1" noTextEdit="1"/>
          </p:cNvSpPr>
          <p:nvPr>
            <p:ph type="sldImg"/>
          </p:nvPr>
        </p:nvSpPr>
        <p:spPr>
          <a:ln/>
        </p:spPr>
      </p:sp>
      <p:sp>
        <p:nvSpPr>
          <p:cNvPr id="237571" name="Rectangle 3">
            <a:extLst>
              <a:ext uri="{FF2B5EF4-FFF2-40B4-BE49-F238E27FC236}">
                <a16:creationId xmlns:a16="http://schemas.microsoft.com/office/drawing/2014/main" id="{42D3851A-5340-45C7-2ED0-FC12EA229DE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803200A-3A58-EBE7-3691-8EF686392032}"/>
              </a:ext>
            </a:extLst>
          </p:cNvPr>
          <p:cNvSpPr>
            <a:spLocks noGrp="1" noChangeArrowheads="1"/>
          </p:cNvSpPr>
          <p:nvPr>
            <p:ph type="sldNum" sz="quarter" idx="5"/>
          </p:nvPr>
        </p:nvSpPr>
        <p:spPr>
          <a:ln/>
        </p:spPr>
        <p:txBody>
          <a:bodyPr/>
          <a:lstStyle/>
          <a:p>
            <a:fld id="{C01C2A7A-10E0-4BE3-8079-EB05C83D99F0}" type="slidenum">
              <a:rPr lang="en-GB" altLang="en-US"/>
              <a:pPr/>
              <a:t>12</a:t>
            </a:fld>
            <a:endParaRPr lang="en-GB" altLang="en-US"/>
          </a:p>
        </p:txBody>
      </p:sp>
      <p:sp>
        <p:nvSpPr>
          <p:cNvPr id="238594" name="Rectangle 2">
            <a:extLst>
              <a:ext uri="{FF2B5EF4-FFF2-40B4-BE49-F238E27FC236}">
                <a16:creationId xmlns:a16="http://schemas.microsoft.com/office/drawing/2014/main" id="{CD2E4C67-01D7-F03C-5492-252FC66FA89A}"/>
              </a:ext>
            </a:extLst>
          </p:cNvPr>
          <p:cNvSpPr>
            <a:spLocks noRot="1" noChangeArrowheads="1" noTextEdit="1"/>
          </p:cNvSpPr>
          <p:nvPr>
            <p:ph type="sldImg"/>
          </p:nvPr>
        </p:nvSpPr>
        <p:spPr>
          <a:ln/>
        </p:spPr>
      </p:sp>
      <p:sp>
        <p:nvSpPr>
          <p:cNvPr id="238595" name="Rectangle 3">
            <a:extLst>
              <a:ext uri="{FF2B5EF4-FFF2-40B4-BE49-F238E27FC236}">
                <a16:creationId xmlns:a16="http://schemas.microsoft.com/office/drawing/2014/main" id="{6147E442-408A-D5BB-A358-CD62E67BCD6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F903C7A-8DE0-C28B-BB84-51356218E07B}"/>
              </a:ext>
            </a:extLst>
          </p:cNvPr>
          <p:cNvSpPr>
            <a:spLocks noGrp="1" noChangeArrowheads="1"/>
          </p:cNvSpPr>
          <p:nvPr>
            <p:ph type="sldNum" sz="quarter" idx="5"/>
          </p:nvPr>
        </p:nvSpPr>
        <p:spPr>
          <a:ln/>
        </p:spPr>
        <p:txBody>
          <a:bodyPr/>
          <a:lstStyle/>
          <a:p>
            <a:fld id="{B3DF3E3E-0C85-4C6C-AE71-CD6D40EA624C}" type="slidenum">
              <a:rPr lang="en-GB" altLang="en-US"/>
              <a:pPr/>
              <a:t>13</a:t>
            </a:fld>
            <a:endParaRPr lang="en-GB" altLang="en-US"/>
          </a:p>
        </p:txBody>
      </p:sp>
      <p:sp>
        <p:nvSpPr>
          <p:cNvPr id="239618" name="Rectangle 2">
            <a:extLst>
              <a:ext uri="{FF2B5EF4-FFF2-40B4-BE49-F238E27FC236}">
                <a16:creationId xmlns:a16="http://schemas.microsoft.com/office/drawing/2014/main" id="{20718EB4-4CC1-822C-7EF9-5423E88FD5D9}"/>
              </a:ext>
            </a:extLst>
          </p:cNvPr>
          <p:cNvSpPr>
            <a:spLocks noRot="1" noChangeArrowheads="1" noTextEdit="1"/>
          </p:cNvSpPr>
          <p:nvPr>
            <p:ph type="sldImg"/>
          </p:nvPr>
        </p:nvSpPr>
        <p:spPr>
          <a:ln/>
        </p:spPr>
      </p:sp>
      <p:sp>
        <p:nvSpPr>
          <p:cNvPr id="239619" name="Rectangle 3">
            <a:extLst>
              <a:ext uri="{FF2B5EF4-FFF2-40B4-BE49-F238E27FC236}">
                <a16:creationId xmlns:a16="http://schemas.microsoft.com/office/drawing/2014/main" id="{2C966560-EFFD-387D-59B7-781CEC919E8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C31AE6E-5114-988E-BA81-8657FF5ABF00}"/>
              </a:ext>
            </a:extLst>
          </p:cNvPr>
          <p:cNvSpPr>
            <a:spLocks noGrp="1" noChangeArrowheads="1"/>
          </p:cNvSpPr>
          <p:nvPr>
            <p:ph type="sldNum" sz="quarter" idx="5"/>
          </p:nvPr>
        </p:nvSpPr>
        <p:spPr>
          <a:ln/>
        </p:spPr>
        <p:txBody>
          <a:bodyPr/>
          <a:lstStyle/>
          <a:p>
            <a:fld id="{815439B7-0807-43DB-BA67-9A6D558BE971}" type="slidenum">
              <a:rPr lang="en-GB" altLang="en-US"/>
              <a:pPr/>
              <a:t>14</a:t>
            </a:fld>
            <a:endParaRPr lang="en-GB" altLang="en-US"/>
          </a:p>
        </p:txBody>
      </p:sp>
      <p:sp>
        <p:nvSpPr>
          <p:cNvPr id="240642" name="Rectangle 2">
            <a:extLst>
              <a:ext uri="{FF2B5EF4-FFF2-40B4-BE49-F238E27FC236}">
                <a16:creationId xmlns:a16="http://schemas.microsoft.com/office/drawing/2014/main" id="{F7B79C69-A7D0-07BD-B594-19F381C1C266}"/>
              </a:ext>
            </a:extLst>
          </p:cNvPr>
          <p:cNvSpPr>
            <a:spLocks noRot="1" noChangeArrowheads="1" noTextEdit="1"/>
          </p:cNvSpPr>
          <p:nvPr>
            <p:ph type="sldImg"/>
          </p:nvPr>
        </p:nvSpPr>
        <p:spPr>
          <a:ln/>
        </p:spPr>
      </p:sp>
      <p:sp>
        <p:nvSpPr>
          <p:cNvPr id="240643" name="Rectangle 3">
            <a:extLst>
              <a:ext uri="{FF2B5EF4-FFF2-40B4-BE49-F238E27FC236}">
                <a16:creationId xmlns:a16="http://schemas.microsoft.com/office/drawing/2014/main" id="{C299CAF5-DFDF-3BEA-905D-010D9778065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7CE1462-0DE6-31AA-389D-FE6B9F358B76}"/>
              </a:ext>
            </a:extLst>
          </p:cNvPr>
          <p:cNvSpPr>
            <a:spLocks noGrp="1" noChangeArrowheads="1"/>
          </p:cNvSpPr>
          <p:nvPr>
            <p:ph type="sldNum" sz="quarter" idx="5"/>
          </p:nvPr>
        </p:nvSpPr>
        <p:spPr>
          <a:ln/>
        </p:spPr>
        <p:txBody>
          <a:bodyPr/>
          <a:lstStyle/>
          <a:p>
            <a:fld id="{CC8A6226-4BDB-4719-B3A7-8EF38DCEED20}" type="slidenum">
              <a:rPr lang="en-GB" altLang="en-US"/>
              <a:pPr/>
              <a:t>15</a:t>
            </a:fld>
            <a:endParaRPr lang="en-GB" altLang="en-US"/>
          </a:p>
        </p:txBody>
      </p:sp>
      <p:sp>
        <p:nvSpPr>
          <p:cNvPr id="241666" name="Rectangle 2">
            <a:extLst>
              <a:ext uri="{FF2B5EF4-FFF2-40B4-BE49-F238E27FC236}">
                <a16:creationId xmlns:a16="http://schemas.microsoft.com/office/drawing/2014/main" id="{12A3FCF4-B48C-1B57-DE9A-1A1893E0692D}"/>
              </a:ext>
            </a:extLst>
          </p:cNvPr>
          <p:cNvSpPr>
            <a:spLocks noRot="1" noChangeArrowheads="1" noTextEdit="1"/>
          </p:cNvSpPr>
          <p:nvPr>
            <p:ph type="sldImg"/>
          </p:nvPr>
        </p:nvSpPr>
        <p:spPr>
          <a:ln/>
        </p:spPr>
      </p:sp>
      <p:sp>
        <p:nvSpPr>
          <p:cNvPr id="241667" name="Rectangle 3">
            <a:extLst>
              <a:ext uri="{FF2B5EF4-FFF2-40B4-BE49-F238E27FC236}">
                <a16:creationId xmlns:a16="http://schemas.microsoft.com/office/drawing/2014/main" id="{05FF4300-1EEE-2BE7-64D4-546EA0748B6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B262843-3DFB-9721-F64E-2CBF0EAFEE11}"/>
              </a:ext>
            </a:extLst>
          </p:cNvPr>
          <p:cNvSpPr>
            <a:spLocks noGrp="1" noChangeArrowheads="1"/>
          </p:cNvSpPr>
          <p:nvPr>
            <p:ph type="sldNum" sz="quarter" idx="5"/>
          </p:nvPr>
        </p:nvSpPr>
        <p:spPr>
          <a:ln/>
        </p:spPr>
        <p:txBody>
          <a:bodyPr/>
          <a:lstStyle/>
          <a:p>
            <a:fld id="{18E3F355-6EA9-44FC-81FA-54924E880101}" type="slidenum">
              <a:rPr lang="en-GB" altLang="en-US"/>
              <a:pPr/>
              <a:t>16</a:t>
            </a:fld>
            <a:endParaRPr lang="en-GB" altLang="en-US"/>
          </a:p>
        </p:txBody>
      </p:sp>
      <p:sp>
        <p:nvSpPr>
          <p:cNvPr id="242690" name="Rectangle 2">
            <a:extLst>
              <a:ext uri="{FF2B5EF4-FFF2-40B4-BE49-F238E27FC236}">
                <a16:creationId xmlns:a16="http://schemas.microsoft.com/office/drawing/2014/main" id="{34742E9B-21AD-931A-F50D-56507A9F4DCC}"/>
              </a:ext>
            </a:extLst>
          </p:cNvPr>
          <p:cNvSpPr>
            <a:spLocks noRot="1" noChangeArrowheads="1" noTextEdit="1"/>
          </p:cNvSpPr>
          <p:nvPr>
            <p:ph type="sldImg"/>
          </p:nvPr>
        </p:nvSpPr>
        <p:spPr>
          <a:ln/>
        </p:spPr>
      </p:sp>
      <p:sp>
        <p:nvSpPr>
          <p:cNvPr id="242691" name="Rectangle 3">
            <a:extLst>
              <a:ext uri="{FF2B5EF4-FFF2-40B4-BE49-F238E27FC236}">
                <a16:creationId xmlns:a16="http://schemas.microsoft.com/office/drawing/2014/main" id="{D33EC1D1-D1A9-225D-5E5E-15E98F70B47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8AAECC4-4CDC-840A-7A3D-8A8978BC13A1}"/>
              </a:ext>
            </a:extLst>
          </p:cNvPr>
          <p:cNvSpPr>
            <a:spLocks noGrp="1" noChangeArrowheads="1"/>
          </p:cNvSpPr>
          <p:nvPr>
            <p:ph type="sldNum" sz="quarter" idx="5"/>
          </p:nvPr>
        </p:nvSpPr>
        <p:spPr>
          <a:ln/>
        </p:spPr>
        <p:txBody>
          <a:bodyPr/>
          <a:lstStyle/>
          <a:p>
            <a:fld id="{A202537D-F41E-4FFF-8209-8026020A27C8}" type="slidenum">
              <a:rPr lang="en-GB" altLang="en-US"/>
              <a:pPr/>
              <a:t>17</a:t>
            </a:fld>
            <a:endParaRPr lang="en-GB" altLang="en-US"/>
          </a:p>
        </p:txBody>
      </p:sp>
      <p:sp>
        <p:nvSpPr>
          <p:cNvPr id="243714" name="Rectangle 2">
            <a:extLst>
              <a:ext uri="{FF2B5EF4-FFF2-40B4-BE49-F238E27FC236}">
                <a16:creationId xmlns:a16="http://schemas.microsoft.com/office/drawing/2014/main" id="{011650B2-E995-9CB0-F30D-590974C36C93}"/>
              </a:ext>
            </a:extLst>
          </p:cNvPr>
          <p:cNvSpPr>
            <a:spLocks noRot="1" noChangeArrowheads="1" noTextEdit="1"/>
          </p:cNvSpPr>
          <p:nvPr>
            <p:ph type="sldImg"/>
          </p:nvPr>
        </p:nvSpPr>
        <p:spPr>
          <a:ln/>
        </p:spPr>
      </p:sp>
      <p:sp>
        <p:nvSpPr>
          <p:cNvPr id="243715" name="Rectangle 3">
            <a:extLst>
              <a:ext uri="{FF2B5EF4-FFF2-40B4-BE49-F238E27FC236}">
                <a16:creationId xmlns:a16="http://schemas.microsoft.com/office/drawing/2014/main" id="{770660F6-FE80-365B-AE39-D8A6E1E91E3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212F4D2-8261-7BD6-D7BF-8C3C886C9FC8}"/>
              </a:ext>
            </a:extLst>
          </p:cNvPr>
          <p:cNvSpPr>
            <a:spLocks noGrp="1" noChangeArrowheads="1"/>
          </p:cNvSpPr>
          <p:nvPr>
            <p:ph type="sldNum" sz="quarter" idx="5"/>
          </p:nvPr>
        </p:nvSpPr>
        <p:spPr>
          <a:ln/>
        </p:spPr>
        <p:txBody>
          <a:bodyPr/>
          <a:lstStyle/>
          <a:p>
            <a:fld id="{54F0BE1F-8A95-4CCA-96AE-8230A272B9AA}" type="slidenum">
              <a:rPr lang="en-GB" altLang="en-US"/>
              <a:pPr/>
              <a:t>18</a:t>
            </a:fld>
            <a:endParaRPr lang="en-GB" altLang="en-US"/>
          </a:p>
        </p:txBody>
      </p:sp>
      <p:sp>
        <p:nvSpPr>
          <p:cNvPr id="244738" name="Rectangle 2">
            <a:extLst>
              <a:ext uri="{FF2B5EF4-FFF2-40B4-BE49-F238E27FC236}">
                <a16:creationId xmlns:a16="http://schemas.microsoft.com/office/drawing/2014/main" id="{71DCA4A9-98A0-3D19-B37B-9DF1A5EC9370}"/>
              </a:ext>
            </a:extLst>
          </p:cNvPr>
          <p:cNvSpPr>
            <a:spLocks noRot="1" noChangeArrowheads="1" noTextEdit="1"/>
          </p:cNvSpPr>
          <p:nvPr>
            <p:ph type="sldImg"/>
          </p:nvPr>
        </p:nvSpPr>
        <p:spPr>
          <a:ln/>
        </p:spPr>
      </p:sp>
      <p:sp>
        <p:nvSpPr>
          <p:cNvPr id="244739" name="Rectangle 3">
            <a:extLst>
              <a:ext uri="{FF2B5EF4-FFF2-40B4-BE49-F238E27FC236}">
                <a16:creationId xmlns:a16="http://schemas.microsoft.com/office/drawing/2014/main" id="{C1B4F62A-5E3A-65E4-90AC-1E33440D43E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EB60C43-DDF2-BA77-6A1D-877A984BD9BD}"/>
              </a:ext>
            </a:extLst>
          </p:cNvPr>
          <p:cNvSpPr>
            <a:spLocks noGrp="1" noChangeArrowheads="1"/>
          </p:cNvSpPr>
          <p:nvPr>
            <p:ph type="sldNum" sz="quarter" idx="5"/>
          </p:nvPr>
        </p:nvSpPr>
        <p:spPr>
          <a:ln/>
        </p:spPr>
        <p:txBody>
          <a:bodyPr/>
          <a:lstStyle/>
          <a:p>
            <a:fld id="{9D73F337-DECC-4344-8D48-A078F6AE3755}" type="slidenum">
              <a:rPr lang="en-GB" altLang="en-US"/>
              <a:pPr/>
              <a:t>19</a:t>
            </a:fld>
            <a:endParaRPr lang="en-GB" altLang="en-US"/>
          </a:p>
        </p:txBody>
      </p:sp>
      <p:sp>
        <p:nvSpPr>
          <p:cNvPr id="245762" name="Rectangle 2">
            <a:extLst>
              <a:ext uri="{FF2B5EF4-FFF2-40B4-BE49-F238E27FC236}">
                <a16:creationId xmlns:a16="http://schemas.microsoft.com/office/drawing/2014/main" id="{FCBCC850-033B-D3BF-7126-663BD07ABFA5}"/>
              </a:ext>
            </a:extLst>
          </p:cNvPr>
          <p:cNvSpPr>
            <a:spLocks noRot="1" noChangeArrowheads="1" noTextEdit="1"/>
          </p:cNvSpPr>
          <p:nvPr>
            <p:ph type="sldImg"/>
          </p:nvPr>
        </p:nvSpPr>
        <p:spPr>
          <a:ln/>
        </p:spPr>
      </p:sp>
      <p:sp>
        <p:nvSpPr>
          <p:cNvPr id="245763" name="Rectangle 3">
            <a:extLst>
              <a:ext uri="{FF2B5EF4-FFF2-40B4-BE49-F238E27FC236}">
                <a16:creationId xmlns:a16="http://schemas.microsoft.com/office/drawing/2014/main" id="{C4F5FEBA-4ADD-0AA8-0701-7D85497E698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17949E1-9D3A-BF25-903B-7395EFFEBEF6}"/>
              </a:ext>
            </a:extLst>
          </p:cNvPr>
          <p:cNvSpPr>
            <a:spLocks noGrp="1" noChangeArrowheads="1"/>
          </p:cNvSpPr>
          <p:nvPr>
            <p:ph type="sldNum" sz="quarter" idx="5"/>
          </p:nvPr>
        </p:nvSpPr>
        <p:spPr>
          <a:ln/>
        </p:spPr>
        <p:txBody>
          <a:bodyPr/>
          <a:lstStyle/>
          <a:p>
            <a:fld id="{06EFB0B2-F231-4724-8120-217381934E2F}" type="slidenum">
              <a:rPr lang="en-GB" altLang="en-US"/>
              <a:pPr/>
              <a:t>2</a:t>
            </a:fld>
            <a:endParaRPr lang="en-GB" altLang="en-US"/>
          </a:p>
        </p:txBody>
      </p:sp>
      <p:sp>
        <p:nvSpPr>
          <p:cNvPr id="228354" name="Rectangle 2">
            <a:extLst>
              <a:ext uri="{FF2B5EF4-FFF2-40B4-BE49-F238E27FC236}">
                <a16:creationId xmlns:a16="http://schemas.microsoft.com/office/drawing/2014/main" id="{00C2D4E1-CE6A-2881-5FB2-FAD26029C404}"/>
              </a:ext>
            </a:extLst>
          </p:cNvPr>
          <p:cNvSpPr>
            <a:spLocks noRot="1" noChangeArrowheads="1" noTextEdit="1"/>
          </p:cNvSpPr>
          <p:nvPr>
            <p:ph type="sldImg"/>
          </p:nvPr>
        </p:nvSpPr>
        <p:spPr>
          <a:ln/>
        </p:spPr>
      </p:sp>
      <p:sp>
        <p:nvSpPr>
          <p:cNvPr id="228355" name="Rectangle 3">
            <a:extLst>
              <a:ext uri="{FF2B5EF4-FFF2-40B4-BE49-F238E27FC236}">
                <a16:creationId xmlns:a16="http://schemas.microsoft.com/office/drawing/2014/main" id="{024B1A32-9F3D-7DD2-9876-2BCF3BECA29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38355B2-1EA1-046B-A815-7495C135C950}"/>
              </a:ext>
            </a:extLst>
          </p:cNvPr>
          <p:cNvSpPr>
            <a:spLocks noGrp="1" noChangeArrowheads="1"/>
          </p:cNvSpPr>
          <p:nvPr>
            <p:ph type="sldNum" sz="quarter" idx="5"/>
          </p:nvPr>
        </p:nvSpPr>
        <p:spPr>
          <a:ln/>
        </p:spPr>
        <p:txBody>
          <a:bodyPr/>
          <a:lstStyle/>
          <a:p>
            <a:fld id="{B996DC68-546C-4475-852A-4803687EE5CB}" type="slidenum">
              <a:rPr lang="en-GB" altLang="en-US"/>
              <a:pPr/>
              <a:t>20</a:t>
            </a:fld>
            <a:endParaRPr lang="en-GB" altLang="en-US"/>
          </a:p>
        </p:txBody>
      </p:sp>
      <p:sp>
        <p:nvSpPr>
          <p:cNvPr id="246786" name="Rectangle 2">
            <a:extLst>
              <a:ext uri="{FF2B5EF4-FFF2-40B4-BE49-F238E27FC236}">
                <a16:creationId xmlns:a16="http://schemas.microsoft.com/office/drawing/2014/main" id="{D99B5176-7301-87B9-53FB-CE10422ABF08}"/>
              </a:ext>
            </a:extLst>
          </p:cNvPr>
          <p:cNvSpPr>
            <a:spLocks noRot="1" noChangeArrowheads="1" noTextEdit="1"/>
          </p:cNvSpPr>
          <p:nvPr>
            <p:ph type="sldImg"/>
          </p:nvPr>
        </p:nvSpPr>
        <p:spPr>
          <a:ln/>
        </p:spPr>
      </p:sp>
      <p:sp>
        <p:nvSpPr>
          <p:cNvPr id="246787" name="Rectangle 3">
            <a:extLst>
              <a:ext uri="{FF2B5EF4-FFF2-40B4-BE49-F238E27FC236}">
                <a16:creationId xmlns:a16="http://schemas.microsoft.com/office/drawing/2014/main" id="{3FB76E8F-2284-BABF-E4AF-FC532DEADB5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38DA23E-CF7B-D9C2-61DE-3A6A4A602062}"/>
              </a:ext>
            </a:extLst>
          </p:cNvPr>
          <p:cNvSpPr>
            <a:spLocks noGrp="1" noChangeArrowheads="1"/>
          </p:cNvSpPr>
          <p:nvPr>
            <p:ph type="sldNum" sz="quarter" idx="5"/>
          </p:nvPr>
        </p:nvSpPr>
        <p:spPr>
          <a:ln/>
        </p:spPr>
        <p:txBody>
          <a:bodyPr/>
          <a:lstStyle/>
          <a:p>
            <a:fld id="{BFA5A774-3D69-411D-BE3A-09A0537E784C}" type="slidenum">
              <a:rPr lang="en-GB" altLang="en-US"/>
              <a:pPr/>
              <a:t>21</a:t>
            </a:fld>
            <a:endParaRPr lang="en-GB" altLang="en-US"/>
          </a:p>
        </p:txBody>
      </p:sp>
      <p:sp>
        <p:nvSpPr>
          <p:cNvPr id="247810" name="Rectangle 2">
            <a:extLst>
              <a:ext uri="{FF2B5EF4-FFF2-40B4-BE49-F238E27FC236}">
                <a16:creationId xmlns:a16="http://schemas.microsoft.com/office/drawing/2014/main" id="{18C0FC75-77C5-5E2B-5509-8DEF747A6B8D}"/>
              </a:ext>
            </a:extLst>
          </p:cNvPr>
          <p:cNvSpPr>
            <a:spLocks noRot="1" noChangeArrowheads="1" noTextEdit="1"/>
          </p:cNvSpPr>
          <p:nvPr>
            <p:ph type="sldImg"/>
          </p:nvPr>
        </p:nvSpPr>
        <p:spPr>
          <a:ln/>
        </p:spPr>
      </p:sp>
      <p:sp>
        <p:nvSpPr>
          <p:cNvPr id="247811" name="Rectangle 3">
            <a:extLst>
              <a:ext uri="{FF2B5EF4-FFF2-40B4-BE49-F238E27FC236}">
                <a16:creationId xmlns:a16="http://schemas.microsoft.com/office/drawing/2014/main" id="{07483C92-57D6-F03C-2EDE-2C2DA24214A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6B3BD6C-F810-87D4-45D7-8F08BD4EE03C}"/>
              </a:ext>
            </a:extLst>
          </p:cNvPr>
          <p:cNvSpPr>
            <a:spLocks noGrp="1" noChangeArrowheads="1"/>
          </p:cNvSpPr>
          <p:nvPr>
            <p:ph type="sldNum" sz="quarter" idx="5"/>
          </p:nvPr>
        </p:nvSpPr>
        <p:spPr>
          <a:ln/>
        </p:spPr>
        <p:txBody>
          <a:bodyPr/>
          <a:lstStyle/>
          <a:p>
            <a:fld id="{157DDA04-783F-44B7-9830-12139EA8E1E4}" type="slidenum">
              <a:rPr lang="en-GB" altLang="en-US"/>
              <a:pPr/>
              <a:t>22</a:t>
            </a:fld>
            <a:endParaRPr lang="en-GB" altLang="en-US"/>
          </a:p>
        </p:txBody>
      </p:sp>
      <p:sp>
        <p:nvSpPr>
          <p:cNvPr id="248834" name="Rectangle 2">
            <a:extLst>
              <a:ext uri="{FF2B5EF4-FFF2-40B4-BE49-F238E27FC236}">
                <a16:creationId xmlns:a16="http://schemas.microsoft.com/office/drawing/2014/main" id="{F78A6A48-5C59-1E52-C74A-76B5EC9A425E}"/>
              </a:ext>
            </a:extLst>
          </p:cNvPr>
          <p:cNvSpPr>
            <a:spLocks noRot="1" noChangeArrowheads="1" noTextEdit="1"/>
          </p:cNvSpPr>
          <p:nvPr>
            <p:ph type="sldImg"/>
          </p:nvPr>
        </p:nvSpPr>
        <p:spPr>
          <a:ln/>
        </p:spPr>
      </p:sp>
      <p:sp>
        <p:nvSpPr>
          <p:cNvPr id="248835" name="Rectangle 3">
            <a:extLst>
              <a:ext uri="{FF2B5EF4-FFF2-40B4-BE49-F238E27FC236}">
                <a16:creationId xmlns:a16="http://schemas.microsoft.com/office/drawing/2014/main" id="{5070DF6D-250A-C6B9-8F1D-760E05BE17F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1C698AA-7DCA-5424-8182-F9274009A98C}"/>
              </a:ext>
            </a:extLst>
          </p:cNvPr>
          <p:cNvSpPr>
            <a:spLocks noGrp="1" noChangeArrowheads="1"/>
          </p:cNvSpPr>
          <p:nvPr>
            <p:ph type="sldNum" sz="quarter" idx="5"/>
          </p:nvPr>
        </p:nvSpPr>
        <p:spPr>
          <a:ln/>
        </p:spPr>
        <p:txBody>
          <a:bodyPr/>
          <a:lstStyle/>
          <a:p>
            <a:fld id="{3ED09A22-6822-43E5-849B-1FEFAD1B62B3}" type="slidenum">
              <a:rPr lang="en-GB" altLang="en-US"/>
              <a:pPr/>
              <a:t>23</a:t>
            </a:fld>
            <a:endParaRPr lang="en-GB" altLang="en-US"/>
          </a:p>
        </p:txBody>
      </p:sp>
      <p:sp>
        <p:nvSpPr>
          <p:cNvPr id="249858" name="Rectangle 2">
            <a:extLst>
              <a:ext uri="{FF2B5EF4-FFF2-40B4-BE49-F238E27FC236}">
                <a16:creationId xmlns:a16="http://schemas.microsoft.com/office/drawing/2014/main" id="{B09E2CED-CFAA-7D2B-A143-1C69F51FDF0A}"/>
              </a:ext>
            </a:extLst>
          </p:cNvPr>
          <p:cNvSpPr>
            <a:spLocks noRot="1" noChangeArrowheads="1" noTextEdit="1"/>
          </p:cNvSpPr>
          <p:nvPr>
            <p:ph type="sldImg"/>
          </p:nvPr>
        </p:nvSpPr>
        <p:spPr>
          <a:ln/>
        </p:spPr>
      </p:sp>
      <p:sp>
        <p:nvSpPr>
          <p:cNvPr id="249859" name="Rectangle 3">
            <a:extLst>
              <a:ext uri="{FF2B5EF4-FFF2-40B4-BE49-F238E27FC236}">
                <a16:creationId xmlns:a16="http://schemas.microsoft.com/office/drawing/2014/main" id="{0A1A54BF-F5B0-A5D2-47DC-9DD2577731F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4686117-155D-DC38-4960-FD3361D02F99}"/>
              </a:ext>
            </a:extLst>
          </p:cNvPr>
          <p:cNvSpPr>
            <a:spLocks noGrp="1" noChangeArrowheads="1"/>
          </p:cNvSpPr>
          <p:nvPr>
            <p:ph type="sldNum" sz="quarter" idx="5"/>
          </p:nvPr>
        </p:nvSpPr>
        <p:spPr>
          <a:ln/>
        </p:spPr>
        <p:txBody>
          <a:bodyPr/>
          <a:lstStyle/>
          <a:p>
            <a:fld id="{06F632F3-06CD-4743-B949-ED93813D7406}" type="slidenum">
              <a:rPr lang="en-GB" altLang="en-US"/>
              <a:pPr/>
              <a:t>24</a:t>
            </a:fld>
            <a:endParaRPr lang="en-GB" altLang="en-US"/>
          </a:p>
        </p:txBody>
      </p:sp>
      <p:sp>
        <p:nvSpPr>
          <p:cNvPr id="250882" name="Rectangle 2">
            <a:extLst>
              <a:ext uri="{FF2B5EF4-FFF2-40B4-BE49-F238E27FC236}">
                <a16:creationId xmlns:a16="http://schemas.microsoft.com/office/drawing/2014/main" id="{826C2A49-2B92-DB5E-5CA1-767761AC5572}"/>
              </a:ext>
            </a:extLst>
          </p:cNvPr>
          <p:cNvSpPr>
            <a:spLocks noRot="1" noChangeArrowheads="1" noTextEdit="1"/>
          </p:cNvSpPr>
          <p:nvPr>
            <p:ph type="sldImg"/>
          </p:nvPr>
        </p:nvSpPr>
        <p:spPr>
          <a:ln/>
        </p:spPr>
      </p:sp>
      <p:sp>
        <p:nvSpPr>
          <p:cNvPr id="250883" name="Rectangle 3">
            <a:extLst>
              <a:ext uri="{FF2B5EF4-FFF2-40B4-BE49-F238E27FC236}">
                <a16:creationId xmlns:a16="http://schemas.microsoft.com/office/drawing/2014/main" id="{C5DBF045-FF17-6B7B-248A-74DC177D6D67}"/>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D509D78-8FDA-9081-2551-56EEA41806CB}"/>
              </a:ext>
            </a:extLst>
          </p:cNvPr>
          <p:cNvSpPr>
            <a:spLocks noGrp="1" noChangeArrowheads="1"/>
          </p:cNvSpPr>
          <p:nvPr>
            <p:ph type="sldNum" sz="quarter" idx="5"/>
          </p:nvPr>
        </p:nvSpPr>
        <p:spPr>
          <a:ln/>
        </p:spPr>
        <p:txBody>
          <a:bodyPr/>
          <a:lstStyle/>
          <a:p>
            <a:fld id="{061D2F6E-76DC-4248-BF89-F60DE1FF6B57}" type="slidenum">
              <a:rPr lang="en-GB" altLang="en-US"/>
              <a:pPr/>
              <a:t>25</a:t>
            </a:fld>
            <a:endParaRPr lang="en-GB" altLang="en-US"/>
          </a:p>
        </p:txBody>
      </p:sp>
      <p:sp>
        <p:nvSpPr>
          <p:cNvPr id="251906" name="Rectangle 2">
            <a:extLst>
              <a:ext uri="{FF2B5EF4-FFF2-40B4-BE49-F238E27FC236}">
                <a16:creationId xmlns:a16="http://schemas.microsoft.com/office/drawing/2014/main" id="{A7D61776-53BB-4559-E4D3-C76B4FB3F10F}"/>
              </a:ext>
            </a:extLst>
          </p:cNvPr>
          <p:cNvSpPr>
            <a:spLocks noRot="1" noChangeArrowheads="1" noTextEdit="1"/>
          </p:cNvSpPr>
          <p:nvPr>
            <p:ph type="sldImg"/>
          </p:nvPr>
        </p:nvSpPr>
        <p:spPr>
          <a:ln/>
        </p:spPr>
      </p:sp>
      <p:sp>
        <p:nvSpPr>
          <p:cNvPr id="251907" name="Rectangle 3">
            <a:extLst>
              <a:ext uri="{FF2B5EF4-FFF2-40B4-BE49-F238E27FC236}">
                <a16:creationId xmlns:a16="http://schemas.microsoft.com/office/drawing/2014/main" id="{28A6883F-5EF7-7BE8-282E-4E9FC47642B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B23C5EF-85D2-3820-4400-D18AD037C754}"/>
              </a:ext>
            </a:extLst>
          </p:cNvPr>
          <p:cNvSpPr>
            <a:spLocks noGrp="1" noChangeArrowheads="1"/>
          </p:cNvSpPr>
          <p:nvPr>
            <p:ph type="sldNum" sz="quarter" idx="5"/>
          </p:nvPr>
        </p:nvSpPr>
        <p:spPr>
          <a:ln/>
        </p:spPr>
        <p:txBody>
          <a:bodyPr/>
          <a:lstStyle/>
          <a:p>
            <a:fld id="{30B5E945-5FC0-4A0D-9F96-1C72D194C961}" type="slidenum">
              <a:rPr lang="en-GB" altLang="en-US"/>
              <a:pPr/>
              <a:t>26</a:t>
            </a:fld>
            <a:endParaRPr lang="en-GB" altLang="en-US"/>
          </a:p>
        </p:txBody>
      </p:sp>
      <p:sp>
        <p:nvSpPr>
          <p:cNvPr id="252930" name="Rectangle 2">
            <a:extLst>
              <a:ext uri="{FF2B5EF4-FFF2-40B4-BE49-F238E27FC236}">
                <a16:creationId xmlns:a16="http://schemas.microsoft.com/office/drawing/2014/main" id="{1AD642AB-357D-E166-6E66-F00C6CC4F786}"/>
              </a:ext>
            </a:extLst>
          </p:cNvPr>
          <p:cNvSpPr>
            <a:spLocks noRot="1" noChangeArrowheads="1" noTextEdit="1"/>
          </p:cNvSpPr>
          <p:nvPr>
            <p:ph type="sldImg"/>
          </p:nvPr>
        </p:nvSpPr>
        <p:spPr>
          <a:ln/>
        </p:spPr>
      </p:sp>
      <p:sp>
        <p:nvSpPr>
          <p:cNvPr id="252931" name="Rectangle 3">
            <a:extLst>
              <a:ext uri="{FF2B5EF4-FFF2-40B4-BE49-F238E27FC236}">
                <a16:creationId xmlns:a16="http://schemas.microsoft.com/office/drawing/2014/main" id="{1C97BD01-4BE9-43AF-593F-023F27B61BD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B805D63-87E5-BC24-08C8-7685F14F24AE}"/>
              </a:ext>
            </a:extLst>
          </p:cNvPr>
          <p:cNvSpPr>
            <a:spLocks noGrp="1" noChangeArrowheads="1"/>
          </p:cNvSpPr>
          <p:nvPr>
            <p:ph type="sldNum" sz="quarter" idx="5"/>
          </p:nvPr>
        </p:nvSpPr>
        <p:spPr>
          <a:ln/>
        </p:spPr>
        <p:txBody>
          <a:bodyPr/>
          <a:lstStyle/>
          <a:p>
            <a:fld id="{3DA98F1B-183C-4916-9EFD-BD4A9CCF1F61}" type="slidenum">
              <a:rPr lang="en-GB" altLang="en-US"/>
              <a:pPr/>
              <a:t>27</a:t>
            </a:fld>
            <a:endParaRPr lang="en-GB" altLang="en-US"/>
          </a:p>
        </p:txBody>
      </p:sp>
      <p:sp>
        <p:nvSpPr>
          <p:cNvPr id="253954" name="Rectangle 2">
            <a:extLst>
              <a:ext uri="{FF2B5EF4-FFF2-40B4-BE49-F238E27FC236}">
                <a16:creationId xmlns:a16="http://schemas.microsoft.com/office/drawing/2014/main" id="{A54EFA09-B5B4-2F2F-B696-354DE502A091}"/>
              </a:ext>
            </a:extLst>
          </p:cNvPr>
          <p:cNvSpPr>
            <a:spLocks noRot="1" noChangeArrowheads="1" noTextEdit="1"/>
          </p:cNvSpPr>
          <p:nvPr>
            <p:ph type="sldImg"/>
          </p:nvPr>
        </p:nvSpPr>
        <p:spPr>
          <a:ln/>
        </p:spPr>
      </p:sp>
      <p:sp>
        <p:nvSpPr>
          <p:cNvPr id="253955" name="Rectangle 3">
            <a:extLst>
              <a:ext uri="{FF2B5EF4-FFF2-40B4-BE49-F238E27FC236}">
                <a16:creationId xmlns:a16="http://schemas.microsoft.com/office/drawing/2014/main" id="{30D786FC-E9A2-B2C2-EE8F-768C344CD28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AC75A79-BAC5-319B-F59E-58DBBBAE3E04}"/>
              </a:ext>
            </a:extLst>
          </p:cNvPr>
          <p:cNvSpPr>
            <a:spLocks noGrp="1" noChangeArrowheads="1"/>
          </p:cNvSpPr>
          <p:nvPr>
            <p:ph type="sldNum" sz="quarter" idx="5"/>
          </p:nvPr>
        </p:nvSpPr>
        <p:spPr>
          <a:ln/>
        </p:spPr>
        <p:txBody>
          <a:bodyPr/>
          <a:lstStyle/>
          <a:p>
            <a:fld id="{07D18AE1-BA72-43AA-A20C-AFE855698147}" type="slidenum">
              <a:rPr lang="en-GB" altLang="en-US"/>
              <a:pPr/>
              <a:t>28</a:t>
            </a:fld>
            <a:endParaRPr lang="en-GB" altLang="en-US"/>
          </a:p>
        </p:txBody>
      </p:sp>
      <p:sp>
        <p:nvSpPr>
          <p:cNvPr id="254978" name="Rectangle 2">
            <a:extLst>
              <a:ext uri="{FF2B5EF4-FFF2-40B4-BE49-F238E27FC236}">
                <a16:creationId xmlns:a16="http://schemas.microsoft.com/office/drawing/2014/main" id="{8E097D94-ACB8-B0F9-F7CB-2D3F164B8EC1}"/>
              </a:ext>
            </a:extLst>
          </p:cNvPr>
          <p:cNvSpPr>
            <a:spLocks noRot="1" noChangeArrowheads="1" noTextEdit="1"/>
          </p:cNvSpPr>
          <p:nvPr>
            <p:ph type="sldImg"/>
          </p:nvPr>
        </p:nvSpPr>
        <p:spPr>
          <a:ln/>
        </p:spPr>
      </p:sp>
      <p:sp>
        <p:nvSpPr>
          <p:cNvPr id="254979" name="Rectangle 3">
            <a:extLst>
              <a:ext uri="{FF2B5EF4-FFF2-40B4-BE49-F238E27FC236}">
                <a16:creationId xmlns:a16="http://schemas.microsoft.com/office/drawing/2014/main" id="{2D1C8810-DE93-6C92-0DAC-BF0E98DBA6E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9F1AA69-D46B-DFAC-0044-EAF87DA2A020}"/>
              </a:ext>
            </a:extLst>
          </p:cNvPr>
          <p:cNvSpPr>
            <a:spLocks noGrp="1" noChangeArrowheads="1"/>
          </p:cNvSpPr>
          <p:nvPr>
            <p:ph type="sldNum" sz="quarter" idx="5"/>
          </p:nvPr>
        </p:nvSpPr>
        <p:spPr>
          <a:ln/>
        </p:spPr>
        <p:txBody>
          <a:bodyPr/>
          <a:lstStyle/>
          <a:p>
            <a:fld id="{1B781682-5D2B-4BC0-9799-6F9221E3718A}" type="slidenum">
              <a:rPr lang="en-GB" altLang="en-US"/>
              <a:pPr/>
              <a:t>29</a:t>
            </a:fld>
            <a:endParaRPr lang="en-GB" altLang="en-US"/>
          </a:p>
        </p:txBody>
      </p:sp>
      <p:sp>
        <p:nvSpPr>
          <p:cNvPr id="256002" name="Rectangle 2">
            <a:extLst>
              <a:ext uri="{FF2B5EF4-FFF2-40B4-BE49-F238E27FC236}">
                <a16:creationId xmlns:a16="http://schemas.microsoft.com/office/drawing/2014/main" id="{6BCBBC55-C030-1D95-4ABF-BDDEEF544C80}"/>
              </a:ext>
            </a:extLst>
          </p:cNvPr>
          <p:cNvSpPr>
            <a:spLocks noRot="1" noChangeArrowheads="1" noTextEdit="1"/>
          </p:cNvSpPr>
          <p:nvPr>
            <p:ph type="sldImg"/>
          </p:nvPr>
        </p:nvSpPr>
        <p:spPr>
          <a:ln/>
        </p:spPr>
      </p:sp>
      <p:sp>
        <p:nvSpPr>
          <p:cNvPr id="256003" name="Rectangle 3">
            <a:extLst>
              <a:ext uri="{FF2B5EF4-FFF2-40B4-BE49-F238E27FC236}">
                <a16:creationId xmlns:a16="http://schemas.microsoft.com/office/drawing/2014/main" id="{16B19D98-B432-B695-B944-B77133A9CC5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4CA0E61-BF46-E14F-CE05-21B3D2849269}"/>
              </a:ext>
            </a:extLst>
          </p:cNvPr>
          <p:cNvSpPr>
            <a:spLocks noGrp="1" noChangeArrowheads="1"/>
          </p:cNvSpPr>
          <p:nvPr>
            <p:ph type="sldNum" sz="quarter" idx="5"/>
          </p:nvPr>
        </p:nvSpPr>
        <p:spPr>
          <a:ln/>
        </p:spPr>
        <p:txBody>
          <a:bodyPr/>
          <a:lstStyle/>
          <a:p>
            <a:fld id="{F0325CE9-7B0E-47AB-B115-3832403046DC}" type="slidenum">
              <a:rPr lang="en-GB" altLang="en-US"/>
              <a:pPr/>
              <a:t>3</a:t>
            </a:fld>
            <a:endParaRPr lang="en-GB" altLang="en-US"/>
          </a:p>
        </p:txBody>
      </p:sp>
      <p:sp>
        <p:nvSpPr>
          <p:cNvPr id="229378" name="Rectangle 2">
            <a:extLst>
              <a:ext uri="{FF2B5EF4-FFF2-40B4-BE49-F238E27FC236}">
                <a16:creationId xmlns:a16="http://schemas.microsoft.com/office/drawing/2014/main" id="{7E33B446-3AA7-6EF2-14BE-D8A384F41C8E}"/>
              </a:ext>
            </a:extLst>
          </p:cNvPr>
          <p:cNvSpPr>
            <a:spLocks noRot="1" noChangeArrowheads="1" noTextEdit="1"/>
          </p:cNvSpPr>
          <p:nvPr>
            <p:ph type="sldImg"/>
          </p:nvPr>
        </p:nvSpPr>
        <p:spPr>
          <a:ln/>
        </p:spPr>
      </p:sp>
      <p:sp>
        <p:nvSpPr>
          <p:cNvPr id="229379" name="Rectangle 3">
            <a:extLst>
              <a:ext uri="{FF2B5EF4-FFF2-40B4-BE49-F238E27FC236}">
                <a16:creationId xmlns:a16="http://schemas.microsoft.com/office/drawing/2014/main" id="{A38BA235-CAE4-602C-E142-FDF36F90CE7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8D95397-EAB4-F0A3-EC54-1774BA13DC53}"/>
              </a:ext>
            </a:extLst>
          </p:cNvPr>
          <p:cNvSpPr>
            <a:spLocks noGrp="1" noChangeArrowheads="1"/>
          </p:cNvSpPr>
          <p:nvPr>
            <p:ph type="sldNum" sz="quarter" idx="5"/>
          </p:nvPr>
        </p:nvSpPr>
        <p:spPr>
          <a:ln/>
        </p:spPr>
        <p:txBody>
          <a:bodyPr/>
          <a:lstStyle/>
          <a:p>
            <a:fld id="{BC777A0E-20A7-424B-B927-83EF9A4E2EA9}" type="slidenum">
              <a:rPr lang="en-GB" altLang="en-US"/>
              <a:pPr/>
              <a:t>30</a:t>
            </a:fld>
            <a:endParaRPr lang="en-GB" altLang="en-US"/>
          </a:p>
        </p:txBody>
      </p:sp>
      <p:sp>
        <p:nvSpPr>
          <p:cNvPr id="257026" name="Rectangle 2">
            <a:extLst>
              <a:ext uri="{FF2B5EF4-FFF2-40B4-BE49-F238E27FC236}">
                <a16:creationId xmlns:a16="http://schemas.microsoft.com/office/drawing/2014/main" id="{ED5450DB-6BA5-6D7C-7E56-40D92E6E2D5A}"/>
              </a:ext>
            </a:extLst>
          </p:cNvPr>
          <p:cNvSpPr>
            <a:spLocks noRot="1" noChangeArrowheads="1" noTextEdit="1"/>
          </p:cNvSpPr>
          <p:nvPr>
            <p:ph type="sldImg"/>
          </p:nvPr>
        </p:nvSpPr>
        <p:spPr>
          <a:ln/>
        </p:spPr>
      </p:sp>
      <p:sp>
        <p:nvSpPr>
          <p:cNvPr id="257027" name="Rectangle 3">
            <a:extLst>
              <a:ext uri="{FF2B5EF4-FFF2-40B4-BE49-F238E27FC236}">
                <a16:creationId xmlns:a16="http://schemas.microsoft.com/office/drawing/2014/main" id="{E775E81A-0984-2070-BC38-5BEA7FF22C5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D715825-182F-7FC7-8857-4F6F4C32362C}"/>
              </a:ext>
            </a:extLst>
          </p:cNvPr>
          <p:cNvSpPr>
            <a:spLocks noGrp="1" noChangeArrowheads="1"/>
          </p:cNvSpPr>
          <p:nvPr>
            <p:ph type="sldNum" sz="quarter" idx="5"/>
          </p:nvPr>
        </p:nvSpPr>
        <p:spPr>
          <a:ln/>
        </p:spPr>
        <p:txBody>
          <a:bodyPr/>
          <a:lstStyle/>
          <a:p>
            <a:fld id="{EC64D0DE-03C0-4B38-B346-E0C943615547}" type="slidenum">
              <a:rPr lang="en-GB" altLang="en-US"/>
              <a:pPr/>
              <a:t>31</a:t>
            </a:fld>
            <a:endParaRPr lang="en-GB" altLang="en-US"/>
          </a:p>
        </p:txBody>
      </p:sp>
      <p:sp>
        <p:nvSpPr>
          <p:cNvPr id="258050" name="Rectangle 2">
            <a:extLst>
              <a:ext uri="{FF2B5EF4-FFF2-40B4-BE49-F238E27FC236}">
                <a16:creationId xmlns:a16="http://schemas.microsoft.com/office/drawing/2014/main" id="{F6582A6B-9C37-E4F3-ABB7-F62AC092BC6C}"/>
              </a:ext>
            </a:extLst>
          </p:cNvPr>
          <p:cNvSpPr>
            <a:spLocks noRot="1" noChangeArrowheads="1" noTextEdit="1"/>
          </p:cNvSpPr>
          <p:nvPr>
            <p:ph type="sldImg"/>
          </p:nvPr>
        </p:nvSpPr>
        <p:spPr>
          <a:ln/>
        </p:spPr>
      </p:sp>
      <p:sp>
        <p:nvSpPr>
          <p:cNvPr id="258051" name="Rectangle 3">
            <a:extLst>
              <a:ext uri="{FF2B5EF4-FFF2-40B4-BE49-F238E27FC236}">
                <a16:creationId xmlns:a16="http://schemas.microsoft.com/office/drawing/2014/main" id="{1DAD98C8-BD1C-FC3C-0F72-57A3014A0A7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80483A9-7A09-9A2E-E477-C87CE5257509}"/>
              </a:ext>
            </a:extLst>
          </p:cNvPr>
          <p:cNvSpPr>
            <a:spLocks noGrp="1" noChangeArrowheads="1"/>
          </p:cNvSpPr>
          <p:nvPr>
            <p:ph type="sldNum" sz="quarter" idx="5"/>
          </p:nvPr>
        </p:nvSpPr>
        <p:spPr>
          <a:ln/>
        </p:spPr>
        <p:txBody>
          <a:bodyPr/>
          <a:lstStyle/>
          <a:p>
            <a:fld id="{D89EDC3C-81C7-431D-9ED9-0C3B428F769A}" type="slidenum">
              <a:rPr lang="en-GB" altLang="en-US"/>
              <a:pPr/>
              <a:t>32</a:t>
            </a:fld>
            <a:endParaRPr lang="en-GB" altLang="en-US"/>
          </a:p>
        </p:txBody>
      </p:sp>
      <p:sp>
        <p:nvSpPr>
          <p:cNvPr id="259074" name="Rectangle 2">
            <a:extLst>
              <a:ext uri="{FF2B5EF4-FFF2-40B4-BE49-F238E27FC236}">
                <a16:creationId xmlns:a16="http://schemas.microsoft.com/office/drawing/2014/main" id="{72CFB186-D301-47AF-32EB-98F80D6FF9EB}"/>
              </a:ext>
            </a:extLst>
          </p:cNvPr>
          <p:cNvSpPr>
            <a:spLocks noRot="1" noChangeArrowheads="1" noTextEdit="1"/>
          </p:cNvSpPr>
          <p:nvPr>
            <p:ph type="sldImg"/>
          </p:nvPr>
        </p:nvSpPr>
        <p:spPr>
          <a:ln/>
        </p:spPr>
      </p:sp>
      <p:sp>
        <p:nvSpPr>
          <p:cNvPr id="259075" name="Rectangle 3">
            <a:extLst>
              <a:ext uri="{FF2B5EF4-FFF2-40B4-BE49-F238E27FC236}">
                <a16:creationId xmlns:a16="http://schemas.microsoft.com/office/drawing/2014/main" id="{6874F755-6CC7-3B68-77C8-E579F6A4F68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A7866D2-7A2E-5D47-EC7E-2807107181FE}"/>
              </a:ext>
            </a:extLst>
          </p:cNvPr>
          <p:cNvSpPr>
            <a:spLocks noGrp="1" noChangeArrowheads="1"/>
          </p:cNvSpPr>
          <p:nvPr>
            <p:ph type="sldNum" sz="quarter" idx="5"/>
          </p:nvPr>
        </p:nvSpPr>
        <p:spPr>
          <a:ln/>
        </p:spPr>
        <p:txBody>
          <a:bodyPr/>
          <a:lstStyle/>
          <a:p>
            <a:fld id="{53EAE50B-D0E5-4A7D-97F8-59C3752D54AE}" type="slidenum">
              <a:rPr lang="en-GB" altLang="en-US"/>
              <a:pPr/>
              <a:t>33</a:t>
            </a:fld>
            <a:endParaRPr lang="en-GB" altLang="en-US"/>
          </a:p>
        </p:txBody>
      </p:sp>
      <p:sp>
        <p:nvSpPr>
          <p:cNvPr id="260098" name="Rectangle 2">
            <a:extLst>
              <a:ext uri="{FF2B5EF4-FFF2-40B4-BE49-F238E27FC236}">
                <a16:creationId xmlns:a16="http://schemas.microsoft.com/office/drawing/2014/main" id="{41D0F44D-862B-0107-BA44-BA8B3653DF8D}"/>
              </a:ext>
            </a:extLst>
          </p:cNvPr>
          <p:cNvSpPr>
            <a:spLocks noRot="1" noChangeArrowheads="1" noTextEdit="1"/>
          </p:cNvSpPr>
          <p:nvPr>
            <p:ph type="sldImg"/>
          </p:nvPr>
        </p:nvSpPr>
        <p:spPr>
          <a:ln/>
        </p:spPr>
      </p:sp>
      <p:sp>
        <p:nvSpPr>
          <p:cNvPr id="260099" name="Rectangle 3">
            <a:extLst>
              <a:ext uri="{FF2B5EF4-FFF2-40B4-BE49-F238E27FC236}">
                <a16:creationId xmlns:a16="http://schemas.microsoft.com/office/drawing/2014/main" id="{7C0773E8-3A99-B56C-506E-163B9A87A7D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E25E0F0-7614-5EA5-A917-2CB240ECDBDE}"/>
              </a:ext>
            </a:extLst>
          </p:cNvPr>
          <p:cNvSpPr>
            <a:spLocks noGrp="1" noChangeArrowheads="1"/>
          </p:cNvSpPr>
          <p:nvPr>
            <p:ph type="sldNum" sz="quarter" idx="5"/>
          </p:nvPr>
        </p:nvSpPr>
        <p:spPr>
          <a:ln/>
        </p:spPr>
        <p:txBody>
          <a:bodyPr/>
          <a:lstStyle/>
          <a:p>
            <a:fld id="{63BE3B5A-9D66-4D3B-A583-C316E37893D1}" type="slidenum">
              <a:rPr lang="en-GB" altLang="en-US"/>
              <a:pPr/>
              <a:t>34</a:t>
            </a:fld>
            <a:endParaRPr lang="en-GB" altLang="en-US"/>
          </a:p>
        </p:txBody>
      </p:sp>
      <p:sp>
        <p:nvSpPr>
          <p:cNvPr id="261122" name="Rectangle 2">
            <a:extLst>
              <a:ext uri="{FF2B5EF4-FFF2-40B4-BE49-F238E27FC236}">
                <a16:creationId xmlns:a16="http://schemas.microsoft.com/office/drawing/2014/main" id="{CB38302F-A585-6563-699D-4391C3182820}"/>
              </a:ext>
            </a:extLst>
          </p:cNvPr>
          <p:cNvSpPr>
            <a:spLocks noRot="1" noChangeArrowheads="1" noTextEdit="1"/>
          </p:cNvSpPr>
          <p:nvPr>
            <p:ph type="sldImg"/>
          </p:nvPr>
        </p:nvSpPr>
        <p:spPr>
          <a:ln/>
        </p:spPr>
      </p:sp>
      <p:sp>
        <p:nvSpPr>
          <p:cNvPr id="261123" name="Rectangle 3">
            <a:extLst>
              <a:ext uri="{FF2B5EF4-FFF2-40B4-BE49-F238E27FC236}">
                <a16:creationId xmlns:a16="http://schemas.microsoft.com/office/drawing/2014/main" id="{CB46AB01-0CAC-D6F1-CE38-4B2A1BD0700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4E3E490-0DFF-84A5-2B39-B5CE10585C96}"/>
              </a:ext>
            </a:extLst>
          </p:cNvPr>
          <p:cNvSpPr>
            <a:spLocks noGrp="1" noChangeArrowheads="1"/>
          </p:cNvSpPr>
          <p:nvPr>
            <p:ph type="sldNum" sz="quarter" idx="5"/>
          </p:nvPr>
        </p:nvSpPr>
        <p:spPr>
          <a:ln/>
        </p:spPr>
        <p:txBody>
          <a:bodyPr/>
          <a:lstStyle/>
          <a:p>
            <a:fld id="{67F517EF-C57C-439F-913A-1ADC2B69F17B}" type="slidenum">
              <a:rPr lang="en-GB" altLang="en-US"/>
              <a:pPr/>
              <a:t>35</a:t>
            </a:fld>
            <a:endParaRPr lang="en-GB" altLang="en-US"/>
          </a:p>
        </p:txBody>
      </p:sp>
      <p:sp>
        <p:nvSpPr>
          <p:cNvPr id="262146" name="Rectangle 2">
            <a:extLst>
              <a:ext uri="{FF2B5EF4-FFF2-40B4-BE49-F238E27FC236}">
                <a16:creationId xmlns:a16="http://schemas.microsoft.com/office/drawing/2014/main" id="{6D5C5BDE-DBAF-21CC-566C-D8EDF0E2D07F}"/>
              </a:ext>
            </a:extLst>
          </p:cNvPr>
          <p:cNvSpPr>
            <a:spLocks noRot="1" noChangeArrowheads="1" noTextEdit="1"/>
          </p:cNvSpPr>
          <p:nvPr>
            <p:ph type="sldImg"/>
          </p:nvPr>
        </p:nvSpPr>
        <p:spPr>
          <a:ln/>
        </p:spPr>
      </p:sp>
      <p:sp>
        <p:nvSpPr>
          <p:cNvPr id="262147" name="Rectangle 3">
            <a:extLst>
              <a:ext uri="{FF2B5EF4-FFF2-40B4-BE49-F238E27FC236}">
                <a16:creationId xmlns:a16="http://schemas.microsoft.com/office/drawing/2014/main" id="{D4F12C95-DC5D-C93E-94B0-CEE2E0C3F54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82F76C5-ED17-63A4-34D9-B086295122FA}"/>
              </a:ext>
            </a:extLst>
          </p:cNvPr>
          <p:cNvSpPr>
            <a:spLocks noGrp="1" noChangeArrowheads="1"/>
          </p:cNvSpPr>
          <p:nvPr>
            <p:ph type="sldNum" sz="quarter" idx="5"/>
          </p:nvPr>
        </p:nvSpPr>
        <p:spPr>
          <a:ln/>
        </p:spPr>
        <p:txBody>
          <a:bodyPr/>
          <a:lstStyle/>
          <a:p>
            <a:fld id="{9B13C1BF-0956-41EE-8931-113A078818F5}" type="slidenum">
              <a:rPr lang="en-GB" altLang="en-US"/>
              <a:pPr/>
              <a:t>36</a:t>
            </a:fld>
            <a:endParaRPr lang="en-GB" altLang="en-US"/>
          </a:p>
        </p:txBody>
      </p:sp>
      <p:sp>
        <p:nvSpPr>
          <p:cNvPr id="263170" name="Rectangle 2">
            <a:extLst>
              <a:ext uri="{FF2B5EF4-FFF2-40B4-BE49-F238E27FC236}">
                <a16:creationId xmlns:a16="http://schemas.microsoft.com/office/drawing/2014/main" id="{A94C7FF8-FEE1-24A6-BFE2-4C989D02F3F2}"/>
              </a:ext>
            </a:extLst>
          </p:cNvPr>
          <p:cNvSpPr>
            <a:spLocks noRot="1" noChangeArrowheads="1" noTextEdit="1"/>
          </p:cNvSpPr>
          <p:nvPr>
            <p:ph type="sldImg"/>
          </p:nvPr>
        </p:nvSpPr>
        <p:spPr>
          <a:ln/>
        </p:spPr>
      </p:sp>
      <p:sp>
        <p:nvSpPr>
          <p:cNvPr id="263171" name="Rectangle 3">
            <a:extLst>
              <a:ext uri="{FF2B5EF4-FFF2-40B4-BE49-F238E27FC236}">
                <a16:creationId xmlns:a16="http://schemas.microsoft.com/office/drawing/2014/main" id="{10F6018B-89F3-F5DF-B714-FF22259D189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8BD7324-0D3E-0564-2926-F35FCA74B7DE}"/>
              </a:ext>
            </a:extLst>
          </p:cNvPr>
          <p:cNvSpPr>
            <a:spLocks noGrp="1" noChangeArrowheads="1"/>
          </p:cNvSpPr>
          <p:nvPr>
            <p:ph type="sldNum" sz="quarter" idx="5"/>
          </p:nvPr>
        </p:nvSpPr>
        <p:spPr>
          <a:ln/>
        </p:spPr>
        <p:txBody>
          <a:bodyPr/>
          <a:lstStyle/>
          <a:p>
            <a:fld id="{45D6AFBD-269C-4A92-9F8D-04051746C250}" type="slidenum">
              <a:rPr lang="en-GB" altLang="en-US"/>
              <a:pPr/>
              <a:t>37</a:t>
            </a:fld>
            <a:endParaRPr lang="en-GB" altLang="en-US"/>
          </a:p>
        </p:txBody>
      </p:sp>
      <p:sp>
        <p:nvSpPr>
          <p:cNvPr id="264194" name="Rectangle 2">
            <a:extLst>
              <a:ext uri="{FF2B5EF4-FFF2-40B4-BE49-F238E27FC236}">
                <a16:creationId xmlns:a16="http://schemas.microsoft.com/office/drawing/2014/main" id="{69B41744-A6D0-C8AC-9B3C-B14F453428A8}"/>
              </a:ext>
            </a:extLst>
          </p:cNvPr>
          <p:cNvSpPr>
            <a:spLocks noRot="1" noChangeArrowheads="1" noTextEdit="1"/>
          </p:cNvSpPr>
          <p:nvPr>
            <p:ph type="sldImg"/>
          </p:nvPr>
        </p:nvSpPr>
        <p:spPr>
          <a:ln/>
        </p:spPr>
      </p:sp>
      <p:sp>
        <p:nvSpPr>
          <p:cNvPr id="264195" name="Rectangle 3">
            <a:extLst>
              <a:ext uri="{FF2B5EF4-FFF2-40B4-BE49-F238E27FC236}">
                <a16:creationId xmlns:a16="http://schemas.microsoft.com/office/drawing/2014/main" id="{6B9714E1-6FE2-DCD7-6CEA-8C786A8EB59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9AA263F-D5A8-79B3-5505-6E8AF12AAA28}"/>
              </a:ext>
            </a:extLst>
          </p:cNvPr>
          <p:cNvSpPr>
            <a:spLocks noGrp="1" noChangeArrowheads="1"/>
          </p:cNvSpPr>
          <p:nvPr>
            <p:ph type="sldNum" sz="quarter" idx="5"/>
          </p:nvPr>
        </p:nvSpPr>
        <p:spPr>
          <a:ln/>
        </p:spPr>
        <p:txBody>
          <a:bodyPr/>
          <a:lstStyle/>
          <a:p>
            <a:fld id="{FB5FF63D-0D50-4CCE-809D-A76819CA3A52}" type="slidenum">
              <a:rPr lang="en-GB" altLang="en-US"/>
              <a:pPr/>
              <a:t>38</a:t>
            </a:fld>
            <a:endParaRPr lang="en-GB" altLang="en-US"/>
          </a:p>
        </p:txBody>
      </p:sp>
      <p:sp>
        <p:nvSpPr>
          <p:cNvPr id="265218" name="Rectangle 2">
            <a:extLst>
              <a:ext uri="{FF2B5EF4-FFF2-40B4-BE49-F238E27FC236}">
                <a16:creationId xmlns:a16="http://schemas.microsoft.com/office/drawing/2014/main" id="{73252EAF-4BC1-019C-712F-C0B6CFF193E4}"/>
              </a:ext>
            </a:extLst>
          </p:cNvPr>
          <p:cNvSpPr>
            <a:spLocks noRot="1" noChangeArrowheads="1" noTextEdit="1"/>
          </p:cNvSpPr>
          <p:nvPr>
            <p:ph type="sldImg"/>
          </p:nvPr>
        </p:nvSpPr>
        <p:spPr>
          <a:ln/>
        </p:spPr>
      </p:sp>
      <p:sp>
        <p:nvSpPr>
          <p:cNvPr id="265219" name="Rectangle 3">
            <a:extLst>
              <a:ext uri="{FF2B5EF4-FFF2-40B4-BE49-F238E27FC236}">
                <a16:creationId xmlns:a16="http://schemas.microsoft.com/office/drawing/2014/main" id="{496301AD-E266-0B37-B50B-DF7851E7F3E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9028B8B-9701-8BF2-2021-56B25A03F7CC}"/>
              </a:ext>
            </a:extLst>
          </p:cNvPr>
          <p:cNvSpPr>
            <a:spLocks noGrp="1" noChangeArrowheads="1"/>
          </p:cNvSpPr>
          <p:nvPr>
            <p:ph type="sldNum" sz="quarter" idx="5"/>
          </p:nvPr>
        </p:nvSpPr>
        <p:spPr>
          <a:ln/>
        </p:spPr>
        <p:txBody>
          <a:bodyPr/>
          <a:lstStyle/>
          <a:p>
            <a:fld id="{637322E6-EEFF-4939-9F93-166E36D7DCCA}" type="slidenum">
              <a:rPr lang="en-GB" altLang="en-US"/>
              <a:pPr/>
              <a:t>39</a:t>
            </a:fld>
            <a:endParaRPr lang="en-GB" altLang="en-US"/>
          </a:p>
        </p:txBody>
      </p:sp>
      <p:sp>
        <p:nvSpPr>
          <p:cNvPr id="266242" name="Rectangle 2">
            <a:extLst>
              <a:ext uri="{FF2B5EF4-FFF2-40B4-BE49-F238E27FC236}">
                <a16:creationId xmlns:a16="http://schemas.microsoft.com/office/drawing/2014/main" id="{873DA1D8-B502-5C3A-91F4-D4DB4258E865}"/>
              </a:ext>
            </a:extLst>
          </p:cNvPr>
          <p:cNvSpPr>
            <a:spLocks noRot="1" noChangeArrowheads="1" noTextEdit="1"/>
          </p:cNvSpPr>
          <p:nvPr>
            <p:ph type="sldImg"/>
          </p:nvPr>
        </p:nvSpPr>
        <p:spPr>
          <a:ln/>
        </p:spPr>
      </p:sp>
      <p:sp>
        <p:nvSpPr>
          <p:cNvPr id="266243" name="Rectangle 3">
            <a:extLst>
              <a:ext uri="{FF2B5EF4-FFF2-40B4-BE49-F238E27FC236}">
                <a16:creationId xmlns:a16="http://schemas.microsoft.com/office/drawing/2014/main" id="{2F3DF2A7-E382-3E69-8446-A6C87FA13EE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5CB3FD9-0FDE-8201-5746-E6A4E7590BCF}"/>
              </a:ext>
            </a:extLst>
          </p:cNvPr>
          <p:cNvSpPr>
            <a:spLocks noGrp="1" noChangeArrowheads="1"/>
          </p:cNvSpPr>
          <p:nvPr>
            <p:ph type="sldNum" sz="quarter" idx="5"/>
          </p:nvPr>
        </p:nvSpPr>
        <p:spPr>
          <a:ln/>
        </p:spPr>
        <p:txBody>
          <a:bodyPr/>
          <a:lstStyle/>
          <a:p>
            <a:fld id="{60E883E8-E096-4511-B550-E0D492672F55}" type="slidenum">
              <a:rPr lang="en-GB" altLang="en-US"/>
              <a:pPr/>
              <a:t>4</a:t>
            </a:fld>
            <a:endParaRPr lang="en-GB" altLang="en-US"/>
          </a:p>
        </p:txBody>
      </p:sp>
      <p:sp>
        <p:nvSpPr>
          <p:cNvPr id="230402" name="Rectangle 2">
            <a:extLst>
              <a:ext uri="{FF2B5EF4-FFF2-40B4-BE49-F238E27FC236}">
                <a16:creationId xmlns:a16="http://schemas.microsoft.com/office/drawing/2014/main" id="{909466DB-3C4D-D7C5-41E5-4E365D0DE84E}"/>
              </a:ext>
            </a:extLst>
          </p:cNvPr>
          <p:cNvSpPr>
            <a:spLocks noRot="1" noChangeArrowheads="1" noTextEdit="1"/>
          </p:cNvSpPr>
          <p:nvPr>
            <p:ph type="sldImg"/>
          </p:nvPr>
        </p:nvSpPr>
        <p:spPr>
          <a:ln/>
        </p:spPr>
      </p:sp>
      <p:sp>
        <p:nvSpPr>
          <p:cNvPr id="230403" name="Rectangle 3">
            <a:extLst>
              <a:ext uri="{FF2B5EF4-FFF2-40B4-BE49-F238E27FC236}">
                <a16:creationId xmlns:a16="http://schemas.microsoft.com/office/drawing/2014/main" id="{187C2003-256F-B75F-CD97-A8B7AF18FE0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2DB220B-E68C-BBAC-FBC0-FF4429123A7F}"/>
              </a:ext>
            </a:extLst>
          </p:cNvPr>
          <p:cNvSpPr>
            <a:spLocks noGrp="1" noChangeArrowheads="1"/>
          </p:cNvSpPr>
          <p:nvPr>
            <p:ph type="sldNum" sz="quarter" idx="5"/>
          </p:nvPr>
        </p:nvSpPr>
        <p:spPr>
          <a:ln/>
        </p:spPr>
        <p:txBody>
          <a:bodyPr/>
          <a:lstStyle/>
          <a:p>
            <a:fld id="{E487F77B-CE43-41B6-B357-CD5A8C56CBD7}" type="slidenum">
              <a:rPr lang="en-GB" altLang="en-US"/>
              <a:pPr/>
              <a:t>40</a:t>
            </a:fld>
            <a:endParaRPr lang="en-GB" altLang="en-US"/>
          </a:p>
        </p:txBody>
      </p:sp>
      <p:sp>
        <p:nvSpPr>
          <p:cNvPr id="268290" name="Rectangle 2">
            <a:extLst>
              <a:ext uri="{FF2B5EF4-FFF2-40B4-BE49-F238E27FC236}">
                <a16:creationId xmlns:a16="http://schemas.microsoft.com/office/drawing/2014/main" id="{7D9EDC53-8618-B5AE-FA5F-01F8ACCF73B2}"/>
              </a:ext>
            </a:extLst>
          </p:cNvPr>
          <p:cNvSpPr>
            <a:spLocks noRot="1" noChangeArrowheads="1" noTextEdit="1"/>
          </p:cNvSpPr>
          <p:nvPr>
            <p:ph type="sldImg"/>
          </p:nvPr>
        </p:nvSpPr>
        <p:spPr>
          <a:xfrm>
            <a:off x="1144588" y="685800"/>
            <a:ext cx="4572000" cy="3429000"/>
          </a:xfrm>
          <a:ln/>
        </p:spPr>
      </p:sp>
      <p:sp>
        <p:nvSpPr>
          <p:cNvPr id="268291" name="Rectangle 3">
            <a:extLst>
              <a:ext uri="{FF2B5EF4-FFF2-40B4-BE49-F238E27FC236}">
                <a16:creationId xmlns:a16="http://schemas.microsoft.com/office/drawing/2014/main" id="{D84B6FF8-DD4A-EE28-37D5-D2E653976F93}"/>
              </a:ext>
            </a:extLst>
          </p:cNvPr>
          <p:cNvSpPr>
            <a:spLocks noGrp="1" noChangeArrowheads="1"/>
          </p:cNvSpPr>
          <p:nvPr>
            <p:ph type="body" idx="1"/>
          </p:nvPr>
        </p:nvSpPr>
        <p:spPr>
          <a:xfrm>
            <a:off x="914400" y="4343400"/>
            <a:ext cx="5029200" cy="4114800"/>
          </a:xfrm>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0555715-721D-0FE6-FCC0-EDF3492BB502}"/>
              </a:ext>
            </a:extLst>
          </p:cNvPr>
          <p:cNvSpPr>
            <a:spLocks noGrp="1" noChangeArrowheads="1"/>
          </p:cNvSpPr>
          <p:nvPr>
            <p:ph type="sldNum" sz="quarter" idx="5"/>
          </p:nvPr>
        </p:nvSpPr>
        <p:spPr>
          <a:ln/>
        </p:spPr>
        <p:txBody>
          <a:bodyPr/>
          <a:lstStyle/>
          <a:p>
            <a:fld id="{9205E900-CEDA-4C92-B731-746816505523}" type="slidenum">
              <a:rPr lang="en-GB" altLang="en-US"/>
              <a:pPr/>
              <a:t>5</a:t>
            </a:fld>
            <a:endParaRPr lang="en-GB" altLang="en-US"/>
          </a:p>
        </p:txBody>
      </p:sp>
      <p:sp>
        <p:nvSpPr>
          <p:cNvPr id="231426" name="Rectangle 2">
            <a:extLst>
              <a:ext uri="{FF2B5EF4-FFF2-40B4-BE49-F238E27FC236}">
                <a16:creationId xmlns:a16="http://schemas.microsoft.com/office/drawing/2014/main" id="{8DF64EEB-378A-E6D1-37B5-1322FD8422E1}"/>
              </a:ext>
            </a:extLst>
          </p:cNvPr>
          <p:cNvSpPr>
            <a:spLocks noRot="1" noChangeArrowheads="1" noTextEdit="1"/>
          </p:cNvSpPr>
          <p:nvPr>
            <p:ph type="sldImg"/>
          </p:nvPr>
        </p:nvSpPr>
        <p:spPr>
          <a:ln/>
        </p:spPr>
      </p:sp>
      <p:sp>
        <p:nvSpPr>
          <p:cNvPr id="231427" name="Rectangle 3">
            <a:extLst>
              <a:ext uri="{FF2B5EF4-FFF2-40B4-BE49-F238E27FC236}">
                <a16:creationId xmlns:a16="http://schemas.microsoft.com/office/drawing/2014/main" id="{8F5D70F5-A0EF-0E61-FFB5-4D2831B64DA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D6A4DA0-5970-1842-636F-BD9B5AE3B4F6}"/>
              </a:ext>
            </a:extLst>
          </p:cNvPr>
          <p:cNvSpPr>
            <a:spLocks noGrp="1" noChangeArrowheads="1"/>
          </p:cNvSpPr>
          <p:nvPr>
            <p:ph type="sldNum" sz="quarter" idx="5"/>
          </p:nvPr>
        </p:nvSpPr>
        <p:spPr>
          <a:ln/>
        </p:spPr>
        <p:txBody>
          <a:bodyPr/>
          <a:lstStyle/>
          <a:p>
            <a:fld id="{5EB9EA86-2FFE-49BB-A2FF-D5AC3790AB22}" type="slidenum">
              <a:rPr lang="en-GB" altLang="en-US"/>
              <a:pPr/>
              <a:t>6</a:t>
            </a:fld>
            <a:endParaRPr lang="en-GB" altLang="en-US"/>
          </a:p>
        </p:txBody>
      </p:sp>
      <p:sp>
        <p:nvSpPr>
          <p:cNvPr id="232450" name="Rectangle 2">
            <a:extLst>
              <a:ext uri="{FF2B5EF4-FFF2-40B4-BE49-F238E27FC236}">
                <a16:creationId xmlns:a16="http://schemas.microsoft.com/office/drawing/2014/main" id="{6D2240E6-D6D2-5569-AA0A-787B520AA00C}"/>
              </a:ext>
            </a:extLst>
          </p:cNvPr>
          <p:cNvSpPr>
            <a:spLocks noRot="1" noChangeArrowheads="1" noTextEdit="1"/>
          </p:cNvSpPr>
          <p:nvPr>
            <p:ph type="sldImg"/>
          </p:nvPr>
        </p:nvSpPr>
        <p:spPr>
          <a:ln/>
        </p:spPr>
      </p:sp>
      <p:sp>
        <p:nvSpPr>
          <p:cNvPr id="232451" name="Rectangle 3">
            <a:extLst>
              <a:ext uri="{FF2B5EF4-FFF2-40B4-BE49-F238E27FC236}">
                <a16:creationId xmlns:a16="http://schemas.microsoft.com/office/drawing/2014/main" id="{74F74B74-ACC2-87F9-152F-3A7C8E72E6D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DBA8D0A-604B-4D94-0D7F-D11F228B5E84}"/>
              </a:ext>
            </a:extLst>
          </p:cNvPr>
          <p:cNvSpPr>
            <a:spLocks noGrp="1" noChangeArrowheads="1"/>
          </p:cNvSpPr>
          <p:nvPr>
            <p:ph type="sldNum" sz="quarter" idx="5"/>
          </p:nvPr>
        </p:nvSpPr>
        <p:spPr>
          <a:ln/>
        </p:spPr>
        <p:txBody>
          <a:bodyPr/>
          <a:lstStyle/>
          <a:p>
            <a:fld id="{51925C33-DB3C-4EDC-93F2-6AC6E02CBC11}" type="slidenum">
              <a:rPr lang="en-GB" altLang="en-US"/>
              <a:pPr/>
              <a:t>7</a:t>
            </a:fld>
            <a:endParaRPr lang="en-GB" altLang="en-US"/>
          </a:p>
        </p:txBody>
      </p:sp>
      <p:sp>
        <p:nvSpPr>
          <p:cNvPr id="233474" name="Rectangle 2">
            <a:extLst>
              <a:ext uri="{FF2B5EF4-FFF2-40B4-BE49-F238E27FC236}">
                <a16:creationId xmlns:a16="http://schemas.microsoft.com/office/drawing/2014/main" id="{425D2BA9-DD85-32FA-DE62-1DD5853AB583}"/>
              </a:ext>
            </a:extLst>
          </p:cNvPr>
          <p:cNvSpPr>
            <a:spLocks noRot="1" noChangeArrowheads="1" noTextEdit="1"/>
          </p:cNvSpPr>
          <p:nvPr>
            <p:ph type="sldImg"/>
          </p:nvPr>
        </p:nvSpPr>
        <p:spPr>
          <a:ln/>
        </p:spPr>
      </p:sp>
      <p:sp>
        <p:nvSpPr>
          <p:cNvPr id="233475" name="Rectangle 3">
            <a:extLst>
              <a:ext uri="{FF2B5EF4-FFF2-40B4-BE49-F238E27FC236}">
                <a16:creationId xmlns:a16="http://schemas.microsoft.com/office/drawing/2014/main" id="{8B2943C0-AFBF-CC20-DA5D-38F2E91DA5D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78FAEE1-09B4-31DB-E425-FA48D987B34B}"/>
              </a:ext>
            </a:extLst>
          </p:cNvPr>
          <p:cNvSpPr>
            <a:spLocks noGrp="1" noChangeArrowheads="1"/>
          </p:cNvSpPr>
          <p:nvPr>
            <p:ph type="sldNum" sz="quarter" idx="5"/>
          </p:nvPr>
        </p:nvSpPr>
        <p:spPr>
          <a:ln/>
        </p:spPr>
        <p:txBody>
          <a:bodyPr/>
          <a:lstStyle/>
          <a:p>
            <a:fld id="{F035CA27-1C99-4A90-9BF5-77F47C79C01B}" type="slidenum">
              <a:rPr lang="en-GB" altLang="en-US"/>
              <a:pPr/>
              <a:t>8</a:t>
            </a:fld>
            <a:endParaRPr lang="en-GB" altLang="en-US"/>
          </a:p>
        </p:txBody>
      </p:sp>
      <p:sp>
        <p:nvSpPr>
          <p:cNvPr id="234498" name="Rectangle 2">
            <a:extLst>
              <a:ext uri="{FF2B5EF4-FFF2-40B4-BE49-F238E27FC236}">
                <a16:creationId xmlns:a16="http://schemas.microsoft.com/office/drawing/2014/main" id="{98CFB9F8-ABA9-599D-E26E-81752E1B4777}"/>
              </a:ext>
            </a:extLst>
          </p:cNvPr>
          <p:cNvSpPr>
            <a:spLocks noRot="1" noChangeArrowheads="1" noTextEdit="1"/>
          </p:cNvSpPr>
          <p:nvPr>
            <p:ph type="sldImg"/>
          </p:nvPr>
        </p:nvSpPr>
        <p:spPr>
          <a:ln/>
        </p:spPr>
      </p:sp>
      <p:sp>
        <p:nvSpPr>
          <p:cNvPr id="234499" name="Rectangle 3">
            <a:extLst>
              <a:ext uri="{FF2B5EF4-FFF2-40B4-BE49-F238E27FC236}">
                <a16:creationId xmlns:a16="http://schemas.microsoft.com/office/drawing/2014/main" id="{30559153-214B-ACA3-DA28-CE25BBE0ACF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18598B7-6867-FFBD-0AE8-AB20D9832B42}"/>
              </a:ext>
            </a:extLst>
          </p:cNvPr>
          <p:cNvSpPr>
            <a:spLocks noGrp="1" noChangeArrowheads="1"/>
          </p:cNvSpPr>
          <p:nvPr>
            <p:ph type="sldNum" sz="quarter" idx="5"/>
          </p:nvPr>
        </p:nvSpPr>
        <p:spPr>
          <a:ln/>
        </p:spPr>
        <p:txBody>
          <a:bodyPr/>
          <a:lstStyle/>
          <a:p>
            <a:fld id="{317FFC06-EE3D-46F9-96B5-21723CA50012}" type="slidenum">
              <a:rPr lang="en-GB" altLang="en-US"/>
              <a:pPr/>
              <a:t>9</a:t>
            </a:fld>
            <a:endParaRPr lang="en-GB" altLang="en-US"/>
          </a:p>
        </p:txBody>
      </p:sp>
      <p:sp>
        <p:nvSpPr>
          <p:cNvPr id="235522" name="Rectangle 2">
            <a:extLst>
              <a:ext uri="{FF2B5EF4-FFF2-40B4-BE49-F238E27FC236}">
                <a16:creationId xmlns:a16="http://schemas.microsoft.com/office/drawing/2014/main" id="{EA95D0BC-78D4-DEBB-0F0E-7F48BEF72908}"/>
              </a:ext>
            </a:extLst>
          </p:cNvPr>
          <p:cNvSpPr>
            <a:spLocks noRot="1" noChangeArrowheads="1" noTextEdit="1"/>
          </p:cNvSpPr>
          <p:nvPr>
            <p:ph type="sldImg"/>
          </p:nvPr>
        </p:nvSpPr>
        <p:spPr>
          <a:ln/>
        </p:spPr>
      </p:sp>
      <p:sp>
        <p:nvSpPr>
          <p:cNvPr id="235523" name="Rectangle 3">
            <a:extLst>
              <a:ext uri="{FF2B5EF4-FFF2-40B4-BE49-F238E27FC236}">
                <a16:creationId xmlns:a16="http://schemas.microsoft.com/office/drawing/2014/main" id="{7BE2E92F-785E-1C88-6C79-C98133023D2E}"/>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Freeform 2">
            <a:extLst>
              <a:ext uri="{FF2B5EF4-FFF2-40B4-BE49-F238E27FC236}">
                <a16:creationId xmlns:a16="http://schemas.microsoft.com/office/drawing/2014/main" id="{9DA6429F-0A90-B6F4-9866-8790078C6E6E}"/>
              </a:ext>
            </a:extLst>
          </p:cNvPr>
          <p:cNvSpPr>
            <a:spLocks/>
          </p:cNvSpPr>
          <p:nvPr/>
        </p:nvSpPr>
        <p:spPr bwMode="gray">
          <a:xfrm>
            <a:off x="690563" y="3340100"/>
            <a:ext cx="7653337" cy="485775"/>
          </a:xfrm>
          <a:custGeom>
            <a:avLst/>
            <a:gdLst>
              <a:gd name="T0" fmla="*/ 163 w 4128"/>
              <a:gd name="T1" fmla="*/ 200 h 479"/>
              <a:gd name="T2" fmla="*/ 4128 w 4128"/>
              <a:gd name="T3" fmla="*/ 200 h 479"/>
              <a:gd name="T4" fmla="*/ 4128 w 4128"/>
              <a:gd name="T5" fmla="*/ 429 h 479"/>
              <a:gd name="T6" fmla="*/ 0 w 4128"/>
              <a:gd name="T7" fmla="*/ 441 h 479"/>
              <a:gd name="T8" fmla="*/ 163 w 4128"/>
              <a:gd name="T9" fmla="*/ 200 h 479"/>
            </a:gdLst>
            <a:ahLst/>
            <a:cxnLst>
              <a:cxn ang="0">
                <a:pos x="T0" y="T1"/>
              </a:cxn>
              <a:cxn ang="0">
                <a:pos x="T2" y="T3"/>
              </a:cxn>
              <a:cxn ang="0">
                <a:pos x="T4" y="T5"/>
              </a:cxn>
              <a:cxn ang="0">
                <a:pos x="T6" y="T7"/>
              </a:cxn>
              <a:cxn ang="0">
                <a:pos x="T8" y="T9"/>
              </a:cxn>
            </a:cxnLst>
            <a:rect l="0" t="0" r="r" b="b"/>
            <a:pathLst>
              <a:path w="4128" h="479">
                <a:moveTo>
                  <a:pt x="163" y="200"/>
                </a:moveTo>
                <a:cubicBezTo>
                  <a:pt x="163" y="200"/>
                  <a:pt x="2054" y="0"/>
                  <a:pt x="4128" y="200"/>
                </a:cubicBezTo>
                <a:cubicBezTo>
                  <a:pt x="4128" y="200"/>
                  <a:pt x="4128" y="314"/>
                  <a:pt x="4128" y="429"/>
                </a:cubicBezTo>
                <a:cubicBezTo>
                  <a:pt x="2371" y="200"/>
                  <a:pt x="688" y="479"/>
                  <a:pt x="0" y="441"/>
                </a:cubicBezTo>
                <a:lnTo>
                  <a:pt x="163" y="200"/>
                </a:lnTo>
                <a:close/>
              </a:path>
            </a:pathLst>
          </a:custGeom>
          <a:solidFill>
            <a:schemeClr val="hlink">
              <a:alpha val="50000"/>
            </a:schemeClr>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GB"/>
          </a:p>
        </p:txBody>
      </p:sp>
      <p:sp>
        <p:nvSpPr>
          <p:cNvPr id="3075" name="Rectangle 3">
            <a:extLst>
              <a:ext uri="{FF2B5EF4-FFF2-40B4-BE49-F238E27FC236}">
                <a16:creationId xmlns:a16="http://schemas.microsoft.com/office/drawing/2014/main" id="{69597F99-8427-8691-4CB4-2278FD9B5988}"/>
              </a:ext>
            </a:extLst>
          </p:cNvPr>
          <p:cNvSpPr>
            <a:spLocks noGrp="1" noChangeArrowheads="1"/>
          </p:cNvSpPr>
          <p:nvPr>
            <p:ph type="ctrTitle"/>
          </p:nvPr>
        </p:nvSpPr>
        <p:spPr>
          <a:xfrm>
            <a:off x="685800" y="2286000"/>
            <a:ext cx="7772400" cy="1143000"/>
          </a:xfrm>
        </p:spPr>
        <p:txBody>
          <a:bodyPr/>
          <a:lstStyle>
            <a:lvl1pPr>
              <a:defRPr/>
            </a:lvl1pPr>
          </a:lstStyle>
          <a:p>
            <a:pPr lvl="0"/>
            <a:r>
              <a:rPr lang="en-US" altLang="en-US" noProof="0"/>
              <a:t>Click to edit Master title style</a:t>
            </a:r>
          </a:p>
        </p:txBody>
      </p:sp>
      <p:sp>
        <p:nvSpPr>
          <p:cNvPr id="3076" name="Rectangle 4">
            <a:extLst>
              <a:ext uri="{FF2B5EF4-FFF2-40B4-BE49-F238E27FC236}">
                <a16:creationId xmlns:a16="http://schemas.microsoft.com/office/drawing/2014/main" id="{CC6993AE-6846-8232-1F77-9BE11DC39D76}"/>
              </a:ext>
            </a:extLst>
          </p:cNvPr>
          <p:cNvSpPr>
            <a:spLocks noGrp="1" noChangeArrowheads="1"/>
          </p:cNvSpPr>
          <p:nvPr>
            <p:ph type="subTitle" idx="1"/>
          </p:nvPr>
        </p:nvSpPr>
        <p:spPr>
          <a:xfrm>
            <a:off x="1371600" y="3886200"/>
            <a:ext cx="6400800" cy="1752600"/>
          </a:xfrm>
        </p:spPr>
        <p:txBody>
          <a:bodyPr/>
          <a:lstStyle>
            <a:lvl1pPr marL="0" indent="0" algn="ctr">
              <a:buFont typeface="Monotype Sorts" pitchFamily="2" charset="2"/>
              <a:buNone/>
              <a:defRPr/>
            </a:lvl1pPr>
          </a:lstStyle>
          <a:p>
            <a:pPr lvl="0"/>
            <a:r>
              <a:rPr lang="en-US" altLang="en-US" noProof="0"/>
              <a:t>Click to edit Master subtitle style</a:t>
            </a:r>
          </a:p>
        </p:txBody>
      </p:sp>
      <p:sp>
        <p:nvSpPr>
          <p:cNvPr id="3077" name="Rectangle 5">
            <a:extLst>
              <a:ext uri="{FF2B5EF4-FFF2-40B4-BE49-F238E27FC236}">
                <a16:creationId xmlns:a16="http://schemas.microsoft.com/office/drawing/2014/main" id="{6393A19F-285E-A920-E90E-DD89BFC46F00}"/>
              </a:ext>
            </a:extLst>
          </p:cNvPr>
          <p:cNvSpPr>
            <a:spLocks noGrp="1" noChangeArrowheads="1"/>
          </p:cNvSpPr>
          <p:nvPr>
            <p:ph type="dt" sz="half" idx="2"/>
          </p:nvPr>
        </p:nvSpPr>
        <p:spPr/>
        <p:txBody>
          <a:bodyPr/>
          <a:lstStyle>
            <a:lvl1pPr>
              <a:defRPr>
                <a:solidFill>
                  <a:srgbClr val="578963"/>
                </a:solidFill>
              </a:defRPr>
            </a:lvl1pPr>
          </a:lstStyle>
          <a:p>
            <a:endParaRPr lang="en-US" altLang="en-US"/>
          </a:p>
        </p:txBody>
      </p:sp>
      <p:sp>
        <p:nvSpPr>
          <p:cNvPr id="3078" name="Rectangle 6">
            <a:extLst>
              <a:ext uri="{FF2B5EF4-FFF2-40B4-BE49-F238E27FC236}">
                <a16:creationId xmlns:a16="http://schemas.microsoft.com/office/drawing/2014/main" id="{1B8BC288-BCCE-74EB-2823-3EB0B8CC96C3}"/>
              </a:ext>
            </a:extLst>
          </p:cNvPr>
          <p:cNvSpPr>
            <a:spLocks noGrp="1" noChangeArrowheads="1"/>
          </p:cNvSpPr>
          <p:nvPr>
            <p:ph type="ftr" sz="quarter" idx="3"/>
          </p:nvPr>
        </p:nvSpPr>
        <p:spPr/>
        <p:txBody>
          <a:bodyPr/>
          <a:lstStyle>
            <a:lvl1pPr>
              <a:defRPr>
                <a:solidFill>
                  <a:srgbClr val="578963"/>
                </a:solidFill>
              </a:defRPr>
            </a:lvl1pPr>
          </a:lstStyle>
          <a:p>
            <a:endParaRPr lang="en-US" altLang="en-US"/>
          </a:p>
        </p:txBody>
      </p:sp>
      <p:sp>
        <p:nvSpPr>
          <p:cNvPr id="3079" name="Rectangle 7">
            <a:extLst>
              <a:ext uri="{FF2B5EF4-FFF2-40B4-BE49-F238E27FC236}">
                <a16:creationId xmlns:a16="http://schemas.microsoft.com/office/drawing/2014/main" id="{C2E3C583-A155-7D12-0B1C-ACD1A40BD16E}"/>
              </a:ext>
            </a:extLst>
          </p:cNvPr>
          <p:cNvSpPr>
            <a:spLocks noGrp="1" noChangeArrowheads="1"/>
          </p:cNvSpPr>
          <p:nvPr>
            <p:ph type="sldNum" sz="quarter" idx="4"/>
          </p:nvPr>
        </p:nvSpPr>
        <p:spPr/>
        <p:txBody>
          <a:bodyPr/>
          <a:lstStyle>
            <a:lvl1pPr>
              <a:defRPr>
                <a:solidFill>
                  <a:srgbClr val="578963"/>
                </a:solidFill>
              </a:defRPr>
            </a:lvl1pPr>
          </a:lstStyle>
          <a:p>
            <a:fld id="{179FE985-5510-4840-BA39-A5BBBAE18401}" type="slidenum">
              <a:rPr lang="en-US" altLang="en-US"/>
              <a:pPr/>
              <a:t>‹#›</a:t>
            </a:fld>
            <a:endParaRPr lang="en-US" altLang="en-US"/>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33A32-0D87-3AE3-6D97-7AD5B5F2E6F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766D218-940C-5BBB-830F-0D6000183F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AB640F-332F-6127-2A12-5B969120B18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72F3347-0F53-5EBC-A450-AE2988649DD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00E73B1-F674-87C7-9CE6-B1529F81AC92}"/>
              </a:ext>
            </a:extLst>
          </p:cNvPr>
          <p:cNvSpPr>
            <a:spLocks noGrp="1"/>
          </p:cNvSpPr>
          <p:nvPr>
            <p:ph type="sldNum" sz="quarter" idx="12"/>
          </p:nvPr>
        </p:nvSpPr>
        <p:spPr/>
        <p:txBody>
          <a:bodyPr/>
          <a:lstStyle>
            <a:lvl1pPr>
              <a:defRPr/>
            </a:lvl1pPr>
          </a:lstStyle>
          <a:p>
            <a:fld id="{2752BF87-09F2-4672-AEBC-927A10864210}" type="slidenum">
              <a:rPr lang="en-US" altLang="en-US"/>
              <a:pPr/>
              <a:t>‹#›</a:t>
            </a:fld>
            <a:endParaRPr lang="en-US" altLang="en-US"/>
          </a:p>
        </p:txBody>
      </p:sp>
    </p:spTree>
    <p:extLst>
      <p:ext uri="{BB962C8B-B14F-4D97-AF65-F5344CB8AC3E}">
        <p14:creationId xmlns:p14="http://schemas.microsoft.com/office/powerpoint/2010/main" val="978114446"/>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265EA8-E828-AC34-FD9C-47BDE55537A8}"/>
              </a:ext>
            </a:extLst>
          </p:cNvPr>
          <p:cNvSpPr>
            <a:spLocks noGrp="1"/>
          </p:cNvSpPr>
          <p:nvPr>
            <p:ph type="title" orient="vert"/>
          </p:nvPr>
        </p:nvSpPr>
        <p:spPr>
          <a:xfrm>
            <a:off x="6515100" y="457200"/>
            <a:ext cx="1943100" cy="56388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32A10EE-C5E8-C616-82A0-8544588304FD}"/>
              </a:ext>
            </a:extLst>
          </p:cNvPr>
          <p:cNvSpPr>
            <a:spLocks noGrp="1"/>
          </p:cNvSpPr>
          <p:nvPr>
            <p:ph type="body" orient="vert" idx="1"/>
          </p:nvPr>
        </p:nvSpPr>
        <p:spPr>
          <a:xfrm>
            <a:off x="685800" y="457200"/>
            <a:ext cx="56769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98B6066-E6D5-E5DB-BF27-C1A6CAB32DD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D975E13-A3A1-C31E-E28C-D22C9E8BD9C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5D0E063-79F9-4DB3-FFB6-A9D4B35C6C0E}"/>
              </a:ext>
            </a:extLst>
          </p:cNvPr>
          <p:cNvSpPr>
            <a:spLocks noGrp="1"/>
          </p:cNvSpPr>
          <p:nvPr>
            <p:ph type="sldNum" sz="quarter" idx="12"/>
          </p:nvPr>
        </p:nvSpPr>
        <p:spPr/>
        <p:txBody>
          <a:bodyPr/>
          <a:lstStyle>
            <a:lvl1pPr>
              <a:defRPr/>
            </a:lvl1pPr>
          </a:lstStyle>
          <a:p>
            <a:fld id="{223B76E7-8F85-402E-A763-8976930C8C23}" type="slidenum">
              <a:rPr lang="en-US" altLang="en-US"/>
              <a:pPr/>
              <a:t>‹#›</a:t>
            </a:fld>
            <a:endParaRPr lang="en-US" altLang="en-US"/>
          </a:p>
        </p:txBody>
      </p:sp>
    </p:spTree>
    <p:extLst>
      <p:ext uri="{BB962C8B-B14F-4D97-AF65-F5344CB8AC3E}">
        <p14:creationId xmlns:p14="http://schemas.microsoft.com/office/powerpoint/2010/main" val="2382266035"/>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2F86C-16BD-AE0B-3538-45F1D42E3EA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CCE0F53-9670-4CAF-626C-3217645698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AD6298-5E7A-2B1B-7712-A6F67800DF9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84247AA-B511-063C-622F-1CD4FB4D9B9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686EF63-DFE4-DDFB-28BB-FF5E4739CD49}"/>
              </a:ext>
            </a:extLst>
          </p:cNvPr>
          <p:cNvSpPr>
            <a:spLocks noGrp="1"/>
          </p:cNvSpPr>
          <p:nvPr>
            <p:ph type="sldNum" sz="quarter" idx="12"/>
          </p:nvPr>
        </p:nvSpPr>
        <p:spPr/>
        <p:txBody>
          <a:bodyPr/>
          <a:lstStyle>
            <a:lvl1pPr>
              <a:defRPr/>
            </a:lvl1pPr>
          </a:lstStyle>
          <a:p>
            <a:fld id="{D19BBC3B-FB3E-43F9-AE7A-2EF3B07B2891}" type="slidenum">
              <a:rPr lang="en-US" altLang="en-US"/>
              <a:pPr/>
              <a:t>‹#›</a:t>
            </a:fld>
            <a:endParaRPr lang="en-US" altLang="en-US"/>
          </a:p>
        </p:txBody>
      </p:sp>
    </p:spTree>
    <p:extLst>
      <p:ext uri="{BB962C8B-B14F-4D97-AF65-F5344CB8AC3E}">
        <p14:creationId xmlns:p14="http://schemas.microsoft.com/office/powerpoint/2010/main" val="3168811349"/>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01602-F1FA-BC23-D6E4-C34A2B58A8CF}"/>
              </a:ext>
            </a:extLst>
          </p:cNvPr>
          <p:cNvSpPr>
            <a:spLocks noGrp="1"/>
          </p:cNvSpPr>
          <p:nvPr>
            <p:ph type="title"/>
          </p:nvPr>
        </p:nvSpPr>
        <p:spPr>
          <a:xfrm>
            <a:off x="623888" y="1709738"/>
            <a:ext cx="7886700" cy="2852737"/>
          </a:xfrm>
        </p:spPr>
        <p:txBody>
          <a:bodyPr/>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4692B2F-D047-35FB-3983-ECCD22FB37BD}"/>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F01BCDD1-CDDD-EDDD-E45C-D4E67FA0023F}"/>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7B6367F-3A63-1AA3-502E-88429A10526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153FFC8-7F3F-5255-6990-EF9082609549}"/>
              </a:ext>
            </a:extLst>
          </p:cNvPr>
          <p:cNvSpPr>
            <a:spLocks noGrp="1"/>
          </p:cNvSpPr>
          <p:nvPr>
            <p:ph type="sldNum" sz="quarter" idx="12"/>
          </p:nvPr>
        </p:nvSpPr>
        <p:spPr/>
        <p:txBody>
          <a:bodyPr/>
          <a:lstStyle>
            <a:lvl1pPr>
              <a:defRPr/>
            </a:lvl1pPr>
          </a:lstStyle>
          <a:p>
            <a:fld id="{B06A01E6-526F-492E-A01D-99E5358498CE}" type="slidenum">
              <a:rPr lang="en-US" altLang="en-US"/>
              <a:pPr/>
              <a:t>‹#›</a:t>
            </a:fld>
            <a:endParaRPr lang="en-US" altLang="en-US"/>
          </a:p>
        </p:txBody>
      </p:sp>
    </p:spTree>
    <p:extLst>
      <p:ext uri="{BB962C8B-B14F-4D97-AF65-F5344CB8AC3E}">
        <p14:creationId xmlns:p14="http://schemas.microsoft.com/office/powerpoint/2010/main" val="1514304328"/>
      </p:ext>
    </p:extLst>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C826F-74DE-514E-E35B-8BA7A4E8F1D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4234CDC-BDA3-8849-BF7E-04157D6D5312}"/>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1A638D6-0D0E-E317-9D12-722D2B06E10C}"/>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D23920C-CD23-8AB4-C66F-FE68C2FF352B}"/>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8015E442-8CD3-1591-DF40-440C82201A31}"/>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D8B989A-691B-D466-9C20-AAC720B04F8A}"/>
              </a:ext>
            </a:extLst>
          </p:cNvPr>
          <p:cNvSpPr>
            <a:spLocks noGrp="1"/>
          </p:cNvSpPr>
          <p:nvPr>
            <p:ph type="sldNum" sz="quarter" idx="12"/>
          </p:nvPr>
        </p:nvSpPr>
        <p:spPr/>
        <p:txBody>
          <a:bodyPr/>
          <a:lstStyle>
            <a:lvl1pPr>
              <a:defRPr/>
            </a:lvl1pPr>
          </a:lstStyle>
          <a:p>
            <a:fld id="{CF667B07-F059-4E63-92BA-5470C1B9C8C4}" type="slidenum">
              <a:rPr lang="en-US" altLang="en-US"/>
              <a:pPr/>
              <a:t>‹#›</a:t>
            </a:fld>
            <a:endParaRPr lang="en-US" altLang="en-US"/>
          </a:p>
        </p:txBody>
      </p:sp>
    </p:spTree>
    <p:extLst>
      <p:ext uri="{BB962C8B-B14F-4D97-AF65-F5344CB8AC3E}">
        <p14:creationId xmlns:p14="http://schemas.microsoft.com/office/powerpoint/2010/main" val="437641023"/>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29207-C6B2-502C-D084-30EA96A063C4}"/>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2D62152-1D07-1D7A-588F-03835E45D3B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5AFE601-82EF-9280-290E-FD42A53291E6}"/>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AD1A628-46C7-24D1-D79D-CD1B52A4AF3A}"/>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09314E-8686-FFD3-7311-82315E137597}"/>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84E1F85-1B69-5741-8C13-CB446F3BC6A2}"/>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A0B49C9D-14AC-B940-8E80-2397AC45A3C0}"/>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EC042A43-A475-20C3-88F1-9E3DEE10B778}"/>
              </a:ext>
            </a:extLst>
          </p:cNvPr>
          <p:cNvSpPr>
            <a:spLocks noGrp="1"/>
          </p:cNvSpPr>
          <p:nvPr>
            <p:ph type="sldNum" sz="quarter" idx="12"/>
          </p:nvPr>
        </p:nvSpPr>
        <p:spPr/>
        <p:txBody>
          <a:bodyPr/>
          <a:lstStyle>
            <a:lvl1pPr>
              <a:defRPr/>
            </a:lvl1pPr>
          </a:lstStyle>
          <a:p>
            <a:fld id="{9AC5A712-3208-4544-8F5D-68BB2ADBCE2D}" type="slidenum">
              <a:rPr lang="en-US" altLang="en-US"/>
              <a:pPr/>
              <a:t>‹#›</a:t>
            </a:fld>
            <a:endParaRPr lang="en-US" altLang="en-US"/>
          </a:p>
        </p:txBody>
      </p:sp>
    </p:spTree>
    <p:extLst>
      <p:ext uri="{BB962C8B-B14F-4D97-AF65-F5344CB8AC3E}">
        <p14:creationId xmlns:p14="http://schemas.microsoft.com/office/powerpoint/2010/main" val="53546831"/>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850ED-EFDA-F190-B898-DA2B72C9205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7C5620E-120F-B840-4F9B-E5CCFB015E1A}"/>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9D1BE9FA-F775-E2FB-14A3-7CC3C4CAAFEC}"/>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67E3BC1A-89B2-314D-CE07-CD2CA39BF769}"/>
              </a:ext>
            </a:extLst>
          </p:cNvPr>
          <p:cNvSpPr>
            <a:spLocks noGrp="1"/>
          </p:cNvSpPr>
          <p:nvPr>
            <p:ph type="sldNum" sz="quarter" idx="12"/>
          </p:nvPr>
        </p:nvSpPr>
        <p:spPr/>
        <p:txBody>
          <a:bodyPr/>
          <a:lstStyle>
            <a:lvl1pPr>
              <a:defRPr/>
            </a:lvl1pPr>
          </a:lstStyle>
          <a:p>
            <a:fld id="{5CD5B18F-29D9-4EF1-957B-171DC6D1ABAE}" type="slidenum">
              <a:rPr lang="en-US" altLang="en-US"/>
              <a:pPr/>
              <a:t>‹#›</a:t>
            </a:fld>
            <a:endParaRPr lang="en-US" altLang="en-US"/>
          </a:p>
        </p:txBody>
      </p:sp>
    </p:spTree>
    <p:extLst>
      <p:ext uri="{BB962C8B-B14F-4D97-AF65-F5344CB8AC3E}">
        <p14:creationId xmlns:p14="http://schemas.microsoft.com/office/powerpoint/2010/main" val="1198754516"/>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354EE8-42A1-027B-7F98-3E53D3E30A10}"/>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65425B6D-5CCE-5A51-CC85-8D02B7F8EA91}"/>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982CB488-EA98-D0B8-52AA-3ABCB53239A7}"/>
              </a:ext>
            </a:extLst>
          </p:cNvPr>
          <p:cNvSpPr>
            <a:spLocks noGrp="1"/>
          </p:cNvSpPr>
          <p:nvPr>
            <p:ph type="sldNum" sz="quarter" idx="12"/>
          </p:nvPr>
        </p:nvSpPr>
        <p:spPr/>
        <p:txBody>
          <a:bodyPr/>
          <a:lstStyle>
            <a:lvl1pPr>
              <a:defRPr/>
            </a:lvl1pPr>
          </a:lstStyle>
          <a:p>
            <a:fld id="{847C1658-8492-459D-AE4D-9651A841F0D0}" type="slidenum">
              <a:rPr lang="en-US" altLang="en-US"/>
              <a:pPr/>
              <a:t>‹#›</a:t>
            </a:fld>
            <a:endParaRPr lang="en-US" altLang="en-US"/>
          </a:p>
        </p:txBody>
      </p:sp>
    </p:spTree>
    <p:extLst>
      <p:ext uri="{BB962C8B-B14F-4D97-AF65-F5344CB8AC3E}">
        <p14:creationId xmlns:p14="http://schemas.microsoft.com/office/powerpoint/2010/main" val="2790628452"/>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35D01-F777-2042-CCF8-8BF82C84A957}"/>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DA66065-80DE-1F9D-0650-AE8977284C91}"/>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6975126-2DC2-B988-ABC4-FED9CD7388E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AF120F-D4A4-9DDB-A65C-01B043F4D01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0DAB1C2-6742-02BD-64B8-5370D5234FB8}"/>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419D9BB-EC2C-2910-3038-EAC762BC4AF6}"/>
              </a:ext>
            </a:extLst>
          </p:cNvPr>
          <p:cNvSpPr>
            <a:spLocks noGrp="1"/>
          </p:cNvSpPr>
          <p:nvPr>
            <p:ph type="sldNum" sz="quarter" idx="12"/>
          </p:nvPr>
        </p:nvSpPr>
        <p:spPr/>
        <p:txBody>
          <a:bodyPr/>
          <a:lstStyle>
            <a:lvl1pPr>
              <a:defRPr/>
            </a:lvl1pPr>
          </a:lstStyle>
          <a:p>
            <a:fld id="{A71858C6-00D1-4E3F-8FC5-390916636A67}" type="slidenum">
              <a:rPr lang="en-US" altLang="en-US"/>
              <a:pPr/>
              <a:t>‹#›</a:t>
            </a:fld>
            <a:endParaRPr lang="en-US" altLang="en-US"/>
          </a:p>
        </p:txBody>
      </p:sp>
    </p:spTree>
    <p:extLst>
      <p:ext uri="{BB962C8B-B14F-4D97-AF65-F5344CB8AC3E}">
        <p14:creationId xmlns:p14="http://schemas.microsoft.com/office/powerpoint/2010/main" val="4132623734"/>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6B427-9E5F-5336-C283-13B7502EEDD5}"/>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0E877B5-8FFF-2114-8B00-0CED32BF2B9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F2FE428-AFB0-26D1-5425-FB0854723B7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3CABAC-C6FE-3371-7FCD-573F9AB4C590}"/>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DAC739B-EC5C-02AA-6F19-6088D52A3122}"/>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17D0E01-3532-92CC-E024-713EA5C39371}"/>
              </a:ext>
            </a:extLst>
          </p:cNvPr>
          <p:cNvSpPr>
            <a:spLocks noGrp="1"/>
          </p:cNvSpPr>
          <p:nvPr>
            <p:ph type="sldNum" sz="quarter" idx="12"/>
          </p:nvPr>
        </p:nvSpPr>
        <p:spPr/>
        <p:txBody>
          <a:bodyPr/>
          <a:lstStyle>
            <a:lvl1pPr>
              <a:defRPr/>
            </a:lvl1pPr>
          </a:lstStyle>
          <a:p>
            <a:fld id="{966D32DB-4930-48E8-AC71-EB359ACB51F5}" type="slidenum">
              <a:rPr lang="en-US" altLang="en-US"/>
              <a:pPr/>
              <a:t>‹#›</a:t>
            </a:fld>
            <a:endParaRPr lang="en-US" altLang="en-US"/>
          </a:p>
        </p:txBody>
      </p:sp>
    </p:spTree>
    <p:extLst>
      <p:ext uri="{BB962C8B-B14F-4D97-AF65-F5344CB8AC3E}">
        <p14:creationId xmlns:p14="http://schemas.microsoft.com/office/powerpoint/2010/main" val="858217916"/>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0917D52F-44A0-FC8E-57C7-86E4973B387B}"/>
              </a:ext>
            </a:extLst>
          </p:cNvPr>
          <p:cNvSpPr>
            <a:spLocks noGrp="1" noChangeArrowheads="1"/>
          </p:cNvSpPr>
          <p:nvPr>
            <p:ph type="title"/>
          </p:nvPr>
        </p:nvSpPr>
        <p:spPr bwMode="auto">
          <a:xfrm>
            <a:off x="685800" y="4572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1" name="Rectangle 3">
            <a:extLst>
              <a:ext uri="{FF2B5EF4-FFF2-40B4-BE49-F238E27FC236}">
                <a16:creationId xmlns:a16="http://schemas.microsoft.com/office/drawing/2014/main" id="{51BBC05C-361D-D150-99F9-B6FBD205EAAE}"/>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2" name="Rectangle 4">
            <a:extLst>
              <a:ext uri="{FF2B5EF4-FFF2-40B4-BE49-F238E27FC236}">
                <a16:creationId xmlns:a16="http://schemas.microsoft.com/office/drawing/2014/main" id="{D5481A21-E504-282D-091F-07C5A7C1AF47}"/>
              </a:ext>
            </a:extLst>
          </p:cNvPr>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a:solidFill>
                  <a:schemeClr val="bg2"/>
                </a:solidFill>
              </a:defRPr>
            </a:lvl1pPr>
          </a:lstStyle>
          <a:p>
            <a:endParaRPr lang="en-US" altLang="en-US"/>
          </a:p>
        </p:txBody>
      </p:sp>
      <p:sp>
        <p:nvSpPr>
          <p:cNvPr id="2053" name="Rectangle 5">
            <a:extLst>
              <a:ext uri="{FF2B5EF4-FFF2-40B4-BE49-F238E27FC236}">
                <a16:creationId xmlns:a16="http://schemas.microsoft.com/office/drawing/2014/main" id="{F344C63E-DBAB-449B-4CE0-4068D360DE37}"/>
              </a:ext>
            </a:extLst>
          </p:cNvPr>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spcBef>
                <a:spcPct val="50000"/>
              </a:spcBef>
              <a:defRPr sz="1400">
                <a:solidFill>
                  <a:schemeClr val="bg2"/>
                </a:solidFill>
              </a:defRPr>
            </a:lvl1pPr>
          </a:lstStyle>
          <a:p>
            <a:endParaRPr lang="en-US" altLang="en-US"/>
          </a:p>
        </p:txBody>
      </p:sp>
      <p:sp>
        <p:nvSpPr>
          <p:cNvPr id="2054" name="Rectangle 6">
            <a:extLst>
              <a:ext uri="{FF2B5EF4-FFF2-40B4-BE49-F238E27FC236}">
                <a16:creationId xmlns:a16="http://schemas.microsoft.com/office/drawing/2014/main" id="{6214DC9B-BBC4-7D45-6F03-23F85F5777F3}"/>
              </a:ext>
            </a:extLst>
          </p:cNvPr>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a:solidFill>
                  <a:schemeClr val="bg2"/>
                </a:solidFill>
              </a:defRPr>
            </a:lvl1pPr>
          </a:lstStyle>
          <a:p>
            <a:fld id="{8139ED8B-5E91-4962-BEFD-AD6EB48DDA2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dissolve/>
  </p:transition>
  <p:txStyles>
    <p:titleStyle>
      <a:lvl1pPr algn="l" rtl="0" eaLnBrk="0" fontAlgn="base" hangingPunct="0">
        <a:spcBef>
          <a:spcPct val="0"/>
        </a:spcBef>
        <a:spcAft>
          <a:spcPct val="0"/>
        </a:spcAft>
        <a:defRPr kumimoji="1" sz="4400" kern="12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anose="02020603050405020304" pitchFamily="18" charset="0"/>
        </a:defRPr>
      </a:lvl2pPr>
      <a:lvl3pPr algn="l" rtl="0" eaLnBrk="0" fontAlgn="base" hangingPunct="0">
        <a:spcBef>
          <a:spcPct val="0"/>
        </a:spcBef>
        <a:spcAft>
          <a:spcPct val="0"/>
        </a:spcAft>
        <a:defRPr kumimoji="1" sz="4400">
          <a:solidFill>
            <a:schemeClr val="tx2"/>
          </a:solidFill>
          <a:latin typeface="Times New Roman" panose="02020603050405020304" pitchFamily="18" charset="0"/>
        </a:defRPr>
      </a:lvl3pPr>
      <a:lvl4pPr algn="l" rtl="0" eaLnBrk="0" fontAlgn="base" hangingPunct="0">
        <a:spcBef>
          <a:spcPct val="0"/>
        </a:spcBef>
        <a:spcAft>
          <a:spcPct val="0"/>
        </a:spcAft>
        <a:defRPr kumimoji="1" sz="4400">
          <a:solidFill>
            <a:schemeClr val="tx2"/>
          </a:solidFill>
          <a:latin typeface="Times New Roman" panose="02020603050405020304" pitchFamily="18" charset="0"/>
        </a:defRPr>
      </a:lvl4pPr>
      <a:lvl5pPr algn="l" rtl="0" eaLnBrk="0" fontAlgn="base" hangingPunct="0">
        <a:spcBef>
          <a:spcPct val="0"/>
        </a:spcBef>
        <a:spcAft>
          <a:spcPct val="0"/>
        </a:spcAft>
        <a:defRPr kumimoji="1" sz="4400">
          <a:solidFill>
            <a:schemeClr val="tx2"/>
          </a:solidFill>
          <a:latin typeface="Times New Roman" panose="02020603050405020304" pitchFamily="18" charset="0"/>
        </a:defRPr>
      </a:lvl5pPr>
      <a:lvl6pPr marL="457200" algn="l" rtl="0" eaLnBrk="0" fontAlgn="base" hangingPunct="0">
        <a:spcBef>
          <a:spcPct val="0"/>
        </a:spcBef>
        <a:spcAft>
          <a:spcPct val="0"/>
        </a:spcAft>
        <a:defRPr kumimoji="1" sz="4400">
          <a:solidFill>
            <a:schemeClr val="tx2"/>
          </a:solidFill>
          <a:latin typeface="Times New Roman" panose="02020603050405020304" pitchFamily="18" charset="0"/>
        </a:defRPr>
      </a:lvl6pPr>
      <a:lvl7pPr marL="914400" algn="l" rtl="0" eaLnBrk="0" fontAlgn="base" hangingPunct="0">
        <a:spcBef>
          <a:spcPct val="0"/>
        </a:spcBef>
        <a:spcAft>
          <a:spcPct val="0"/>
        </a:spcAft>
        <a:defRPr kumimoji="1" sz="4400">
          <a:solidFill>
            <a:schemeClr val="tx2"/>
          </a:solidFill>
          <a:latin typeface="Times New Roman" panose="02020603050405020304" pitchFamily="18" charset="0"/>
        </a:defRPr>
      </a:lvl7pPr>
      <a:lvl8pPr marL="1371600" algn="l" rtl="0" eaLnBrk="0" fontAlgn="base" hangingPunct="0">
        <a:spcBef>
          <a:spcPct val="0"/>
        </a:spcBef>
        <a:spcAft>
          <a:spcPct val="0"/>
        </a:spcAft>
        <a:defRPr kumimoji="1" sz="4400">
          <a:solidFill>
            <a:schemeClr val="tx2"/>
          </a:solidFill>
          <a:latin typeface="Times New Roman" panose="02020603050405020304" pitchFamily="18" charset="0"/>
        </a:defRPr>
      </a:lvl8pPr>
      <a:lvl9pPr marL="1828800" algn="l" rtl="0" eaLnBrk="0" fontAlgn="base" hangingPunct="0">
        <a:spcBef>
          <a:spcPct val="0"/>
        </a:spcBef>
        <a:spcAft>
          <a:spcPct val="0"/>
        </a:spcAft>
        <a:defRPr kumimoji="1"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bg2"/>
        </a:buClr>
        <a:buFont typeface="Monotype Sorts" pitchFamily="2" charset="2"/>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50000"/>
        <a:buFont typeface="Monotype Sorts" pitchFamily="2" charset="2"/>
        <a:buChar char="l"/>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67971C6E-2693-ACFC-7BD8-1C0F478016D3}"/>
              </a:ext>
            </a:extLst>
          </p:cNvPr>
          <p:cNvSpPr>
            <a:spLocks noGrp="1" noChangeArrowheads="1"/>
          </p:cNvSpPr>
          <p:nvPr>
            <p:ph type="ctrTitle"/>
          </p:nvPr>
        </p:nvSpPr>
        <p:spPr>
          <a:xfrm>
            <a:off x="609600" y="2286000"/>
            <a:ext cx="8077200" cy="1143000"/>
          </a:xfrm>
        </p:spPr>
        <p:txBody>
          <a:bodyPr/>
          <a:lstStyle/>
          <a:p>
            <a:pPr algn="ctr"/>
            <a:br>
              <a:rPr lang="en-US" altLang="en-US"/>
            </a:br>
            <a:r>
              <a:rPr lang="en-US" altLang="en-US"/>
              <a:t>Shakespeare’s Dramatic Language</a:t>
            </a:r>
          </a:p>
        </p:txBody>
      </p:sp>
      <p:sp>
        <p:nvSpPr>
          <p:cNvPr id="4099" name="Rectangle 3">
            <a:extLst>
              <a:ext uri="{FF2B5EF4-FFF2-40B4-BE49-F238E27FC236}">
                <a16:creationId xmlns:a16="http://schemas.microsoft.com/office/drawing/2014/main" id="{815EA298-E7C2-FFF4-27AD-BB41E254DDDA}"/>
              </a:ext>
            </a:extLst>
          </p:cNvPr>
          <p:cNvSpPr>
            <a:spLocks noGrp="1" noChangeArrowheads="1"/>
          </p:cNvSpPr>
          <p:nvPr>
            <p:ph type="subTitle" idx="1"/>
          </p:nvPr>
        </p:nvSpPr>
        <p:spPr/>
        <p:txBody>
          <a:bodyPr/>
          <a:lstStyle/>
          <a:p>
            <a:r>
              <a:rPr lang="en-US" altLang="en-US"/>
              <a:t>Rhetoric, Wordplay, Forms</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62" name="Rectangle 2">
            <a:extLst>
              <a:ext uri="{FF2B5EF4-FFF2-40B4-BE49-F238E27FC236}">
                <a16:creationId xmlns:a16="http://schemas.microsoft.com/office/drawing/2014/main" id="{D3661DBD-688E-4203-C644-859275AF766F}"/>
              </a:ext>
            </a:extLst>
          </p:cNvPr>
          <p:cNvSpPr>
            <a:spLocks noGrp="1" noChangeArrowheads="1"/>
          </p:cNvSpPr>
          <p:nvPr>
            <p:ph type="title"/>
          </p:nvPr>
        </p:nvSpPr>
        <p:spPr/>
        <p:txBody>
          <a:bodyPr/>
          <a:lstStyle/>
          <a:p>
            <a:r>
              <a:rPr lang="en-US" altLang="en-US"/>
              <a:t>Sentences</a:t>
            </a:r>
          </a:p>
        </p:txBody>
      </p:sp>
      <p:sp>
        <p:nvSpPr>
          <p:cNvPr id="194563" name="Rectangle 3">
            <a:extLst>
              <a:ext uri="{FF2B5EF4-FFF2-40B4-BE49-F238E27FC236}">
                <a16:creationId xmlns:a16="http://schemas.microsoft.com/office/drawing/2014/main" id="{BDA13AFD-260B-36AC-8808-5C26A32D421E}"/>
              </a:ext>
            </a:extLst>
          </p:cNvPr>
          <p:cNvSpPr>
            <a:spLocks noGrp="1" noChangeArrowheads="1"/>
          </p:cNvSpPr>
          <p:nvPr>
            <p:ph type="body" idx="1"/>
          </p:nvPr>
        </p:nvSpPr>
        <p:spPr/>
        <p:txBody>
          <a:bodyPr/>
          <a:lstStyle/>
          <a:p>
            <a:r>
              <a:rPr lang="en-US" altLang="en-US"/>
              <a:t>Syntax - arrangement of words in sentence</a:t>
            </a:r>
          </a:p>
          <a:p>
            <a:r>
              <a:rPr lang="en-US" altLang="en-US"/>
              <a:t>Influence of Latin grammar</a:t>
            </a:r>
          </a:p>
          <a:p>
            <a:r>
              <a:rPr lang="en-US" altLang="en-US"/>
              <a:t>Move toward “simplicity” - Bacon &gt; Orwell</a:t>
            </a:r>
          </a:p>
          <a:p>
            <a:r>
              <a:rPr lang="en-US" altLang="en-US"/>
              <a:t>Shakespeare created stage pictures out of poetry - issues of verse and prosody</a:t>
            </a:r>
          </a:p>
          <a:p>
            <a:pPr lvl="1"/>
            <a:r>
              <a:rPr lang="en-US" altLang="en-US"/>
              <a:t>iambic pentameter</a:t>
            </a:r>
          </a:p>
          <a:p>
            <a:pPr lvl="1"/>
            <a:r>
              <a:rPr lang="en-US" altLang="en-US"/>
              <a:t>rhythm, emphasis</a:t>
            </a:r>
          </a:p>
          <a:p>
            <a:pPr lvl="1"/>
            <a:r>
              <a:rPr lang="en-US" altLang="en-US"/>
              <a:t>characterization</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194563">
                                            <p:txEl>
                                              <p:pRg st="0" end="0"/>
                                            </p:txEl>
                                          </p:spTgt>
                                        </p:tgtEl>
                                        <p:attrNameLst>
                                          <p:attrName>style.visibility</p:attrName>
                                        </p:attrNameLst>
                                      </p:cBhvr>
                                      <p:to>
                                        <p:strVal val="visible"/>
                                      </p:to>
                                    </p:set>
                                    <p:anim calcmode="lin" valueType="num">
                                      <p:cBhvr additive="base">
                                        <p:cTn id="7" dur="500" fill="hold"/>
                                        <p:tgtEl>
                                          <p:spTgt spid="1945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4563">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194563">
                                            <p:txEl>
                                              <p:pRg st="1" end="1"/>
                                            </p:txEl>
                                          </p:spTgt>
                                        </p:tgtEl>
                                        <p:attrNameLst>
                                          <p:attrName>style.visibility</p:attrName>
                                        </p:attrNameLst>
                                      </p:cBhvr>
                                      <p:to>
                                        <p:strVal val="visible"/>
                                      </p:to>
                                    </p:set>
                                    <p:anim calcmode="lin" valueType="num">
                                      <p:cBhvr additive="base">
                                        <p:cTn id="12" dur="500" fill="hold"/>
                                        <p:tgtEl>
                                          <p:spTgt spid="194563">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94563">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0"/>
                            </p:stCondLst>
                            <p:childTnLst>
                              <p:par>
                                <p:cTn id="15" presetID="2" presetClass="entr" presetSubtype="8" fill="hold" nodeType="afterEffect">
                                  <p:stCondLst>
                                    <p:cond delay="2000"/>
                                  </p:stCondLst>
                                  <p:childTnLst>
                                    <p:set>
                                      <p:cBhvr>
                                        <p:cTn id="16" dur="1" fill="hold">
                                          <p:stCondLst>
                                            <p:cond delay="0"/>
                                          </p:stCondLst>
                                        </p:cTn>
                                        <p:tgtEl>
                                          <p:spTgt spid="194563">
                                            <p:txEl>
                                              <p:pRg st="2" end="2"/>
                                            </p:txEl>
                                          </p:spTgt>
                                        </p:tgtEl>
                                        <p:attrNameLst>
                                          <p:attrName>style.visibility</p:attrName>
                                        </p:attrNameLst>
                                      </p:cBhvr>
                                      <p:to>
                                        <p:strVal val="visible"/>
                                      </p:to>
                                    </p:set>
                                    <p:anim calcmode="lin" valueType="num">
                                      <p:cBhvr additive="base">
                                        <p:cTn id="17" dur="500" fill="hold"/>
                                        <p:tgtEl>
                                          <p:spTgt spid="19456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94563">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7500"/>
                            </p:stCondLst>
                            <p:childTnLst>
                              <p:par>
                                <p:cTn id="20" presetID="2" presetClass="entr" presetSubtype="8" fill="hold" nodeType="afterEffect">
                                  <p:stCondLst>
                                    <p:cond delay="2000"/>
                                  </p:stCondLst>
                                  <p:childTnLst>
                                    <p:set>
                                      <p:cBhvr>
                                        <p:cTn id="21" dur="1" fill="hold">
                                          <p:stCondLst>
                                            <p:cond delay="0"/>
                                          </p:stCondLst>
                                        </p:cTn>
                                        <p:tgtEl>
                                          <p:spTgt spid="194563">
                                            <p:txEl>
                                              <p:pRg st="3" end="3"/>
                                            </p:txEl>
                                          </p:spTgt>
                                        </p:tgtEl>
                                        <p:attrNameLst>
                                          <p:attrName>style.visibility</p:attrName>
                                        </p:attrNameLst>
                                      </p:cBhvr>
                                      <p:to>
                                        <p:strVal val="visible"/>
                                      </p:to>
                                    </p:set>
                                    <p:anim calcmode="lin" valueType="num">
                                      <p:cBhvr additive="base">
                                        <p:cTn id="22" dur="500" fill="hold"/>
                                        <p:tgtEl>
                                          <p:spTgt spid="194563">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194563">
                                            <p:txEl>
                                              <p:pRg st="3" end="3"/>
                                            </p:txEl>
                                          </p:spTgt>
                                        </p:tgtEl>
                                        <p:attrNameLst>
                                          <p:attrName>ppt_y</p:attrName>
                                        </p:attrNameLst>
                                      </p:cBhvr>
                                      <p:tavLst>
                                        <p:tav tm="0">
                                          <p:val>
                                            <p:strVal val="#ppt_y"/>
                                          </p:val>
                                        </p:tav>
                                        <p:tav tm="100000">
                                          <p:val>
                                            <p:strVal val="#ppt_y"/>
                                          </p:val>
                                        </p:tav>
                                      </p:tavLst>
                                    </p:anim>
                                  </p:childTnLst>
                                </p:cTn>
                              </p:par>
                              <p:par>
                                <p:cTn id="24" presetID="2" presetClass="entr" presetSubtype="8" fill="hold" nodeType="withEffect">
                                  <p:stCondLst>
                                    <p:cond delay="2000"/>
                                  </p:stCondLst>
                                  <p:childTnLst>
                                    <p:set>
                                      <p:cBhvr>
                                        <p:cTn id="25" dur="1" fill="hold">
                                          <p:stCondLst>
                                            <p:cond delay="0"/>
                                          </p:stCondLst>
                                        </p:cTn>
                                        <p:tgtEl>
                                          <p:spTgt spid="194563">
                                            <p:txEl>
                                              <p:pRg st="4" end="4"/>
                                            </p:txEl>
                                          </p:spTgt>
                                        </p:tgtEl>
                                        <p:attrNameLst>
                                          <p:attrName>style.visibility</p:attrName>
                                        </p:attrNameLst>
                                      </p:cBhvr>
                                      <p:to>
                                        <p:strVal val="visible"/>
                                      </p:to>
                                    </p:set>
                                    <p:anim calcmode="lin" valueType="num">
                                      <p:cBhvr additive="base">
                                        <p:cTn id="26" dur="500" fill="hold"/>
                                        <p:tgtEl>
                                          <p:spTgt spid="194563">
                                            <p:txEl>
                                              <p:pRg st="4" end="4"/>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194563">
                                            <p:txEl>
                                              <p:pRg st="4" end="4"/>
                                            </p:txEl>
                                          </p:spTgt>
                                        </p:tgtEl>
                                        <p:attrNameLst>
                                          <p:attrName>ppt_y</p:attrName>
                                        </p:attrNameLst>
                                      </p:cBhvr>
                                      <p:tavLst>
                                        <p:tav tm="0">
                                          <p:val>
                                            <p:strVal val="#ppt_y"/>
                                          </p:val>
                                        </p:tav>
                                        <p:tav tm="100000">
                                          <p:val>
                                            <p:strVal val="#ppt_y"/>
                                          </p:val>
                                        </p:tav>
                                      </p:tavLst>
                                    </p:anim>
                                  </p:childTnLst>
                                </p:cTn>
                              </p:par>
                              <p:par>
                                <p:cTn id="28" presetID="2" presetClass="entr" presetSubtype="8" fill="hold" nodeType="withEffect">
                                  <p:stCondLst>
                                    <p:cond delay="2000"/>
                                  </p:stCondLst>
                                  <p:childTnLst>
                                    <p:set>
                                      <p:cBhvr>
                                        <p:cTn id="29" dur="1" fill="hold">
                                          <p:stCondLst>
                                            <p:cond delay="0"/>
                                          </p:stCondLst>
                                        </p:cTn>
                                        <p:tgtEl>
                                          <p:spTgt spid="194563">
                                            <p:txEl>
                                              <p:pRg st="5" end="5"/>
                                            </p:txEl>
                                          </p:spTgt>
                                        </p:tgtEl>
                                        <p:attrNameLst>
                                          <p:attrName>style.visibility</p:attrName>
                                        </p:attrNameLst>
                                      </p:cBhvr>
                                      <p:to>
                                        <p:strVal val="visible"/>
                                      </p:to>
                                    </p:set>
                                    <p:anim calcmode="lin" valueType="num">
                                      <p:cBhvr additive="base">
                                        <p:cTn id="30" dur="500" fill="hold"/>
                                        <p:tgtEl>
                                          <p:spTgt spid="194563">
                                            <p:txEl>
                                              <p:pRg st="5" end="5"/>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194563">
                                            <p:txEl>
                                              <p:pRg st="5" end="5"/>
                                            </p:txEl>
                                          </p:spTgt>
                                        </p:tgtEl>
                                        <p:attrNameLst>
                                          <p:attrName>ppt_y</p:attrName>
                                        </p:attrNameLst>
                                      </p:cBhvr>
                                      <p:tavLst>
                                        <p:tav tm="0">
                                          <p:val>
                                            <p:strVal val="#ppt_y"/>
                                          </p:val>
                                        </p:tav>
                                        <p:tav tm="100000">
                                          <p:val>
                                            <p:strVal val="#ppt_y"/>
                                          </p:val>
                                        </p:tav>
                                      </p:tavLst>
                                    </p:anim>
                                  </p:childTnLst>
                                </p:cTn>
                              </p:par>
                              <p:par>
                                <p:cTn id="32" presetID="2" presetClass="entr" presetSubtype="8" fill="hold" nodeType="withEffect">
                                  <p:stCondLst>
                                    <p:cond delay="2000"/>
                                  </p:stCondLst>
                                  <p:childTnLst>
                                    <p:set>
                                      <p:cBhvr>
                                        <p:cTn id="33" dur="1" fill="hold">
                                          <p:stCondLst>
                                            <p:cond delay="0"/>
                                          </p:stCondLst>
                                        </p:cTn>
                                        <p:tgtEl>
                                          <p:spTgt spid="194563">
                                            <p:txEl>
                                              <p:pRg st="6" end="6"/>
                                            </p:txEl>
                                          </p:spTgt>
                                        </p:tgtEl>
                                        <p:attrNameLst>
                                          <p:attrName>style.visibility</p:attrName>
                                        </p:attrNameLst>
                                      </p:cBhvr>
                                      <p:to>
                                        <p:strVal val="visible"/>
                                      </p:to>
                                    </p:set>
                                    <p:anim calcmode="lin" valueType="num">
                                      <p:cBhvr additive="base">
                                        <p:cTn id="34" dur="500" fill="hold"/>
                                        <p:tgtEl>
                                          <p:spTgt spid="194563">
                                            <p:txEl>
                                              <p:pRg st="6" end="6"/>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19456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63" grpId="0" build="p" autoUpdateAnimBg="0" advAuto="200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5586" name="Rectangle 2">
            <a:extLst>
              <a:ext uri="{FF2B5EF4-FFF2-40B4-BE49-F238E27FC236}">
                <a16:creationId xmlns:a16="http://schemas.microsoft.com/office/drawing/2014/main" id="{25669FD3-3E74-221F-1E1A-0E8954B77A5E}"/>
              </a:ext>
            </a:extLst>
          </p:cNvPr>
          <p:cNvSpPr>
            <a:spLocks noGrp="1" noChangeArrowheads="1"/>
          </p:cNvSpPr>
          <p:nvPr>
            <p:ph type="title"/>
          </p:nvPr>
        </p:nvSpPr>
        <p:spPr/>
        <p:txBody>
          <a:bodyPr/>
          <a:lstStyle/>
          <a:p>
            <a:r>
              <a:rPr lang="en-US" altLang="en-US"/>
              <a:t>Let’s look at </a:t>
            </a:r>
            <a:r>
              <a:rPr lang="en-US" altLang="en-US" b="1" i="1"/>
              <a:t>Hamlet</a:t>
            </a:r>
            <a:endParaRPr lang="en-US" altLang="en-US"/>
          </a:p>
        </p:txBody>
      </p:sp>
      <p:sp>
        <p:nvSpPr>
          <p:cNvPr id="195587" name="Rectangle 3">
            <a:extLst>
              <a:ext uri="{FF2B5EF4-FFF2-40B4-BE49-F238E27FC236}">
                <a16:creationId xmlns:a16="http://schemas.microsoft.com/office/drawing/2014/main" id="{50476275-A1C2-DBCE-1C58-B8A24C6D3611}"/>
              </a:ext>
            </a:extLst>
          </p:cNvPr>
          <p:cNvSpPr>
            <a:spLocks noGrp="1" noChangeArrowheads="1"/>
          </p:cNvSpPr>
          <p:nvPr>
            <p:ph type="body" idx="1"/>
          </p:nvPr>
        </p:nvSpPr>
        <p:spPr/>
        <p:txBody>
          <a:bodyPr/>
          <a:lstStyle/>
          <a:p>
            <a:r>
              <a:rPr lang="en-US" altLang="en-US"/>
              <a:t>The Ghost speaks:</a:t>
            </a:r>
          </a:p>
          <a:p>
            <a:pPr lvl="1">
              <a:buFont typeface="Monotype Sorts" pitchFamily="2" charset="2"/>
              <a:buNone/>
            </a:pPr>
            <a:r>
              <a:rPr lang="en-US" altLang="en-US"/>
              <a:t>Sleeping within my orchard,</a:t>
            </a:r>
          </a:p>
          <a:p>
            <a:pPr lvl="1">
              <a:buFont typeface="Monotype Sorts" pitchFamily="2" charset="2"/>
              <a:buNone/>
            </a:pPr>
            <a:r>
              <a:rPr lang="en-US" altLang="en-US"/>
              <a:t>My custom always of the afternoon,</a:t>
            </a:r>
          </a:p>
          <a:p>
            <a:pPr lvl="1">
              <a:buFont typeface="Monotype Sorts" pitchFamily="2" charset="2"/>
              <a:buNone/>
            </a:pPr>
            <a:r>
              <a:rPr lang="en-US" altLang="en-US"/>
              <a:t>Upon my secure hour thy uncle stole,</a:t>
            </a:r>
          </a:p>
          <a:p>
            <a:pPr lvl="1">
              <a:buFont typeface="Monotype Sorts" pitchFamily="2" charset="2"/>
              <a:buNone/>
            </a:pPr>
            <a:r>
              <a:rPr lang="en-US" altLang="en-US"/>
              <a:t>With juice of cursed hebona in a vial,</a:t>
            </a:r>
          </a:p>
          <a:p>
            <a:pPr lvl="1">
              <a:buFont typeface="Monotype Sorts" pitchFamily="2" charset="2"/>
              <a:buNone/>
            </a:pPr>
            <a:r>
              <a:rPr lang="en-US" altLang="en-US"/>
              <a:t>And in the porches of my ears did pour</a:t>
            </a:r>
          </a:p>
          <a:p>
            <a:pPr lvl="1">
              <a:buFont typeface="Monotype Sorts" pitchFamily="2" charset="2"/>
              <a:buNone/>
            </a:pPr>
            <a:r>
              <a:rPr lang="en-US" altLang="en-US"/>
              <a:t>The leprous distillment. (1.5.59-64)</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195587">
                                            <p:txEl>
                                              <p:pRg st="0" end="0"/>
                                            </p:txEl>
                                          </p:spTgt>
                                        </p:tgtEl>
                                        <p:attrNameLst>
                                          <p:attrName>style.visibility</p:attrName>
                                        </p:attrNameLst>
                                      </p:cBhvr>
                                      <p:to>
                                        <p:strVal val="visible"/>
                                      </p:to>
                                    </p:set>
                                    <p:anim calcmode="lin" valueType="num">
                                      <p:cBhvr additive="base">
                                        <p:cTn id="7" dur="500" fill="hold"/>
                                        <p:tgtEl>
                                          <p:spTgt spid="1955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5587">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2000"/>
                                  </p:stCondLst>
                                  <p:childTnLst>
                                    <p:set>
                                      <p:cBhvr>
                                        <p:cTn id="10" dur="1" fill="hold">
                                          <p:stCondLst>
                                            <p:cond delay="0"/>
                                          </p:stCondLst>
                                        </p:cTn>
                                        <p:tgtEl>
                                          <p:spTgt spid="195587">
                                            <p:txEl>
                                              <p:pRg st="1" end="1"/>
                                            </p:txEl>
                                          </p:spTgt>
                                        </p:tgtEl>
                                        <p:attrNameLst>
                                          <p:attrName>style.visibility</p:attrName>
                                        </p:attrNameLst>
                                      </p:cBhvr>
                                      <p:to>
                                        <p:strVal val="visible"/>
                                      </p:to>
                                    </p:set>
                                    <p:anim calcmode="lin" valueType="num">
                                      <p:cBhvr additive="base">
                                        <p:cTn id="11" dur="500" fill="hold"/>
                                        <p:tgtEl>
                                          <p:spTgt spid="19558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95587">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2000"/>
                                  </p:stCondLst>
                                  <p:childTnLst>
                                    <p:set>
                                      <p:cBhvr>
                                        <p:cTn id="14" dur="1" fill="hold">
                                          <p:stCondLst>
                                            <p:cond delay="0"/>
                                          </p:stCondLst>
                                        </p:cTn>
                                        <p:tgtEl>
                                          <p:spTgt spid="195587">
                                            <p:txEl>
                                              <p:pRg st="2" end="2"/>
                                            </p:txEl>
                                          </p:spTgt>
                                        </p:tgtEl>
                                        <p:attrNameLst>
                                          <p:attrName>style.visibility</p:attrName>
                                        </p:attrNameLst>
                                      </p:cBhvr>
                                      <p:to>
                                        <p:strVal val="visible"/>
                                      </p:to>
                                    </p:set>
                                    <p:anim calcmode="lin" valueType="num">
                                      <p:cBhvr additive="base">
                                        <p:cTn id="15" dur="500" fill="hold"/>
                                        <p:tgtEl>
                                          <p:spTgt spid="195587">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95587">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2000"/>
                                  </p:stCondLst>
                                  <p:childTnLst>
                                    <p:set>
                                      <p:cBhvr>
                                        <p:cTn id="18" dur="1" fill="hold">
                                          <p:stCondLst>
                                            <p:cond delay="0"/>
                                          </p:stCondLst>
                                        </p:cTn>
                                        <p:tgtEl>
                                          <p:spTgt spid="195587">
                                            <p:txEl>
                                              <p:pRg st="3" end="3"/>
                                            </p:txEl>
                                          </p:spTgt>
                                        </p:tgtEl>
                                        <p:attrNameLst>
                                          <p:attrName>style.visibility</p:attrName>
                                        </p:attrNameLst>
                                      </p:cBhvr>
                                      <p:to>
                                        <p:strVal val="visible"/>
                                      </p:to>
                                    </p:set>
                                    <p:anim calcmode="lin" valueType="num">
                                      <p:cBhvr additive="base">
                                        <p:cTn id="19" dur="500" fill="hold"/>
                                        <p:tgtEl>
                                          <p:spTgt spid="195587">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95587">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2000"/>
                                  </p:stCondLst>
                                  <p:childTnLst>
                                    <p:set>
                                      <p:cBhvr>
                                        <p:cTn id="22" dur="1" fill="hold">
                                          <p:stCondLst>
                                            <p:cond delay="0"/>
                                          </p:stCondLst>
                                        </p:cTn>
                                        <p:tgtEl>
                                          <p:spTgt spid="195587">
                                            <p:txEl>
                                              <p:pRg st="4" end="4"/>
                                            </p:txEl>
                                          </p:spTgt>
                                        </p:tgtEl>
                                        <p:attrNameLst>
                                          <p:attrName>style.visibility</p:attrName>
                                        </p:attrNameLst>
                                      </p:cBhvr>
                                      <p:to>
                                        <p:strVal val="visible"/>
                                      </p:to>
                                    </p:set>
                                    <p:anim calcmode="lin" valueType="num">
                                      <p:cBhvr additive="base">
                                        <p:cTn id="23" dur="500" fill="hold"/>
                                        <p:tgtEl>
                                          <p:spTgt spid="195587">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95587">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2000"/>
                                  </p:stCondLst>
                                  <p:childTnLst>
                                    <p:set>
                                      <p:cBhvr>
                                        <p:cTn id="26" dur="1" fill="hold">
                                          <p:stCondLst>
                                            <p:cond delay="0"/>
                                          </p:stCondLst>
                                        </p:cTn>
                                        <p:tgtEl>
                                          <p:spTgt spid="195587">
                                            <p:txEl>
                                              <p:pRg st="5" end="5"/>
                                            </p:txEl>
                                          </p:spTgt>
                                        </p:tgtEl>
                                        <p:attrNameLst>
                                          <p:attrName>style.visibility</p:attrName>
                                        </p:attrNameLst>
                                      </p:cBhvr>
                                      <p:to>
                                        <p:strVal val="visible"/>
                                      </p:to>
                                    </p:set>
                                    <p:anim calcmode="lin" valueType="num">
                                      <p:cBhvr additive="base">
                                        <p:cTn id="27" dur="500" fill="hold"/>
                                        <p:tgtEl>
                                          <p:spTgt spid="195587">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95587">
                                            <p:txEl>
                                              <p:pRg st="5" end="5"/>
                                            </p:txEl>
                                          </p:spTgt>
                                        </p:tgtEl>
                                        <p:attrNameLst>
                                          <p:attrName>ppt_y</p:attrName>
                                        </p:attrNameLst>
                                      </p:cBhvr>
                                      <p:tavLst>
                                        <p:tav tm="0">
                                          <p:val>
                                            <p:strVal val="#ppt_y"/>
                                          </p:val>
                                        </p:tav>
                                        <p:tav tm="100000">
                                          <p:val>
                                            <p:strVal val="#ppt_y"/>
                                          </p:val>
                                        </p:tav>
                                      </p:tavLst>
                                    </p:anim>
                                  </p:childTnLst>
                                </p:cTn>
                              </p:par>
                              <p:par>
                                <p:cTn id="29" presetID="2" presetClass="entr" presetSubtype="8" fill="hold" nodeType="withEffect">
                                  <p:stCondLst>
                                    <p:cond delay="2000"/>
                                  </p:stCondLst>
                                  <p:childTnLst>
                                    <p:set>
                                      <p:cBhvr>
                                        <p:cTn id="30" dur="1" fill="hold">
                                          <p:stCondLst>
                                            <p:cond delay="0"/>
                                          </p:stCondLst>
                                        </p:cTn>
                                        <p:tgtEl>
                                          <p:spTgt spid="195587">
                                            <p:txEl>
                                              <p:pRg st="6" end="6"/>
                                            </p:txEl>
                                          </p:spTgt>
                                        </p:tgtEl>
                                        <p:attrNameLst>
                                          <p:attrName>style.visibility</p:attrName>
                                        </p:attrNameLst>
                                      </p:cBhvr>
                                      <p:to>
                                        <p:strVal val="visible"/>
                                      </p:to>
                                    </p:set>
                                    <p:anim calcmode="lin" valueType="num">
                                      <p:cBhvr additive="base">
                                        <p:cTn id="31" dur="500" fill="hold"/>
                                        <p:tgtEl>
                                          <p:spTgt spid="195587">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9558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587" grpId="0" build="p" autoUpdateAnimBg="0" advAuto="200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6610" name="Rectangle 2">
            <a:extLst>
              <a:ext uri="{FF2B5EF4-FFF2-40B4-BE49-F238E27FC236}">
                <a16:creationId xmlns:a16="http://schemas.microsoft.com/office/drawing/2014/main" id="{143AF02B-626B-A4CC-4822-D9CBB8565417}"/>
              </a:ext>
            </a:extLst>
          </p:cNvPr>
          <p:cNvSpPr>
            <a:spLocks noGrp="1" noChangeArrowheads="1"/>
          </p:cNvSpPr>
          <p:nvPr>
            <p:ph type="title"/>
          </p:nvPr>
        </p:nvSpPr>
        <p:spPr>
          <a:xfrm>
            <a:off x="609600" y="457200"/>
            <a:ext cx="8534400" cy="1143000"/>
          </a:xfrm>
        </p:spPr>
        <p:txBody>
          <a:bodyPr/>
          <a:lstStyle/>
          <a:p>
            <a:r>
              <a:rPr lang="en-US" altLang="en-US"/>
              <a:t>Dangling modifier - or suspension?</a:t>
            </a:r>
          </a:p>
        </p:txBody>
      </p:sp>
      <p:sp>
        <p:nvSpPr>
          <p:cNvPr id="196611" name="Rectangle 3">
            <a:extLst>
              <a:ext uri="{FF2B5EF4-FFF2-40B4-BE49-F238E27FC236}">
                <a16:creationId xmlns:a16="http://schemas.microsoft.com/office/drawing/2014/main" id="{FE09DF8D-7890-6CDA-908D-A1E87903CEB5}"/>
              </a:ext>
            </a:extLst>
          </p:cNvPr>
          <p:cNvSpPr>
            <a:spLocks noGrp="1" noChangeArrowheads="1"/>
          </p:cNvSpPr>
          <p:nvPr>
            <p:ph type="body" idx="1"/>
          </p:nvPr>
        </p:nvSpPr>
        <p:spPr/>
        <p:txBody>
          <a:bodyPr/>
          <a:lstStyle/>
          <a:p>
            <a:r>
              <a:rPr lang="en-US" altLang="en-US"/>
              <a:t>Grammatically, the subject should be “I” but is in fact “thy uncle”</a:t>
            </a:r>
          </a:p>
          <a:p>
            <a:r>
              <a:rPr lang="en-US" altLang="en-US"/>
              <a:t>Error embodies initial problem: Claudius replace Old Hamlet</a:t>
            </a:r>
          </a:p>
          <a:p>
            <a:r>
              <a:rPr lang="en-US" altLang="en-US"/>
              <a:t>Suspensions heighten suspense - remember, young Hamlet is listening intently</a:t>
            </a:r>
          </a:p>
          <a:p>
            <a:r>
              <a:rPr lang="en-US" altLang="en-US"/>
              <a:t>Virtually every scene is enriched by such manipulations of syntax</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196611">
                                            <p:txEl>
                                              <p:pRg st="0" end="0"/>
                                            </p:txEl>
                                          </p:spTgt>
                                        </p:tgtEl>
                                        <p:attrNameLst>
                                          <p:attrName>style.visibility</p:attrName>
                                        </p:attrNameLst>
                                      </p:cBhvr>
                                      <p:to>
                                        <p:strVal val="visible"/>
                                      </p:to>
                                    </p:set>
                                    <p:anim calcmode="lin" valueType="num">
                                      <p:cBhvr additive="base">
                                        <p:cTn id="7" dur="500" fill="hold"/>
                                        <p:tgtEl>
                                          <p:spTgt spid="1966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6611">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196611">
                                            <p:txEl>
                                              <p:pRg st="1" end="1"/>
                                            </p:txEl>
                                          </p:spTgt>
                                        </p:tgtEl>
                                        <p:attrNameLst>
                                          <p:attrName>style.visibility</p:attrName>
                                        </p:attrNameLst>
                                      </p:cBhvr>
                                      <p:to>
                                        <p:strVal val="visible"/>
                                      </p:to>
                                    </p:set>
                                    <p:anim calcmode="lin" valueType="num">
                                      <p:cBhvr additive="base">
                                        <p:cTn id="12" dur="500" fill="hold"/>
                                        <p:tgtEl>
                                          <p:spTgt spid="196611">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96611">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0"/>
                            </p:stCondLst>
                            <p:childTnLst>
                              <p:par>
                                <p:cTn id="15" presetID="2" presetClass="entr" presetSubtype="8" fill="hold" nodeType="afterEffect">
                                  <p:stCondLst>
                                    <p:cond delay="2000"/>
                                  </p:stCondLst>
                                  <p:childTnLst>
                                    <p:set>
                                      <p:cBhvr>
                                        <p:cTn id="16" dur="1" fill="hold">
                                          <p:stCondLst>
                                            <p:cond delay="0"/>
                                          </p:stCondLst>
                                        </p:cTn>
                                        <p:tgtEl>
                                          <p:spTgt spid="196611">
                                            <p:txEl>
                                              <p:pRg st="2" end="2"/>
                                            </p:txEl>
                                          </p:spTgt>
                                        </p:tgtEl>
                                        <p:attrNameLst>
                                          <p:attrName>style.visibility</p:attrName>
                                        </p:attrNameLst>
                                      </p:cBhvr>
                                      <p:to>
                                        <p:strVal val="visible"/>
                                      </p:to>
                                    </p:set>
                                    <p:anim calcmode="lin" valueType="num">
                                      <p:cBhvr additive="base">
                                        <p:cTn id="17" dur="500" fill="hold"/>
                                        <p:tgtEl>
                                          <p:spTgt spid="196611">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96611">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7500"/>
                            </p:stCondLst>
                            <p:childTnLst>
                              <p:par>
                                <p:cTn id="20" presetID="2" presetClass="entr" presetSubtype="8" fill="hold" nodeType="afterEffect">
                                  <p:stCondLst>
                                    <p:cond delay="2000"/>
                                  </p:stCondLst>
                                  <p:childTnLst>
                                    <p:set>
                                      <p:cBhvr>
                                        <p:cTn id="21" dur="1" fill="hold">
                                          <p:stCondLst>
                                            <p:cond delay="0"/>
                                          </p:stCondLst>
                                        </p:cTn>
                                        <p:tgtEl>
                                          <p:spTgt spid="196611">
                                            <p:txEl>
                                              <p:pRg st="3" end="3"/>
                                            </p:txEl>
                                          </p:spTgt>
                                        </p:tgtEl>
                                        <p:attrNameLst>
                                          <p:attrName>style.visibility</p:attrName>
                                        </p:attrNameLst>
                                      </p:cBhvr>
                                      <p:to>
                                        <p:strVal val="visible"/>
                                      </p:to>
                                    </p:set>
                                    <p:anim calcmode="lin" valueType="num">
                                      <p:cBhvr additive="base">
                                        <p:cTn id="22" dur="500" fill="hold"/>
                                        <p:tgtEl>
                                          <p:spTgt spid="196611">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19661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11" grpId="0" build="p" autoUpdateAnimBg="0" advAuto="200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a:extLst>
              <a:ext uri="{FF2B5EF4-FFF2-40B4-BE49-F238E27FC236}">
                <a16:creationId xmlns:a16="http://schemas.microsoft.com/office/drawing/2014/main" id="{627A7241-57F2-7B2C-A325-E086777BBC9F}"/>
              </a:ext>
            </a:extLst>
          </p:cNvPr>
          <p:cNvSpPr>
            <a:spLocks noGrp="1" noChangeArrowheads="1"/>
          </p:cNvSpPr>
          <p:nvPr>
            <p:ph type="title"/>
          </p:nvPr>
        </p:nvSpPr>
        <p:spPr/>
        <p:txBody>
          <a:bodyPr/>
          <a:lstStyle/>
          <a:p>
            <a:r>
              <a:rPr lang="en-US" altLang="en-US"/>
              <a:t>Rhetoric</a:t>
            </a:r>
          </a:p>
        </p:txBody>
      </p:sp>
      <p:sp>
        <p:nvSpPr>
          <p:cNvPr id="198659" name="Rectangle 3">
            <a:extLst>
              <a:ext uri="{FF2B5EF4-FFF2-40B4-BE49-F238E27FC236}">
                <a16:creationId xmlns:a16="http://schemas.microsoft.com/office/drawing/2014/main" id="{FA1FF79E-C2C9-3E03-45A4-2FABDA8FCC24}"/>
              </a:ext>
            </a:extLst>
          </p:cNvPr>
          <p:cNvSpPr>
            <a:spLocks noGrp="1" noChangeArrowheads="1"/>
          </p:cNvSpPr>
          <p:nvPr>
            <p:ph type="body" idx="1"/>
          </p:nvPr>
        </p:nvSpPr>
        <p:spPr>
          <a:xfrm>
            <a:off x="685800" y="2362200"/>
            <a:ext cx="7772400" cy="3733800"/>
          </a:xfrm>
        </p:spPr>
        <p:txBody>
          <a:bodyPr/>
          <a:lstStyle/>
          <a:p>
            <a:r>
              <a:rPr lang="en-US" altLang="en-US"/>
              <a:t>Renaissance playwrights were committed to eloquence and grounded in study of rhetoric</a:t>
            </a:r>
          </a:p>
          <a:p>
            <a:pPr lvl="1"/>
            <a:r>
              <a:rPr lang="en-US" altLang="en-US"/>
              <a:t>Richard Reynolds, humanist educator (1563)</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5" name="Rectangle 3">
            <a:extLst>
              <a:ext uri="{FF2B5EF4-FFF2-40B4-BE49-F238E27FC236}">
                <a16:creationId xmlns:a16="http://schemas.microsoft.com/office/drawing/2014/main" id="{2C5EF105-DD49-AFAA-2268-18BB01FD21B9}"/>
              </a:ext>
            </a:extLst>
          </p:cNvPr>
          <p:cNvSpPr>
            <a:spLocks noGrp="1" noChangeArrowheads="1"/>
          </p:cNvSpPr>
          <p:nvPr>
            <p:ph type="body" idx="1"/>
          </p:nvPr>
        </p:nvSpPr>
        <p:spPr>
          <a:xfrm>
            <a:off x="685800" y="457200"/>
            <a:ext cx="7772400" cy="5638800"/>
          </a:xfrm>
        </p:spPr>
        <p:txBody>
          <a:bodyPr/>
          <a:lstStyle/>
          <a:p>
            <a:pPr lvl="1">
              <a:buFont typeface="Monotype Sorts" pitchFamily="2" charset="2"/>
              <a:buNone/>
            </a:pPr>
            <a:r>
              <a:rPr lang="en-US" altLang="en-US"/>
              <a:t>But to whom nature hath given such an ability, and absolute excellency, as that they can both copiously dilate any matter or sentence, by pleasantness or sweetness of their witty and ingenious oration to draw unto them the hearts of a multitude, to pluck down and extirpate affections and perturbations of people, to move pity and compassion, to speak before princes and rulers and to persuade them in good causes and enterprise, to animate and incense them to Godly affairs and business, to alter the counsel of kings, by their wisdom and eloquence, to a better state, is a thing of all most noble and excellent.</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9682" name="Rectangle 2">
            <a:extLst>
              <a:ext uri="{FF2B5EF4-FFF2-40B4-BE49-F238E27FC236}">
                <a16:creationId xmlns:a16="http://schemas.microsoft.com/office/drawing/2014/main" id="{B62C1375-10B8-F3CC-73B7-4965120BE47E}"/>
              </a:ext>
            </a:extLst>
          </p:cNvPr>
          <p:cNvSpPr>
            <a:spLocks noGrp="1" noChangeArrowheads="1"/>
          </p:cNvSpPr>
          <p:nvPr>
            <p:ph type="title"/>
          </p:nvPr>
        </p:nvSpPr>
        <p:spPr/>
        <p:txBody>
          <a:bodyPr/>
          <a:lstStyle/>
          <a:p>
            <a:r>
              <a:rPr lang="en-US" altLang="en-US"/>
              <a:t>Translating Latin passages</a:t>
            </a:r>
          </a:p>
        </p:txBody>
      </p:sp>
      <p:sp>
        <p:nvSpPr>
          <p:cNvPr id="199683" name="Rectangle 3">
            <a:extLst>
              <a:ext uri="{FF2B5EF4-FFF2-40B4-BE49-F238E27FC236}">
                <a16:creationId xmlns:a16="http://schemas.microsoft.com/office/drawing/2014/main" id="{1B7DE2C3-F10A-CAD7-4A00-70410B258BE5}"/>
              </a:ext>
            </a:extLst>
          </p:cNvPr>
          <p:cNvSpPr>
            <a:spLocks noGrp="1" noChangeArrowheads="1"/>
          </p:cNvSpPr>
          <p:nvPr>
            <p:ph type="body" idx="1"/>
          </p:nvPr>
        </p:nvSpPr>
        <p:spPr>
          <a:xfrm>
            <a:off x="685800" y="1981200"/>
            <a:ext cx="8077200" cy="4114800"/>
          </a:xfrm>
        </p:spPr>
        <p:txBody>
          <a:bodyPr/>
          <a:lstStyle/>
          <a:p>
            <a:r>
              <a:rPr lang="en-US" altLang="en-US"/>
              <a:t>To English and back to Latin - had a profound impact on English versification</a:t>
            </a:r>
          </a:p>
          <a:p>
            <a:r>
              <a:rPr lang="en-US" altLang="en-US"/>
              <a:t>George Puttenham, </a:t>
            </a:r>
            <a:r>
              <a:rPr lang="en-US" altLang="en-US" i="1"/>
              <a:t>The Art of English Poesy</a:t>
            </a:r>
          </a:p>
          <a:p>
            <a:r>
              <a:rPr lang="en-US" altLang="en-US"/>
              <a:t>Imitation led to creation in poetry of</a:t>
            </a:r>
          </a:p>
          <a:p>
            <a:pPr lvl="1"/>
            <a:r>
              <a:rPr lang="en-US" altLang="en-US"/>
              <a:t>Sir Philip Sidney, Edmund Spenser, John Donne, Ben Jonson - and of course, Shakespeare</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199683">
                                            <p:txEl>
                                              <p:pRg st="0" end="0"/>
                                            </p:txEl>
                                          </p:spTgt>
                                        </p:tgtEl>
                                        <p:attrNameLst>
                                          <p:attrName>style.visibility</p:attrName>
                                        </p:attrNameLst>
                                      </p:cBhvr>
                                      <p:to>
                                        <p:strVal val="visible"/>
                                      </p:to>
                                    </p:set>
                                    <p:anim calcmode="lin" valueType="num">
                                      <p:cBhvr additive="base">
                                        <p:cTn id="7" dur="500" fill="hold"/>
                                        <p:tgtEl>
                                          <p:spTgt spid="1996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9683">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199683">
                                            <p:txEl>
                                              <p:pRg st="1" end="1"/>
                                            </p:txEl>
                                          </p:spTgt>
                                        </p:tgtEl>
                                        <p:attrNameLst>
                                          <p:attrName>style.visibility</p:attrName>
                                        </p:attrNameLst>
                                      </p:cBhvr>
                                      <p:to>
                                        <p:strVal val="visible"/>
                                      </p:to>
                                    </p:set>
                                    <p:anim calcmode="lin" valueType="num">
                                      <p:cBhvr additive="base">
                                        <p:cTn id="12" dur="500" fill="hold"/>
                                        <p:tgtEl>
                                          <p:spTgt spid="199683">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99683">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0"/>
                            </p:stCondLst>
                            <p:childTnLst>
                              <p:par>
                                <p:cTn id="15" presetID="2" presetClass="entr" presetSubtype="8" fill="hold" nodeType="afterEffect">
                                  <p:stCondLst>
                                    <p:cond delay="2000"/>
                                  </p:stCondLst>
                                  <p:childTnLst>
                                    <p:set>
                                      <p:cBhvr>
                                        <p:cTn id="16" dur="1" fill="hold">
                                          <p:stCondLst>
                                            <p:cond delay="0"/>
                                          </p:stCondLst>
                                        </p:cTn>
                                        <p:tgtEl>
                                          <p:spTgt spid="199683">
                                            <p:txEl>
                                              <p:pRg st="2" end="2"/>
                                            </p:txEl>
                                          </p:spTgt>
                                        </p:tgtEl>
                                        <p:attrNameLst>
                                          <p:attrName>style.visibility</p:attrName>
                                        </p:attrNameLst>
                                      </p:cBhvr>
                                      <p:to>
                                        <p:strVal val="visible"/>
                                      </p:to>
                                    </p:set>
                                    <p:anim calcmode="lin" valueType="num">
                                      <p:cBhvr additive="base">
                                        <p:cTn id="17" dur="500" fill="hold"/>
                                        <p:tgtEl>
                                          <p:spTgt spid="19968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99683">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2000"/>
                                  </p:stCondLst>
                                  <p:childTnLst>
                                    <p:set>
                                      <p:cBhvr>
                                        <p:cTn id="20" dur="1" fill="hold">
                                          <p:stCondLst>
                                            <p:cond delay="0"/>
                                          </p:stCondLst>
                                        </p:cTn>
                                        <p:tgtEl>
                                          <p:spTgt spid="199683">
                                            <p:txEl>
                                              <p:pRg st="3" end="3"/>
                                            </p:txEl>
                                          </p:spTgt>
                                        </p:tgtEl>
                                        <p:attrNameLst>
                                          <p:attrName>style.visibility</p:attrName>
                                        </p:attrNameLst>
                                      </p:cBhvr>
                                      <p:to>
                                        <p:strVal val="visible"/>
                                      </p:to>
                                    </p:set>
                                    <p:anim calcmode="lin" valueType="num">
                                      <p:cBhvr additive="base">
                                        <p:cTn id="21" dur="500" fill="hold"/>
                                        <p:tgtEl>
                                          <p:spTgt spid="19968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19968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683" grpId="0" build="p" autoUpdateAnimBg="0" advAuto="200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1" name="Rectangle 3">
            <a:extLst>
              <a:ext uri="{FF2B5EF4-FFF2-40B4-BE49-F238E27FC236}">
                <a16:creationId xmlns:a16="http://schemas.microsoft.com/office/drawing/2014/main" id="{7C3312A3-8A1E-F475-CC8C-CB247469E652}"/>
              </a:ext>
            </a:extLst>
          </p:cNvPr>
          <p:cNvSpPr>
            <a:spLocks noGrp="1" noChangeArrowheads="1"/>
          </p:cNvSpPr>
          <p:nvPr>
            <p:ph type="body" idx="1"/>
          </p:nvPr>
        </p:nvSpPr>
        <p:spPr>
          <a:xfrm>
            <a:off x="685800" y="457200"/>
            <a:ext cx="8458200" cy="5638800"/>
          </a:xfrm>
        </p:spPr>
        <p:txBody>
          <a:bodyPr/>
          <a:lstStyle/>
          <a:p>
            <a:r>
              <a:rPr lang="en-US" altLang="en-US"/>
              <a:t>Shakespearean examples</a:t>
            </a:r>
          </a:p>
          <a:p>
            <a:pPr lvl="1"/>
            <a:r>
              <a:rPr lang="en-US" altLang="en-US"/>
              <a:t>Grumio in </a:t>
            </a:r>
            <a:r>
              <a:rPr lang="en-US" altLang="en-US" i="1"/>
              <a:t>The Taming of the Shrew</a:t>
            </a:r>
            <a:r>
              <a:rPr lang="en-US" altLang="en-US"/>
              <a:t>: Petruchio will dazzle Katherina with his verbal skills</a:t>
            </a:r>
          </a:p>
          <a:p>
            <a:pPr lvl="1"/>
            <a:r>
              <a:rPr lang="en-US" altLang="en-US"/>
              <a:t>Polonius, in </a:t>
            </a:r>
            <a:r>
              <a:rPr lang="en-US" altLang="en-US" i="1"/>
              <a:t>Hamlet</a:t>
            </a:r>
            <a:r>
              <a:rPr lang="en-US" altLang="en-US"/>
              <a:t> - vain about his rhetorical skills - Queen asks him to speak with “More matter and less art”</a:t>
            </a:r>
          </a:p>
          <a:p>
            <a:pPr lvl="1"/>
            <a:r>
              <a:rPr lang="en-US" altLang="en-US"/>
              <a:t>Portia’s famous speech in </a:t>
            </a:r>
            <a:r>
              <a:rPr lang="en-US" altLang="en-US" i="1"/>
              <a:t>The Merchant of Venice</a:t>
            </a:r>
          </a:p>
          <a:p>
            <a:pPr lvl="1"/>
            <a:r>
              <a:rPr lang="en-US" altLang="en-US"/>
              <a:t>Mark Antony’s</a:t>
            </a:r>
            <a:r>
              <a:rPr lang="en-US" altLang="en-US" i="1"/>
              <a:t> in Julius Caesar</a:t>
            </a:r>
            <a:endParaRPr lang="en-US" altLang="en-US"/>
          </a:p>
          <a:p>
            <a:pPr lvl="1"/>
            <a:endParaRPr lang="en-US" altLang="en-US"/>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a:extLst>
              <a:ext uri="{FF2B5EF4-FFF2-40B4-BE49-F238E27FC236}">
                <a16:creationId xmlns:a16="http://schemas.microsoft.com/office/drawing/2014/main" id="{428AE91E-CD40-EC95-487D-A412322C1756}"/>
              </a:ext>
            </a:extLst>
          </p:cNvPr>
          <p:cNvSpPr>
            <a:spLocks noGrp="1" noChangeArrowheads="1"/>
          </p:cNvSpPr>
          <p:nvPr>
            <p:ph type="title"/>
          </p:nvPr>
        </p:nvSpPr>
        <p:spPr/>
        <p:txBody>
          <a:bodyPr/>
          <a:lstStyle/>
          <a:p>
            <a:r>
              <a:rPr lang="en-US" altLang="en-US"/>
              <a:t>C. S. Lewis</a:t>
            </a:r>
          </a:p>
        </p:txBody>
      </p:sp>
      <p:sp>
        <p:nvSpPr>
          <p:cNvPr id="202755" name="Rectangle 3">
            <a:extLst>
              <a:ext uri="{FF2B5EF4-FFF2-40B4-BE49-F238E27FC236}">
                <a16:creationId xmlns:a16="http://schemas.microsoft.com/office/drawing/2014/main" id="{A3F192B7-FD6E-883B-3449-F61F4DA6B131}"/>
              </a:ext>
            </a:extLst>
          </p:cNvPr>
          <p:cNvSpPr>
            <a:spLocks noGrp="1" noChangeArrowheads="1"/>
          </p:cNvSpPr>
          <p:nvPr>
            <p:ph type="body" idx="1"/>
          </p:nvPr>
        </p:nvSpPr>
        <p:spPr>
          <a:xfrm>
            <a:off x="685800" y="1676400"/>
            <a:ext cx="8458200" cy="4114800"/>
          </a:xfrm>
        </p:spPr>
        <p:txBody>
          <a:bodyPr/>
          <a:lstStyle/>
          <a:p>
            <a:pPr>
              <a:buFont typeface="Monotype Sorts" pitchFamily="2" charset="2"/>
              <a:buNone/>
            </a:pPr>
            <a:r>
              <a:rPr lang="en-US" altLang="en-US"/>
              <a:t>Rhetoric is the greatest barrier between us and our ancestors . . . . Nearly all our older poetry was written and read by men to whom the distinction between poetry and rhetoric, in its modern form, would have been meaningless. The “beauties” which they chiefly regarded in every composition were those which we either dislike or simply do not notice. This change of taste makes an invisible wall between us and them.</a:t>
            </a: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3778" name="Rectangle 2">
            <a:extLst>
              <a:ext uri="{FF2B5EF4-FFF2-40B4-BE49-F238E27FC236}">
                <a16:creationId xmlns:a16="http://schemas.microsoft.com/office/drawing/2014/main" id="{B60B87E0-417A-01CA-9213-DCE0238C131C}"/>
              </a:ext>
            </a:extLst>
          </p:cNvPr>
          <p:cNvSpPr>
            <a:spLocks noGrp="1" noChangeArrowheads="1"/>
          </p:cNvSpPr>
          <p:nvPr>
            <p:ph type="title"/>
          </p:nvPr>
        </p:nvSpPr>
        <p:spPr/>
        <p:txBody>
          <a:bodyPr/>
          <a:lstStyle/>
          <a:p>
            <a:r>
              <a:rPr lang="en-US" altLang="en-US"/>
              <a:t>Wordplay</a:t>
            </a:r>
          </a:p>
        </p:txBody>
      </p:sp>
      <p:sp>
        <p:nvSpPr>
          <p:cNvPr id="203779" name="Rectangle 3">
            <a:extLst>
              <a:ext uri="{FF2B5EF4-FFF2-40B4-BE49-F238E27FC236}">
                <a16:creationId xmlns:a16="http://schemas.microsoft.com/office/drawing/2014/main" id="{5115348A-0AB1-9751-AAA9-DEC8B179674A}"/>
              </a:ext>
            </a:extLst>
          </p:cNvPr>
          <p:cNvSpPr>
            <a:spLocks noGrp="1" noChangeArrowheads="1"/>
          </p:cNvSpPr>
          <p:nvPr>
            <p:ph type="body" idx="1"/>
          </p:nvPr>
        </p:nvSpPr>
        <p:spPr/>
        <p:txBody>
          <a:bodyPr/>
          <a:lstStyle/>
          <a:p>
            <a:r>
              <a:rPr lang="en-US" altLang="en-US"/>
              <a:t>Tropes and figures - their names and functions - were known to the average Elizabethan playgoer</a:t>
            </a:r>
          </a:p>
          <a:p>
            <a:r>
              <a:rPr lang="en-US" altLang="en-US"/>
              <a:t>Renaissance delight in language</a:t>
            </a:r>
          </a:p>
          <a:p>
            <a:pPr lvl="1"/>
            <a:r>
              <a:rPr lang="en-US" altLang="en-US"/>
              <a:t>taste for copiousness or elaboration</a:t>
            </a:r>
          </a:p>
          <a:p>
            <a:pPr lvl="1"/>
            <a:r>
              <a:rPr lang="en-US" altLang="en-US"/>
              <a:t>pleasure in verbal games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203779">
                                            <p:txEl>
                                              <p:pRg st="1" end="1"/>
                                            </p:txEl>
                                          </p:spTgt>
                                        </p:tgtEl>
                                        <p:attrNameLst>
                                          <p:attrName>style.visibility</p:attrName>
                                        </p:attrNameLst>
                                      </p:cBhvr>
                                      <p:to>
                                        <p:strVal val="visible"/>
                                      </p:to>
                                    </p:set>
                                    <p:anim calcmode="lin" valueType="num">
                                      <p:cBhvr additive="base">
                                        <p:cTn id="12" dur="500" fill="hold"/>
                                        <p:tgtEl>
                                          <p:spTgt spid="203779">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03779">
                                            <p:txEl>
                                              <p:pRg st="1" end="1"/>
                                            </p:txEl>
                                          </p:spTgt>
                                        </p:tgtEl>
                                        <p:attrNameLst>
                                          <p:attrName>ppt_y</p:attrName>
                                        </p:attrNameLst>
                                      </p:cBhvr>
                                      <p:tavLst>
                                        <p:tav tm="0">
                                          <p:val>
                                            <p:strVal val="#ppt_y"/>
                                          </p:val>
                                        </p:tav>
                                        <p:tav tm="100000">
                                          <p:val>
                                            <p:strVal val="#ppt_y"/>
                                          </p:val>
                                        </p:tav>
                                      </p:tavLst>
                                    </p:anim>
                                  </p:childTnLst>
                                </p:cTn>
                              </p:par>
                              <p:par>
                                <p:cTn id="14" presetID="2" presetClass="entr" presetSubtype="8" fill="hold" nodeType="withEffect">
                                  <p:stCondLst>
                                    <p:cond delay="2000"/>
                                  </p:stCondLst>
                                  <p:childTnLst>
                                    <p:set>
                                      <p:cBhvr>
                                        <p:cTn id="15" dur="1" fill="hold">
                                          <p:stCondLst>
                                            <p:cond delay="0"/>
                                          </p:stCondLst>
                                        </p:cTn>
                                        <p:tgtEl>
                                          <p:spTgt spid="203779">
                                            <p:txEl>
                                              <p:pRg st="2" end="2"/>
                                            </p:txEl>
                                          </p:spTgt>
                                        </p:tgtEl>
                                        <p:attrNameLst>
                                          <p:attrName>style.visibility</p:attrName>
                                        </p:attrNameLst>
                                      </p:cBhvr>
                                      <p:to>
                                        <p:strVal val="visible"/>
                                      </p:to>
                                    </p:set>
                                    <p:anim calcmode="lin" valueType="num">
                                      <p:cBhvr additive="base">
                                        <p:cTn id="16" dur="500" fill="hold"/>
                                        <p:tgtEl>
                                          <p:spTgt spid="203779">
                                            <p:txEl>
                                              <p:pRg st="2" end="2"/>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203779">
                                            <p:txEl>
                                              <p:pRg st="2" end="2"/>
                                            </p:txEl>
                                          </p:spTgt>
                                        </p:tgtEl>
                                        <p:attrNameLst>
                                          <p:attrName>ppt_y</p:attrName>
                                        </p:attrNameLst>
                                      </p:cBhvr>
                                      <p:tavLst>
                                        <p:tav tm="0">
                                          <p:val>
                                            <p:strVal val="#ppt_y"/>
                                          </p:val>
                                        </p:tav>
                                        <p:tav tm="100000">
                                          <p:val>
                                            <p:strVal val="#ppt_y"/>
                                          </p:val>
                                        </p:tav>
                                      </p:tavLst>
                                    </p:anim>
                                  </p:childTnLst>
                                </p:cTn>
                              </p:par>
                              <p:par>
                                <p:cTn id="18" presetID="2" presetClass="entr" presetSubtype="8" fill="hold" nodeType="withEffect">
                                  <p:stCondLst>
                                    <p:cond delay="2000"/>
                                  </p:stCondLst>
                                  <p:childTnLst>
                                    <p:set>
                                      <p:cBhvr>
                                        <p:cTn id="19" dur="1" fill="hold">
                                          <p:stCondLst>
                                            <p:cond delay="0"/>
                                          </p:stCondLst>
                                        </p:cTn>
                                        <p:tgtEl>
                                          <p:spTgt spid="203779">
                                            <p:txEl>
                                              <p:pRg st="3" end="3"/>
                                            </p:txEl>
                                          </p:spTgt>
                                        </p:tgtEl>
                                        <p:attrNameLst>
                                          <p:attrName>style.visibility</p:attrName>
                                        </p:attrNameLst>
                                      </p:cBhvr>
                                      <p:to>
                                        <p:strVal val="visible"/>
                                      </p:to>
                                    </p:set>
                                    <p:anim calcmode="lin" valueType="num">
                                      <p:cBhvr additive="base">
                                        <p:cTn id="20" dur="500" fill="hold"/>
                                        <p:tgtEl>
                                          <p:spTgt spid="203779">
                                            <p:txEl>
                                              <p:pRg st="3" end="3"/>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20377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autoUpdateAnimBg="0" advAuto="200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02" name="Rectangle 2">
            <a:extLst>
              <a:ext uri="{FF2B5EF4-FFF2-40B4-BE49-F238E27FC236}">
                <a16:creationId xmlns:a16="http://schemas.microsoft.com/office/drawing/2014/main" id="{E7447AE7-AD04-7FCD-AD94-CDAA7AB5C5BB}"/>
              </a:ext>
            </a:extLst>
          </p:cNvPr>
          <p:cNvSpPr>
            <a:spLocks noGrp="1" noChangeArrowheads="1"/>
          </p:cNvSpPr>
          <p:nvPr>
            <p:ph type="title"/>
          </p:nvPr>
        </p:nvSpPr>
        <p:spPr/>
        <p:txBody>
          <a:bodyPr/>
          <a:lstStyle/>
          <a:p>
            <a:r>
              <a:rPr lang="en-US" altLang="en-US" b="1" i="1"/>
              <a:t>Much Ado About Nothing</a:t>
            </a:r>
            <a:endParaRPr lang="en-US" altLang="en-US" i="1"/>
          </a:p>
        </p:txBody>
      </p:sp>
      <p:sp>
        <p:nvSpPr>
          <p:cNvPr id="204803" name="Rectangle 3">
            <a:extLst>
              <a:ext uri="{FF2B5EF4-FFF2-40B4-BE49-F238E27FC236}">
                <a16:creationId xmlns:a16="http://schemas.microsoft.com/office/drawing/2014/main" id="{D2D7532F-2AE4-6883-5A6E-90DECCDA5058}"/>
              </a:ext>
            </a:extLst>
          </p:cNvPr>
          <p:cNvSpPr>
            <a:spLocks noGrp="1" noChangeArrowheads="1"/>
          </p:cNvSpPr>
          <p:nvPr>
            <p:ph type="body" idx="1"/>
          </p:nvPr>
        </p:nvSpPr>
        <p:spPr/>
        <p:txBody>
          <a:bodyPr/>
          <a:lstStyle/>
          <a:p>
            <a:r>
              <a:rPr lang="en-US" altLang="en-US"/>
              <a:t>Beatrice enters seeking Benedick - who has just been tricked into believing she is in love with him</a:t>
            </a:r>
          </a:p>
          <a:p>
            <a:pPr lvl="1"/>
            <a:r>
              <a:rPr lang="en-US" altLang="en-US"/>
              <a:t>Against my will I am sent to bid you come in to dinner</a:t>
            </a:r>
          </a:p>
          <a:p>
            <a:r>
              <a:rPr lang="en-US" altLang="en-US"/>
              <a:t>Benedick returns to the audience</a:t>
            </a:r>
          </a:p>
          <a:p>
            <a:pPr lvl="1"/>
            <a:r>
              <a:rPr lang="en-US" altLang="en-US"/>
              <a:t>Against my will I am sent to bid you to come in to dinner--there’s a double-meaning in that.</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204803">
                                            <p:txEl>
                                              <p:pRg st="0" end="0"/>
                                            </p:txEl>
                                          </p:spTgt>
                                        </p:tgtEl>
                                        <p:attrNameLst>
                                          <p:attrName>style.visibility</p:attrName>
                                        </p:attrNameLst>
                                      </p:cBhvr>
                                      <p:to>
                                        <p:strVal val="visible"/>
                                      </p:to>
                                    </p:set>
                                    <p:anim calcmode="lin" valueType="num">
                                      <p:cBhvr additive="base">
                                        <p:cTn id="7" dur="500" fill="hold"/>
                                        <p:tgtEl>
                                          <p:spTgt spid="2048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480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2000"/>
                                  </p:stCondLst>
                                  <p:childTnLst>
                                    <p:set>
                                      <p:cBhvr>
                                        <p:cTn id="10" dur="1" fill="hold">
                                          <p:stCondLst>
                                            <p:cond delay="0"/>
                                          </p:stCondLst>
                                        </p:cTn>
                                        <p:tgtEl>
                                          <p:spTgt spid="204803">
                                            <p:txEl>
                                              <p:pRg st="1" end="1"/>
                                            </p:txEl>
                                          </p:spTgt>
                                        </p:tgtEl>
                                        <p:attrNameLst>
                                          <p:attrName>style.visibility</p:attrName>
                                        </p:attrNameLst>
                                      </p:cBhvr>
                                      <p:to>
                                        <p:strVal val="visible"/>
                                      </p:to>
                                    </p:set>
                                    <p:anim calcmode="lin" valueType="num">
                                      <p:cBhvr additive="base">
                                        <p:cTn id="11" dur="500" fill="hold"/>
                                        <p:tgtEl>
                                          <p:spTgt spid="20480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04803">
                                            <p:txEl>
                                              <p:pRg st="1" end="1"/>
                                            </p:txEl>
                                          </p:spTgt>
                                        </p:tgtEl>
                                        <p:attrNameLst>
                                          <p:attrName>ppt_y</p:attrName>
                                        </p:attrNameLst>
                                      </p:cBhvr>
                                      <p:tavLst>
                                        <p:tav tm="0">
                                          <p:val>
                                            <p:strVal val="#ppt_y"/>
                                          </p:val>
                                        </p:tav>
                                        <p:tav tm="100000">
                                          <p:val>
                                            <p:strVal val="#ppt_y"/>
                                          </p:val>
                                        </p:tav>
                                      </p:tavLst>
                                    </p:anim>
                                  </p:childTnLst>
                                </p:cTn>
                              </p:par>
                            </p:childTnLst>
                          </p:cTn>
                        </p:par>
                        <p:par>
                          <p:cTn id="13" fill="hold" nodeType="afterGroup">
                            <p:stCondLst>
                              <p:cond delay="2500"/>
                            </p:stCondLst>
                            <p:childTnLst>
                              <p:par>
                                <p:cTn id="14" presetID="2" presetClass="entr" presetSubtype="8" fill="hold" nodeType="afterEffect">
                                  <p:stCondLst>
                                    <p:cond delay="2000"/>
                                  </p:stCondLst>
                                  <p:childTnLst>
                                    <p:set>
                                      <p:cBhvr>
                                        <p:cTn id="15" dur="1" fill="hold">
                                          <p:stCondLst>
                                            <p:cond delay="0"/>
                                          </p:stCondLst>
                                        </p:cTn>
                                        <p:tgtEl>
                                          <p:spTgt spid="204803">
                                            <p:txEl>
                                              <p:pRg st="2" end="2"/>
                                            </p:txEl>
                                          </p:spTgt>
                                        </p:tgtEl>
                                        <p:attrNameLst>
                                          <p:attrName>style.visibility</p:attrName>
                                        </p:attrNameLst>
                                      </p:cBhvr>
                                      <p:to>
                                        <p:strVal val="visible"/>
                                      </p:to>
                                    </p:set>
                                    <p:anim calcmode="lin" valueType="num">
                                      <p:cBhvr additive="base">
                                        <p:cTn id="16" dur="500" fill="hold"/>
                                        <p:tgtEl>
                                          <p:spTgt spid="204803">
                                            <p:txEl>
                                              <p:pRg st="2" end="2"/>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204803">
                                            <p:txEl>
                                              <p:pRg st="2" end="2"/>
                                            </p:txEl>
                                          </p:spTgt>
                                        </p:tgtEl>
                                        <p:attrNameLst>
                                          <p:attrName>ppt_y</p:attrName>
                                        </p:attrNameLst>
                                      </p:cBhvr>
                                      <p:tavLst>
                                        <p:tav tm="0">
                                          <p:val>
                                            <p:strVal val="#ppt_y"/>
                                          </p:val>
                                        </p:tav>
                                        <p:tav tm="100000">
                                          <p:val>
                                            <p:strVal val="#ppt_y"/>
                                          </p:val>
                                        </p:tav>
                                      </p:tavLst>
                                    </p:anim>
                                  </p:childTnLst>
                                </p:cTn>
                              </p:par>
                              <p:par>
                                <p:cTn id="18" presetID="2" presetClass="entr" presetSubtype="8" fill="hold" nodeType="withEffect">
                                  <p:stCondLst>
                                    <p:cond delay="2000"/>
                                  </p:stCondLst>
                                  <p:childTnLst>
                                    <p:set>
                                      <p:cBhvr>
                                        <p:cTn id="19" dur="1" fill="hold">
                                          <p:stCondLst>
                                            <p:cond delay="0"/>
                                          </p:stCondLst>
                                        </p:cTn>
                                        <p:tgtEl>
                                          <p:spTgt spid="204803">
                                            <p:txEl>
                                              <p:pRg st="3" end="3"/>
                                            </p:txEl>
                                          </p:spTgt>
                                        </p:tgtEl>
                                        <p:attrNameLst>
                                          <p:attrName>style.visibility</p:attrName>
                                        </p:attrNameLst>
                                      </p:cBhvr>
                                      <p:to>
                                        <p:strVal val="visible"/>
                                      </p:to>
                                    </p:set>
                                    <p:anim calcmode="lin" valueType="num">
                                      <p:cBhvr additive="base">
                                        <p:cTn id="20" dur="500" fill="hold"/>
                                        <p:tgtEl>
                                          <p:spTgt spid="204803">
                                            <p:txEl>
                                              <p:pRg st="3" end="3"/>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20480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3" grpId="0" build="p" autoUpdateAnimBg="0" advAuto="200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a:extLst>
              <a:ext uri="{FF2B5EF4-FFF2-40B4-BE49-F238E27FC236}">
                <a16:creationId xmlns:a16="http://schemas.microsoft.com/office/drawing/2014/main" id="{C779C6EC-1523-DB1A-3CD3-702608878B33}"/>
              </a:ext>
            </a:extLst>
          </p:cNvPr>
          <p:cNvSpPr>
            <a:spLocks noGrp="1" noChangeArrowheads="1"/>
          </p:cNvSpPr>
          <p:nvPr>
            <p:ph type="ctrTitle"/>
          </p:nvPr>
        </p:nvSpPr>
        <p:spPr/>
        <p:txBody>
          <a:bodyPr/>
          <a:lstStyle/>
          <a:p>
            <a:r>
              <a:rPr lang="en-US" altLang="en-US"/>
              <a:t>Shakespeare’s Language</a:t>
            </a:r>
          </a:p>
        </p:txBody>
      </p:sp>
      <p:sp>
        <p:nvSpPr>
          <p:cNvPr id="186371" name="Rectangle 3">
            <a:extLst>
              <a:ext uri="{FF2B5EF4-FFF2-40B4-BE49-F238E27FC236}">
                <a16:creationId xmlns:a16="http://schemas.microsoft.com/office/drawing/2014/main" id="{6D17FBD9-883C-BB73-5955-A69D348D1A8B}"/>
              </a:ext>
            </a:extLst>
          </p:cNvPr>
          <p:cNvSpPr>
            <a:spLocks noGrp="1" noChangeArrowheads="1"/>
          </p:cNvSpPr>
          <p:nvPr>
            <p:ph type="subTitle" idx="1"/>
          </p:nvPr>
        </p:nvSpPr>
        <p:spPr/>
        <p:txBody>
          <a:bodyPr/>
          <a:lstStyle/>
          <a:p>
            <a:r>
              <a:rPr lang="en-US" altLang="en-US"/>
              <a:t>Source of pleasure</a:t>
            </a:r>
          </a:p>
          <a:p>
            <a:r>
              <a:rPr lang="en-US" altLang="en-US"/>
              <a:t>or</a:t>
            </a:r>
          </a:p>
          <a:p>
            <a:r>
              <a:rPr lang="en-US" altLang="en-US"/>
              <a:t>Obstacle to appreciation?</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826" name="Rectangle 2">
            <a:extLst>
              <a:ext uri="{FF2B5EF4-FFF2-40B4-BE49-F238E27FC236}">
                <a16:creationId xmlns:a16="http://schemas.microsoft.com/office/drawing/2014/main" id="{3299A0C4-D9A4-0DB1-7C5F-A08C9291EE15}"/>
              </a:ext>
            </a:extLst>
          </p:cNvPr>
          <p:cNvSpPr>
            <a:spLocks noGrp="1" noChangeArrowheads="1"/>
          </p:cNvSpPr>
          <p:nvPr>
            <p:ph type="title"/>
          </p:nvPr>
        </p:nvSpPr>
        <p:spPr/>
        <p:txBody>
          <a:bodyPr/>
          <a:lstStyle/>
          <a:p>
            <a:r>
              <a:rPr lang="en-US" altLang="en-US" b="1" i="1"/>
              <a:t>Much Ado About Nothing</a:t>
            </a:r>
            <a:endParaRPr lang="en-US" altLang="en-US" i="1"/>
          </a:p>
        </p:txBody>
      </p:sp>
      <p:sp>
        <p:nvSpPr>
          <p:cNvPr id="205827" name="Rectangle 3">
            <a:extLst>
              <a:ext uri="{FF2B5EF4-FFF2-40B4-BE49-F238E27FC236}">
                <a16:creationId xmlns:a16="http://schemas.microsoft.com/office/drawing/2014/main" id="{02266EB1-F260-54A2-9502-FC9EE657B4D0}"/>
              </a:ext>
            </a:extLst>
          </p:cNvPr>
          <p:cNvSpPr>
            <a:spLocks noGrp="1" noChangeArrowheads="1"/>
          </p:cNvSpPr>
          <p:nvPr>
            <p:ph type="body" idx="1"/>
          </p:nvPr>
        </p:nvSpPr>
        <p:spPr/>
        <p:txBody>
          <a:bodyPr/>
          <a:lstStyle/>
          <a:p>
            <a:r>
              <a:rPr lang="en-US" altLang="en-US"/>
              <a:t>Benedick is mistaken - Beatrice means what she says and no more</a:t>
            </a:r>
          </a:p>
          <a:p>
            <a:r>
              <a:rPr lang="en-US" altLang="en-US"/>
              <a:t>But in a larger sense he is right - Beatrice has yet to acknowledge her attraction to Benedick - and that she has been sent by the same pranksters who fooled him</a:t>
            </a:r>
          </a:p>
          <a:p>
            <a:r>
              <a:rPr lang="en-US" altLang="en-US"/>
              <a:t>Double meanings - pranks and wordplay - are common in Shakespeare</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205827">
                                            <p:txEl>
                                              <p:pRg st="0" end="0"/>
                                            </p:txEl>
                                          </p:spTgt>
                                        </p:tgtEl>
                                        <p:attrNameLst>
                                          <p:attrName>style.visibility</p:attrName>
                                        </p:attrNameLst>
                                      </p:cBhvr>
                                      <p:to>
                                        <p:strVal val="visible"/>
                                      </p:to>
                                    </p:set>
                                    <p:anim calcmode="lin" valueType="num">
                                      <p:cBhvr additive="base">
                                        <p:cTn id="7" dur="500" fill="hold"/>
                                        <p:tgtEl>
                                          <p:spTgt spid="2058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5827">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205827">
                                            <p:txEl>
                                              <p:pRg st="1" end="1"/>
                                            </p:txEl>
                                          </p:spTgt>
                                        </p:tgtEl>
                                        <p:attrNameLst>
                                          <p:attrName>style.visibility</p:attrName>
                                        </p:attrNameLst>
                                      </p:cBhvr>
                                      <p:to>
                                        <p:strVal val="visible"/>
                                      </p:to>
                                    </p:set>
                                    <p:anim calcmode="lin" valueType="num">
                                      <p:cBhvr additive="base">
                                        <p:cTn id="12" dur="500" fill="hold"/>
                                        <p:tgtEl>
                                          <p:spTgt spid="205827">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05827">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0"/>
                            </p:stCondLst>
                            <p:childTnLst>
                              <p:par>
                                <p:cTn id="15" presetID="2" presetClass="entr" presetSubtype="8" fill="hold" nodeType="afterEffect">
                                  <p:stCondLst>
                                    <p:cond delay="2000"/>
                                  </p:stCondLst>
                                  <p:childTnLst>
                                    <p:set>
                                      <p:cBhvr>
                                        <p:cTn id="16" dur="1" fill="hold">
                                          <p:stCondLst>
                                            <p:cond delay="0"/>
                                          </p:stCondLst>
                                        </p:cTn>
                                        <p:tgtEl>
                                          <p:spTgt spid="205827">
                                            <p:txEl>
                                              <p:pRg st="2" end="2"/>
                                            </p:txEl>
                                          </p:spTgt>
                                        </p:tgtEl>
                                        <p:attrNameLst>
                                          <p:attrName>style.visibility</p:attrName>
                                        </p:attrNameLst>
                                      </p:cBhvr>
                                      <p:to>
                                        <p:strVal val="visible"/>
                                      </p:to>
                                    </p:set>
                                    <p:anim calcmode="lin" valueType="num">
                                      <p:cBhvr additive="base">
                                        <p:cTn id="17" dur="500" fill="hold"/>
                                        <p:tgtEl>
                                          <p:spTgt spid="20582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0582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827" grpId="0" build="p" autoUpdateAnimBg="0" advAuto="200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6850" name="Rectangle 2">
            <a:extLst>
              <a:ext uri="{FF2B5EF4-FFF2-40B4-BE49-F238E27FC236}">
                <a16:creationId xmlns:a16="http://schemas.microsoft.com/office/drawing/2014/main" id="{9A92D592-3A55-5ED1-0F94-C022E79EABAB}"/>
              </a:ext>
            </a:extLst>
          </p:cNvPr>
          <p:cNvSpPr>
            <a:spLocks noGrp="1" noChangeArrowheads="1"/>
          </p:cNvSpPr>
          <p:nvPr>
            <p:ph type="title"/>
          </p:nvPr>
        </p:nvSpPr>
        <p:spPr/>
        <p:txBody>
          <a:bodyPr/>
          <a:lstStyle/>
          <a:p>
            <a:r>
              <a:rPr lang="en-US" altLang="en-US"/>
              <a:t>Other examples of wordplay</a:t>
            </a:r>
          </a:p>
        </p:txBody>
      </p:sp>
      <p:sp>
        <p:nvSpPr>
          <p:cNvPr id="206851" name="Rectangle 3">
            <a:extLst>
              <a:ext uri="{FF2B5EF4-FFF2-40B4-BE49-F238E27FC236}">
                <a16:creationId xmlns:a16="http://schemas.microsoft.com/office/drawing/2014/main" id="{D915D797-D211-2664-039A-7E0509CD4AFC}"/>
              </a:ext>
            </a:extLst>
          </p:cNvPr>
          <p:cNvSpPr>
            <a:spLocks noGrp="1" noChangeArrowheads="1"/>
          </p:cNvSpPr>
          <p:nvPr>
            <p:ph type="body" idx="1"/>
          </p:nvPr>
        </p:nvSpPr>
        <p:spPr/>
        <p:txBody>
          <a:bodyPr/>
          <a:lstStyle/>
          <a:p>
            <a:r>
              <a:rPr lang="en-US" altLang="en-US" i="1"/>
              <a:t>Romeo and Juliet</a:t>
            </a:r>
            <a:r>
              <a:rPr lang="en-US" altLang="en-US"/>
              <a:t> </a:t>
            </a:r>
          </a:p>
          <a:p>
            <a:pPr lvl="1"/>
            <a:r>
              <a:rPr lang="en-US" altLang="en-US"/>
              <a:t>Hath Romeo slain himself? Say thou but </a:t>
            </a:r>
            <a:r>
              <a:rPr lang="en-US" altLang="en-US" i="1"/>
              <a:t>ay</a:t>
            </a:r>
            <a:r>
              <a:rPr lang="en-US" altLang="en-US"/>
              <a:t>,</a:t>
            </a:r>
          </a:p>
          <a:p>
            <a:pPr lvl="1">
              <a:buFont typeface="Monotype Sorts" pitchFamily="2" charset="2"/>
              <a:buNone/>
            </a:pPr>
            <a:r>
              <a:rPr lang="en-US" altLang="en-US"/>
              <a:t>And that bare vowel </a:t>
            </a:r>
            <a:r>
              <a:rPr lang="en-US" altLang="en-US" i="1"/>
              <a:t>I</a:t>
            </a:r>
            <a:r>
              <a:rPr lang="en-US" altLang="en-US"/>
              <a:t> shall poison no more</a:t>
            </a:r>
          </a:p>
          <a:p>
            <a:r>
              <a:rPr lang="en-US" altLang="en-US" i="1"/>
              <a:t>Henry IV, Part 1</a:t>
            </a:r>
          </a:p>
          <a:p>
            <a:pPr lvl="1"/>
            <a:r>
              <a:rPr lang="en-US" altLang="en-US"/>
              <a:t>Falstaff’s incessant punning </a:t>
            </a:r>
          </a:p>
          <a:p>
            <a:r>
              <a:rPr lang="en-US" altLang="en-US" i="1"/>
              <a:t>Macbeth</a:t>
            </a:r>
          </a:p>
          <a:p>
            <a:pPr lvl="1"/>
            <a:r>
              <a:rPr lang="en-US" altLang="en-US"/>
              <a:t>gild/guilt, surcease/success, done/Duncan</a:t>
            </a:r>
          </a:p>
          <a:p>
            <a:pPr lvl="1"/>
            <a:r>
              <a:rPr lang="en-US" altLang="en-US"/>
              <a:t>None of woman born/Shall harm Macbeth</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206851">
                                            <p:txEl>
                                              <p:pRg st="0" end="0"/>
                                            </p:txEl>
                                          </p:spTgt>
                                        </p:tgtEl>
                                        <p:attrNameLst>
                                          <p:attrName>style.visibility</p:attrName>
                                        </p:attrNameLst>
                                      </p:cBhvr>
                                      <p:to>
                                        <p:strVal val="visible"/>
                                      </p:to>
                                    </p:set>
                                    <p:anim calcmode="lin" valueType="num">
                                      <p:cBhvr additive="base">
                                        <p:cTn id="7" dur="500" fill="hold"/>
                                        <p:tgtEl>
                                          <p:spTgt spid="2068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6851">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2000"/>
                                  </p:stCondLst>
                                  <p:childTnLst>
                                    <p:set>
                                      <p:cBhvr>
                                        <p:cTn id="10" dur="1" fill="hold">
                                          <p:stCondLst>
                                            <p:cond delay="0"/>
                                          </p:stCondLst>
                                        </p:cTn>
                                        <p:tgtEl>
                                          <p:spTgt spid="206851">
                                            <p:txEl>
                                              <p:pRg st="1" end="1"/>
                                            </p:txEl>
                                          </p:spTgt>
                                        </p:tgtEl>
                                        <p:attrNameLst>
                                          <p:attrName>style.visibility</p:attrName>
                                        </p:attrNameLst>
                                      </p:cBhvr>
                                      <p:to>
                                        <p:strVal val="visible"/>
                                      </p:to>
                                    </p:set>
                                    <p:anim calcmode="lin" valueType="num">
                                      <p:cBhvr additive="base">
                                        <p:cTn id="11" dur="500" fill="hold"/>
                                        <p:tgtEl>
                                          <p:spTgt spid="206851">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06851">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2000"/>
                                  </p:stCondLst>
                                  <p:childTnLst>
                                    <p:set>
                                      <p:cBhvr>
                                        <p:cTn id="14" dur="1" fill="hold">
                                          <p:stCondLst>
                                            <p:cond delay="0"/>
                                          </p:stCondLst>
                                        </p:cTn>
                                        <p:tgtEl>
                                          <p:spTgt spid="206851">
                                            <p:txEl>
                                              <p:pRg st="2" end="2"/>
                                            </p:txEl>
                                          </p:spTgt>
                                        </p:tgtEl>
                                        <p:attrNameLst>
                                          <p:attrName>style.visibility</p:attrName>
                                        </p:attrNameLst>
                                      </p:cBhvr>
                                      <p:to>
                                        <p:strVal val="visible"/>
                                      </p:to>
                                    </p:set>
                                    <p:anim calcmode="lin" valueType="num">
                                      <p:cBhvr additive="base">
                                        <p:cTn id="15" dur="500" fill="hold"/>
                                        <p:tgtEl>
                                          <p:spTgt spid="206851">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06851">
                                            <p:txEl>
                                              <p:pRg st="2" end="2"/>
                                            </p:txEl>
                                          </p:spTgt>
                                        </p:tgtEl>
                                        <p:attrNameLst>
                                          <p:attrName>ppt_y</p:attrName>
                                        </p:attrNameLst>
                                      </p:cBhvr>
                                      <p:tavLst>
                                        <p:tav tm="0">
                                          <p:val>
                                            <p:strVal val="#ppt_y"/>
                                          </p:val>
                                        </p:tav>
                                        <p:tav tm="100000">
                                          <p:val>
                                            <p:strVal val="#ppt_y"/>
                                          </p:val>
                                        </p:tav>
                                      </p:tavLst>
                                    </p:anim>
                                  </p:childTnLst>
                                </p:cTn>
                              </p:par>
                            </p:childTnLst>
                          </p:cTn>
                        </p:par>
                        <p:par>
                          <p:cTn id="17" fill="hold" nodeType="afterGroup">
                            <p:stCondLst>
                              <p:cond delay="2500"/>
                            </p:stCondLst>
                            <p:childTnLst>
                              <p:par>
                                <p:cTn id="18" presetID="2" presetClass="entr" presetSubtype="8" fill="hold" nodeType="afterEffect">
                                  <p:stCondLst>
                                    <p:cond delay="2000"/>
                                  </p:stCondLst>
                                  <p:childTnLst>
                                    <p:set>
                                      <p:cBhvr>
                                        <p:cTn id="19" dur="1" fill="hold">
                                          <p:stCondLst>
                                            <p:cond delay="0"/>
                                          </p:stCondLst>
                                        </p:cTn>
                                        <p:tgtEl>
                                          <p:spTgt spid="206851">
                                            <p:txEl>
                                              <p:pRg st="3" end="3"/>
                                            </p:txEl>
                                          </p:spTgt>
                                        </p:tgtEl>
                                        <p:attrNameLst>
                                          <p:attrName>style.visibility</p:attrName>
                                        </p:attrNameLst>
                                      </p:cBhvr>
                                      <p:to>
                                        <p:strVal val="visible"/>
                                      </p:to>
                                    </p:set>
                                    <p:anim calcmode="lin" valueType="num">
                                      <p:cBhvr additive="base">
                                        <p:cTn id="20" dur="500" fill="hold"/>
                                        <p:tgtEl>
                                          <p:spTgt spid="206851">
                                            <p:txEl>
                                              <p:pRg st="3" end="3"/>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206851">
                                            <p:txEl>
                                              <p:pRg st="3" end="3"/>
                                            </p:txEl>
                                          </p:spTgt>
                                        </p:tgtEl>
                                        <p:attrNameLst>
                                          <p:attrName>ppt_y</p:attrName>
                                        </p:attrNameLst>
                                      </p:cBhvr>
                                      <p:tavLst>
                                        <p:tav tm="0">
                                          <p:val>
                                            <p:strVal val="#ppt_y"/>
                                          </p:val>
                                        </p:tav>
                                        <p:tav tm="100000">
                                          <p:val>
                                            <p:strVal val="#ppt_y"/>
                                          </p:val>
                                        </p:tav>
                                      </p:tavLst>
                                    </p:anim>
                                  </p:childTnLst>
                                </p:cTn>
                              </p:par>
                              <p:par>
                                <p:cTn id="22" presetID="2" presetClass="entr" presetSubtype="8" fill="hold" nodeType="withEffect">
                                  <p:stCondLst>
                                    <p:cond delay="2000"/>
                                  </p:stCondLst>
                                  <p:childTnLst>
                                    <p:set>
                                      <p:cBhvr>
                                        <p:cTn id="23" dur="1" fill="hold">
                                          <p:stCondLst>
                                            <p:cond delay="0"/>
                                          </p:stCondLst>
                                        </p:cTn>
                                        <p:tgtEl>
                                          <p:spTgt spid="206851">
                                            <p:txEl>
                                              <p:pRg st="4" end="4"/>
                                            </p:txEl>
                                          </p:spTgt>
                                        </p:tgtEl>
                                        <p:attrNameLst>
                                          <p:attrName>style.visibility</p:attrName>
                                        </p:attrNameLst>
                                      </p:cBhvr>
                                      <p:to>
                                        <p:strVal val="visible"/>
                                      </p:to>
                                    </p:set>
                                    <p:anim calcmode="lin" valueType="num">
                                      <p:cBhvr additive="base">
                                        <p:cTn id="24" dur="500" fill="hold"/>
                                        <p:tgtEl>
                                          <p:spTgt spid="206851">
                                            <p:txEl>
                                              <p:pRg st="4" end="4"/>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206851">
                                            <p:txEl>
                                              <p:pRg st="4" end="4"/>
                                            </p:txEl>
                                          </p:spTgt>
                                        </p:tgtEl>
                                        <p:attrNameLst>
                                          <p:attrName>ppt_y</p:attrName>
                                        </p:attrNameLst>
                                      </p:cBhvr>
                                      <p:tavLst>
                                        <p:tav tm="0">
                                          <p:val>
                                            <p:strVal val="#ppt_y"/>
                                          </p:val>
                                        </p:tav>
                                        <p:tav tm="100000">
                                          <p:val>
                                            <p:strVal val="#ppt_y"/>
                                          </p:val>
                                        </p:tav>
                                      </p:tavLst>
                                    </p:anim>
                                  </p:childTnLst>
                                </p:cTn>
                              </p:par>
                            </p:childTnLst>
                          </p:cTn>
                        </p:par>
                        <p:par>
                          <p:cTn id="26" fill="hold" nodeType="afterGroup">
                            <p:stCondLst>
                              <p:cond delay="5000"/>
                            </p:stCondLst>
                            <p:childTnLst>
                              <p:par>
                                <p:cTn id="27" presetID="2" presetClass="entr" presetSubtype="8" fill="hold" nodeType="afterEffect">
                                  <p:stCondLst>
                                    <p:cond delay="2000"/>
                                  </p:stCondLst>
                                  <p:childTnLst>
                                    <p:set>
                                      <p:cBhvr>
                                        <p:cTn id="28" dur="1" fill="hold">
                                          <p:stCondLst>
                                            <p:cond delay="0"/>
                                          </p:stCondLst>
                                        </p:cTn>
                                        <p:tgtEl>
                                          <p:spTgt spid="206851">
                                            <p:txEl>
                                              <p:pRg st="5" end="5"/>
                                            </p:txEl>
                                          </p:spTgt>
                                        </p:tgtEl>
                                        <p:attrNameLst>
                                          <p:attrName>style.visibility</p:attrName>
                                        </p:attrNameLst>
                                      </p:cBhvr>
                                      <p:to>
                                        <p:strVal val="visible"/>
                                      </p:to>
                                    </p:set>
                                    <p:anim calcmode="lin" valueType="num">
                                      <p:cBhvr additive="base">
                                        <p:cTn id="29" dur="500" fill="hold"/>
                                        <p:tgtEl>
                                          <p:spTgt spid="206851">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206851">
                                            <p:txEl>
                                              <p:pRg st="5" end="5"/>
                                            </p:txEl>
                                          </p:spTgt>
                                        </p:tgtEl>
                                        <p:attrNameLst>
                                          <p:attrName>ppt_y</p:attrName>
                                        </p:attrNameLst>
                                      </p:cBhvr>
                                      <p:tavLst>
                                        <p:tav tm="0">
                                          <p:val>
                                            <p:strVal val="#ppt_y"/>
                                          </p:val>
                                        </p:tav>
                                        <p:tav tm="100000">
                                          <p:val>
                                            <p:strVal val="#ppt_y"/>
                                          </p:val>
                                        </p:tav>
                                      </p:tavLst>
                                    </p:anim>
                                  </p:childTnLst>
                                </p:cTn>
                              </p:par>
                              <p:par>
                                <p:cTn id="31" presetID="2" presetClass="entr" presetSubtype="8" fill="hold" nodeType="withEffect">
                                  <p:stCondLst>
                                    <p:cond delay="2000"/>
                                  </p:stCondLst>
                                  <p:childTnLst>
                                    <p:set>
                                      <p:cBhvr>
                                        <p:cTn id="32" dur="1" fill="hold">
                                          <p:stCondLst>
                                            <p:cond delay="0"/>
                                          </p:stCondLst>
                                        </p:cTn>
                                        <p:tgtEl>
                                          <p:spTgt spid="206851">
                                            <p:txEl>
                                              <p:pRg st="6" end="6"/>
                                            </p:txEl>
                                          </p:spTgt>
                                        </p:tgtEl>
                                        <p:attrNameLst>
                                          <p:attrName>style.visibility</p:attrName>
                                        </p:attrNameLst>
                                      </p:cBhvr>
                                      <p:to>
                                        <p:strVal val="visible"/>
                                      </p:to>
                                    </p:set>
                                    <p:anim calcmode="lin" valueType="num">
                                      <p:cBhvr additive="base">
                                        <p:cTn id="33" dur="500" fill="hold"/>
                                        <p:tgtEl>
                                          <p:spTgt spid="206851">
                                            <p:txEl>
                                              <p:pRg st="6" end="6"/>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206851">
                                            <p:txEl>
                                              <p:pRg st="6" end="6"/>
                                            </p:txEl>
                                          </p:spTgt>
                                        </p:tgtEl>
                                        <p:attrNameLst>
                                          <p:attrName>ppt_y</p:attrName>
                                        </p:attrNameLst>
                                      </p:cBhvr>
                                      <p:tavLst>
                                        <p:tav tm="0">
                                          <p:val>
                                            <p:strVal val="#ppt_y"/>
                                          </p:val>
                                        </p:tav>
                                        <p:tav tm="100000">
                                          <p:val>
                                            <p:strVal val="#ppt_y"/>
                                          </p:val>
                                        </p:tav>
                                      </p:tavLst>
                                    </p:anim>
                                  </p:childTnLst>
                                </p:cTn>
                              </p:par>
                              <p:par>
                                <p:cTn id="35" presetID="2" presetClass="entr" presetSubtype="8" fill="hold" nodeType="withEffect">
                                  <p:stCondLst>
                                    <p:cond delay="2000"/>
                                  </p:stCondLst>
                                  <p:childTnLst>
                                    <p:set>
                                      <p:cBhvr>
                                        <p:cTn id="36" dur="1" fill="hold">
                                          <p:stCondLst>
                                            <p:cond delay="0"/>
                                          </p:stCondLst>
                                        </p:cTn>
                                        <p:tgtEl>
                                          <p:spTgt spid="206851">
                                            <p:txEl>
                                              <p:pRg st="7" end="7"/>
                                            </p:txEl>
                                          </p:spTgt>
                                        </p:tgtEl>
                                        <p:attrNameLst>
                                          <p:attrName>style.visibility</p:attrName>
                                        </p:attrNameLst>
                                      </p:cBhvr>
                                      <p:to>
                                        <p:strVal val="visible"/>
                                      </p:to>
                                    </p:set>
                                    <p:anim calcmode="lin" valueType="num">
                                      <p:cBhvr additive="base">
                                        <p:cTn id="37" dur="500" fill="hold"/>
                                        <p:tgtEl>
                                          <p:spTgt spid="206851">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6851">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851" grpId="0" build="p" autoUpdateAnimBg="0" advAuto="200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9D153716-46DE-157C-A6ED-5985D6D32DE8}"/>
              </a:ext>
            </a:extLst>
          </p:cNvPr>
          <p:cNvSpPr>
            <a:spLocks noGrp="1" noChangeArrowheads="1"/>
          </p:cNvSpPr>
          <p:nvPr>
            <p:ph type="title"/>
          </p:nvPr>
        </p:nvSpPr>
        <p:spPr/>
        <p:txBody>
          <a:bodyPr/>
          <a:lstStyle/>
          <a:p>
            <a:r>
              <a:rPr lang="en-US" altLang="en-US"/>
              <a:t>Forms of dramatic language</a:t>
            </a:r>
          </a:p>
        </p:txBody>
      </p:sp>
      <p:sp>
        <p:nvSpPr>
          <p:cNvPr id="207875" name="Rectangle 3">
            <a:extLst>
              <a:ext uri="{FF2B5EF4-FFF2-40B4-BE49-F238E27FC236}">
                <a16:creationId xmlns:a16="http://schemas.microsoft.com/office/drawing/2014/main" id="{B2D5A3B8-60CE-697C-A41D-BCE02DAE105F}"/>
              </a:ext>
            </a:extLst>
          </p:cNvPr>
          <p:cNvSpPr>
            <a:spLocks noGrp="1" noChangeArrowheads="1"/>
          </p:cNvSpPr>
          <p:nvPr>
            <p:ph type="body" idx="1"/>
          </p:nvPr>
        </p:nvSpPr>
        <p:spPr/>
        <p:txBody>
          <a:bodyPr/>
          <a:lstStyle/>
          <a:p>
            <a:r>
              <a:rPr lang="en-US" altLang="en-US"/>
              <a:t>Two primary forms: prose and poetry</a:t>
            </a:r>
          </a:p>
          <a:p>
            <a:r>
              <a:rPr lang="en-US" altLang="en-US"/>
              <a:t>Dominant form of verse: blank verse</a:t>
            </a:r>
          </a:p>
          <a:p>
            <a:r>
              <a:rPr lang="en-US" altLang="en-US"/>
              <a:t>Example of Shakespearean prose</a:t>
            </a:r>
          </a:p>
          <a:p>
            <a:pPr lvl="1"/>
            <a:r>
              <a:rPr lang="en-US" altLang="en-US"/>
              <a:t>Hamlet’s “What a piece of work is a man”</a:t>
            </a:r>
          </a:p>
          <a:p>
            <a:pPr lvl="2"/>
            <a:r>
              <a:rPr lang="en-US" altLang="en-US"/>
              <a:t>rhythmic power from patterns of verbal repetition</a:t>
            </a:r>
          </a:p>
          <a:p>
            <a:pPr lvl="1"/>
            <a:r>
              <a:rPr lang="en-US" altLang="en-US"/>
              <a:t>Bottom’s suggesting how to frighten the ladies in the audience with a lion on stage</a:t>
            </a:r>
          </a:p>
          <a:p>
            <a:pPr lvl="2"/>
            <a:r>
              <a:rPr lang="en-US" altLang="en-US"/>
              <a:t>Nay, you must not name his name. . .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207875">
                                            <p:txEl>
                                              <p:pRg st="0" end="0"/>
                                            </p:txEl>
                                          </p:spTgt>
                                        </p:tgtEl>
                                        <p:attrNameLst>
                                          <p:attrName>style.visibility</p:attrName>
                                        </p:attrNameLst>
                                      </p:cBhvr>
                                      <p:to>
                                        <p:strVal val="visible"/>
                                      </p:to>
                                    </p:set>
                                    <p:anim calcmode="lin" valueType="num">
                                      <p:cBhvr additive="base">
                                        <p:cTn id="7" dur="500" fill="hold"/>
                                        <p:tgtEl>
                                          <p:spTgt spid="2078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7875">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207875">
                                            <p:txEl>
                                              <p:pRg st="1" end="1"/>
                                            </p:txEl>
                                          </p:spTgt>
                                        </p:tgtEl>
                                        <p:attrNameLst>
                                          <p:attrName>style.visibility</p:attrName>
                                        </p:attrNameLst>
                                      </p:cBhvr>
                                      <p:to>
                                        <p:strVal val="visible"/>
                                      </p:to>
                                    </p:set>
                                    <p:anim calcmode="lin" valueType="num">
                                      <p:cBhvr additive="base">
                                        <p:cTn id="12" dur="500" fill="hold"/>
                                        <p:tgtEl>
                                          <p:spTgt spid="207875">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07875">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0"/>
                            </p:stCondLst>
                            <p:childTnLst>
                              <p:par>
                                <p:cTn id="15" presetID="2" presetClass="entr" presetSubtype="8" fill="hold" nodeType="afterEffect">
                                  <p:stCondLst>
                                    <p:cond delay="2000"/>
                                  </p:stCondLst>
                                  <p:childTnLst>
                                    <p:set>
                                      <p:cBhvr>
                                        <p:cTn id="16" dur="1" fill="hold">
                                          <p:stCondLst>
                                            <p:cond delay="0"/>
                                          </p:stCondLst>
                                        </p:cTn>
                                        <p:tgtEl>
                                          <p:spTgt spid="207875">
                                            <p:txEl>
                                              <p:pRg st="2" end="2"/>
                                            </p:txEl>
                                          </p:spTgt>
                                        </p:tgtEl>
                                        <p:attrNameLst>
                                          <p:attrName>style.visibility</p:attrName>
                                        </p:attrNameLst>
                                      </p:cBhvr>
                                      <p:to>
                                        <p:strVal val="visible"/>
                                      </p:to>
                                    </p:set>
                                    <p:anim calcmode="lin" valueType="num">
                                      <p:cBhvr additive="base">
                                        <p:cTn id="17" dur="500" fill="hold"/>
                                        <p:tgtEl>
                                          <p:spTgt spid="207875">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07875">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2000"/>
                                  </p:stCondLst>
                                  <p:childTnLst>
                                    <p:set>
                                      <p:cBhvr>
                                        <p:cTn id="20" dur="1" fill="hold">
                                          <p:stCondLst>
                                            <p:cond delay="0"/>
                                          </p:stCondLst>
                                        </p:cTn>
                                        <p:tgtEl>
                                          <p:spTgt spid="207875">
                                            <p:txEl>
                                              <p:pRg st="3" end="3"/>
                                            </p:txEl>
                                          </p:spTgt>
                                        </p:tgtEl>
                                        <p:attrNameLst>
                                          <p:attrName>style.visibility</p:attrName>
                                        </p:attrNameLst>
                                      </p:cBhvr>
                                      <p:to>
                                        <p:strVal val="visible"/>
                                      </p:to>
                                    </p:set>
                                    <p:anim calcmode="lin" valueType="num">
                                      <p:cBhvr additive="base">
                                        <p:cTn id="21" dur="500" fill="hold"/>
                                        <p:tgtEl>
                                          <p:spTgt spid="207875">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207875">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2000"/>
                                  </p:stCondLst>
                                  <p:childTnLst>
                                    <p:set>
                                      <p:cBhvr>
                                        <p:cTn id="24" dur="1" fill="hold">
                                          <p:stCondLst>
                                            <p:cond delay="0"/>
                                          </p:stCondLst>
                                        </p:cTn>
                                        <p:tgtEl>
                                          <p:spTgt spid="207875">
                                            <p:txEl>
                                              <p:pRg st="4" end="4"/>
                                            </p:txEl>
                                          </p:spTgt>
                                        </p:tgtEl>
                                        <p:attrNameLst>
                                          <p:attrName>style.visibility</p:attrName>
                                        </p:attrNameLst>
                                      </p:cBhvr>
                                      <p:to>
                                        <p:strVal val="visible"/>
                                      </p:to>
                                    </p:set>
                                    <p:anim calcmode="lin" valueType="num">
                                      <p:cBhvr additive="base">
                                        <p:cTn id="25" dur="500" fill="hold"/>
                                        <p:tgtEl>
                                          <p:spTgt spid="207875">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7875">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8" fill="hold" nodeType="withEffect">
                                  <p:stCondLst>
                                    <p:cond delay="2000"/>
                                  </p:stCondLst>
                                  <p:childTnLst>
                                    <p:set>
                                      <p:cBhvr>
                                        <p:cTn id="28" dur="1" fill="hold">
                                          <p:stCondLst>
                                            <p:cond delay="0"/>
                                          </p:stCondLst>
                                        </p:cTn>
                                        <p:tgtEl>
                                          <p:spTgt spid="207875">
                                            <p:txEl>
                                              <p:pRg st="5" end="5"/>
                                            </p:txEl>
                                          </p:spTgt>
                                        </p:tgtEl>
                                        <p:attrNameLst>
                                          <p:attrName>style.visibility</p:attrName>
                                        </p:attrNameLst>
                                      </p:cBhvr>
                                      <p:to>
                                        <p:strVal val="visible"/>
                                      </p:to>
                                    </p:set>
                                    <p:anim calcmode="lin" valueType="num">
                                      <p:cBhvr additive="base">
                                        <p:cTn id="29" dur="500" fill="hold"/>
                                        <p:tgtEl>
                                          <p:spTgt spid="207875">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207875">
                                            <p:txEl>
                                              <p:pRg st="5" end="5"/>
                                            </p:txEl>
                                          </p:spTgt>
                                        </p:tgtEl>
                                        <p:attrNameLst>
                                          <p:attrName>ppt_y</p:attrName>
                                        </p:attrNameLst>
                                      </p:cBhvr>
                                      <p:tavLst>
                                        <p:tav tm="0">
                                          <p:val>
                                            <p:strVal val="#ppt_y"/>
                                          </p:val>
                                        </p:tav>
                                        <p:tav tm="100000">
                                          <p:val>
                                            <p:strVal val="#ppt_y"/>
                                          </p:val>
                                        </p:tav>
                                      </p:tavLst>
                                    </p:anim>
                                  </p:childTnLst>
                                </p:cTn>
                              </p:par>
                              <p:par>
                                <p:cTn id="31" presetID="2" presetClass="entr" presetSubtype="8" fill="hold" nodeType="withEffect">
                                  <p:stCondLst>
                                    <p:cond delay="2000"/>
                                  </p:stCondLst>
                                  <p:childTnLst>
                                    <p:set>
                                      <p:cBhvr>
                                        <p:cTn id="32" dur="1" fill="hold">
                                          <p:stCondLst>
                                            <p:cond delay="0"/>
                                          </p:stCondLst>
                                        </p:cTn>
                                        <p:tgtEl>
                                          <p:spTgt spid="207875">
                                            <p:txEl>
                                              <p:pRg st="6" end="6"/>
                                            </p:txEl>
                                          </p:spTgt>
                                        </p:tgtEl>
                                        <p:attrNameLst>
                                          <p:attrName>style.visibility</p:attrName>
                                        </p:attrNameLst>
                                      </p:cBhvr>
                                      <p:to>
                                        <p:strVal val="visible"/>
                                      </p:to>
                                    </p:set>
                                    <p:anim calcmode="lin" valueType="num">
                                      <p:cBhvr additive="base">
                                        <p:cTn id="33" dur="500" fill="hold"/>
                                        <p:tgtEl>
                                          <p:spTgt spid="207875">
                                            <p:txEl>
                                              <p:pRg st="6" end="6"/>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20787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5" grpId="0" build="p" autoUpdateAnimBg="0" advAuto="200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8898" name="Rectangle 2">
            <a:extLst>
              <a:ext uri="{FF2B5EF4-FFF2-40B4-BE49-F238E27FC236}">
                <a16:creationId xmlns:a16="http://schemas.microsoft.com/office/drawing/2014/main" id="{3AA25E07-F4F7-EDF4-1706-AD2AAEB5DC66}"/>
              </a:ext>
            </a:extLst>
          </p:cNvPr>
          <p:cNvSpPr>
            <a:spLocks noGrp="1" noChangeArrowheads="1"/>
          </p:cNvSpPr>
          <p:nvPr>
            <p:ph type="title"/>
          </p:nvPr>
        </p:nvSpPr>
        <p:spPr/>
        <p:txBody>
          <a:bodyPr/>
          <a:lstStyle/>
          <a:p>
            <a:r>
              <a:rPr lang="en-US" altLang="en-US"/>
              <a:t>Shakespeare’s prose</a:t>
            </a:r>
          </a:p>
        </p:txBody>
      </p:sp>
      <p:sp>
        <p:nvSpPr>
          <p:cNvPr id="208899" name="Rectangle 3">
            <a:extLst>
              <a:ext uri="{FF2B5EF4-FFF2-40B4-BE49-F238E27FC236}">
                <a16:creationId xmlns:a16="http://schemas.microsoft.com/office/drawing/2014/main" id="{3FA64507-15AB-F452-02AD-B04D286A2136}"/>
              </a:ext>
            </a:extLst>
          </p:cNvPr>
          <p:cNvSpPr>
            <a:spLocks noGrp="1" noChangeArrowheads="1"/>
          </p:cNvSpPr>
          <p:nvPr>
            <p:ph type="body" idx="1"/>
          </p:nvPr>
        </p:nvSpPr>
        <p:spPr/>
        <p:txBody>
          <a:bodyPr/>
          <a:lstStyle/>
          <a:p>
            <a:r>
              <a:rPr lang="en-US" altLang="en-US"/>
              <a:t>Early in his career Shakespeare rarely wrote in prose</a:t>
            </a:r>
          </a:p>
          <a:p>
            <a:pPr lvl="1"/>
            <a:r>
              <a:rPr lang="en-US" altLang="en-US" i="1"/>
              <a:t>Richard III</a:t>
            </a:r>
            <a:r>
              <a:rPr lang="en-US" altLang="en-US"/>
              <a:t> - 50 of 3500 lines are prose (2%)</a:t>
            </a:r>
          </a:p>
          <a:p>
            <a:r>
              <a:rPr lang="en-US" altLang="en-US"/>
              <a:t>Later, Shakespeare uses much more prose</a:t>
            </a:r>
          </a:p>
          <a:p>
            <a:pPr lvl="1"/>
            <a:r>
              <a:rPr lang="en-US" altLang="en-US" i="1"/>
              <a:t>Hamlet</a:t>
            </a:r>
            <a:r>
              <a:rPr lang="en-US" altLang="en-US"/>
              <a:t> - 900 lines of prose (30%)</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208899">
                                            <p:txEl>
                                              <p:pRg st="0" end="0"/>
                                            </p:txEl>
                                          </p:spTgt>
                                        </p:tgtEl>
                                        <p:attrNameLst>
                                          <p:attrName>style.visibility</p:attrName>
                                        </p:attrNameLst>
                                      </p:cBhvr>
                                      <p:to>
                                        <p:strVal val="visible"/>
                                      </p:to>
                                    </p:set>
                                    <p:anim calcmode="lin" valueType="num">
                                      <p:cBhvr additive="base">
                                        <p:cTn id="7" dur="500" fill="hold"/>
                                        <p:tgtEl>
                                          <p:spTgt spid="2088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8899">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2000"/>
                                  </p:stCondLst>
                                  <p:childTnLst>
                                    <p:set>
                                      <p:cBhvr>
                                        <p:cTn id="10" dur="1" fill="hold">
                                          <p:stCondLst>
                                            <p:cond delay="0"/>
                                          </p:stCondLst>
                                        </p:cTn>
                                        <p:tgtEl>
                                          <p:spTgt spid="208899">
                                            <p:txEl>
                                              <p:pRg st="1" end="1"/>
                                            </p:txEl>
                                          </p:spTgt>
                                        </p:tgtEl>
                                        <p:attrNameLst>
                                          <p:attrName>style.visibility</p:attrName>
                                        </p:attrNameLst>
                                      </p:cBhvr>
                                      <p:to>
                                        <p:strVal val="visible"/>
                                      </p:to>
                                    </p:set>
                                    <p:anim calcmode="lin" valueType="num">
                                      <p:cBhvr additive="base">
                                        <p:cTn id="11" dur="500" fill="hold"/>
                                        <p:tgtEl>
                                          <p:spTgt spid="20889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08899">
                                            <p:txEl>
                                              <p:pRg st="1" end="1"/>
                                            </p:txEl>
                                          </p:spTgt>
                                        </p:tgtEl>
                                        <p:attrNameLst>
                                          <p:attrName>ppt_y</p:attrName>
                                        </p:attrNameLst>
                                      </p:cBhvr>
                                      <p:tavLst>
                                        <p:tav tm="0">
                                          <p:val>
                                            <p:strVal val="#ppt_y"/>
                                          </p:val>
                                        </p:tav>
                                        <p:tav tm="100000">
                                          <p:val>
                                            <p:strVal val="#ppt_y"/>
                                          </p:val>
                                        </p:tav>
                                      </p:tavLst>
                                    </p:anim>
                                  </p:childTnLst>
                                </p:cTn>
                              </p:par>
                            </p:childTnLst>
                          </p:cTn>
                        </p:par>
                        <p:par>
                          <p:cTn id="13" fill="hold" nodeType="afterGroup">
                            <p:stCondLst>
                              <p:cond delay="2500"/>
                            </p:stCondLst>
                            <p:childTnLst>
                              <p:par>
                                <p:cTn id="14" presetID="2" presetClass="entr" presetSubtype="8" fill="hold" nodeType="afterEffect">
                                  <p:stCondLst>
                                    <p:cond delay="2000"/>
                                  </p:stCondLst>
                                  <p:childTnLst>
                                    <p:set>
                                      <p:cBhvr>
                                        <p:cTn id="15" dur="1" fill="hold">
                                          <p:stCondLst>
                                            <p:cond delay="0"/>
                                          </p:stCondLst>
                                        </p:cTn>
                                        <p:tgtEl>
                                          <p:spTgt spid="208899">
                                            <p:txEl>
                                              <p:pRg st="2" end="2"/>
                                            </p:txEl>
                                          </p:spTgt>
                                        </p:tgtEl>
                                        <p:attrNameLst>
                                          <p:attrName>style.visibility</p:attrName>
                                        </p:attrNameLst>
                                      </p:cBhvr>
                                      <p:to>
                                        <p:strVal val="visible"/>
                                      </p:to>
                                    </p:set>
                                    <p:anim calcmode="lin" valueType="num">
                                      <p:cBhvr additive="base">
                                        <p:cTn id="16" dur="500" fill="hold"/>
                                        <p:tgtEl>
                                          <p:spTgt spid="208899">
                                            <p:txEl>
                                              <p:pRg st="2" end="2"/>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208899">
                                            <p:txEl>
                                              <p:pRg st="2" end="2"/>
                                            </p:txEl>
                                          </p:spTgt>
                                        </p:tgtEl>
                                        <p:attrNameLst>
                                          <p:attrName>ppt_y</p:attrName>
                                        </p:attrNameLst>
                                      </p:cBhvr>
                                      <p:tavLst>
                                        <p:tav tm="0">
                                          <p:val>
                                            <p:strVal val="#ppt_y"/>
                                          </p:val>
                                        </p:tav>
                                        <p:tav tm="100000">
                                          <p:val>
                                            <p:strVal val="#ppt_y"/>
                                          </p:val>
                                        </p:tav>
                                      </p:tavLst>
                                    </p:anim>
                                  </p:childTnLst>
                                </p:cTn>
                              </p:par>
                              <p:par>
                                <p:cTn id="18" presetID="2" presetClass="entr" presetSubtype="8" fill="hold" nodeType="withEffect">
                                  <p:stCondLst>
                                    <p:cond delay="2000"/>
                                  </p:stCondLst>
                                  <p:childTnLst>
                                    <p:set>
                                      <p:cBhvr>
                                        <p:cTn id="19" dur="1" fill="hold">
                                          <p:stCondLst>
                                            <p:cond delay="0"/>
                                          </p:stCondLst>
                                        </p:cTn>
                                        <p:tgtEl>
                                          <p:spTgt spid="208899">
                                            <p:txEl>
                                              <p:pRg st="3" end="3"/>
                                            </p:txEl>
                                          </p:spTgt>
                                        </p:tgtEl>
                                        <p:attrNameLst>
                                          <p:attrName>style.visibility</p:attrName>
                                        </p:attrNameLst>
                                      </p:cBhvr>
                                      <p:to>
                                        <p:strVal val="visible"/>
                                      </p:to>
                                    </p:set>
                                    <p:anim calcmode="lin" valueType="num">
                                      <p:cBhvr additive="base">
                                        <p:cTn id="20" dur="500" fill="hold"/>
                                        <p:tgtEl>
                                          <p:spTgt spid="208899">
                                            <p:txEl>
                                              <p:pRg st="3" end="3"/>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20889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899" grpId="0" build="p" autoUpdateAnimBg="0" advAuto="200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9922" name="Rectangle 2">
            <a:extLst>
              <a:ext uri="{FF2B5EF4-FFF2-40B4-BE49-F238E27FC236}">
                <a16:creationId xmlns:a16="http://schemas.microsoft.com/office/drawing/2014/main" id="{D78F4D4F-29FC-D578-8B5A-B590241686A3}"/>
              </a:ext>
            </a:extLst>
          </p:cNvPr>
          <p:cNvSpPr>
            <a:spLocks noGrp="1" noChangeArrowheads="1"/>
          </p:cNvSpPr>
          <p:nvPr>
            <p:ph type="title"/>
          </p:nvPr>
        </p:nvSpPr>
        <p:spPr/>
        <p:txBody>
          <a:bodyPr/>
          <a:lstStyle/>
          <a:p>
            <a:r>
              <a:rPr lang="en-US" altLang="en-US"/>
              <a:t>What distinguishes poetry from prose?</a:t>
            </a:r>
          </a:p>
        </p:txBody>
      </p:sp>
      <p:sp>
        <p:nvSpPr>
          <p:cNvPr id="209923" name="Rectangle 3">
            <a:extLst>
              <a:ext uri="{FF2B5EF4-FFF2-40B4-BE49-F238E27FC236}">
                <a16:creationId xmlns:a16="http://schemas.microsoft.com/office/drawing/2014/main" id="{1524B08F-5BB2-6BE6-666F-BD28E0D35ECC}"/>
              </a:ext>
            </a:extLst>
          </p:cNvPr>
          <p:cNvSpPr>
            <a:spLocks noGrp="1" noChangeArrowheads="1"/>
          </p:cNvSpPr>
          <p:nvPr>
            <p:ph type="body" idx="1"/>
          </p:nvPr>
        </p:nvSpPr>
        <p:spPr/>
        <p:txBody>
          <a:bodyPr/>
          <a:lstStyle/>
          <a:p>
            <a:r>
              <a:rPr lang="en-US" altLang="en-US"/>
              <a:t>Music and rhymed music</a:t>
            </a:r>
          </a:p>
          <a:p>
            <a:r>
              <a:rPr lang="en-US" altLang="en-US"/>
              <a:t>Rhymed couplets often end scenes</a:t>
            </a:r>
          </a:p>
          <a:p>
            <a:pPr lvl="1"/>
            <a:r>
              <a:rPr lang="en-US" altLang="en-US"/>
              <a:t>the play’s the thing,/Wherein I’ll catch the conscience of the King” -- Hamlet</a:t>
            </a:r>
          </a:p>
          <a:p>
            <a:r>
              <a:rPr lang="en-US" altLang="en-US"/>
              <a:t>Rhyme fills </a:t>
            </a:r>
            <a:r>
              <a:rPr lang="en-US" altLang="en-US" i="1"/>
              <a:t>A Midsummer Night’s Dream</a:t>
            </a:r>
          </a:p>
          <a:p>
            <a:pPr lvl="1"/>
            <a:r>
              <a:rPr lang="en-US" altLang="en-US"/>
              <a:t>Helena’s first soliloquy (1.1.226-33)</a:t>
            </a:r>
          </a:p>
          <a:p>
            <a:pPr lvl="1"/>
            <a:r>
              <a:rPr lang="en-US" altLang="en-US"/>
              <a:t>Oberon’s chant as he applies magic lotion to Titania’s eyes (2.2.27-34)</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209923">
                                            <p:txEl>
                                              <p:pRg st="0" end="0"/>
                                            </p:txEl>
                                          </p:spTgt>
                                        </p:tgtEl>
                                        <p:attrNameLst>
                                          <p:attrName>style.visibility</p:attrName>
                                        </p:attrNameLst>
                                      </p:cBhvr>
                                      <p:to>
                                        <p:strVal val="visible"/>
                                      </p:to>
                                    </p:set>
                                    <p:anim calcmode="lin" valueType="num">
                                      <p:cBhvr additive="base">
                                        <p:cTn id="7" dur="500" fill="hold"/>
                                        <p:tgtEl>
                                          <p:spTgt spid="2099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9923">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209923">
                                            <p:txEl>
                                              <p:pRg st="1" end="1"/>
                                            </p:txEl>
                                          </p:spTgt>
                                        </p:tgtEl>
                                        <p:attrNameLst>
                                          <p:attrName>style.visibility</p:attrName>
                                        </p:attrNameLst>
                                      </p:cBhvr>
                                      <p:to>
                                        <p:strVal val="visible"/>
                                      </p:to>
                                    </p:set>
                                    <p:anim calcmode="lin" valueType="num">
                                      <p:cBhvr additive="base">
                                        <p:cTn id="12" dur="500" fill="hold"/>
                                        <p:tgtEl>
                                          <p:spTgt spid="209923">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09923">
                                            <p:txEl>
                                              <p:pRg st="1" end="1"/>
                                            </p:txEl>
                                          </p:spTgt>
                                        </p:tgtEl>
                                        <p:attrNameLst>
                                          <p:attrName>ppt_y</p:attrName>
                                        </p:attrNameLst>
                                      </p:cBhvr>
                                      <p:tavLst>
                                        <p:tav tm="0">
                                          <p:val>
                                            <p:strVal val="#ppt_y"/>
                                          </p:val>
                                        </p:tav>
                                        <p:tav tm="100000">
                                          <p:val>
                                            <p:strVal val="#ppt_y"/>
                                          </p:val>
                                        </p:tav>
                                      </p:tavLst>
                                    </p:anim>
                                  </p:childTnLst>
                                </p:cTn>
                              </p:par>
                              <p:par>
                                <p:cTn id="14" presetID="2" presetClass="entr" presetSubtype="8" fill="hold" nodeType="withEffect">
                                  <p:stCondLst>
                                    <p:cond delay="2000"/>
                                  </p:stCondLst>
                                  <p:childTnLst>
                                    <p:set>
                                      <p:cBhvr>
                                        <p:cTn id="15" dur="1" fill="hold">
                                          <p:stCondLst>
                                            <p:cond delay="0"/>
                                          </p:stCondLst>
                                        </p:cTn>
                                        <p:tgtEl>
                                          <p:spTgt spid="209923">
                                            <p:txEl>
                                              <p:pRg st="2" end="2"/>
                                            </p:txEl>
                                          </p:spTgt>
                                        </p:tgtEl>
                                        <p:attrNameLst>
                                          <p:attrName>style.visibility</p:attrName>
                                        </p:attrNameLst>
                                      </p:cBhvr>
                                      <p:to>
                                        <p:strVal val="visible"/>
                                      </p:to>
                                    </p:set>
                                    <p:anim calcmode="lin" valueType="num">
                                      <p:cBhvr additive="base">
                                        <p:cTn id="16" dur="500" fill="hold"/>
                                        <p:tgtEl>
                                          <p:spTgt spid="209923">
                                            <p:txEl>
                                              <p:pRg st="2" end="2"/>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209923">
                                            <p:txEl>
                                              <p:pRg st="2" end="2"/>
                                            </p:txEl>
                                          </p:spTgt>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5000"/>
                            </p:stCondLst>
                            <p:childTnLst>
                              <p:par>
                                <p:cTn id="19" presetID="2" presetClass="entr" presetSubtype="8" fill="hold" nodeType="afterEffect">
                                  <p:stCondLst>
                                    <p:cond delay="2000"/>
                                  </p:stCondLst>
                                  <p:childTnLst>
                                    <p:set>
                                      <p:cBhvr>
                                        <p:cTn id="20" dur="1" fill="hold">
                                          <p:stCondLst>
                                            <p:cond delay="0"/>
                                          </p:stCondLst>
                                        </p:cTn>
                                        <p:tgtEl>
                                          <p:spTgt spid="209923">
                                            <p:txEl>
                                              <p:pRg st="3" end="3"/>
                                            </p:txEl>
                                          </p:spTgt>
                                        </p:tgtEl>
                                        <p:attrNameLst>
                                          <p:attrName>style.visibility</p:attrName>
                                        </p:attrNameLst>
                                      </p:cBhvr>
                                      <p:to>
                                        <p:strVal val="visible"/>
                                      </p:to>
                                    </p:set>
                                    <p:anim calcmode="lin" valueType="num">
                                      <p:cBhvr additive="base">
                                        <p:cTn id="21" dur="500" fill="hold"/>
                                        <p:tgtEl>
                                          <p:spTgt spid="20992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209923">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2000"/>
                                  </p:stCondLst>
                                  <p:childTnLst>
                                    <p:set>
                                      <p:cBhvr>
                                        <p:cTn id="24" dur="1" fill="hold">
                                          <p:stCondLst>
                                            <p:cond delay="0"/>
                                          </p:stCondLst>
                                        </p:cTn>
                                        <p:tgtEl>
                                          <p:spTgt spid="209923">
                                            <p:txEl>
                                              <p:pRg st="4" end="4"/>
                                            </p:txEl>
                                          </p:spTgt>
                                        </p:tgtEl>
                                        <p:attrNameLst>
                                          <p:attrName>style.visibility</p:attrName>
                                        </p:attrNameLst>
                                      </p:cBhvr>
                                      <p:to>
                                        <p:strVal val="visible"/>
                                      </p:to>
                                    </p:set>
                                    <p:anim calcmode="lin" valueType="num">
                                      <p:cBhvr additive="base">
                                        <p:cTn id="25" dur="500" fill="hold"/>
                                        <p:tgtEl>
                                          <p:spTgt spid="20992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9923">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8" fill="hold" nodeType="withEffect">
                                  <p:stCondLst>
                                    <p:cond delay="2000"/>
                                  </p:stCondLst>
                                  <p:childTnLst>
                                    <p:set>
                                      <p:cBhvr>
                                        <p:cTn id="28" dur="1" fill="hold">
                                          <p:stCondLst>
                                            <p:cond delay="0"/>
                                          </p:stCondLst>
                                        </p:cTn>
                                        <p:tgtEl>
                                          <p:spTgt spid="209923">
                                            <p:txEl>
                                              <p:pRg st="5" end="5"/>
                                            </p:txEl>
                                          </p:spTgt>
                                        </p:tgtEl>
                                        <p:attrNameLst>
                                          <p:attrName>style.visibility</p:attrName>
                                        </p:attrNameLst>
                                      </p:cBhvr>
                                      <p:to>
                                        <p:strVal val="visible"/>
                                      </p:to>
                                    </p:set>
                                    <p:anim calcmode="lin" valueType="num">
                                      <p:cBhvr additive="base">
                                        <p:cTn id="29" dur="500" fill="hold"/>
                                        <p:tgtEl>
                                          <p:spTgt spid="209923">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20992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3" grpId="0" build="p" autoUpdateAnimBg="0" advAuto="200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0946" name="Rectangle 2">
            <a:extLst>
              <a:ext uri="{FF2B5EF4-FFF2-40B4-BE49-F238E27FC236}">
                <a16:creationId xmlns:a16="http://schemas.microsoft.com/office/drawing/2014/main" id="{43C7382A-F7E0-53C3-C3AC-7B37A35F6991}"/>
              </a:ext>
            </a:extLst>
          </p:cNvPr>
          <p:cNvSpPr>
            <a:spLocks noGrp="1" noChangeArrowheads="1"/>
          </p:cNvSpPr>
          <p:nvPr>
            <p:ph type="title"/>
          </p:nvPr>
        </p:nvSpPr>
        <p:spPr/>
        <p:txBody>
          <a:bodyPr/>
          <a:lstStyle/>
          <a:p>
            <a:r>
              <a:rPr lang="en-US" altLang="en-US"/>
              <a:t>Blank verse	</a:t>
            </a:r>
          </a:p>
        </p:txBody>
      </p:sp>
      <p:sp>
        <p:nvSpPr>
          <p:cNvPr id="210947" name="Rectangle 3">
            <a:extLst>
              <a:ext uri="{FF2B5EF4-FFF2-40B4-BE49-F238E27FC236}">
                <a16:creationId xmlns:a16="http://schemas.microsoft.com/office/drawing/2014/main" id="{AA36E795-C77E-81A7-031F-A4A633077199}"/>
              </a:ext>
            </a:extLst>
          </p:cNvPr>
          <p:cNvSpPr>
            <a:spLocks noGrp="1" noChangeArrowheads="1"/>
          </p:cNvSpPr>
          <p:nvPr>
            <p:ph type="body" idx="1"/>
          </p:nvPr>
        </p:nvSpPr>
        <p:spPr/>
        <p:txBody>
          <a:bodyPr/>
          <a:lstStyle/>
          <a:p>
            <a:r>
              <a:rPr lang="en-US" altLang="en-US"/>
              <a:t>Sir Philip Sidney thought it especially suited to rhythms of English speech</a:t>
            </a:r>
          </a:p>
          <a:p>
            <a:r>
              <a:rPr lang="en-US" altLang="en-US"/>
              <a:t>Titania, speaking in blank verse, refuses to surrender the Indian boy to Oberon</a:t>
            </a:r>
          </a:p>
          <a:p>
            <a:endParaRPr lang="en-US" altLang="en-U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210947">
                                            <p:txEl>
                                              <p:pRg st="0" end="0"/>
                                            </p:txEl>
                                          </p:spTgt>
                                        </p:tgtEl>
                                        <p:attrNameLst>
                                          <p:attrName>style.visibility</p:attrName>
                                        </p:attrNameLst>
                                      </p:cBhvr>
                                      <p:to>
                                        <p:strVal val="visible"/>
                                      </p:to>
                                    </p:set>
                                    <p:anim calcmode="lin" valueType="num">
                                      <p:cBhvr additive="base">
                                        <p:cTn id="7" dur="500" fill="hold"/>
                                        <p:tgtEl>
                                          <p:spTgt spid="2109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0947">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210947">
                                            <p:txEl>
                                              <p:pRg st="1" end="1"/>
                                            </p:txEl>
                                          </p:spTgt>
                                        </p:tgtEl>
                                        <p:attrNameLst>
                                          <p:attrName>style.visibility</p:attrName>
                                        </p:attrNameLst>
                                      </p:cBhvr>
                                      <p:to>
                                        <p:strVal val="visible"/>
                                      </p:to>
                                    </p:set>
                                    <p:anim calcmode="lin" valueType="num">
                                      <p:cBhvr additive="base">
                                        <p:cTn id="12" dur="500" fill="hold"/>
                                        <p:tgtEl>
                                          <p:spTgt spid="210947">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1094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7" grpId="0" build="p" autoUpdateAnimBg="0" advAuto="200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1" name="Rectangle 3">
            <a:extLst>
              <a:ext uri="{FF2B5EF4-FFF2-40B4-BE49-F238E27FC236}">
                <a16:creationId xmlns:a16="http://schemas.microsoft.com/office/drawing/2014/main" id="{CD887473-220B-8046-4F7B-C6DFB6630F54}"/>
              </a:ext>
            </a:extLst>
          </p:cNvPr>
          <p:cNvSpPr>
            <a:spLocks noGrp="1" noChangeArrowheads="1"/>
          </p:cNvSpPr>
          <p:nvPr>
            <p:ph type="body" idx="1"/>
          </p:nvPr>
        </p:nvSpPr>
        <p:spPr>
          <a:xfrm>
            <a:off x="685800" y="381000"/>
            <a:ext cx="8077200" cy="5715000"/>
          </a:xfrm>
        </p:spPr>
        <p:txBody>
          <a:bodyPr/>
          <a:lstStyle/>
          <a:p>
            <a:pPr>
              <a:buFont typeface="Monotype Sorts" pitchFamily="2" charset="2"/>
              <a:buNone/>
            </a:pPr>
            <a:r>
              <a:rPr lang="en-US" altLang="en-US"/>
              <a:t>The fairy land buys not the child of me.</a:t>
            </a:r>
          </a:p>
          <a:p>
            <a:pPr>
              <a:buFont typeface="Monotype Sorts" pitchFamily="2" charset="2"/>
              <a:buNone/>
            </a:pPr>
            <a:r>
              <a:rPr lang="en-US" altLang="en-US"/>
              <a:t>His mother was a vot’ress of my order,</a:t>
            </a:r>
          </a:p>
          <a:p>
            <a:pPr>
              <a:buFont typeface="Monotype Sorts" pitchFamily="2" charset="2"/>
              <a:buNone/>
            </a:pPr>
            <a:r>
              <a:rPr lang="en-US" altLang="en-US"/>
              <a:t>And in the spiced Indian air, by night,</a:t>
            </a:r>
          </a:p>
          <a:p>
            <a:pPr>
              <a:buFont typeface="Monotype Sorts" pitchFamily="2" charset="2"/>
              <a:buNone/>
            </a:pPr>
            <a:r>
              <a:rPr lang="en-US" altLang="en-US"/>
              <a:t>Full often hath she gosipp’d by my side,</a:t>
            </a:r>
          </a:p>
          <a:p>
            <a:pPr>
              <a:buFont typeface="Monotype Sorts" pitchFamily="2" charset="2"/>
              <a:buNone/>
            </a:pPr>
            <a:r>
              <a:rPr lang="en-US" altLang="en-US"/>
              <a:t>And sat with me on Neptune’s yellow sands,</a:t>
            </a:r>
          </a:p>
          <a:p>
            <a:pPr>
              <a:buFont typeface="Monotype Sorts" pitchFamily="2" charset="2"/>
              <a:buNone/>
            </a:pPr>
            <a:r>
              <a:rPr lang="en-US" altLang="en-US"/>
              <a:t>Marking th’embarked traders on the flood;</a:t>
            </a:r>
          </a:p>
          <a:p>
            <a:pPr>
              <a:buFont typeface="Monotype Sorts" pitchFamily="2" charset="2"/>
              <a:buNone/>
            </a:pPr>
            <a:r>
              <a:rPr lang="en-US" altLang="en-US"/>
              <a:t>When we have laugh’d to see the sails conceive</a:t>
            </a:r>
          </a:p>
          <a:p>
            <a:pPr>
              <a:buFont typeface="Monotype Sorts" pitchFamily="2" charset="2"/>
              <a:buNone/>
            </a:pPr>
            <a:r>
              <a:rPr lang="en-US" altLang="en-US"/>
              <a:t>And grow big-bellied with the wanton wind;</a:t>
            </a:r>
          </a:p>
          <a:p>
            <a:pPr>
              <a:buFont typeface="Monotype Sorts" pitchFamily="2" charset="2"/>
              <a:buNone/>
            </a:pPr>
            <a:r>
              <a:rPr lang="en-US" altLang="en-US"/>
              <a:t>Which she, with pretty and swimming gait,</a:t>
            </a:r>
          </a:p>
          <a:p>
            <a:pPr>
              <a:buFont typeface="Monotype Sorts" pitchFamily="2" charset="2"/>
              <a:buNone/>
            </a:pPr>
            <a:r>
              <a:rPr lang="en-US" altLang="en-US"/>
              <a:t>Following (her womb then rich with my young squire)</a:t>
            </a: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a:extLst>
              <a:ext uri="{FF2B5EF4-FFF2-40B4-BE49-F238E27FC236}">
                <a16:creationId xmlns:a16="http://schemas.microsoft.com/office/drawing/2014/main" id="{8A624092-5345-75B9-E573-2E476043CF8D}"/>
              </a:ext>
            </a:extLst>
          </p:cNvPr>
          <p:cNvSpPr>
            <a:spLocks noGrp="1" noChangeArrowheads="1"/>
          </p:cNvSpPr>
          <p:nvPr>
            <p:ph type="body" idx="1"/>
          </p:nvPr>
        </p:nvSpPr>
        <p:spPr>
          <a:xfrm>
            <a:off x="685800" y="381000"/>
            <a:ext cx="8077200" cy="5715000"/>
          </a:xfrm>
        </p:spPr>
        <p:txBody>
          <a:bodyPr/>
          <a:lstStyle/>
          <a:p>
            <a:pPr>
              <a:buFont typeface="Monotype Sorts" pitchFamily="2" charset="2"/>
              <a:buNone/>
            </a:pPr>
            <a:r>
              <a:rPr lang="en-US" altLang="en-US"/>
              <a:t>Would imitate, and sail upon the land</a:t>
            </a:r>
          </a:p>
          <a:p>
            <a:pPr>
              <a:buFont typeface="Monotype Sorts" pitchFamily="2" charset="2"/>
              <a:buNone/>
            </a:pPr>
            <a:r>
              <a:rPr lang="en-US" altLang="en-US"/>
              <a:t>To fetch me trifles, and return again,</a:t>
            </a:r>
          </a:p>
          <a:p>
            <a:pPr>
              <a:buFont typeface="Monotype Sorts" pitchFamily="2" charset="2"/>
              <a:buNone/>
            </a:pPr>
            <a:r>
              <a:rPr lang="en-US" altLang="en-US"/>
              <a:t>As from a voyage, rich with merchandise.</a:t>
            </a:r>
          </a:p>
          <a:p>
            <a:pPr>
              <a:buFont typeface="Monotype Sorts" pitchFamily="2" charset="2"/>
              <a:buNone/>
            </a:pPr>
            <a:r>
              <a:rPr lang="en-US" altLang="en-US"/>
              <a:t>But she, being mortal, of that boy did die,</a:t>
            </a:r>
          </a:p>
          <a:p>
            <a:pPr>
              <a:buFont typeface="Monotype Sorts" pitchFamily="2" charset="2"/>
              <a:buNone/>
            </a:pPr>
            <a:r>
              <a:rPr lang="en-US" altLang="en-US"/>
              <a:t>And for her sake do I rear up her boy;</a:t>
            </a:r>
          </a:p>
          <a:p>
            <a:pPr>
              <a:buFont typeface="Monotype Sorts" pitchFamily="2" charset="2"/>
              <a:buNone/>
            </a:pPr>
            <a:r>
              <a:rPr lang="en-US" altLang="en-US"/>
              <a:t>And for her sake I will not part with him.</a:t>
            </a:r>
          </a:p>
          <a:p>
            <a:pPr>
              <a:buFont typeface="Monotype Sorts" pitchFamily="2" charset="2"/>
              <a:buNone/>
            </a:pPr>
            <a:r>
              <a:rPr lang="en-US" altLang="en-US"/>
              <a:t>					(2.1.122-37)</a:t>
            </a: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4018" name="Rectangle 2">
            <a:extLst>
              <a:ext uri="{FF2B5EF4-FFF2-40B4-BE49-F238E27FC236}">
                <a16:creationId xmlns:a16="http://schemas.microsoft.com/office/drawing/2014/main" id="{3F0CD122-469E-2993-2AA3-B7FC3E460224}"/>
              </a:ext>
            </a:extLst>
          </p:cNvPr>
          <p:cNvSpPr>
            <a:spLocks noGrp="1" noChangeArrowheads="1"/>
          </p:cNvSpPr>
          <p:nvPr>
            <p:ph type="title"/>
          </p:nvPr>
        </p:nvSpPr>
        <p:spPr/>
        <p:txBody>
          <a:bodyPr/>
          <a:lstStyle/>
          <a:p>
            <a:r>
              <a:rPr lang="en-US" altLang="en-US"/>
              <a:t>Effect of these lines</a:t>
            </a:r>
          </a:p>
        </p:txBody>
      </p:sp>
      <p:sp>
        <p:nvSpPr>
          <p:cNvPr id="214019" name="Rectangle 3">
            <a:extLst>
              <a:ext uri="{FF2B5EF4-FFF2-40B4-BE49-F238E27FC236}">
                <a16:creationId xmlns:a16="http://schemas.microsoft.com/office/drawing/2014/main" id="{C50A6FAD-4186-ED33-8E75-635DAEC2E37A}"/>
              </a:ext>
            </a:extLst>
          </p:cNvPr>
          <p:cNvSpPr>
            <a:spLocks noGrp="1" noChangeArrowheads="1"/>
          </p:cNvSpPr>
          <p:nvPr>
            <p:ph type="body" idx="1"/>
          </p:nvPr>
        </p:nvSpPr>
        <p:spPr/>
        <p:txBody>
          <a:bodyPr/>
          <a:lstStyle/>
          <a:p>
            <a:r>
              <a:rPr lang="en-US" altLang="en-US"/>
              <a:t>Five-beat structure works on the ear</a:t>
            </a:r>
          </a:p>
          <a:p>
            <a:r>
              <a:rPr lang="en-US" altLang="en-US"/>
              <a:t>Smooth musicality of the meter</a:t>
            </a:r>
          </a:p>
          <a:p>
            <a:r>
              <a:rPr lang="en-US" altLang="en-US"/>
              <a:t>Regular repetition of unstressed and stressed sounds</a:t>
            </a:r>
          </a:p>
          <a:p>
            <a:r>
              <a:rPr lang="en-US" altLang="en-US"/>
              <a:t>Combines with other repetition (words, phrases, consonants, vowels) to create a mood of intense emotion - even awe</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214019">
                                            <p:txEl>
                                              <p:pRg st="0" end="0"/>
                                            </p:txEl>
                                          </p:spTgt>
                                        </p:tgtEl>
                                        <p:attrNameLst>
                                          <p:attrName>style.visibility</p:attrName>
                                        </p:attrNameLst>
                                      </p:cBhvr>
                                      <p:to>
                                        <p:strVal val="visible"/>
                                      </p:to>
                                    </p:set>
                                    <p:anim calcmode="lin" valueType="num">
                                      <p:cBhvr additive="base">
                                        <p:cTn id="7" dur="500" fill="hold"/>
                                        <p:tgtEl>
                                          <p:spTgt spid="2140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4019">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214019">
                                            <p:txEl>
                                              <p:pRg st="1" end="1"/>
                                            </p:txEl>
                                          </p:spTgt>
                                        </p:tgtEl>
                                        <p:attrNameLst>
                                          <p:attrName>style.visibility</p:attrName>
                                        </p:attrNameLst>
                                      </p:cBhvr>
                                      <p:to>
                                        <p:strVal val="visible"/>
                                      </p:to>
                                    </p:set>
                                    <p:anim calcmode="lin" valueType="num">
                                      <p:cBhvr additive="base">
                                        <p:cTn id="12" dur="500" fill="hold"/>
                                        <p:tgtEl>
                                          <p:spTgt spid="214019">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14019">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0"/>
                            </p:stCondLst>
                            <p:childTnLst>
                              <p:par>
                                <p:cTn id="15" presetID="2" presetClass="entr" presetSubtype="8" fill="hold" nodeType="afterEffect">
                                  <p:stCondLst>
                                    <p:cond delay="2000"/>
                                  </p:stCondLst>
                                  <p:childTnLst>
                                    <p:set>
                                      <p:cBhvr>
                                        <p:cTn id="16" dur="1" fill="hold">
                                          <p:stCondLst>
                                            <p:cond delay="0"/>
                                          </p:stCondLst>
                                        </p:cTn>
                                        <p:tgtEl>
                                          <p:spTgt spid="214019">
                                            <p:txEl>
                                              <p:pRg st="2" end="2"/>
                                            </p:txEl>
                                          </p:spTgt>
                                        </p:tgtEl>
                                        <p:attrNameLst>
                                          <p:attrName>style.visibility</p:attrName>
                                        </p:attrNameLst>
                                      </p:cBhvr>
                                      <p:to>
                                        <p:strVal val="visible"/>
                                      </p:to>
                                    </p:set>
                                    <p:anim calcmode="lin" valueType="num">
                                      <p:cBhvr additive="base">
                                        <p:cTn id="17" dur="500" fill="hold"/>
                                        <p:tgtEl>
                                          <p:spTgt spid="214019">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14019">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7500"/>
                            </p:stCondLst>
                            <p:childTnLst>
                              <p:par>
                                <p:cTn id="20" presetID="2" presetClass="entr" presetSubtype="8" fill="hold" nodeType="afterEffect">
                                  <p:stCondLst>
                                    <p:cond delay="2000"/>
                                  </p:stCondLst>
                                  <p:childTnLst>
                                    <p:set>
                                      <p:cBhvr>
                                        <p:cTn id="21" dur="1" fill="hold">
                                          <p:stCondLst>
                                            <p:cond delay="0"/>
                                          </p:stCondLst>
                                        </p:cTn>
                                        <p:tgtEl>
                                          <p:spTgt spid="214019">
                                            <p:txEl>
                                              <p:pRg st="3" end="3"/>
                                            </p:txEl>
                                          </p:spTgt>
                                        </p:tgtEl>
                                        <p:attrNameLst>
                                          <p:attrName>style.visibility</p:attrName>
                                        </p:attrNameLst>
                                      </p:cBhvr>
                                      <p:to>
                                        <p:strVal val="visible"/>
                                      </p:to>
                                    </p:set>
                                    <p:anim calcmode="lin" valueType="num">
                                      <p:cBhvr additive="base">
                                        <p:cTn id="22" dur="500" fill="hold"/>
                                        <p:tgtEl>
                                          <p:spTgt spid="214019">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21401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19" grpId="0" build="p" autoUpdateAnimBg="0" advAuto="200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42" name="Rectangle 2">
            <a:extLst>
              <a:ext uri="{FF2B5EF4-FFF2-40B4-BE49-F238E27FC236}">
                <a16:creationId xmlns:a16="http://schemas.microsoft.com/office/drawing/2014/main" id="{A3B8D255-EB81-236D-5FC2-6A6D773ED51D}"/>
              </a:ext>
            </a:extLst>
          </p:cNvPr>
          <p:cNvSpPr>
            <a:spLocks noGrp="1" noChangeArrowheads="1"/>
          </p:cNvSpPr>
          <p:nvPr>
            <p:ph type="title"/>
          </p:nvPr>
        </p:nvSpPr>
        <p:spPr/>
        <p:txBody>
          <a:bodyPr/>
          <a:lstStyle/>
          <a:p>
            <a:r>
              <a:rPr lang="en-US" altLang="en-US"/>
              <a:t>Bending of the iambic pattern</a:t>
            </a:r>
          </a:p>
        </p:txBody>
      </p:sp>
      <p:sp>
        <p:nvSpPr>
          <p:cNvPr id="215043" name="Rectangle 3">
            <a:extLst>
              <a:ext uri="{FF2B5EF4-FFF2-40B4-BE49-F238E27FC236}">
                <a16:creationId xmlns:a16="http://schemas.microsoft.com/office/drawing/2014/main" id="{93A1A380-BDC9-8BED-A3CB-8D877E2B7EAF}"/>
              </a:ext>
            </a:extLst>
          </p:cNvPr>
          <p:cNvSpPr>
            <a:spLocks noGrp="1" noChangeArrowheads="1"/>
          </p:cNvSpPr>
          <p:nvPr>
            <p:ph type="body" idx="1"/>
          </p:nvPr>
        </p:nvSpPr>
        <p:spPr/>
        <p:txBody>
          <a:bodyPr/>
          <a:lstStyle/>
          <a:p>
            <a:pPr>
              <a:buFont typeface="Monotype Sorts" pitchFamily="2" charset="2"/>
              <a:buNone/>
            </a:pPr>
            <a:r>
              <a:rPr lang="en-US" altLang="en-US"/>
              <a:t>		v	/	v	/    v      /      v     /</a:t>
            </a:r>
          </a:p>
          <a:p>
            <a:r>
              <a:rPr lang="en-US" altLang="en-US"/>
              <a:t>Friends, Romans, countrymen, lend me </a:t>
            </a:r>
          </a:p>
          <a:p>
            <a:pPr>
              <a:buFont typeface="Monotype Sorts" pitchFamily="2" charset="2"/>
              <a:buNone/>
            </a:pPr>
            <a:r>
              <a:rPr lang="en-US" altLang="en-US"/>
              <a:t>		   v      /</a:t>
            </a:r>
          </a:p>
          <a:p>
            <a:pPr>
              <a:buFont typeface="Monotype Sorts" pitchFamily="2" charset="2"/>
              <a:buNone/>
            </a:pPr>
            <a:r>
              <a:rPr lang="en-US" altLang="en-US"/>
              <a:t>		your ears!    [regular]</a:t>
            </a:r>
          </a:p>
          <a:p>
            <a:pPr>
              <a:buFont typeface="Monotype Sorts" pitchFamily="2" charset="2"/>
              <a:buNone/>
            </a:pPr>
            <a:r>
              <a:rPr lang="en-US" altLang="en-US"/>
              <a:t>		/	/	v	/      v     /	  /	v</a:t>
            </a:r>
          </a:p>
          <a:p>
            <a:r>
              <a:rPr lang="en-US" altLang="en-US"/>
              <a:t>Friends, Romans, countrymen, lend me</a:t>
            </a:r>
          </a:p>
          <a:p>
            <a:pPr>
              <a:buFont typeface="Monotype Sorts" pitchFamily="2" charset="2"/>
              <a:buNone/>
            </a:pPr>
            <a:r>
              <a:rPr lang="en-US" altLang="en-US"/>
              <a:t>		   v      /</a:t>
            </a:r>
          </a:p>
          <a:p>
            <a:pPr>
              <a:buFont typeface="Monotype Sorts" pitchFamily="2" charset="2"/>
              <a:buNone/>
            </a:pPr>
            <a:r>
              <a:rPr lang="en-US" altLang="en-US"/>
              <a:t>		your ears!	   [irregular]</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215043">
                                            <p:txEl>
                                              <p:pRg st="0" end="0"/>
                                            </p:txEl>
                                          </p:spTgt>
                                        </p:tgtEl>
                                        <p:attrNameLst>
                                          <p:attrName>style.visibility</p:attrName>
                                        </p:attrNameLst>
                                      </p:cBhvr>
                                      <p:to>
                                        <p:strVal val="visible"/>
                                      </p:to>
                                    </p:set>
                                    <p:anim calcmode="lin" valueType="num">
                                      <p:cBhvr additive="base">
                                        <p:cTn id="7" dur="500" fill="hold"/>
                                        <p:tgtEl>
                                          <p:spTgt spid="2150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5043">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215043">
                                            <p:txEl>
                                              <p:pRg st="1" end="1"/>
                                            </p:txEl>
                                          </p:spTgt>
                                        </p:tgtEl>
                                        <p:attrNameLst>
                                          <p:attrName>style.visibility</p:attrName>
                                        </p:attrNameLst>
                                      </p:cBhvr>
                                      <p:to>
                                        <p:strVal val="visible"/>
                                      </p:to>
                                    </p:set>
                                    <p:anim calcmode="lin" valueType="num">
                                      <p:cBhvr additive="base">
                                        <p:cTn id="12" dur="500" fill="hold"/>
                                        <p:tgtEl>
                                          <p:spTgt spid="215043">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15043">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0"/>
                            </p:stCondLst>
                            <p:childTnLst>
                              <p:par>
                                <p:cTn id="15" presetID="2" presetClass="entr" presetSubtype="8" fill="hold" nodeType="afterEffect">
                                  <p:stCondLst>
                                    <p:cond delay="2000"/>
                                  </p:stCondLst>
                                  <p:childTnLst>
                                    <p:set>
                                      <p:cBhvr>
                                        <p:cTn id="16" dur="1" fill="hold">
                                          <p:stCondLst>
                                            <p:cond delay="0"/>
                                          </p:stCondLst>
                                        </p:cTn>
                                        <p:tgtEl>
                                          <p:spTgt spid="215043">
                                            <p:txEl>
                                              <p:pRg st="2" end="2"/>
                                            </p:txEl>
                                          </p:spTgt>
                                        </p:tgtEl>
                                        <p:attrNameLst>
                                          <p:attrName>style.visibility</p:attrName>
                                        </p:attrNameLst>
                                      </p:cBhvr>
                                      <p:to>
                                        <p:strVal val="visible"/>
                                      </p:to>
                                    </p:set>
                                    <p:anim calcmode="lin" valueType="num">
                                      <p:cBhvr additive="base">
                                        <p:cTn id="17" dur="500" fill="hold"/>
                                        <p:tgtEl>
                                          <p:spTgt spid="21504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15043">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7500"/>
                            </p:stCondLst>
                            <p:childTnLst>
                              <p:par>
                                <p:cTn id="20" presetID="2" presetClass="entr" presetSubtype="8" fill="hold" nodeType="afterEffect">
                                  <p:stCondLst>
                                    <p:cond delay="2000"/>
                                  </p:stCondLst>
                                  <p:childTnLst>
                                    <p:set>
                                      <p:cBhvr>
                                        <p:cTn id="21" dur="1" fill="hold">
                                          <p:stCondLst>
                                            <p:cond delay="0"/>
                                          </p:stCondLst>
                                        </p:cTn>
                                        <p:tgtEl>
                                          <p:spTgt spid="215043">
                                            <p:txEl>
                                              <p:pRg st="3" end="3"/>
                                            </p:txEl>
                                          </p:spTgt>
                                        </p:tgtEl>
                                        <p:attrNameLst>
                                          <p:attrName>style.visibility</p:attrName>
                                        </p:attrNameLst>
                                      </p:cBhvr>
                                      <p:to>
                                        <p:strVal val="visible"/>
                                      </p:to>
                                    </p:set>
                                    <p:anim calcmode="lin" valueType="num">
                                      <p:cBhvr additive="base">
                                        <p:cTn id="22" dur="500" fill="hold"/>
                                        <p:tgtEl>
                                          <p:spTgt spid="215043">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215043">
                                            <p:txEl>
                                              <p:pRg st="3" end="3"/>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10000"/>
                            </p:stCondLst>
                            <p:childTnLst>
                              <p:par>
                                <p:cTn id="25" presetID="2" presetClass="entr" presetSubtype="8" fill="hold" nodeType="afterEffect">
                                  <p:stCondLst>
                                    <p:cond delay="2000"/>
                                  </p:stCondLst>
                                  <p:childTnLst>
                                    <p:set>
                                      <p:cBhvr>
                                        <p:cTn id="26" dur="1" fill="hold">
                                          <p:stCondLst>
                                            <p:cond delay="0"/>
                                          </p:stCondLst>
                                        </p:cTn>
                                        <p:tgtEl>
                                          <p:spTgt spid="215043">
                                            <p:txEl>
                                              <p:pRg st="4" end="4"/>
                                            </p:txEl>
                                          </p:spTgt>
                                        </p:tgtEl>
                                        <p:attrNameLst>
                                          <p:attrName>style.visibility</p:attrName>
                                        </p:attrNameLst>
                                      </p:cBhvr>
                                      <p:to>
                                        <p:strVal val="visible"/>
                                      </p:to>
                                    </p:set>
                                    <p:anim calcmode="lin" valueType="num">
                                      <p:cBhvr additive="base">
                                        <p:cTn id="27" dur="500" fill="hold"/>
                                        <p:tgtEl>
                                          <p:spTgt spid="215043">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15043">
                                            <p:txEl>
                                              <p:pRg st="4" end="4"/>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12500"/>
                            </p:stCondLst>
                            <p:childTnLst>
                              <p:par>
                                <p:cTn id="30" presetID="2" presetClass="entr" presetSubtype="8" fill="hold" nodeType="afterEffect">
                                  <p:stCondLst>
                                    <p:cond delay="2000"/>
                                  </p:stCondLst>
                                  <p:childTnLst>
                                    <p:set>
                                      <p:cBhvr>
                                        <p:cTn id="31" dur="1" fill="hold">
                                          <p:stCondLst>
                                            <p:cond delay="0"/>
                                          </p:stCondLst>
                                        </p:cTn>
                                        <p:tgtEl>
                                          <p:spTgt spid="215043">
                                            <p:txEl>
                                              <p:pRg st="5" end="5"/>
                                            </p:txEl>
                                          </p:spTgt>
                                        </p:tgtEl>
                                        <p:attrNameLst>
                                          <p:attrName>style.visibility</p:attrName>
                                        </p:attrNameLst>
                                      </p:cBhvr>
                                      <p:to>
                                        <p:strVal val="visible"/>
                                      </p:to>
                                    </p:set>
                                    <p:anim calcmode="lin" valueType="num">
                                      <p:cBhvr additive="base">
                                        <p:cTn id="32" dur="500" fill="hold"/>
                                        <p:tgtEl>
                                          <p:spTgt spid="215043">
                                            <p:txEl>
                                              <p:pRg st="5" end="5"/>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215043">
                                            <p:txEl>
                                              <p:pRg st="5" end="5"/>
                                            </p:txEl>
                                          </p:spTgt>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15000"/>
                            </p:stCondLst>
                            <p:childTnLst>
                              <p:par>
                                <p:cTn id="35" presetID="2" presetClass="entr" presetSubtype="8" fill="hold" nodeType="afterEffect">
                                  <p:stCondLst>
                                    <p:cond delay="2000"/>
                                  </p:stCondLst>
                                  <p:childTnLst>
                                    <p:set>
                                      <p:cBhvr>
                                        <p:cTn id="36" dur="1" fill="hold">
                                          <p:stCondLst>
                                            <p:cond delay="0"/>
                                          </p:stCondLst>
                                        </p:cTn>
                                        <p:tgtEl>
                                          <p:spTgt spid="215043">
                                            <p:txEl>
                                              <p:pRg st="6" end="6"/>
                                            </p:txEl>
                                          </p:spTgt>
                                        </p:tgtEl>
                                        <p:attrNameLst>
                                          <p:attrName>style.visibility</p:attrName>
                                        </p:attrNameLst>
                                      </p:cBhvr>
                                      <p:to>
                                        <p:strVal val="visible"/>
                                      </p:to>
                                    </p:set>
                                    <p:anim calcmode="lin" valueType="num">
                                      <p:cBhvr additive="base">
                                        <p:cTn id="37" dur="500" fill="hold"/>
                                        <p:tgtEl>
                                          <p:spTgt spid="215043">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15043">
                                            <p:txEl>
                                              <p:pRg st="6" end="6"/>
                                            </p:txEl>
                                          </p:spTgt>
                                        </p:tgtEl>
                                        <p:attrNameLst>
                                          <p:attrName>ppt_y</p:attrName>
                                        </p:attrNameLst>
                                      </p:cBhvr>
                                      <p:tavLst>
                                        <p:tav tm="0">
                                          <p:val>
                                            <p:strVal val="#ppt_y"/>
                                          </p:val>
                                        </p:tav>
                                        <p:tav tm="100000">
                                          <p:val>
                                            <p:strVal val="#ppt_y"/>
                                          </p:val>
                                        </p:tav>
                                      </p:tavLst>
                                    </p:anim>
                                  </p:childTnLst>
                                </p:cTn>
                              </p:par>
                            </p:childTnLst>
                          </p:cTn>
                        </p:par>
                        <p:par>
                          <p:cTn id="39" fill="hold" nodeType="afterGroup">
                            <p:stCondLst>
                              <p:cond delay="17500"/>
                            </p:stCondLst>
                            <p:childTnLst>
                              <p:par>
                                <p:cTn id="40" presetID="2" presetClass="entr" presetSubtype="8" fill="hold" nodeType="afterEffect">
                                  <p:stCondLst>
                                    <p:cond delay="2000"/>
                                  </p:stCondLst>
                                  <p:childTnLst>
                                    <p:set>
                                      <p:cBhvr>
                                        <p:cTn id="41" dur="1" fill="hold">
                                          <p:stCondLst>
                                            <p:cond delay="0"/>
                                          </p:stCondLst>
                                        </p:cTn>
                                        <p:tgtEl>
                                          <p:spTgt spid="215043">
                                            <p:txEl>
                                              <p:pRg st="7" end="7"/>
                                            </p:txEl>
                                          </p:spTgt>
                                        </p:tgtEl>
                                        <p:attrNameLst>
                                          <p:attrName>style.visibility</p:attrName>
                                        </p:attrNameLst>
                                      </p:cBhvr>
                                      <p:to>
                                        <p:strVal val="visible"/>
                                      </p:to>
                                    </p:set>
                                    <p:anim calcmode="lin" valueType="num">
                                      <p:cBhvr additive="base">
                                        <p:cTn id="42" dur="500" fill="hold"/>
                                        <p:tgtEl>
                                          <p:spTgt spid="215043">
                                            <p:txEl>
                                              <p:pRg st="7" end="7"/>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21504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43" grpId="0" build="p" autoUpdateAnimBg="0" advAuto="200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7394" name="Rectangle 2">
            <a:extLst>
              <a:ext uri="{FF2B5EF4-FFF2-40B4-BE49-F238E27FC236}">
                <a16:creationId xmlns:a16="http://schemas.microsoft.com/office/drawing/2014/main" id="{4114F1AE-8EBF-2959-AB66-2ED16DE2A3D7}"/>
              </a:ext>
            </a:extLst>
          </p:cNvPr>
          <p:cNvSpPr>
            <a:spLocks noGrp="1" noChangeArrowheads="1"/>
          </p:cNvSpPr>
          <p:nvPr>
            <p:ph type="title"/>
          </p:nvPr>
        </p:nvSpPr>
        <p:spPr/>
        <p:txBody>
          <a:bodyPr/>
          <a:lstStyle/>
          <a:p>
            <a:r>
              <a:rPr lang="en-US" altLang="en-US"/>
              <a:t>Qualities of Shakespeare’s verse	</a:t>
            </a:r>
          </a:p>
        </p:txBody>
      </p:sp>
      <p:sp>
        <p:nvSpPr>
          <p:cNvPr id="187395" name="Rectangle 3">
            <a:extLst>
              <a:ext uri="{FF2B5EF4-FFF2-40B4-BE49-F238E27FC236}">
                <a16:creationId xmlns:a16="http://schemas.microsoft.com/office/drawing/2014/main" id="{DBA87D42-6FB6-1B14-E5A8-5F9C6E1208FA}"/>
              </a:ext>
            </a:extLst>
          </p:cNvPr>
          <p:cNvSpPr>
            <a:spLocks noGrp="1" noChangeArrowheads="1"/>
          </p:cNvSpPr>
          <p:nvPr>
            <p:ph type="body" idx="1"/>
          </p:nvPr>
        </p:nvSpPr>
        <p:spPr>
          <a:xfrm>
            <a:off x="609600" y="1676400"/>
            <a:ext cx="7772400" cy="4114800"/>
          </a:xfrm>
        </p:spPr>
        <p:txBody>
          <a:bodyPr/>
          <a:lstStyle/>
          <a:p>
            <a:r>
              <a:rPr lang="en-US" altLang="en-US" b="1"/>
              <a:t>Density</a:t>
            </a:r>
            <a:r>
              <a:rPr lang="en-US" altLang="en-US"/>
              <a:t> and richness</a:t>
            </a:r>
          </a:p>
          <a:p>
            <a:r>
              <a:rPr lang="en-US" altLang="en-US"/>
              <a:t>Characters express thoughts through abundant, powerful </a:t>
            </a:r>
            <a:r>
              <a:rPr lang="en-US" altLang="en-US" b="1"/>
              <a:t>images and metaphors</a:t>
            </a:r>
            <a:endParaRPr lang="en-US" altLang="en-US"/>
          </a:p>
          <a:p>
            <a:r>
              <a:rPr lang="en-US" altLang="en-US" b="1"/>
              <a:t>Figurative language</a:t>
            </a:r>
            <a:r>
              <a:rPr lang="en-US" altLang="en-US"/>
              <a:t>: pleases the mind and senses - expresses one idea in terms of another</a:t>
            </a:r>
          </a:p>
          <a:p>
            <a:r>
              <a:rPr lang="en-US" altLang="en-US" b="1"/>
              <a:t>Connotative  imagery</a:t>
            </a:r>
            <a:r>
              <a:rPr lang="en-US" altLang="en-US"/>
              <a:t>: highly suggestive network of pictures and ideas resonating with other images, ideas, themes in play</a:t>
            </a:r>
          </a:p>
          <a:p>
            <a:endParaRPr lang="en-US" altLang="en-U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187395">
                                            <p:txEl>
                                              <p:pRg st="0" end="0"/>
                                            </p:txEl>
                                          </p:spTgt>
                                        </p:tgtEl>
                                        <p:attrNameLst>
                                          <p:attrName>style.visibility</p:attrName>
                                        </p:attrNameLst>
                                      </p:cBhvr>
                                      <p:to>
                                        <p:strVal val="visible"/>
                                      </p:to>
                                    </p:set>
                                    <p:anim calcmode="lin" valueType="num">
                                      <p:cBhvr additive="base">
                                        <p:cTn id="7" dur="500" fill="hold"/>
                                        <p:tgtEl>
                                          <p:spTgt spid="1873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87395">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187395">
                                            <p:txEl>
                                              <p:pRg st="1" end="1"/>
                                            </p:txEl>
                                          </p:spTgt>
                                        </p:tgtEl>
                                        <p:attrNameLst>
                                          <p:attrName>style.visibility</p:attrName>
                                        </p:attrNameLst>
                                      </p:cBhvr>
                                      <p:to>
                                        <p:strVal val="visible"/>
                                      </p:to>
                                    </p:set>
                                    <p:anim calcmode="lin" valueType="num">
                                      <p:cBhvr additive="base">
                                        <p:cTn id="12" dur="500" fill="hold"/>
                                        <p:tgtEl>
                                          <p:spTgt spid="187395">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87395">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0"/>
                            </p:stCondLst>
                            <p:childTnLst>
                              <p:par>
                                <p:cTn id="15" presetID="2" presetClass="entr" presetSubtype="8" fill="hold" nodeType="afterEffect">
                                  <p:stCondLst>
                                    <p:cond delay="2000"/>
                                  </p:stCondLst>
                                  <p:childTnLst>
                                    <p:set>
                                      <p:cBhvr>
                                        <p:cTn id="16" dur="1" fill="hold">
                                          <p:stCondLst>
                                            <p:cond delay="0"/>
                                          </p:stCondLst>
                                        </p:cTn>
                                        <p:tgtEl>
                                          <p:spTgt spid="187395">
                                            <p:txEl>
                                              <p:pRg st="2" end="2"/>
                                            </p:txEl>
                                          </p:spTgt>
                                        </p:tgtEl>
                                        <p:attrNameLst>
                                          <p:attrName>style.visibility</p:attrName>
                                        </p:attrNameLst>
                                      </p:cBhvr>
                                      <p:to>
                                        <p:strVal val="visible"/>
                                      </p:to>
                                    </p:set>
                                    <p:anim calcmode="lin" valueType="num">
                                      <p:cBhvr additive="base">
                                        <p:cTn id="17" dur="500" fill="hold"/>
                                        <p:tgtEl>
                                          <p:spTgt spid="187395">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87395">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7500"/>
                            </p:stCondLst>
                            <p:childTnLst>
                              <p:par>
                                <p:cTn id="20" presetID="2" presetClass="entr" presetSubtype="8" fill="hold" nodeType="afterEffect">
                                  <p:stCondLst>
                                    <p:cond delay="2000"/>
                                  </p:stCondLst>
                                  <p:childTnLst>
                                    <p:set>
                                      <p:cBhvr>
                                        <p:cTn id="21" dur="1" fill="hold">
                                          <p:stCondLst>
                                            <p:cond delay="0"/>
                                          </p:stCondLst>
                                        </p:cTn>
                                        <p:tgtEl>
                                          <p:spTgt spid="187395">
                                            <p:txEl>
                                              <p:pRg st="3" end="3"/>
                                            </p:txEl>
                                          </p:spTgt>
                                        </p:tgtEl>
                                        <p:attrNameLst>
                                          <p:attrName>style.visibility</p:attrName>
                                        </p:attrNameLst>
                                      </p:cBhvr>
                                      <p:to>
                                        <p:strVal val="visible"/>
                                      </p:to>
                                    </p:set>
                                    <p:anim calcmode="lin" valueType="num">
                                      <p:cBhvr additive="base">
                                        <p:cTn id="22" dur="500" fill="hold"/>
                                        <p:tgtEl>
                                          <p:spTgt spid="187395">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18739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build="p" autoUpdateAnimBg="0" advAuto="200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6066" name="Rectangle 2">
            <a:extLst>
              <a:ext uri="{FF2B5EF4-FFF2-40B4-BE49-F238E27FC236}">
                <a16:creationId xmlns:a16="http://schemas.microsoft.com/office/drawing/2014/main" id="{C4D6A56D-7E83-5441-CA8B-F13615F2C1AE}"/>
              </a:ext>
            </a:extLst>
          </p:cNvPr>
          <p:cNvSpPr>
            <a:spLocks noGrp="1" noChangeArrowheads="1"/>
          </p:cNvSpPr>
          <p:nvPr>
            <p:ph type="title"/>
          </p:nvPr>
        </p:nvSpPr>
        <p:spPr/>
        <p:txBody>
          <a:bodyPr/>
          <a:lstStyle/>
          <a:p>
            <a:r>
              <a:rPr lang="en-US" altLang="en-US"/>
              <a:t>Language as theme</a:t>
            </a:r>
          </a:p>
        </p:txBody>
      </p:sp>
      <p:sp>
        <p:nvSpPr>
          <p:cNvPr id="216067" name="Rectangle 3">
            <a:extLst>
              <a:ext uri="{FF2B5EF4-FFF2-40B4-BE49-F238E27FC236}">
                <a16:creationId xmlns:a16="http://schemas.microsoft.com/office/drawing/2014/main" id="{EE01195F-CA96-4D5F-D963-1DA88AA1B2D7}"/>
              </a:ext>
            </a:extLst>
          </p:cNvPr>
          <p:cNvSpPr>
            <a:spLocks noGrp="1" noChangeArrowheads="1"/>
          </p:cNvSpPr>
          <p:nvPr>
            <p:ph type="body" idx="1"/>
          </p:nvPr>
        </p:nvSpPr>
        <p:spPr/>
        <p:txBody>
          <a:bodyPr/>
          <a:lstStyle/>
          <a:p>
            <a:r>
              <a:rPr lang="en-US" altLang="en-US"/>
              <a:t>Shakespeare’s early plays - candid look at how he uses language</a:t>
            </a:r>
          </a:p>
          <a:p>
            <a:r>
              <a:rPr lang="en-US" altLang="en-US"/>
              <a:t>1592 or 1593 - he discovers the power of language - an epiphany</a:t>
            </a:r>
          </a:p>
          <a:p>
            <a:r>
              <a:rPr lang="en-US" altLang="en-US" i="1"/>
              <a:t>Love’s Labor’s Lost</a:t>
            </a:r>
            <a:r>
              <a:rPr lang="en-US" altLang="en-US"/>
              <a:t> and </a:t>
            </a:r>
            <a:r>
              <a:rPr lang="en-US" altLang="en-US" i="1"/>
              <a:t>Richard III</a:t>
            </a:r>
            <a:r>
              <a:rPr lang="en-US" altLang="en-US"/>
              <a:t> </a:t>
            </a:r>
          </a:p>
          <a:p>
            <a:pPr lvl="1"/>
            <a:r>
              <a:rPr lang="en-US" altLang="en-US"/>
              <a:t>sudden explosion of rhetorical ability</a:t>
            </a:r>
          </a:p>
          <a:p>
            <a:pPr lvl="1"/>
            <a:r>
              <a:rPr lang="en-US" altLang="en-US"/>
              <a:t>sense of exuberance</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216067">
                                            <p:txEl>
                                              <p:pRg st="0" end="0"/>
                                            </p:txEl>
                                          </p:spTgt>
                                        </p:tgtEl>
                                        <p:attrNameLst>
                                          <p:attrName>style.visibility</p:attrName>
                                        </p:attrNameLst>
                                      </p:cBhvr>
                                      <p:to>
                                        <p:strVal val="visible"/>
                                      </p:to>
                                    </p:set>
                                    <p:anim calcmode="lin" valueType="num">
                                      <p:cBhvr additive="base">
                                        <p:cTn id="7" dur="500" fill="hold"/>
                                        <p:tgtEl>
                                          <p:spTgt spid="2160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6067">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216067">
                                            <p:txEl>
                                              <p:pRg st="1" end="1"/>
                                            </p:txEl>
                                          </p:spTgt>
                                        </p:tgtEl>
                                        <p:attrNameLst>
                                          <p:attrName>style.visibility</p:attrName>
                                        </p:attrNameLst>
                                      </p:cBhvr>
                                      <p:to>
                                        <p:strVal val="visible"/>
                                      </p:to>
                                    </p:set>
                                    <p:anim calcmode="lin" valueType="num">
                                      <p:cBhvr additive="base">
                                        <p:cTn id="12" dur="500" fill="hold"/>
                                        <p:tgtEl>
                                          <p:spTgt spid="216067">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16067">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0"/>
                            </p:stCondLst>
                            <p:childTnLst>
                              <p:par>
                                <p:cTn id="15" presetID="2" presetClass="entr" presetSubtype="8" fill="hold" nodeType="afterEffect">
                                  <p:stCondLst>
                                    <p:cond delay="2000"/>
                                  </p:stCondLst>
                                  <p:childTnLst>
                                    <p:set>
                                      <p:cBhvr>
                                        <p:cTn id="16" dur="1" fill="hold">
                                          <p:stCondLst>
                                            <p:cond delay="0"/>
                                          </p:stCondLst>
                                        </p:cTn>
                                        <p:tgtEl>
                                          <p:spTgt spid="216067">
                                            <p:txEl>
                                              <p:pRg st="2" end="2"/>
                                            </p:txEl>
                                          </p:spTgt>
                                        </p:tgtEl>
                                        <p:attrNameLst>
                                          <p:attrName>style.visibility</p:attrName>
                                        </p:attrNameLst>
                                      </p:cBhvr>
                                      <p:to>
                                        <p:strVal val="visible"/>
                                      </p:to>
                                    </p:set>
                                    <p:anim calcmode="lin" valueType="num">
                                      <p:cBhvr additive="base">
                                        <p:cTn id="17" dur="500" fill="hold"/>
                                        <p:tgtEl>
                                          <p:spTgt spid="21606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16067">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2000"/>
                                  </p:stCondLst>
                                  <p:childTnLst>
                                    <p:set>
                                      <p:cBhvr>
                                        <p:cTn id="20" dur="1" fill="hold">
                                          <p:stCondLst>
                                            <p:cond delay="0"/>
                                          </p:stCondLst>
                                        </p:cTn>
                                        <p:tgtEl>
                                          <p:spTgt spid="216067">
                                            <p:txEl>
                                              <p:pRg st="3" end="3"/>
                                            </p:txEl>
                                          </p:spTgt>
                                        </p:tgtEl>
                                        <p:attrNameLst>
                                          <p:attrName>style.visibility</p:attrName>
                                        </p:attrNameLst>
                                      </p:cBhvr>
                                      <p:to>
                                        <p:strVal val="visible"/>
                                      </p:to>
                                    </p:set>
                                    <p:anim calcmode="lin" valueType="num">
                                      <p:cBhvr additive="base">
                                        <p:cTn id="21" dur="500" fill="hold"/>
                                        <p:tgtEl>
                                          <p:spTgt spid="216067">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216067">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2000"/>
                                  </p:stCondLst>
                                  <p:childTnLst>
                                    <p:set>
                                      <p:cBhvr>
                                        <p:cTn id="24" dur="1" fill="hold">
                                          <p:stCondLst>
                                            <p:cond delay="0"/>
                                          </p:stCondLst>
                                        </p:cTn>
                                        <p:tgtEl>
                                          <p:spTgt spid="216067">
                                            <p:txEl>
                                              <p:pRg st="4" end="4"/>
                                            </p:txEl>
                                          </p:spTgt>
                                        </p:tgtEl>
                                        <p:attrNameLst>
                                          <p:attrName>style.visibility</p:attrName>
                                        </p:attrNameLst>
                                      </p:cBhvr>
                                      <p:to>
                                        <p:strVal val="visible"/>
                                      </p:to>
                                    </p:set>
                                    <p:anim calcmode="lin" valueType="num">
                                      <p:cBhvr additive="base">
                                        <p:cTn id="25" dur="500" fill="hold"/>
                                        <p:tgtEl>
                                          <p:spTgt spid="216067">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1606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67" grpId="0" build="p" autoUpdateAnimBg="0" advAuto="200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7090" name="Rectangle 2">
            <a:extLst>
              <a:ext uri="{FF2B5EF4-FFF2-40B4-BE49-F238E27FC236}">
                <a16:creationId xmlns:a16="http://schemas.microsoft.com/office/drawing/2014/main" id="{2DCDEA74-3A45-A012-FCC2-7827FE02A79B}"/>
              </a:ext>
            </a:extLst>
          </p:cNvPr>
          <p:cNvSpPr>
            <a:spLocks noGrp="1" noChangeArrowheads="1"/>
          </p:cNvSpPr>
          <p:nvPr>
            <p:ph type="title"/>
          </p:nvPr>
        </p:nvSpPr>
        <p:spPr/>
        <p:txBody>
          <a:bodyPr/>
          <a:lstStyle/>
          <a:p>
            <a:r>
              <a:rPr lang="en-US" altLang="en-US"/>
              <a:t>Richard III - master of language</a:t>
            </a:r>
          </a:p>
        </p:txBody>
      </p:sp>
      <p:sp>
        <p:nvSpPr>
          <p:cNvPr id="217091" name="Rectangle 3">
            <a:extLst>
              <a:ext uri="{FF2B5EF4-FFF2-40B4-BE49-F238E27FC236}">
                <a16:creationId xmlns:a16="http://schemas.microsoft.com/office/drawing/2014/main" id="{BCA04F81-594C-9951-6F77-EECBD6C11F98}"/>
              </a:ext>
            </a:extLst>
          </p:cNvPr>
          <p:cNvSpPr>
            <a:spLocks noGrp="1" noChangeArrowheads="1"/>
          </p:cNvSpPr>
          <p:nvPr>
            <p:ph type="body" idx="1"/>
          </p:nvPr>
        </p:nvSpPr>
        <p:spPr>
          <a:xfrm>
            <a:off x="685800" y="1676400"/>
            <a:ext cx="8077200" cy="4114800"/>
          </a:xfrm>
        </p:spPr>
        <p:txBody>
          <a:bodyPr/>
          <a:lstStyle/>
          <a:p>
            <a:r>
              <a:rPr lang="en-US" altLang="en-US"/>
              <a:t>Usurper, hunchback, infanticidal psychopath</a:t>
            </a:r>
          </a:p>
          <a:p>
            <a:r>
              <a:rPr lang="en-US" altLang="en-US"/>
              <a:t>He both attracts and repels us</a:t>
            </a:r>
          </a:p>
          <a:p>
            <a:r>
              <a:rPr lang="en-US" altLang="en-US"/>
              <a:t>Words speak louder than his actions</a:t>
            </a:r>
          </a:p>
          <a:p>
            <a:r>
              <a:rPr lang="en-US" altLang="en-US"/>
              <a:t>Richard gets what he wants with words</a:t>
            </a:r>
          </a:p>
          <a:p>
            <a:pPr lvl="1"/>
            <a:r>
              <a:rPr lang="en-US" altLang="en-US"/>
              <a:t>gets others to do his killing for him</a:t>
            </a:r>
          </a:p>
          <a:p>
            <a:pPr lvl="1"/>
            <a:r>
              <a:rPr lang="en-US" altLang="en-US"/>
              <a:t>heroic villain with an unparalleled gift for language</a:t>
            </a:r>
          </a:p>
          <a:p>
            <a:r>
              <a:rPr lang="en-US" altLang="en-US"/>
              <a:t>Richard is unforgettable because his words are unforgettable</a:t>
            </a:r>
          </a:p>
          <a:p>
            <a:endParaRPr lang="en-US" altLang="en-U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217091">
                                            <p:txEl>
                                              <p:pRg st="0" end="0"/>
                                            </p:txEl>
                                          </p:spTgt>
                                        </p:tgtEl>
                                        <p:attrNameLst>
                                          <p:attrName>style.visibility</p:attrName>
                                        </p:attrNameLst>
                                      </p:cBhvr>
                                      <p:to>
                                        <p:strVal val="visible"/>
                                      </p:to>
                                    </p:set>
                                    <p:anim calcmode="lin" valueType="num">
                                      <p:cBhvr additive="base">
                                        <p:cTn id="7" dur="500" fill="hold"/>
                                        <p:tgtEl>
                                          <p:spTgt spid="2170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7091">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217091">
                                            <p:txEl>
                                              <p:pRg st="1" end="1"/>
                                            </p:txEl>
                                          </p:spTgt>
                                        </p:tgtEl>
                                        <p:attrNameLst>
                                          <p:attrName>style.visibility</p:attrName>
                                        </p:attrNameLst>
                                      </p:cBhvr>
                                      <p:to>
                                        <p:strVal val="visible"/>
                                      </p:to>
                                    </p:set>
                                    <p:anim calcmode="lin" valueType="num">
                                      <p:cBhvr additive="base">
                                        <p:cTn id="12" dur="500" fill="hold"/>
                                        <p:tgtEl>
                                          <p:spTgt spid="217091">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17091">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0"/>
                            </p:stCondLst>
                            <p:childTnLst>
                              <p:par>
                                <p:cTn id="15" presetID="2" presetClass="entr" presetSubtype="8" fill="hold" nodeType="afterEffect">
                                  <p:stCondLst>
                                    <p:cond delay="2000"/>
                                  </p:stCondLst>
                                  <p:childTnLst>
                                    <p:set>
                                      <p:cBhvr>
                                        <p:cTn id="16" dur="1" fill="hold">
                                          <p:stCondLst>
                                            <p:cond delay="0"/>
                                          </p:stCondLst>
                                        </p:cTn>
                                        <p:tgtEl>
                                          <p:spTgt spid="217091">
                                            <p:txEl>
                                              <p:pRg st="2" end="2"/>
                                            </p:txEl>
                                          </p:spTgt>
                                        </p:tgtEl>
                                        <p:attrNameLst>
                                          <p:attrName>style.visibility</p:attrName>
                                        </p:attrNameLst>
                                      </p:cBhvr>
                                      <p:to>
                                        <p:strVal val="visible"/>
                                      </p:to>
                                    </p:set>
                                    <p:anim calcmode="lin" valueType="num">
                                      <p:cBhvr additive="base">
                                        <p:cTn id="17" dur="500" fill="hold"/>
                                        <p:tgtEl>
                                          <p:spTgt spid="217091">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17091">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7500"/>
                            </p:stCondLst>
                            <p:childTnLst>
                              <p:par>
                                <p:cTn id="20" presetID="2" presetClass="entr" presetSubtype="8" fill="hold" nodeType="afterEffect">
                                  <p:stCondLst>
                                    <p:cond delay="2000"/>
                                  </p:stCondLst>
                                  <p:childTnLst>
                                    <p:set>
                                      <p:cBhvr>
                                        <p:cTn id="21" dur="1" fill="hold">
                                          <p:stCondLst>
                                            <p:cond delay="0"/>
                                          </p:stCondLst>
                                        </p:cTn>
                                        <p:tgtEl>
                                          <p:spTgt spid="217091">
                                            <p:txEl>
                                              <p:pRg st="3" end="3"/>
                                            </p:txEl>
                                          </p:spTgt>
                                        </p:tgtEl>
                                        <p:attrNameLst>
                                          <p:attrName>style.visibility</p:attrName>
                                        </p:attrNameLst>
                                      </p:cBhvr>
                                      <p:to>
                                        <p:strVal val="visible"/>
                                      </p:to>
                                    </p:set>
                                    <p:anim calcmode="lin" valueType="num">
                                      <p:cBhvr additive="base">
                                        <p:cTn id="22" dur="500" fill="hold"/>
                                        <p:tgtEl>
                                          <p:spTgt spid="217091">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217091">
                                            <p:txEl>
                                              <p:pRg st="3" end="3"/>
                                            </p:txEl>
                                          </p:spTgt>
                                        </p:tgtEl>
                                        <p:attrNameLst>
                                          <p:attrName>ppt_y</p:attrName>
                                        </p:attrNameLst>
                                      </p:cBhvr>
                                      <p:tavLst>
                                        <p:tav tm="0">
                                          <p:val>
                                            <p:strVal val="#ppt_y"/>
                                          </p:val>
                                        </p:tav>
                                        <p:tav tm="100000">
                                          <p:val>
                                            <p:strVal val="#ppt_y"/>
                                          </p:val>
                                        </p:tav>
                                      </p:tavLst>
                                    </p:anim>
                                  </p:childTnLst>
                                </p:cTn>
                              </p:par>
                              <p:par>
                                <p:cTn id="24" presetID="2" presetClass="entr" presetSubtype="8" fill="hold" nodeType="withEffect">
                                  <p:stCondLst>
                                    <p:cond delay="2000"/>
                                  </p:stCondLst>
                                  <p:childTnLst>
                                    <p:set>
                                      <p:cBhvr>
                                        <p:cTn id="25" dur="1" fill="hold">
                                          <p:stCondLst>
                                            <p:cond delay="0"/>
                                          </p:stCondLst>
                                        </p:cTn>
                                        <p:tgtEl>
                                          <p:spTgt spid="217091">
                                            <p:txEl>
                                              <p:pRg st="4" end="4"/>
                                            </p:txEl>
                                          </p:spTgt>
                                        </p:tgtEl>
                                        <p:attrNameLst>
                                          <p:attrName>style.visibility</p:attrName>
                                        </p:attrNameLst>
                                      </p:cBhvr>
                                      <p:to>
                                        <p:strVal val="visible"/>
                                      </p:to>
                                    </p:set>
                                    <p:anim calcmode="lin" valueType="num">
                                      <p:cBhvr additive="base">
                                        <p:cTn id="26" dur="500" fill="hold"/>
                                        <p:tgtEl>
                                          <p:spTgt spid="217091">
                                            <p:txEl>
                                              <p:pRg st="4" end="4"/>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217091">
                                            <p:txEl>
                                              <p:pRg st="4" end="4"/>
                                            </p:txEl>
                                          </p:spTgt>
                                        </p:tgtEl>
                                        <p:attrNameLst>
                                          <p:attrName>ppt_y</p:attrName>
                                        </p:attrNameLst>
                                      </p:cBhvr>
                                      <p:tavLst>
                                        <p:tav tm="0">
                                          <p:val>
                                            <p:strVal val="#ppt_y"/>
                                          </p:val>
                                        </p:tav>
                                        <p:tav tm="100000">
                                          <p:val>
                                            <p:strVal val="#ppt_y"/>
                                          </p:val>
                                        </p:tav>
                                      </p:tavLst>
                                    </p:anim>
                                  </p:childTnLst>
                                </p:cTn>
                              </p:par>
                              <p:par>
                                <p:cTn id="28" presetID="2" presetClass="entr" presetSubtype="8" fill="hold" nodeType="withEffect">
                                  <p:stCondLst>
                                    <p:cond delay="2000"/>
                                  </p:stCondLst>
                                  <p:childTnLst>
                                    <p:set>
                                      <p:cBhvr>
                                        <p:cTn id="29" dur="1" fill="hold">
                                          <p:stCondLst>
                                            <p:cond delay="0"/>
                                          </p:stCondLst>
                                        </p:cTn>
                                        <p:tgtEl>
                                          <p:spTgt spid="217091">
                                            <p:txEl>
                                              <p:pRg st="5" end="5"/>
                                            </p:txEl>
                                          </p:spTgt>
                                        </p:tgtEl>
                                        <p:attrNameLst>
                                          <p:attrName>style.visibility</p:attrName>
                                        </p:attrNameLst>
                                      </p:cBhvr>
                                      <p:to>
                                        <p:strVal val="visible"/>
                                      </p:to>
                                    </p:set>
                                    <p:anim calcmode="lin" valueType="num">
                                      <p:cBhvr additive="base">
                                        <p:cTn id="30" dur="500" fill="hold"/>
                                        <p:tgtEl>
                                          <p:spTgt spid="217091">
                                            <p:txEl>
                                              <p:pRg st="5" end="5"/>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217091">
                                            <p:txEl>
                                              <p:pRg st="5" end="5"/>
                                            </p:txEl>
                                          </p:spTgt>
                                        </p:tgtEl>
                                        <p:attrNameLst>
                                          <p:attrName>ppt_y</p:attrName>
                                        </p:attrNameLst>
                                      </p:cBhvr>
                                      <p:tavLst>
                                        <p:tav tm="0">
                                          <p:val>
                                            <p:strVal val="#ppt_y"/>
                                          </p:val>
                                        </p:tav>
                                        <p:tav tm="100000">
                                          <p:val>
                                            <p:strVal val="#ppt_y"/>
                                          </p:val>
                                        </p:tav>
                                      </p:tavLst>
                                    </p:anim>
                                  </p:childTnLst>
                                </p:cTn>
                              </p:par>
                            </p:childTnLst>
                          </p:cTn>
                        </p:par>
                        <p:par>
                          <p:cTn id="32" fill="hold" nodeType="afterGroup">
                            <p:stCondLst>
                              <p:cond delay="10000"/>
                            </p:stCondLst>
                            <p:childTnLst>
                              <p:par>
                                <p:cTn id="33" presetID="2" presetClass="entr" presetSubtype="8" fill="hold" nodeType="afterEffect">
                                  <p:stCondLst>
                                    <p:cond delay="2000"/>
                                  </p:stCondLst>
                                  <p:childTnLst>
                                    <p:set>
                                      <p:cBhvr>
                                        <p:cTn id="34" dur="1" fill="hold">
                                          <p:stCondLst>
                                            <p:cond delay="0"/>
                                          </p:stCondLst>
                                        </p:cTn>
                                        <p:tgtEl>
                                          <p:spTgt spid="217091">
                                            <p:txEl>
                                              <p:pRg st="6" end="6"/>
                                            </p:txEl>
                                          </p:spTgt>
                                        </p:tgtEl>
                                        <p:attrNameLst>
                                          <p:attrName>style.visibility</p:attrName>
                                        </p:attrNameLst>
                                      </p:cBhvr>
                                      <p:to>
                                        <p:strVal val="visible"/>
                                      </p:to>
                                    </p:set>
                                    <p:anim calcmode="lin" valueType="num">
                                      <p:cBhvr additive="base">
                                        <p:cTn id="35" dur="500" fill="hold"/>
                                        <p:tgtEl>
                                          <p:spTgt spid="217091">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21709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091" grpId="0" build="p" autoUpdateAnimBg="0" advAuto="200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a:extLst>
              <a:ext uri="{FF2B5EF4-FFF2-40B4-BE49-F238E27FC236}">
                <a16:creationId xmlns:a16="http://schemas.microsoft.com/office/drawing/2014/main" id="{02CDB1FA-362A-D9E3-0F4A-46156EA7E05D}"/>
              </a:ext>
            </a:extLst>
          </p:cNvPr>
          <p:cNvSpPr>
            <a:spLocks noGrp="1" noChangeArrowheads="1"/>
          </p:cNvSpPr>
          <p:nvPr>
            <p:ph type="title"/>
          </p:nvPr>
        </p:nvSpPr>
        <p:spPr/>
        <p:txBody>
          <a:bodyPr/>
          <a:lstStyle/>
          <a:p>
            <a:r>
              <a:rPr lang="en-US" altLang="en-US"/>
              <a:t>Richard’s opening soliloquy</a:t>
            </a:r>
          </a:p>
        </p:txBody>
      </p:sp>
      <p:sp>
        <p:nvSpPr>
          <p:cNvPr id="218115" name="Rectangle 3">
            <a:extLst>
              <a:ext uri="{FF2B5EF4-FFF2-40B4-BE49-F238E27FC236}">
                <a16:creationId xmlns:a16="http://schemas.microsoft.com/office/drawing/2014/main" id="{58247A3A-5318-390D-C04D-5E85307188D9}"/>
              </a:ext>
            </a:extLst>
          </p:cNvPr>
          <p:cNvSpPr>
            <a:spLocks noGrp="1" noChangeArrowheads="1"/>
          </p:cNvSpPr>
          <p:nvPr>
            <p:ph type="body" idx="1"/>
          </p:nvPr>
        </p:nvSpPr>
        <p:spPr>
          <a:xfrm>
            <a:off x="685800" y="1981200"/>
            <a:ext cx="8458200" cy="4114800"/>
          </a:xfrm>
        </p:spPr>
        <p:txBody>
          <a:bodyPr/>
          <a:lstStyle/>
          <a:p>
            <a:pPr>
              <a:buFont typeface="Monotype Sorts" pitchFamily="2" charset="2"/>
              <a:buNone/>
            </a:pPr>
            <a:r>
              <a:rPr lang="en-US" altLang="en-US"/>
              <a:t>Now is the winter of our discontent</a:t>
            </a:r>
          </a:p>
          <a:p>
            <a:pPr>
              <a:buFont typeface="Monotype Sorts" pitchFamily="2" charset="2"/>
              <a:buNone/>
            </a:pPr>
            <a:r>
              <a:rPr lang="en-US" altLang="en-US"/>
              <a:t>Made glorious summer by this son of York;</a:t>
            </a:r>
          </a:p>
          <a:p>
            <a:pPr>
              <a:buFont typeface="Monotype Sorts" pitchFamily="2" charset="2"/>
              <a:buNone/>
            </a:pPr>
            <a:r>
              <a:rPr lang="en-US" altLang="en-US"/>
              <a:t>And all the clouds that low’r’d upon our house</a:t>
            </a:r>
          </a:p>
          <a:p>
            <a:pPr>
              <a:buFont typeface="Monotype Sorts" pitchFamily="2" charset="2"/>
              <a:buNone/>
            </a:pPr>
            <a:r>
              <a:rPr lang="en-US" altLang="en-US"/>
              <a:t>In the deep bosom of the ocean buried.</a:t>
            </a:r>
          </a:p>
          <a:p>
            <a:pPr>
              <a:buFont typeface="Monotype Sorts" pitchFamily="2" charset="2"/>
              <a:buNone/>
            </a:pPr>
            <a:r>
              <a:rPr lang="en-US" altLang="en-US"/>
              <a:t>Now are our brows bound with victorious wreaths,</a:t>
            </a:r>
          </a:p>
          <a:p>
            <a:pPr>
              <a:buFont typeface="Monotype Sorts" pitchFamily="2" charset="2"/>
              <a:buNone/>
            </a:pPr>
            <a:r>
              <a:rPr lang="en-US" altLang="en-US"/>
              <a:t>Our bruised arms hung up for monuments,</a:t>
            </a:r>
          </a:p>
          <a:p>
            <a:pPr>
              <a:buFont typeface="Monotype Sorts" pitchFamily="2" charset="2"/>
              <a:buNone/>
            </a:pPr>
            <a:r>
              <a:rPr lang="en-US" altLang="en-US"/>
              <a:t>Our stern alarums chang’d to merry meetings,</a:t>
            </a: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a:extLst>
              <a:ext uri="{FF2B5EF4-FFF2-40B4-BE49-F238E27FC236}">
                <a16:creationId xmlns:a16="http://schemas.microsoft.com/office/drawing/2014/main" id="{69761390-443B-2384-79B7-82330AF954A9}"/>
              </a:ext>
            </a:extLst>
          </p:cNvPr>
          <p:cNvSpPr>
            <a:spLocks noGrp="1" noChangeArrowheads="1"/>
          </p:cNvSpPr>
          <p:nvPr>
            <p:ph type="title"/>
          </p:nvPr>
        </p:nvSpPr>
        <p:spPr/>
        <p:txBody>
          <a:bodyPr/>
          <a:lstStyle/>
          <a:p>
            <a:r>
              <a:rPr lang="en-US" altLang="en-US"/>
              <a:t>Richard’s opening soliloquy</a:t>
            </a:r>
          </a:p>
        </p:txBody>
      </p:sp>
      <p:sp>
        <p:nvSpPr>
          <p:cNvPr id="219139" name="Rectangle 3">
            <a:extLst>
              <a:ext uri="{FF2B5EF4-FFF2-40B4-BE49-F238E27FC236}">
                <a16:creationId xmlns:a16="http://schemas.microsoft.com/office/drawing/2014/main" id="{9DCD24EA-6F14-A036-D789-52C4DAEA9257}"/>
              </a:ext>
            </a:extLst>
          </p:cNvPr>
          <p:cNvSpPr>
            <a:spLocks noGrp="1" noChangeArrowheads="1"/>
          </p:cNvSpPr>
          <p:nvPr>
            <p:ph type="body" idx="1"/>
          </p:nvPr>
        </p:nvSpPr>
        <p:spPr>
          <a:xfrm>
            <a:off x="685800" y="1981200"/>
            <a:ext cx="8458200" cy="4114800"/>
          </a:xfrm>
        </p:spPr>
        <p:txBody>
          <a:bodyPr/>
          <a:lstStyle/>
          <a:p>
            <a:pPr>
              <a:buFont typeface="Monotype Sorts" pitchFamily="2" charset="2"/>
              <a:buNone/>
            </a:pPr>
            <a:r>
              <a:rPr lang="en-US" altLang="en-US"/>
              <a:t>Our dreadful marches to delightful measures.</a:t>
            </a:r>
          </a:p>
          <a:p>
            <a:pPr>
              <a:buFont typeface="Monotype Sorts" pitchFamily="2" charset="2"/>
              <a:buNone/>
            </a:pPr>
            <a:r>
              <a:rPr lang="en-US" altLang="en-US"/>
              <a:t>Grim-visag’d War hath smooth’d his wrinkled front,</a:t>
            </a:r>
          </a:p>
          <a:p>
            <a:pPr>
              <a:buFont typeface="Monotype Sorts" pitchFamily="2" charset="2"/>
              <a:buNone/>
            </a:pPr>
            <a:r>
              <a:rPr lang="en-US" altLang="en-US"/>
              <a:t>And now, in stead of mounting barbed steeds</a:t>
            </a:r>
          </a:p>
          <a:p>
            <a:pPr>
              <a:buFont typeface="Monotype Sorts" pitchFamily="2" charset="2"/>
              <a:buNone/>
            </a:pPr>
            <a:r>
              <a:rPr lang="en-US" altLang="en-US"/>
              <a:t>To fright the souls of fearful adversaries,</a:t>
            </a:r>
          </a:p>
          <a:p>
            <a:pPr>
              <a:buFont typeface="Monotype Sorts" pitchFamily="2" charset="2"/>
              <a:buNone/>
            </a:pPr>
            <a:r>
              <a:rPr lang="en-US" altLang="en-US"/>
              <a:t>He capers nimbly in a lady’s chamber</a:t>
            </a:r>
          </a:p>
          <a:p>
            <a:pPr>
              <a:buFont typeface="Monotype Sorts" pitchFamily="2" charset="2"/>
              <a:buNone/>
            </a:pPr>
            <a:r>
              <a:rPr lang="en-US" altLang="en-US"/>
              <a:t>To the lascivious pleasing of a lute.</a:t>
            </a: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a:extLst>
              <a:ext uri="{FF2B5EF4-FFF2-40B4-BE49-F238E27FC236}">
                <a16:creationId xmlns:a16="http://schemas.microsoft.com/office/drawing/2014/main" id="{B08E7D81-57BD-056C-025D-249BFDE90BD2}"/>
              </a:ext>
            </a:extLst>
          </p:cNvPr>
          <p:cNvSpPr>
            <a:spLocks noGrp="1" noChangeArrowheads="1"/>
          </p:cNvSpPr>
          <p:nvPr>
            <p:ph type="title"/>
          </p:nvPr>
        </p:nvSpPr>
        <p:spPr/>
        <p:txBody>
          <a:bodyPr/>
          <a:lstStyle/>
          <a:p>
            <a:r>
              <a:rPr lang="en-US" altLang="en-US"/>
              <a:t>Richard’s opening soliloquy</a:t>
            </a:r>
          </a:p>
        </p:txBody>
      </p:sp>
      <p:sp>
        <p:nvSpPr>
          <p:cNvPr id="220163" name="Rectangle 3">
            <a:extLst>
              <a:ext uri="{FF2B5EF4-FFF2-40B4-BE49-F238E27FC236}">
                <a16:creationId xmlns:a16="http://schemas.microsoft.com/office/drawing/2014/main" id="{2B448D87-63AA-D904-E8FE-6FA465B98A49}"/>
              </a:ext>
            </a:extLst>
          </p:cNvPr>
          <p:cNvSpPr>
            <a:spLocks noGrp="1" noChangeArrowheads="1"/>
          </p:cNvSpPr>
          <p:nvPr>
            <p:ph type="body" idx="1"/>
          </p:nvPr>
        </p:nvSpPr>
        <p:spPr>
          <a:xfrm>
            <a:off x="685800" y="1981200"/>
            <a:ext cx="8458200" cy="4114800"/>
          </a:xfrm>
        </p:spPr>
        <p:txBody>
          <a:bodyPr/>
          <a:lstStyle/>
          <a:p>
            <a:pPr>
              <a:buFont typeface="Monotype Sorts" pitchFamily="2" charset="2"/>
              <a:buNone/>
            </a:pPr>
            <a:r>
              <a:rPr lang="en-US" altLang="en-US"/>
              <a:t>But I, that am not shap’d for sportive tricks,</a:t>
            </a:r>
          </a:p>
          <a:p>
            <a:pPr>
              <a:buFont typeface="Monotype Sorts" pitchFamily="2" charset="2"/>
              <a:buNone/>
            </a:pPr>
            <a:r>
              <a:rPr lang="en-US" altLang="en-US"/>
              <a:t>Nor made to court an amorous looking-glass;</a:t>
            </a:r>
          </a:p>
          <a:p>
            <a:pPr>
              <a:buFont typeface="Monotype Sorts" pitchFamily="2" charset="2"/>
              <a:buNone/>
            </a:pPr>
            <a:r>
              <a:rPr lang="en-US" altLang="en-US"/>
              <a:t>I, that am rudely stamp’d, and want love’s majesty</a:t>
            </a:r>
          </a:p>
          <a:p>
            <a:pPr>
              <a:buFont typeface="Monotype Sorts" pitchFamily="2" charset="2"/>
              <a:buNone/>
            </a:pPr>
            <a:r>
              <a:rPr lang="en-US" altLang="en-US"/>
              <a:t>To strut before a woman ambling nymph;</a:t>
            </a:r>
          </a:p>
          <a:p>
            <a:pPr>
              <a:buFont typeface="Monotype Sorts" pitchFamily="2" charset="2"/>
              <a:buNone/>
            </a:pPr>
            <a:r>
              <a:rPr lang="en-US" altLang="en-US"/>
              <a:t>I, that am curtail’d of this fair proportion,</a:t>
            </a:r>
          </a:p>
          <a:p>
            <a:pPr>
              <a:buFont typeface="Monotype Sorts" pitchFamily="2" charset="2"/>
              <a:buNone/>
            </a:pPr>
            <a:r>
              <a:rPr lang="en-US" altLang="en-US"/>
              <a:t>Cheated of feature by dissembling nature,</a:t>
            </a:r>
          </a:p>
          <a:p>
            <a:pPr>
              <a:buFont typeface="Monotype Sorts" pitchFamily="2" charset="2"/>
              <a:buNone/>
            </a:pPr>
            <a:r>
              <a:rPr lang="en-US" altLang="en-US"/>
              <a:t>Deform’d, unfinish’d, sent before my time</a:t>
            </a: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a:extLst>
              <a:ext uri="{FF2B5EF4-FFF2-40B4-BE49-F238E27FC236}">
                <a16:creationId xmlns:a16="http://schemas.microsoft.com/office/drawing/2014/main" id="{F656BDE4-4807-A1F5-798B-2AA0A55A2442}"/>
              </a:ext>
            </a:extLst>
          </p:cNvPr>
          <p:cNvSpPr>
            <a:spLocks noGrp="1" noChangeArrowheads="1"/>
          </p:cNvSpPr>
          <p:nvPr>
            <p:ph type="title"/>
          </p:nvPr>
        </p:nvSpPr>
        <p:spPr/>
        <p:txBody>
          <a:bodyPr/>
          <a:lstStyle/>
          <a:p>
            <a:r>
              <a:rPr lang="en-US" altLang="en-US"/>
              <a:t>Richard’s opening soliloquy</a:t>
            </a:r>
          </a:p>
        </p:txBody>
      </p:sp>
      <p:sp>
        <p:nvSpPr>
          <p:cNvPr id="221187" name="Rectangle 3">
            <a:extLst>
              <a:ext uri="{FF2B5EF4-FFF2-40B4-BE49-F238E27FC236}">
                <a16:creationId xmlns:a16="http://schemas.microsoft.com/office/drawing/2014/main" id="{8534C788-5856-E1B7-EBC1-FB532E65A125}"/>
              </a:ext>
            </a:extLst>
          </p:cNvPr>
          <p:cNvSpPr>
            <a:spLocks noGrp="1" noChangeArrowheads="1"/>
          </p:cNvSpPr>
          <p:nvPr>
            <p:ph type="body" idx="1"/>
          </p:nvPr>
        </p:nvSpPr>
        <p:spPr>
          <a:xfrm>
            <a:off x="685800" y="1981200"/>
            <a:ext cx="8458200" cy="4114800"/>
          </a:xfrm>
        </p:spPr>
        <p:txBody>
          <a:bodyPr/>
          <a:lstStyle/>
          <a:p>
            <a:pPr>
              <a:buFont typeface="Monotype Sorts" pitchFamily="2" charset="2"/>
              <a:buNone/>
            </a:pPr>
            <a:r>
              <a:rPr lang="en-US" altLang="en-US"/>
              <a:t>Into this breathing world, scarce half made up,</a:t>
            </a:r>
          </a:p>
          <a:p>
            <a:pPr>
              <a:buFont typeface="Monotype Sorts" pitchFamily="2" charset="2"/>
              <a:buNone/>
            </a:pPr>
            <a:r>
              <a:rPr lang="en-US" altLang="en-US"/>
              <a:t>And that so lamely and unfashionable</a:t>
            </a:r>
          </a:p>
          <a:p>
            <a:pPr>
              <a:buFont typeface="Monotype Sorts" pitchFamily="2" charset="2"/>
              <a:buNone/>
            </a:pPr>
            <a:r>
              <a:rPr lang="en-US" altLang="en-US"/>
              <a:t>That dogs bark at me as I halt be them--</a:t>
            </a:r>
          </a:p>
          <a:p>
            <a:pPr>
              <a:buFont typeface="Monotype Sorts" pitchFamily="2" charset="2"/>
              <a:buNone/>
            </a:pPr>
            <a:r>
              <a:rPr lang="en-US" altLang="en-US"/>
              <a:t>Why, I, in this weak piping time of peace,</a:t>
            </a:r>
          </a:p>
          <a:p>
            <a:pPr>
              <a:buFont typeface="Monotype Sorts" pitchFamily="2" charset="2"/>
              <a:buNone/>
            </a:pPr>
            <a:r>
              <a:rPr lang="en-US" altLang="en-US"/>
              <a:t>Have no delight to pass away the time,</a:t>
            </a:r>
          </a:p>
          <a:p>
            <a:pPr>
              <a:buFont typeface="Monotype Sorts" pitchFamily="2" charset="2"/>
              <a:buNone/>
            </a:pPr>
            <a:r>
              <a:rPr lang="en-US" altLang="en-US"/>
              <a:t>Unless to see my shadow in the sun</a:t>
            </a:r>
          </a:p>
          <a:p>
            <a:pPr>
              <a:buFont typeface="Monotype Sorts" pitchFamily="2" charset="2"/>
              <a:buNone/>
            </a:pPr>
            <a:r>
              <a:rPr lang="en-US" altLang="en-US"/>
              <a:t>And descant on my own deformity.</a:t>
            </a:r>
          </a:p>
          <a:p>
            <a:pPr>
              <a:buFont typeface="Monotype Sorts" pitchFamily="2" charset="2"/>
              <a:buNone/>
            </a:pPr>
            <a:endParaRPr lang="en-US" altLang="en-US"/>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a:extLst>
              <a:ext uri="{FF2B5EF4-FFF2-40B4-BE49-F238E27FC236}">
                <a16:creationId xmlns:a16="http://schemas.microsoft.com/office/drawing/2014/main" id="{6850AE63-873C-EDA2-E897-16DB46C7A86D}"/>
              </a:ext>
            </a:extLst>
          </p:cNvPr>
          <p:cNvSpPr>
            <a:spLocks noGrp="1" noChangeArrowheads="1"/>
          </p:cNvSpPr>
          <p:nvPr>
            <p:ph type="title"/>
          </p:nvPr>
        </p:nvSpPr>
        <p:spPr/>
        <p:txBody>
          <a:bodyPr/>
          <a:lstStyle/>
          <a:p>
            <a:r>
              <a:rPr lang="en-US" altLang="en-US"/>
              <a:t>Richard’s opening soliloquy</a:t>
            </a:r>
          </a:p>
        </p:txBody>
      </p:sp>
      <p:sp>
        <p:nvSpPr>
          <p:cNvPr id="222211" name="Rectangle 3">
            <a:extLst>
              <a:ext uri="{FF2B5EF4-FFF2-40B4-BE49-F238E27FC236}">
                <a16:creationId xmlns:a16="http://schemas.microsoft.com/office/drawing/2014/main" id="{0CC007A5-5B42-1B8F-3B6F-342E218E74A3}"/>
              </a:ext>
            </a:extLst>
          </p:cNvPr>
          <p:cNvSpPr>
            <a:spLocks noGrp="1" noChangeArrowheads="1"/>
          </p:cNvSpPr>
          <p:nvPr>
            <p:ph type="body" idx="1"/>
          </p:nvPr>
        </p:nvSpPr>
        <p:spPr>
          <a:xfrm>
            <a:off x="685800" y="1981200"/>
            <a:ext cx="8458200" cy="4114800"/>
          </a:xfrm>
        </p:spPr>
        <p:txBody>
          <a:bodyPr/>
          <a:lstStyle/>
          <a:p>
            <a:pPr>
              <a:buFont typeface="Monotype Sorts" pitchFamily="2" charset="2"/>
              <a:buNone/>
            </a:pPr>
            <a:r>
              <a:rPr lang="en-US" altLang="en-US"/>
              <a:t>And therefore, since I cannot prove a lover</a:t>
            </a:r>
          </a:p>
          <a:p>
            <a:pPr>
              <a:buFont typeface="Monotype Sorts" pitchFamily="2" charset="2"/>
              <a:buNone/>
            </a:pPr>
            <a:r>
              <a:rPr lang="en-US" altLang="en-US"/>
              <a:t>To entertain these fair well-spoken days,</a:t>
            </a:r>
          </a:p>
          <a:p>
            <a:pPr>
              <a:buFont typeface="Monotype Sorts" pitchFamily="2" charset="2"/>
              <a:buNone/>
            </a:pPr>
            <a:r>
              <a:rPr lang="en-US" altLang="en-US"/>
              <a:t>I am determined to prove a villain</a:t>
            </a:r>
          </a:p>
          <a:p>
            <a:pPr>
              <a:buFont typeface="Monotype Sorts" pitchFamily="2" charset="2"/>
              <a:buNone/>
            </a:pPr>
            <a:r>
              <a:rPr lang="en-US" altLang="en-US"/>
              <a:t>And hate the idle pleasures of these days.</a:t>
            </a:r>
          </a:p>
          <a:p>
            <a:pPr>
              <a:buFont typeface="Monotype Sorts" pitchFamily="2" charset="2"/>
              <a:buNone/>
            </a:pPr>
            <a:r>
              <a:rPr lang="en-US" altLang="en-US"/>
              <a:t>				(1.1.1-31)</a:t>
            </a:r>
          </a:p>
          <a:p>
            <a:pPr>
              <a:buFont typeface="Monotype Sorts" pitchFamily="2" charset="2"/>
              <a:buNone/>
            </a:pPr>
            <a:endParaRPr lang="en-US" altLang="en-US"/>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3234" name="Rectangle 2">
            <a:extLst>
              <a:ext uri="{FF2B5EF4-FFF2-40B4-BE49-F238E27FC236}">
                <a16:creationId xmlns:a16="http://schemas.microsoft.com/office/drawing/2014/main" id="{0F72FAB3-5B6D-30D8-74C3-9C73379473AE}"/>
              </a:ext>
            </a:extLst>
          </p:cNvPr>
          <p:cNvSpPr>
            <a:spLocks noGrp="1" noChangeArrowheads="1"/>
          </p:cNvSpPr>
          <p:nvPr>
            <p:ph type="title"/>
          </p:nvPr>
        </p:nvSpPr>
        <p:spPr/>
        <p:txBody>
          <a:bodyPr/>
          <a:lstStyle/>
          <a:p>
            <a:r>
              <a:rPr lang="en-US" altLang="en-US"/>
              <a:t>Richard’s opening soliloquy</a:t>
            </a:r>
          </a:p>
        </p:txBody>
      </p:sp>
      <p:sp>
        <p:nvSpPr>
          <p:cNvPr id="223235" name="Rectangle 3">
            <a:extLst>
              <a:ext uri="{FF2B5EF4-FFF2-40B4-BE49-F238E27FC236}">
                <a16:creationId xmlns:a16="http://schemas.microsoft.com/office/drawing/2014/main" id="{029F637D-3CF7-E557-5972-8D6B32C295D9}"/>
              </a:ext>
            </a:extLst>
          </p:cNvPr>
          <p:cNvSpPr>
            <a:spLocks noGrp="1" noChangeArrowheads="1"/>
          </p:cNvSpPr>
          <p:nvPr>
            <p:ph type="body" idx="1"/>
          </p:nvPr>
        </p:nvSpPr>
        <p:spPr>
          <a:xfrm>
            <a:off x="685800" y="1752600"/>
            <a:ext cx="8458200" cy="4114800"/>
          </a:xfrm>
        </p:spPr>
        <p:txBody>
          <a:bodyPr/>
          <a:lstStyle/>
          <a:p>
            <a:r>
              <a:rPr lang="en-US" altLang="en-US"/>
              <a:t>Rhetorical fireworks  - show Richard’s</a:t>
            </a:r>
          </a:p>
          <a:p>
            <a:pPr lvl="1"/>
            <a:r>
              <a:rPr lang="en-US" altLang="en-US"/>
              <a:t>self-conscious wit</a:t>
            </a:r>
          </a:p>
          <a:p>
            <a:pPr lvl="1"/>
            <a:r>
              <a:rPr lang="en-US" altLang="en-US"/>
              <a:t>Pleasure in patterns</a:t>
            </a:r>
          </a:p>
          <a:p>
            <a:pPr lvl="1"/>
            <a:r>
              <a:rPr lang="en-US" altLang="en-US"/>
              <a:t>taste for performance</a:t>
            </a:r>
          </a:p>
          <a:p>
            <a:r>
              <a:rPr lang="en-US" altLang="en-US"/>
              <a:t>Sweeping contrasts</a:t>
            </a:r>
          </a:p>
          <a:p>
            <a:pPr lvl="1"/>
            <a:r>
              <a:rPr lang="en-US" altLang="en-US"/>
              <a:t>war &gt; peace, Lancaster &gt; York, winter &gt; summer</a:t>
            </a:r>
          </a:p>
          <a:p>
            <a:r>
              <a:rPr lang="en-US" altLang="en-US"/>
              <a:t>Stichomythia - he brags to his adversaries</a:t>
            </a:r>
          </a:p>
          <a:p>
            <a:pPr lvl="1"/>
            <a:r>
              <a:rPr lang="en-US" altLang="en-US"/>
              <a:t>tells Queen Elizabeth he will marry his daughter, whose husband he has killed</a:t>
            </a:r>
          </a:p>
          <a:p>
            <a:endParaRPr lang="en-US" altLang="en-US"/>
          </a:p>
          <a:p>
            <a:endParaRPr lang="en-US" altLang="en-U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223235">
                                            <p:txEl>
                                              <p:pRg st="0" end="0"/>
                                            </p:txEl>
                                          </p:spTgt>
                                        </p:tgtEl>
                                        <p:attrNameLst>
                                          <p:attrName>style.visibility</p:attrName>
                                        </p:attrNameLst>
                                      </p:cBhvr>
                                      <p:to>
                                        <p:strVal val="visible"/>
                                      </p:to>
                                    </p:set>
                                    <p:anim calcmode="lin" valueType="num">
                                      <p:cBhvr additive="base">
                                        <p:cTn id="7" dur="500" fill="hold"/>
                                        <p:tgtEl>
                                          <p:spTgt spid="2232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2323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2000"/>
                                  </p:stCondLst>
                                  <p:childTnLst>
                                    <p:set>
                                      <p:cBhvr>
                                        <p:cTn id="10" dur="1" fill="hold">
                                          <p:stCondLst>
                                            <p:cond delay="0"/>
                                          </p:stCondLst>
                                        </p:cTn>
                                        <p:tgtEl>
                                          <p:spTgt spid="223235">
                                            <p:txEl>
                                              <p:pRg st="1" end="1"/>
                                            </p:txEl>
                                          </p:spTgt>
                                        </p:tgtEl>
                                        <p:attrNameLst>
                                          <p:attrName>style.visibility</p:attrName>
                                        </p:attrNameLst>
                                      </p:cBhvr>
                                      <p:to>
                                        <p:strVal val="visible"/>
                                      </p:to>
                                    </p:set>
                                    <p:anim calcmode="lin" valueType="num">
                                      <p:cBhvr additive="base">
                                        <p:cTn id="11" dur="500" fill="hold"/>
                                        <p:tgtEl>
                                          <p:spTgt spid="223235">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23235">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2000"/>
                                  </p:stCondLst>
                                  <p:childTnLst>
                                    <p:set>
                                      <p:cBhvr>
                                        <p:cTn id="14" dur="1" fill="hold">
                                          <p:stCondLst>
                                            <p:cond delay="0"/>
                                          </p:stCondLst>
                                        </p:cTn>
                                        <p:tgtEl>
                                          <p:spTgt spid="223235">
                                            <p:txEl>
                                              <p:pRg st="2" end="2"/>
                                            </p:txEl>
                                          </p:spTgt>
                                        </p:tgtEl>
                                        <p:attrNameLst>
                                          <p:attrName>style.visibility</p:attrName>
                                        </p:attrNameLst>
                                      </p:cBhvr>
                                      <p:to>
                                        <p:strVal val="visible"/>
                                      </p:to>
                                    </p:set>
                                    <p:anim calcmode="lin" valueType="num">
                                      <p:cBhvr additive="base">
                                        <p:cTn id="15" dur="500" fill="hold"/>
                                        <p:tgtEl>
                                          <p:spTgt spid="223235">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23235">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2000"/>
                                  </p:stCondLst>
                                  <p:childTnLst>
                                    <p:set>
                                      <p:cBhvr>
                                        <p:cTn id="18" dur="1" fill="hold">
                                          <p:stCondLst>
                                            <p:cond delay="0"/>
                                          </p:stCondLst>
                                        </p:cTn>
                                        <p:tgtEl>
                                          <p:spTgt spid="223235">
                                            <p:txEl>
                                              <p:pRg st="3" end="3"/>
                                            </p:txEl>
                                          </p:spTgt>
                                        </p:tgtEl>
                                        <p:attrNameLst>
                                          <p:attrName>style.visibility</p:attrName>
                                        </p:attrNameLst>
                                      </p:cBhvr>
                                      <p:to>
                                        <p:strVal val="visible"/>
                                      </p:to>
                                    </p:set>
                                    <p:anim calcmode="lin" valueType="num">
                                      <p:cBhvr additive="base">
                                        <p:cTn id="19" dur="500" fill="hold"/>
                                        <p:tgtEl>
                                          <p:spTgt spid="223235">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23235">
                                            <p:txEl>
                                              <p:pRg st="3" end="3"/>
                                            </p:txEl>
                                          </p:spTgt>
                                        </p:tgtEl>
                                        <p:attrNameLst>
                                          <p:attrName>ppt_y</p:attrName>
                                        </p:attrNameLst>
                                      </p:cBhvr>
                                      <p:tavLst>
                                        <p:tav tm="0">
                                          <p:val>
                                            <p:strVal val="#ppt_y"/>
                                          </p:val>
                                        </p:tav>
                                        <p:tav tm="100000">
                                          <p:val>
                                            <p:strVal val="#ppt_y"/>
                                          </p:val>
                                        </p:tav>
                                      </p:tavLst>
                                    </p:anim>
                                  </p:childTnLst>
                                </p:cTn>
                              </p:par>
                            </p:childTnLst>
                          </p:cTn>
                        </p:par>
                        <p:par>
                          <p:cTn id="21" fill="hold" nodeType="afterGroup">
                            <p:stCondLst>
                              <p:cond delay="2500"/>
                            </p:stCondLst>
                            <p:childTnLst>
                              <p:par>
                                <p:cTn id="22" presetID="2" presetClass="entr" presetSubtype="8" fill="hold" nodeType="afterEffect">
                                  <p:stCondLst>
                                    <p:cond delay="2000"/>
                                  </p:stCondLst>
                                  <p:childTnLst>
                                    <p:set>
                                      <p:cBhvr>
                                        <p:cTn id="23" dur="1" fill="hold">
                                          <p:stCondLst>
                                            <p:cond delay="0"/>
                                          </p:stCondLst>
                                        </p:cTn>
                                        <p:tgtEl>
                                          <p:spTgt spid="223235">
                                            <p:txEl>
                                              <p:pRg st="4" end="4"/>
                                            </p:txEl>
                                          </p:spTgt>
                                        </p:tgtEl>
                                        <p:attrNameLst>
                                          <p:attrName>style.visibility</p:attrName>
                                        </p:attrNameLst>
                                      </p:cBhvr>
                                      <p:to>
                                        <p:strVal val="visible"/>
                                      </p:to>
                                    </p:set>
                                    <p:anim calcmode="lin" valueType="num">
                                      <p:cBhvr additive="base">
                                        <p:cTn id="24" dur="500" fill="hold"/>
                                        <p:tgtEl>
                                          <p:spTgt spid="223235">
                                            <p:txEl>
                                              <p:pRg st="4" end="4"/>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223235">
                                            <p:txEl>
                                              <p:pRg st="4" end="4"/>
                                            </p:txEl>
                                          </p:spTgt>
                                        </p:tgtEl>
                                        <p:attrNameLst>
                                          <p:attrName>ppt_y</p:attrName>
                                        </p:attrNameLst>
                                      </p:cBhvr>
                                      <p:tavLst>
                                        <p:tav tm="0">
                                          <p:val>
                                            <p:strVal val="#ppt_y"/>
                                          </p:val>
                                        </p:tav>
                                        <p:tav tm="100000">
                                          <p:val>
                                            <p:strVal val="#ppt_y"/>
                                          </p:val>
                                        </p:tav>
                                      </p:tavLst>
                                    </p:anim>
                                  </p:childTnLst>
                                </p:cTn>
                              </p:par>
                              <p:par>
                                <p:cTn id="26" presetID="2" presetClass="entr" presetSubtype="8" fill="hold" nodeType="withEffect">
                                  <p:stCondLst>
                                    <p:cond delay="2000"/>
                                  </p:stCondLst>
                                  <p:childTnLst>
                                    <p:set>
                                      <p:cBhvr>
                                        <p:cTn id="27" dur="1" fill="hold">
                                          <p:stCondLst>
                                            <p:cond delay="0"/>
                                          </p:stCondLst>
                                        </p:cTn>
                                        <p:tgtEl>
                                          <p:spTgt spid="223235">
                                            <p:txEl>
                                              <p:pRg st="5" end="5"/>
                                            </p:txEl>
                                          </p:spTgt>
                                        </p:tgtEl>
                                        <p:attrNameLst>
                                          <p:attrName>style.visibility</p:attrName>
                                        </p:attrNameLst>
                                      </p:cBhvr>
                                      <p:to>
                                        <p:strVal val="visible"/>
                                      </p:to>
                                    </p:set>
                                    <p:anim calcmode="lin" valueType="num">
                                      <p:cBhvr additive="base">
                                        <p:cTn id="28" dur="500" fill="hold"/>
                                        <p:tgtEl>
                                          <p:spTgt spid="223235">
                                            <p:txEl>
                                              <p:pRg st="5" end="5"/>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223235">
                                            <p:txEl>
                                              <p:pRg st="5" end="5"/>
                                            </p:txEl>
                                          </p:spTgt>
                                        </p:tgtEl>
                                        <p:attrNameLst>
                                          <p:attrName>ppt_y</p:attrName>
                                        </p:attrNameLst>
                                      </p:cBhvr>
                                      <p:tavLst>
                                        <p:tav tm="0">
                                          <p:val>
                                            <p:strVal val="#ppt_y"/>
                                          </p:val>
                                        </p:tav>
                                        <p:tav tm="100000">
                                          <p:val>
                                            <p:strVal val="#ppt_y"/>
                                          </p:val>
                                        </p:tav>
                                      </p:tavLst>
                                    </p:anim>
                                  </p:childTnLst>
                                </p:cTn>
                              </p:par>
                            </p:childTnLst>
                          </p:cTn>
                        </p:par>
                        <p:par>
                          <p:cTn id="30" fill="hold" nodeType="afterGroup">
                            <p:stCondLst>
                              <p:cond delay="5000"/>
                            </p:stCondLst>
                            <p:childTnLst>
                              <p:par>
                                <p:cTn id="31" presetID="2" presetClass="entr" presetSubtype="8" fill="hold" nodeType="afterEffect">
                                  <p:stCondLst>
                                    <p:cond delay="2000"/>
                                  </p:stCondLst>
                                  <p:childTnLst>
                                    <p:set>
                                      <p:cBhvr>
                                        <p:cTn id="32" dur="1" fill="hold">
                                          <p:stCondLst>
                                            <p:cond delay="0"/>
                                          </p:stCondLst>
                                        </p:cTn>
                                        <p:tgtEl>
                                          <p:spTgt spid="223235">
                                            <p:txEl>
                                              <p:pRg st="6" end="6"/>
                                            </p:txEl>
                                          </p:spTgt>
                                        </p:tgtEl>
                                        <p:attrNameLst>
                                          <p:attrName>style.visibility</p:attrName>
                                        </p:attrNameLst>
                                      </p:cBhvr>
                                      <p:to>
                                        <p:strVal val="visible"/>
                                      </p:to>
                                    </p:set>
                                    <p:anim calcmode="lin" valueType="num">
                                      <p:cBhvr additive="base">
                                        <p:cTn id="33" dur="500" fill="hold"/>
                                        <p:tgtEl>
                                          <p:spTgt spid="223235">
                                            <p:txEl>
                                              <p:pRg st="6" end="6"/>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223235">
                                            <p:txEl>
                                              <p:pRg st="6" end="6"/>
                                            </p:txEl>
                                          </p:spTgt>
                                        </p:tgtEl>
                                        <p:attrNameLst>
                                          <p:attrName>ppt_y</p:attrName>
                                        </p:attrNameLst>
                                      </p:cBhvr>
                                      <p:tavLst>
                                        <p:tav tm="0">
                                          <p:val>
                                            <p:strVal val="#ppt_y"/>
                                          </p:val>
                                        </p:tav>
                                        <p:tav tm="100000">
                                          <p:val>
                                            <p:strVal val="#ppt_y"/>
                                          </p:val>
                                        </p:tav>
                                      </p:tavLst>
                                    </p:anim>
                                  </p:childTnLst>
                                </p:cTn>
                              </p:par>
                              <p:par>
                                <p:cTn id="35" presetID="2" presetClass="entr" presetSubtype="8" fill="hold" nodeType="withEffect">
                                  <p:stCondLst>
                                    <p:cond delay="2000"/>
                                  </p:stCondLst>
                                  <p:childTnLst>
                                    <p:set>
                                      <p:cBhvr>
                                        <p:cTn id="36" dur="1" fill="hold">
                                          <p:stCondLst>
                                            <p:cond delay="0"/>
                                          </p:stCondLst>
                                        </p:cTn>
                                        <p:tgtEl>
                                          <p:spTgt spid="223235">
                                            <p:txEl>
                                              <p:pRg st="7" end="7"/>
                                            </p:txEl>
                                          </p:spTgt>
                                        </p:tgtEl>
                                        <p:attrNameLst>
                                          <p:attrName>style.visibility</p:attrName>
                                        </p:attrNameLst>
                                      </p:cBhvr>
                                      <p:to>
                                        <p:strVal val="visible"/>
                                      </p:to>
                                    </p:set>
                                    <p:anim calcmode="lin" valueType="num">
                                      <p:cBhvr additive="base">
                                        <p:cTn id="37" dur="500" fill="hold"/>
                                        <p:tgtEl>
                                          <p:spTgt spid="223235">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23235">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5" grpId="0" build="p" autoUpdateAnimBg="0" advAuto="200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07252088-0E57-0C4B-F523-C56599996836}"/>
              </a:ext>
            </a:extLst>
          </p:cNvPr>
          <p:cNvSpPr>
            <a:spLocks noGrp="1" noChangeArrowheads="1"/>
          </p:cNvSpPr>
          <p:nvPr>
            <p:ph type="title"/>
          </p:nvPr>
        </p:nvSpPr>
        <p:spPr/>
        <p:txBody>
          <a:bodyPr/>
          <a:lstStyle/>
          <a:p>
            <a:r>
              <a:rPr lang="en-US" altLang="en-US"/>
              <a:t>Richard	</a:t>
            </a:r>
          </a:p>
        </p:txBody>
      </p:sp>
      <p:sp>
        <p:nvSpPr>
          <p:cNvPr id="224259" name="Rectangle 3">
            <a:extLst>
              <a:ext uri="{FF2B5EF4-FFF2-40B4-BE49-F238E27FC236}">
                <a16:creationId xmlns:a16="http://schemas.microsoft.com/office/drawing/2014/main" id="{F014843D-9CD2-5AC0-097A-80C95271AB29}"/>
              </a:ext>
            </a:extLst>
          </p:cNvPr>
          <p:cNvSpPr>
            <a:spLocks noGrp="1" noChangeArrowheads="1"/>
          </p:cNvSpPr>
          <p:nvPr>
            <p:ph type="body" idx="1"/>
          </p:nvPr>
        </p:nvSpPr>
        <p:spPr/>
        <p:txBody>
          <a:bodyPr/>
          <a:lstStyle/>
          <a:p>
            <a:r>
              <a:rPr lang="en-US" altLang="en-US"/>
              <a:t>An actor</a:t>
            </a:r>
          </a:p>
          <a:p>
            <a:r>
              <a:rPr lang="en-US" altLang="en-US"/>
              <a:t>Also a kind of artist/playwright who writes a script to win the crown</a:t>
            </a:r>
          </a:p>
          <a:p>
            <a:pPr lvl="1"/>
            <a:r>
              <a:rPr lang="en-US" altLang="en-US"/>
              <a:t>Plots have I laid, inductions dangerous (1.1.33)</a:t>
            </a:r>
          </a:p>
          <a:p>
            <a:r>
              <a:rPr lang="en-US" altLang="en-US"/>
              <a:t>Creature of great yet perverted imagination</a:t>
            </a:r>
          </a:p>
          <a:p>
            <a:pPr lvl="1"/>
            <a:r>
              <a:rPr lang="en-US" altLang="en-US"/>
              <a:t>his descendant - Iago in </a:t>
            </a:r>
            <a:r>
              <a:rPr lang="en-US" altLang="en-US" i="1"/>
              <a:t>Othello</a:t>
            </a:r>
          </a:p>
          <a:p>
            <a:r>
              <a:rPr lang="en-US" altLang="en-US"/>
              <a:t>We admire his wicked creativity and use of words - yet condemn his evil deeds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224259">
                                            <p:txEl>
                                              <p:pRg st="0" end="0"/>
                                            </p:txEl>
                                          </p:spTgt>
                                        </p:tgtEl>
                                        <p:attrNameLst>
                                          <p:attrName>style.visibility</p:attrName>
                                        </p:attrNameLst>
                                      </p:cBhvr>
                                      <p:to>
                                        <p:strVal val="visible"/>
                                      </p:to>
                                    </p:set>
                                    <p:anim calcmode="lin" valueType="num">
                                      <p:cBhvr additive="base">
                                        <p:cTn id="7" dur="500" fill="hold"/>
                                        <p:tgtEl>
                                          <p:spTgt spid="2242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24259">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224259">
                                            <p:txEl>
                                              <p:pRg st="1" end="1"/>
                                            </p:txEl>
                                          </p:spTgt>
                                        </p:tgtEl>
                                        <p:attrNameLst>
                                          <p:attrName>style.visibility</p:attrName>
                                        </p:attrNameLst>
                                      </p:cBhvr>
                                      <p:to>
                                        <p:strVal val="visible"/>
                                      </p:to>
                                    </p:set>
                                    <p:anim calcmode="lin" valueType="num">
                                      <p:cBhvr additive="base">
                                        <p:cTn id="12" dur="500" fill="hold"/>
                                        <p:tgtEl>
                                          <p:spTgt spid="224259">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24259">
                                            <p:txEl>
                                              <p:pRg st="1" end="1"/>
                                            </p:txEl>
                                          </p:spTgt>
                                        </p:tgtEl>
                                        <p:attrNameLst>
                                          <p:attrName>ppt_y</p:attrName>
                                        </p:attrNameLst>
                                      </p:cBhvr>
                                      <p:tavLst>
                                        <p:tav tm="0">
                                          <p:val>
                                            <p:strVal val="#ppt_y"/>
                                          </p:val>
                                        </p:tav>
                                        <p:tav tm="100000">
                                          <p:val>
                                            <p:strVal val="#ppt_y"/>
                                          </p:val>
                                        </p:tav>
                                      </p:tavLst>
                                    </p:anim>
                                  </p:childTnLst>
                                </p:cTn>
                              </p:par>
                              <p:par>
                                <p:cTn id="14" presetID="2" presetClass="entr" presetSubtype="8" fill="hold" nodeType="withEffect">
                                  <p:stCondLst>
                                    <p:cond delay="2000"/>
                                  </p:stCondLst>
                                  <p:childTnLst>
                                    <p:set>
                                      <p:cBhvr>
                                        <p:cTn id="15" dur="1" fill="hold">
                                          <p:stCondLst>
                                            <p:cond delay="0"/>
                                          </p:stCondLst>
                                        </p:cTn>
                                        <p:tgtEl>
                                          <p:spTgt spid="224259">
                                            <p:txEl>
                                              <p:pRg st="2" end="2"/>
                                            </p:txEl>
                                          </p:spTgt>
                                        </p:tgtEl>
                                        <p:attrNameLst>
                                          <p:attrName>style.visibility</p:attrName>
                                        </p:attrNameLst>
                                      </p:cBhvr>
                                      <p:to>
                                        <p:strVal val="visible"/>
                                      </p:to>
                                    </p:set>
                                    <p:anim calcmode="lin" valueType="num">
                                      <p:cBhvr additive="base">
                                        <p:cTn id="16" dur="500" fill="hold"/>
                                        <p:tgtEl>
                                          <p:spTgt spid="224259">
                                            <p:txEl>
                                              <p:pRg st="2" end="2"/>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224259">
                                            <p:txEl>
                                              <p:pRg st="2" end="2"/>
                                            </p:txEl>
                                          </p:spTgt>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5000"/>
                            </p:stCondLst>
                            <p:childTnLst>
                              <p:par>
                                <p:cTn id="19" presetID="2" presetClass="entr" presetSubtype="8" fill="hold" nodeType="afterEffect">
                                  <p:stCondLst>
                                    <p:cond delay="2000"/>
                                  </p:stCondLst>
                                  <p:childTnLst>
                                    <p:set>
                                      <p:cBhvr>
                                        <p:cTn id="20" dur="1" fill="hold">
                                          <p:stCondLst>
                                            <p:cond delay="0"/>
                                          </p:stCondLst>
                                        </p:cTn>
                                        <p:tgtEl>
                                          <p:spTgt spid="224259">
                                            <p:txEl>
                                              <p:pRg st="3" end="3"/>
                                            </p:txEl>
                                          </p:spTgt>
                                        </p:tgtEl>
                                        <p:attrNameLst>
                                          <p:attrName>style.visibility</p:attrName>
                                        </p:attrNameLst>
                                      </p:cBhvr>
                                      <p:to>
                                        <p:strVal val="visible"/>
                                      </p:to>
                                    </p:set>
                                    <p:anim calcmode="lin" valueType="num">
                                      <p:cBhvr additive="base">
                                        <p:cTn id="21" dur="500" fill="hold"/>
                                        <p:tgtEl>
                                          <p:spTgt spid="224259">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224259">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2000"/>
                                  </p:stCondLst>
                                  <p:childTnLst>
                                    <p:set>
                                      <p:cBhvr>
                                        <p:cTn id="24" dur="1" fill="hold">
                                          <p:stCondLst>
                                            <p:cond delay="0"/>
                                          </p:stCondLst>
                                        </p:cTn>
                                        <p:tgtEl>
                                          <p:spTgt spid="224259">
                                            <p:txEl>
                                              <p:pRg st="4" end="4"/>
                                            </p:txEl>
                                          </p:spTgt>
                                        </p:tgtEl>
                                        <p:attrNameLst>
                                          <p:attrName>style.visibility</p:attrName>
                                        </p:attrNameLst>
                                      </p:cBhvr>
                                      <p:to>
                                        <p:strVal val="visible"/>
                                      </p:to>
                                    </p:set>
                                    <p:anim calcmode="lin" valueType="num">
                                      <p:cBhvr additive="base">
                                        <p:cTn id="25" dur="500" fill="hold"/>
                                        <p:tgtEl>
                                          <p:spTgt spid="22425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24259">
                                            <p:txEl>
                                              <p:pRg st="4" end="4"/>
                                            </p:txEl>
                                          </p:spTgt>
                                        </p:tgtEl>
                                        <p:attrNameLst>
                                          <p:attrName>ppt_y</p:attrName>
                                        </p:attrNameLst>
                                      </p:cBhvr>
                                      <p:tavLst>
                                        <p:tav tm="0">
                                          <p:val>
                                            <p:strVal val="#ppt_y"/>
                                          </p:val>
                                        </p:tav>
                                        <p:tav tm="100000">
                                          <p:val>
                                            <p:strVal val="#ppt_y"/>
                                          </p:val>
                                        </p:tav>
                                      </p:tavLst>
                                    </p:anim>
                                  </p:childTnLst>
                                </p:cTn>
                              </p:par>
                            </p:childTnLst>
                          </p:cTn>
                        </p:par>
                        <p:par>
                          <p:cTn id="27" fill="hold" nodeType="afterGroup">
                            <p:stCondLst>
                              <p:cond delay="7500"/>
                            </p:stCondLst>
                            <p:childTnLst>
                              <p:par>
                                <p:cTn id="28" presetID="2" presetClass="entr" presetSubtype="8" fill="hold" nodeType="afterEffect">
                                  <p:stCondLst>
                                    <p:cond delay="2000"/>
                                  </p:stCondLst>
                                  <p:childTnLst>
                                    <p:set>
                                      <p:cBhvr>
                                        <p:cTn id="29" dur="1" fill="hold">
                                          <p:stCondLst>
                                            <p:cond delay="0"/>
                                          </p:stCondLst>
                                        </p:cTn>
                                        <p:tgtEl>
                                          <p:spTgt spid="224259">
                                            <p:txEl>
                                              <p:pRg st="5" end="5"/>
                                            </p:txEl>
                                          </p:spTgt>
                                        </p:tgtEl>
                                        <p:attrNameLst>
                                          <p:attrName>style.visibility</p:attrName>
                                        </p:attrNameLst>
                                      </p:cBhvr>
                                      <p:to>
                                        <p:strVal val="visible"/>
                                      </p:to>
                                    </p:set>
                                    <p:anim calcmode="lin" valueType="num">
                                      <p:cBhvr additive="base">
                                        <p:cTn id="30" dur="500" fill="hold"/>
                                        <p:tgtEl>
                                          <p:spTgt spid="224259">
                                            <p:txEl>
                                              <p:pRg st="5" end="5"/>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22425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59" grpId="0" build="p" autoUpdateAnimBg="0" advAuto="200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282" name="Rectangle 2">
            <a:extLst>
              <a:ext uri="{FF2B5EF4-FFF2-40B4-BE49-F238E27FC236}">
                <a16:creationId xmlns:a16="http://schemas.microsoft.com/office/drawing/2014/main" id="{AF6C6084-B79E-1948-CBD8-21E4997E8DE6}"/>
              </a:ext>
            </a:extLst>
          </p:cNvPr>
          <p:cNvSpPr>
            <a:spLocks noGrp="1" noChangeArrowheads="1"/>
          </p:cNvSpPr>
          <p:nvPr>
            <p:ph type="title"/>
          </p:nvPr>
        </p:nvSpPr>
        <p:spPr/>
        <p:txBody>
          <a:bodyPr/>
          <a:lstStyle/>
          <a:p>
            <a:r>
              <a:rPr lang="en-US" altLang="en-US"/>
              <a:t>A lesson in Richard</a:t>
            </a:r>
          </a:p>
        </p:txBody>
      </p:sp>
      <p:sp>
        <p:nvSpPr>
          <p:cNvPr id="225283" name="Rectangle 3">
            <a:extLst>
              <a:ext uri="{FF2B5EF4-FFF2-40B4-BE49-F238E27FC236}">
                <a16:creationId xmlns:a16="http://schemas.microsoft.com/office/drawing/2014/main" id="{2C77D588-D1FA-58D8-7DAE-E97DBF1DAAF1}"/>
              </a:ext>
            </a:extLst>
          </p:cNvPr>
          <p:cNvSpPr>
            <a:spLocks noGrp="1" noChangeArrowheads="1"/>
          </p:cNvSpPr>
          <p:nvPr>
            <p:ph type="body" idx="1"/>
          </p:nvPr>
        </p:nvSpPr>
        <p:spPr>
          <a:xfrm>
            <a:off x="685800" y="1981200"/>
            <a:ext cx="8458200" cy="4114800"/>
          </a:xfrm>
        </p:spPr>
        <p:txBody>
          <a:bodyPr/>
          <a:lstStyle/>
          <a:p>
            <a:r>
              <a:rPr lang="en-US" altLang="en-US"/>
              <a:t>Rhetoric, wordplay - power used for dangerous ends</a:t>
            </a:r>
          </a:p>
          <a:p>
            <a:r>
              <a:rPr lang="en-US" altLang="en-US"/>
              <a:t>Theatre creates the opposite - the positive and living power of language</a:t>
            </a:r>
          </a:p>
          <a:p>
            <a:r>
              <a:rPr lang="en-US" altLang="en-US"/>
              <a:t>Richard is an illusion, created out of historical material to please and frighten the audience</a:t>
            </a:r>
          </a:p>
          <a:p>
            <a:r>
              <a:rPr lang="en-US" altLang="en-US"/>
              <a:t>Language - beauties, power, weaknesses, dangers, pleasures - paradox of WS’s thinking</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225283">
                                            <p:txEl>
                                              <p:pRg st="0" end="0"/>
                                            </p:txEl>
                                          </p:spTgt>
                                        </p:tgtEl>
                                        <p:attrNameLst>
                                          <p:attrName>style.visibility</p:attrName>
                                        </p:attrNameLst>
                                      </p:cBhvr>
                                      <p:to>
                                        <p:strVal val="visible"/>
                                      </p:to>
                                    </p:set>
                                    <p:anim calcmode="lin" valueType="num">
                                      <p:cBhvr additive="base">
                                        <p:cTn id="7" dur="500" fill="hold"/>
                                        <p:tgtEl>
                                          <p:spTgt spid="2252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25283">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225283">
                                            <p:txEl>
                                              <p:pRg st="1" end="1"/>
                                            </p:txEl>
                                          </p:spTgt>
                                        </p:tgtEl>
                                        <p:attrNameLst>
                                          <p:attrName>style.visibility</p:attrName>
                                        </p:attrNameLst>
                                      </p:cBhvr>
                                      <p:to>
                                        <p:strVal val="visible"/>
                                      </p:to>
                                    </p:set>
                                    <p:anim calcmode="lin" valueType="num">
                                      <p:cBhvr additive="base">
                                        <p:cTn id="12" dur="500" fill="hold"/>
                                        <p:tgtEl>
                                          <p:spTgt spid="225283">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25283">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0"/>
                            </p:stCondLst>
                            <p:childTnLst>
                              <p:par>
                                <p:cTn id="15" presetID="2" presetClass="entr" presetSubtype="8" fill="hold" nodeType="afterEffect">
                                  <p:stCondLst>
                                    <p:cond delay="2000"/>
                                  </p:stCondLst>
                                  <p:childTnLst>
                                    <p:set>
                                      <p:cBhvr>
                                        <p:cTn id="16" dur="1" fill="hold">
                                          <p:stCondLst>
                                            <p:cond delay="0"/>
                                          </p:stCondLst>
                                        </p:cTn>
                                        <p:tgtEl>
                                          <p:spTgt spid="225283">
                                            <p:txEl>
                                              <p:pRg st="2" end="2"/>
                                            </p:txEl>
                                          </p:spTgt>
                                        </p:tgtEl>
                                        <p:attrNameLst>
                                          <p:attrName>style.visibility</p:attrName>
                                        </p:attrNameLst>
                                      </p:cBhvr>
                                      <p:to>
                                        <p:strVal val="visible"/>
                                      </p:to>
                                    </p:set>
                                    <p:anim calcmode="lin" valueType="num">
                                      <p:cBhvr additive="base">
                                        <p:cTn id="17" dur="500" fill="hold"/>
                                        <p:tgtEl>
                                          <p:spTgt spid="22528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25283">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7500"/>
                            </p:stCondLst>
                            <p:childTnLst>
                              <p:par>
                                <p:cTn id="20" presetID="2" presetClass="entr" presetSubtype="8" fill="hold" nodeType="afterEffect">
                                  <p:stCondLst>
                                    <p:cond delay="2000"/>
                                  </p:stCondLst>
                                  <p:childTnLst>
                                    <p:set>
                                      <p:cBhvr>
                                        <p:cTn id="21" dur="1" fill="hold">
                                          <p:stCondLst>
                                            <p:cond delay="0"/>
                                          </p:stCondLst>
                                        </p:cTn>
                                        <p:tgtEl>
                                          <p:spTgt spid="225283">
                                            <p:txEl>
                                              <p:pRg st="3" end="3"/>
                                            </p:txEl>
                                          </p:spTgt>
                                        </p:tgtEl>
                                        <p:attrNameLst>
                                          <p:attrName>style.visibility</p:attrName>
                                        </p:attrNameLst>
                                      </p:cBhvr>
                                      <p:to>
                                        <p:strVal val="visible"/>
                                      </p:to>
                                    </p:set>
                                    <p:anim calcmode="lin" valueType="num">
                                      <p:cBhvr additive="base">
                                        <p:cTn id="22" dur="500" fill="hold"/>
                                        <p:tgtEl>
                                          <p:spTgt spid="225283">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22528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3" grpId="0" build="p" autoUpdateAnimBg="0" advAuto="200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a:extLst>
              <a:ext uri="{FF2B5EF4-FFF2-40B4-BE49-F238E27FC236}">
                <a16:creationId xmlns:a16="http://schemas.microsoft.com/office/drawing/2014/main" id="{CC386106-837B-DEAE-8D94-145ADB4FC1F6}"/>
              </a:ext>
            </a:extLst>
          </p:cNvPr>
          <p:cNvSpPr>
            <a:spLocks noGrp="1" noChangeArrowheads="1"/>
          </p:cNvSpPr>
          <p:nvPr>
            <p:ph type="title"/>
          </p:nvPr>
        </p:nvSpPr>
        <p:spPr/>
        <p:txBody>
          <a:bodyPr/>
          <a:lstStyle/>
          <a:p>
            <a:r>
              <a:rPr lang="en-US" altLang="en-US" b="1" i="1"/>
              <a:t>Macbeth</a:t>
            </a:r>
          </a:p>
        </p:txBody>
      </p:sp>
      <p:sp>
        <p:nvSpPr>
          <p:cNvPr id="188419" name="Rectangle 3">
            <a:extLst>
              <a:ext uri="{FF2B5EF4-FFF2-40B4-BE49-F238E27FC236}">
                <a16:creationId xmlns:a16="http://schemas.microsoft.com/office/drawing/2014/main" id="{5AB50255-42C5-6B17-8E83-9D8D9291ADE4}"/>
              </a:ext>
            </a:extLst>
          </p:cNvPr>
          <p:cNvSpPr>
            <a:spLocks noGrp="1" noChangeArrowheads="1"/>
          </p:cNvSpPr>
          <p:nvPr>
            <p:ph type="body" idx="1"/>
          </p:nvPr>
        </p:nvSpPr>
        <p:spPr/>
        <p:txBody>
          <a:bodyPr/>
          <a:lstStyle/>
          <a:p>
            <a:pPr>
              <a:buFont typeface="Monotype Sorts" pitchFamily="2" charset="2"/>
              <a:buNone/>
            </a:pPr>
            <a:r>
              <a:rPr lang="en-US" altLang="en-US"/>
              <a:t>				There’s husbandry in heaven,</a:t>
            </a:r>
          </a:p>
          <a:p>
            <a:pPr>
              <a:buFont typeface="Monotype Sorts" pitchFamily="2" charset="2"/>
              <a:buNone/>
            </a:pPr>
            <a:r>
              <a:rPr lang="en-US" altLang="en-US"/>
              <a:t>Their candles are all out. Take thee that too. [</a:t>
            </a:r>
            <a:r>
              <a:rPr lang="en-US" altLang="en-US" i="1"/>
              <a:t>Gives him his belt and dagger.</a:t>
            </a:r>
            <a:r>
              <a:rPr lang="en-US" altLang="en-US"/>
              <a:t>]</a:t>
            </a:r>
          </a:p>
          <a:p>
            <a:pPr>
              <a:buFont typeface="Monotype Sorts" pitchFamily="2" charset="2"/>
              <a:buNone/>
            </a:pPr>
            <a:r>
              <a:rPr lang="en-US" altLang="en-US"/>
              <a:t>A heavy summons lies like lead upon me,</a:t>
            </a:r>
          </a:p>
          <a:p>
            <a:pPr>
              <a:buFont typeface="Monotype Sorts" pitchFamily="2" charset="2"/>
              <a:buNone/>
            </a:pPr>
            <a:r>
              <a:rPr lang="en-US" altLang="en-US"/>
              <a:t>And yet I would not sleep. (2.1.4-7)</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Text Box 2">
            <a:extLst>
              <a:ext uri="{FF2B5EF4-FFF2-40B4-BE49-F238E27FC236}">
                <a16:creationId xmlns:a16="http://schemas.microsoft.com/office/drawing/2014/main" id="{E87328AE-69E1-98AD-AFD0-2F39F15A713D}"/>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GB" altLang="en-US">
                <a:latin typeface="Arial" panose="020B0604020202020204" pitchFamily="34" charset="0"/>
                <a:cs typeface="Arial" panose="020B0604020202020204" pitchFamily="34" charset="0"/>
              </a:rPr>
              <a:t>This powerpoint was kindly donated to </a:t>
            </a:r>
            <a:r>
              <a:rPr lang="en-GB" altLang="en-US">
                <a:latin typeface="Arial" panose="020B0604020202020204" pitchFamily="34" charset="0"/>
                <a:cs typeface="Arial" panose="020B0604020202020204" pitchFamily="34" charset="0"/>
                <a:hlinkClick r:id="rId3"/>
              </a:rPr>
              <a:t>www.worldofteaching.com</a:t>
            </a:r>
            <a:endParaRPr lang="en-GB" altLang="en-US">
              <a:latin typeface="Arial" panose="020B0604020202020204" pitchFamily="34" charset="0"/>
              <a:cs typeface="Arial" panose="020B0604020202020204" pitchFamily="34" charset="0"/>
            </a:endParaRPr>
          </a:p>
          <a:p>
            <a:pPr eaLnBrk="1" hangingPunct="1"/>
            <a:endParaRPr lang="en-GB" altLang="en-US">
              <a:latin typeface="Arial" panose="020B0604020202020204" pitchFamily="34" charset="0"/>
              <a:cs typeface="Arial" panose="020B0604020202020204" pitchFamily="34" charset="0"/>
            </a:endParaRPr>
          </a:p>
          <a:p>
            <a:pPr eaLnBrk="1" hangingPunct="1"/>
            <a:endParaRPr lang="en-GB" altLang="en-US">
              <a:latin typeface="Arial" panose="020B0604020202020204" pitchFamily="34" charset="0"/>
              <a:cs typeface="Arial" panose="020B0604020202020204" pitchFamily="34" charset="0"/>
            </a:endParaRPr>
          </a:p>
          <a:p>
            <a:pPr eaLnBrk="1" hangingPunct="1"/>
            <a:endParaRPr lang="en-GB" altLang="en-US">
              <a:latin typeface="Arial" panose="020B0604020202020204" pitchFamily="34" charset="0"/>
              <a:cs typeface="Arial" panose="020B0604020202020204" pitchFamily="34" charset="0"/>
            </a:endParaRPr>
          </a:p>
          <a:p>
            <a:pPr eaLnBrk="1" hangingPunct="1"/>
            <a:endParaRPr lang="en-GB" altLang="en-US">
              <a:latin typeface="Arial" panose="020B0604020202020204" pitchFamily="34" charset="0"/>
              <a:cs typeface="Arial" panose="020B0604020202020204" pitchFamily="34" charset="0"/>
            </a:endParaRPr>
          </a:p>
          <a:p>
            <a:pPr eaLnBrk="1" hangingPunct="1"/>
            <a:r>
              <a:rPr lang="en-GB" altLang="en-US">
                <a:latin typeface="Arial" panose="020B0604020202020204" pitchFamily="34" charset="0"/>
                <a:cs typeface="Arial" panose="020B0604020202020204" pitchFamily="34" charset="0"/>
                <a:hlinkClick r:id="rId3"/>
              </a:rPr>
              <a:t>http://www.worldofteaching.com</a:t>
            </a:r>
            <a:r>
              <a:rPr lang="en-GB" altLang="en-US">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a:latin typeface="Arial" panose="020B0604020202020204" pitchFamily="34" charset="0"/>
              <a:cs typeface="Arial" panose="020B0604020202020204" pitchFamily="34" charset="0"/>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9442" name="Rectangle 2">
            <a:extLst>
              <a:ext uri="{FF2B5EF4-FFF2-40B4-BE49-F238E27FC236}">
                <a16:creationId xmlns:a16="http://schemas.microsoft.com/office/drawing/2014/main" id="{5949100E-9107-D19A-6512-D617F3CF315E}"/>
              </a:ext>
            </a:extLst>
          </p:cNvPr>
          <p:cNvSpPr>
            <a:spLocks noGrp="1" noChangeArrowheads="1"/>
          </p:cNvSpPr>
          <p:nvPr>
            <p:ph type="title"/>
          </p:nvPr>
        </p:nvSpPr>
        <p:spPr/>
        <p:txBody>
          <a:bodyPr/>
          <a:lstStyle/>
          <a:p>
            <a:r>
              <a:rPr lang="en-US" altLang="en-US"/>
              <a:t>A reading</a:t>
            </a:r>
          </a:p>
        </p:txBody>
      </p:sp>
      <p:sp>
        <p:nvSpPr>
          <p:cNvPr id="189443" name="Rectangle 3">
            <a:extLst>
              <a:ext uri="{FF2B5EF4-FFF2-40B4-BE49-F238E27FC236}">
                <a16:creationId xmlns:a16="http://schemas.microsoft.com/office/drawing/2014/main" id="{647C24BD-2B01-2E10-58C0-7FC8609D3996}"/>
              </a:ext>
            </a:extLst>
          </p:cNvPr>
          <p:cNvSpPr>
            <a:spLocks noGrp="1" noChangeArrowheads="1"/>
          </p:cNvSpPr>
          <p:nvPr>
            <p:ph type="body" idx="1"/>
          </p:nvPr>
        </p:nvSpPr>
        <p:spPr>
          <a:xfrm>
            <a:off x="685800" y="1600200"/>
            <a:ext cx="7772400" cy="4114800"/>
          </a:xfrm>
        </p:spPr>
        <p:txBody>
          <a:bodyPr/>
          <a:lstStyle/>
          <a:p>
            <a:r>
              <a:rPr lang="en-US" altLang="en-US"/>
              <a:t>Banquo speaks to his son Fleance</a:t>
            </a:r>
          </a:p>
          <a:p>
            <a:r>
              <a:rPr lang="en-US" altLang="en-US"/>
              <a:t>Heaven = an economical household in which all sources of light are extinguished</a:t>
            </a:r>
          </a:p>
          <a:p>
            <a:r>
              <a:rPr lang="en-US" altLang="en-US"/>
              <a:t>Powerful force (like lead) summons Banquo to sleep - but he cannot</a:t>
            </a:r>
          </a:p>
          <a:p>
            <a:r>
              <a:rPr lang="en-US" altLang="en-US"/>
              <a:t>Lines have resonance: </a:t>
            </a:r>
            <a:r>
              <a:rPr lang="en-US" altLang="en-US" i="1"/>
              <a:t>husbandry, candles, summons, lead</a:t>
            </a:r>
          </a:p>
          <a:p>
            <a:r>
              <a:rPr lang="en-US" altLang="en-US"/>
              <a:t>Dagger appears in next few lines and later in the play</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189443">
                                            <p:txEl>
                                              <p:pRg st="0" end="0"/>
                                            </p:txEl>
                                          </p:spTgt>
                                        </p:tgtEl>
                                        <p:attrNameLst>
                                          <p:attrName>style.visibility</p:attrName>
                                        </p:attrNameLst>
                                      </p:cBhvr>
                                      <p:to>
                                        <p:strVal val="visible"/>
                                      </p:to>
                                    </p:set>
                                    <p:anim calcmode="lin" valueType="num">
                                      <p:cBhvr additive="base">
                                        <p:cTn id="7" dur="500" fill="hold"/>
                                        <p:tgtEl>
                                          <p:spTgt spid="1894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89443">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189443">
                                            <p:txEl>
                                              <p:pRg st="1" end="1"/>
                                            </p:txEl>
                                          </p:spTgt>
                                        </p:tgtEl>
                                        <p:attrNameLst>
                                          <p:attrName>style.visibility</p:attrName>
                                        </p:attrNameLst>
                                      </p:cBhvr>
                                      <p:to>
                                        <p:strVal val="visible"/>
                                      </p:to>
                                    </p:set>
                                    <p:anim calcmode="lin" valueType="num">
                                      <p:cBhvr additive="base">
                                        <p:cTn id="12" dur="500" fill="hold"/>
                                        <p:tgtEl>
                                          <p:spTgt spid="189443">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89443">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0"/>
                            </p:stCondLst>
                            <p:childTnLst>
                              <p:par>
                                <p:cTn id="15" presetID="2" presetClass="entr" presetSubtype="8" fill="hold" nodeType="afterEffect">
                                  <p:stCondLst>
                                    <p:cond delay="2000"/>
                                  </p:stCondLst>
                                  <p:childTnLst>
                                    <p:set>
                                      <p:cBhvr>
                                        <p:cTn id="16" dur="1" fill="hold">
                                          <p:stCondLst>
                                            <p:cond delay="0"/>
                                          </p:stCondLst>
                                        </p:cTn>
                                        <p:tgtEl>
                                          <p:spTgt spid="189443">
                                            <p:txEl>
                                              <p:pRg st="2" end="2"/>
                                            </p:txEl>
                                          </p:spTgt>
                                        </p:tgtEl>
                                        <p:attrNameLst>
                                          <p:attrName>style.visibility</p:attrName>
                                        </p:attrNameLst>
                                      </p:cBhvr>
                                      <p:to>
                                        <p:strVal val="visible"/>
                                      </p:to>
                                    </p:set>
                                    <p:anim calcmode="lin" valueType="num">
                                      <p:cBhvr additive="base">
                                        <p:cTn id="17" dur="500" fill="hold"/>
                                        <p:tgtEl>
                                          <p:spTgt spid="18944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89443">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7500"/>
                            </p:stCondLst>
                            <p:childTnLst>
                              <p:par>
                                <p:cTn id="20" presetID="2" presetClass="entr" presetSubtype="8" fill="hold" nodeType="afterEffect">
                                  <p:stCondLst>
                                    <p:cond delay="2000"/>
                                  </p:stCondLst>
                                  <p:childTnLst>
                                    <p:set>
                                      <p:cBhvr>
                                        <p:cTn id="21" dur="1" fill="hold">
                                          <p:stCondLst>
                                            <p:cond delay="0"/>
                                          </p:stCondLst>
                                        </p:cTn>
                                        <p:tgtEl>
                                          <p:spTgt spid="189443">
                                            <p:txEl>
                                              <p:pRg st="3" end="3"/>
                                            </p:txEl>
                                          </p:spTgt>
                                        </p:tgtEl>
                                        <p:attrNameLst>
                                          <p:attrName>style.visibility</p:attrName>
                                        </p:attrNameLst>
                                      </p:cBhvr>
                                      <p:to>
                                        <p:strVal val="visible"/>
                                      </p:to>
                                    </p:set>
                                    <p:anim calcmode="lin" valueType="num">
                                      <p:cBhvr additive="base">
                                        <p:cTn id="22" dur="500" fill="hold"/>
                                        <p:tgtEl>
                                          <p:spTgt spid="189443">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189443">
                                            <p:txEl>
                                              <p:pRg st="3" end="3"/>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10000"/>
                            </p:stCondLst>
                            <p:childTnLst>
                              <p:par>
                                <p:cTn id="25" presetID="2" presetClass="entr" presetSubtype="8" fill="hold" nodeType="afterEffect">
                                  <p:stCondLst>
                                    <p:cond delay="2000"/>
                                  </p:stCondLst>
                                  <p:childTnLst>
                                    <p:set>
                                      <p:cBhvr>
                                        <p:cTn id="26" dur="1" fill="hold">
                                          <p:stCondLst>
                                            <p:cond delay="0"/>
                                          </p:stCondLst>
                                        </p:cTn>
                                        <p:tgtEl>
                                          <p:spTgt spid="189443">
                                            <p:txEl>
                                              <p:pRg st="4" end="4"/>
                                            </p:txEl>
                                          </p:spTgt>
                                        </p:tgtEl>
                                        <p:attrNameLst>
                                          <p:attrName>style.visibility</p:attrName>
                                        </p:attrNameLst>
                                      </p:cBhvr>
                                      <p:to>
                                        <p:strVal val="visible"/>
                                      </p:to>
                                    </p:set>
                                    <p:anim calcmode="lin" valueType="num">
                                      <p:cBhvr additive="base">
                                        <p:cTn id="27" dur="500" fill="hold"/>
                                        <p:tgtEl>
                                          <p:spTgt spid="189443">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8944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3" grpId="0" build="p" autoUpdateAnimBg="0" advAuto="200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0466" name="Rectangle 2">
            <a:extLst>
              <a:ext uri="{FF2B5EF4-FFF2-40B4-BE49-F238E27FC236}">
                <a16:creationId xmlns:a16="http://schemas.microsoft.com/office/drawing/2014/main" id="{F9F35B78-CB47-E24E-4BBD-0C9E5E04ED42}"/>
              </a:ext>
            </a:extLst>
          </p:cNvPr>
          <p:cNvSpPr>
            <a:spLocks noGrp="1" noChangeArrowheads="1"/>
          </p:cNvSpPr>
          <p:nvPr>
            <p:ph type="title"/>
          </p:nvPr>
        </p:nvSpPr>
        <p:spPr/>
        <p:txBody>
          <a:bodyPr/>
          <a:lstStyle/>
          <a:p>
            <a:r>
              <a:rPr lang="en-US" altLang="en-US"/>
              <a:t>Foreshadowing</a:t>
            </a:r>
          </a:p>
        </p:txBody>
      </p:sp>
      <p:sp>
        <p:nvSpPr>
          <p:cNvPr id="190467" name="Rectangle 3">
            <a:extLst>
              <a:ext uri="{FF2B5EF4-FFF2-40B4-BE49-F238E27FC236}">
                <a16:creationId xmlns:a16="http://schemas.microsoft.com/office/drawing/2014/main" id="{00EAEDEB-E7FA-346D-B76D-68FE76C4CA11}"/>
              </a:ext>
            </a:extLst>
          </p:cNvPr>
          <p:cNvSpPr>
            <a:spLocks noGrp="1" noChangeArrowheads="1"/>
          </p:cNvSpPr>
          <p:nvPr>
            <p:ph type="body" idx="1"/>
          </p:nvPr>
        </p:nvSpPr>
        <p:spPr/>
        <p:txBody>
          <a:bodyPr/>
          <a:lstStyle/>
          <a:p>
            <a:r>
              <a:rPr lang="en-US" altLang="en-US"/>
              <a:t>Banquo foreshadows the hallucinated dagger that appears in Macbeth’s soliloquy</a:t>
            </a:r>
          </a:p>
          <a:p>
            <a:r>
              <a:rPr lang="en-US" altLang="en-US"/>
              <a:t>Also the actual dagger Macbeth carries away from the murder</a:t>
            </a:r>
          </a:p>
          <a:p>
            <a:r>
              <a:rPr lang="en-US" altLang="en-US"/>
              <a:t>End of scene - ringing bell summons Macbeth to commit the murder</a:t>
            </a:r>
          </a:p>
          <a:p>
            <a:r>
              <a:rPr lang="en-US" altLang="en-US"/>
              <a:t>Lead - heaviness, foreboding the shadows the early scenes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190467">
                                            <p:txEl>
                                              <p:pRg st="0" end="0"/>
                                            </p:txEl>
                                          </p:spTgt>
                                        </p:tgtEl>
                                        <p:attrNameLst>
                                          <p:attrName>style.visibility</p:attrName>
                                        </p:attrNameLst>
                                      </p:cBhvr>
                                      <p:to>
                                        <p:strVal val="visible"/>
                                      </p:to>
                                    </p:set>
                                    <p:anim calcmode="lin" valueType="num">
                                      <p:cBhvr additive="base">
                                        <p:cTn id="7" dur="500" fill="hold"/>
                                        <p:tgtEl>
                                          <p:spTgt spid="1904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0467">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190467">
                                            <p:txEl>
                                              <p:pRg st="1" end="1"/>
                                            </p:txEl>
                                          </p:spTgt>
                                        </p:tgtEl>
                                        <p:attrNameLst>
                                          <p:attrName>style.visibility</p:attrName>
                                        </p:attrNameLst>
                                      </p:cBhvr>
                                      <p:to>
                                        <p:strVal val="visible"/>
                                      </p:to>
                                    </p:set>
                                    <p:anim calcmode="lin" valueType="num">
                                      <p:cBhvr additive="base">
                                        <p:cTn id="12" dur="500" fill="hold"/>
                                        <p:tgtEl>
                                          <p:spTgt spid="190467">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90467">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0"/>
                            </p:stCondLst>
                            <p:childTnLst>
                              <p:par>
                                <p:cTn id="15" presetID="2" presetClass="entr" presetSubtype="8" fill="hold" nodeType="afterEffect">
                                  <p:stCondLst>
                                    <p:cond delay="2000"/>
                                  </p:stCondLst>
                                  <p:childTnLst>
                                    <p:set>
                                      <p:cBhvr>
                                        <p:cTn id="16" dur="1" fill="hold">
                                          <p:stCondLst>
                                            <p:cond delay="0"/>
                                          </p:stCondLst>
                                        </p:cTn>
                                        <p:tgtEl>
                                          <p:spTgt spid="190467">
                                            <p:txEl>
                                              <p:pRg st="2" end="2"/>
                                            </p:txEl>
                                          </p:spTgt>
                                        </p:tgtEl>
                                        <p:attrNameLst>
                                          <p:attrName>style.visibility</p:attrName>
                                        </p:attrNameLst>
                                      </p:cBhvr>
                                      <p:to>
                                        <p:strVal val="visible"/>
                                      </p:to>
                                    </p:set>
                                    <p:anim calcmode="lin" valueType="num">
                                      <p:cBhvr additive="base">
                                        <p:cTn id="17" dur="500" fill="hold"/>
                                        <p:tgtEl>
                                          <p:spTgt spid="19046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90467">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7500"/>
                            </p:stCondLst>
                            <p:childTnLst>
                              <p:par>
                                <p:cTn id="20" presetID="2" presetClass="entr" presetSubtype="8" fill="hold" nodeType="afterEffect">
                                  <p:stCondLst>
                                    <p:cond delay="2000"/>
                                  </p:stCondLst>
                                  <p:childTnLst>
                                    <p:set>
                                      <p:cBhvr>
                                        <p:cTn id="21" dur="1" fill="hold">
                                          <p:stCondLst>
                                            <p:cond delay="0"/>
                                          </p:stCondLst>
                                        </p:cTn>
                                        <p:tgtEl>
                                          <p:spTgt spid="190467">
                                            <p:txEl>
                                              <p:pRg st="3" end="3"/>
                                            </p:txEl>
                                          </p:spTgt>
                                        </p:tgtEl>
                                        <p:attrNameLst>
                                          <p:attrName>style.visibility</p:attrName>
                                        </p:attrNameLst>
                                      </p:cBhvr>
                                      <p:to>
                                        <p:strVal val="visible"/>
                                      </p:to>
                                    </p:set>
                                    <p:anim calcmode="lin" valueType="num">
                                      <p:cBhvr additive="base">
                                        <p:cTn id="22" dur="500" fill="hold"/>
                                        <p:tgtEl>
                                          <p:spTgt spid="190467">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19046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7" grpId="0" build="p" autoUpdateAnimBg="0" advAuto="200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1490" name="Rectangle 2">
            <a:extLst>
              <a:ext uri="{FF2B5EF4-FFF2-40B4-BE49-F238E27FC236}">
                <a16:creationId xmlns:a16="http://schemas.microsoft.com/office/drawing/2014/main" id="{92CD651B-8BDE-4330-CBBC-3F0478D0ED67}"/>
              </a:ext>
            </a:extLst>
          </p:cNvPr>
          <p:cNvSpPr>
            <a:spLocks noGrp="1" noChangeArrowheads="1"/>
          </p:cNvSpPr>
          <p:nvPr>
            <p:ph type="title"/>
          </p:nvPr>
        </p:nvSpPr>
        <p:spPr/>
        <p:txBody>
          <a:bodyPr/>
          <a:lstStyle/>
          <a:p>
            <a:r>
              <a:rPr lang="en-US" altLang="en-US"/>
              <a:t>Lady Macbeth</a:t>
            </a:r>
          </a:p>
        </p:txBody>
      </p:sp>
      <p:sp>
        <p:nvSpPr>
          <p:cNvPr id="191491" name="Rectangle 3">
            <a:extLst>
              <a:ext uri="{FF2B5EF4-FFF2-40B4-BE49-F238E27FC236}">
                <a16:creationId xmlns:a16="http://schemas.microsoft.com/office/drawing/2014/main" id="{B1770881-5E7E-93D5-EC88-90DDB05DE4EB}"/>
              </a:ext>
            </a:extLst>
          </p:cNvPr>
          <p:cNvSpPr>
            <a:spLocks noGrp="1" noChangeArrowheads="1"/>
          </p:cNvSpPr>
          <p:nvPr>
            <p:ph type="body" idx="1"/>
          </p:nvPr>
        </p:nvSpPr>
        <p:spPr/>
        <p:txBody>
          <a:bodyPr/>
          <a:lstStyle/>
          <a:p>
            <a:r>
              <a:rPr lang="en-US" altLang="en-US"/>
              <a:t>Goes mad</a:t>
            </a:r>
          </a:p>
          <a:p>
            <a:r>
              <a:rPr lang="en-US" altLang="en-US"/>
              <a:t>Fears the dark</a:t>
            </a:r>
          </a:p>
          <a:p>
            <a:r>
              <a:rPr lang="en-US" altLang="en-US"/>
              <a:t>Carries a candle</a:t>
            </a:r>
          </a:p>
          <a:p>
            <a:r>
              <a:rPr lang="en-US" altLang="en-US"/>
              <a:t>Darkness - moral darkness -evil - principal theme of the plays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191491">
                                            <p:txEl>
                                              <p:pRg st="0" end="0"/>
                                            </p:txEl>
                                          </p:spTgt>
                                        </p:tgtEl>
                                        <p:attrNameLst>
                                          <p:attrName>style.visibility</p:attrName>
                                        </p:attrNameLst>
                                      </p:cBhvr>
                                      <p:to>
                                        <p:strVal val="visible"/>
                                      </p:to>
                                    </p:set>
                                    <p:anim calcmode="lin" valueType="num">
                                      <p:cBhvr additive="base">
                                        <p:cTn id="7" dur="500" fill="hold"/>
                                        <p:tgtEl>
                                          <p:spTgt spid="1914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1491">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191491">
                                            <p:txEl>
                                              <p:pRg st="1" end="1"/>
                                            </p:txEl>
                                          </p:spTgt>
                                        </p:tgtEl>
                                        <p:attrNameLst>
                                          <p:attrName>style.visibility</p:attrName>
                                        </p:attrNameLst>
                                      </p:cBhvr>
                                      <p:to>
                                        <p:strVal val="visible"/>
                                      </p:to>
                                    </p:set>
                                    <p:anim calcmode="lin" valueType="num">
                                      <p:cBhvr additive="base">
                                        <p:cTn id="12" dur="500" fill="hold"/>
                                        <p:tgtEl>
                                          <p:spTgt spid="191491">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91491">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0"/>
                            </p:stCondLst>
                            <p:childTnLst>
                              <p:par>
                                <p:cTn id="15" presetID="2" presetClass="entr" presetSubtype="8" fill="hold" nodeType="afterEffect">
                                  <p:stCondLst>
                                    <p:cond delay="2000"/>
                                  </p:stCondLst>
                                  <p:childTnLst>
                                    <p:set>
                                      <p:cBhvr>
                                        <p:cTn id="16" dur="1" fill="hold">
                                          <p:stCondLst>
                                            <p:cond delay="0"/>
                                          </p:stCondLst>
                                        </p:cTn>
                                        <p:tgtEl>
                                          <p:spTgt spid="191491">
                                            <p:txEl>
                                              <p:pRg st="2" end="2"/>
                                            </p:txEl>
                                          </p:spTgt>
                                        </p:tgtEl>
                                        <p:attrNameLst>
                                          <p:attrName>style.visibility</p:attrName>
                                        </p:attrNameLst>
                                      </p:cBhvr>
                                      <p:to>
                                        <p:strVal val="visible"/>
                                      </p:to>
                                    </p:set>
                                    <p:anim calcmode="lin" valueType="num">
                                      <p:cBhvr additive="base">
                                        <p:cTn id="17" dur="500" fill="hold"/>
                                        <p:tgtEl>
                                          <p:spTgt spid="191491">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91491">
                                            <p:txEl>
                                              <p:pRg st="2" end="2"/>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7500"/>
                            </p:stCondLst>
                            <p:childTnLst>
                              <p:par>
                                <p:cTn id="20" presetID="2" presetClass="entr" presetSubtype="8" fill="hold" nodeType="afterEffect">
                                  <p:stCondLst>
                                    <p:cond delay="2000"/>
                                  </p:stCondLst>
                                  <p:childTnLst>
                                    <p:set>
                                      <p:cBhvr>
                                        <p:cTn id="21" dur="1" fill="hold">
                                          <p:stCondLst>
                                            <p:cond delay="0"/>
                                          </p:stCondLst>
                                        </p:cTn>
                                        <p:tgtEl>
                                          <p:spTgt spid="191491">
                                            <p:txEl>
                                              <p:pRg st="3" end="3"/>
                                            </p:txEl>
                                          </p:spTgt>
                                        </p:tgtEl>
                                        <p:attrNameLst>
                                          <p:attrName>style.visibility</p:attrName>
                                        </p:attrNameLst>
                                      </p:cBhvr>
                                      <p:to>
                                        <p:strVal val="visible"/>
                                      </p:to>
                                    </p:set>
                                    <p:anim calcmode="lin" valueType="num">
                                      <p:cBhvr additive="base">
                                        <p:cTn id="22" dur="500" fill="hold"/>
                                        <p:tgtEl>
                                          <p:spTgt spid="191491">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19149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1" grpId="0" build="p" autoUpdateAnimBg="0" advAuto="200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2514" name="Rectangle 2">
            <a:extLst>
              <a:ext uri="{FF2B5EF4-FFF2-40B4-BE49-F238E27FC236}">
                <a16:creationId xmlns:a16="http://schemas.microsoft.com/office/drawing/2014/main" id="{06BBC6F2-6AC6-B34B-1F2A-80B1BEDCF1DD}"/>
              </a:ext>
            </a:extLst>
          </p:cNvPr>
          <p:cNvSpPr>
            <a:spLocks noGrp="1" noChangeArrowheads="1"/>
          </p:cNvSpPr>
          <p:nvPr>
            <p:ph type="title"/>
          </p:nvPr>
        </p:nvSpPr>
        <p:spPr/>
        <p:txBody>
          <a:bodyPr/>
          <a:lstStyle/>
          <a:p>
            <a:r>
              <a:rPr lang="en-US" altLang="en-US"/>
              <a:t>Early Modern English</a:t>
            </a:r>
          </a:p>
        </p:txBody>
      </p:sp>
      <p:sp>
        <p:nvSpPr>
          <p:cNvPr id="192515" name="Rectangle 3">
            <a:extLst>
              <a:ext uri="{FF2B5EF4-FFF2-40B4-BE49-F238E27FC236}">
                <a16:creationId xmlns:a16="http://schemas.microsoft.com/office/drawing/2014/main" id="{9FE11523-94D2-650C-0A0F-C4357C598457}"/>
              </a:ext>
            </a:extLst>
          </p:cNvPr>
          <p:cNvSpPr>
            <a:spLocks noGrp="1" noChangeArrowheads="1"/>
          </p:cNvSpPr>
          <p:nvPr>
            <p:ph type="body" idx="1"/>
          </p:nvPr>
        </p:nvSpPr>
        <p:spPr/>
        <p:txBody>
          <a:bodyPr/>
          <a:lstStyle/>
          <a:p>
            <a:r>
              <a:rPr lang="en-US" altLang="en-US"/>
              <a:t>Technical difficulties for modern readers</a:t>
            </a:r>
          </a:p>
          <a:p>
            <a:pPr lvl="1"/>
            <a:r>
              <a:rPr lang="en-US" altLang="en-US"/>
              <a:t>verbs with inflected endings</a:t>
            </a:r>
          </a:p>
          <a:p>
            <a:pPr lvl="1">
              <a:buFont typeface="Monotype Sorts" pitchFamily="2" charset="2"/>
              <a:buNone/>
            </a:pPr>
            <a:r>
              <a:rPr lang="en-US" altLang="en-US"/>
              <a:t>	hath, doth, goeth</a:t>
            </a:r>
          </a:p>
          <a:p>
            <a:pPr lvl="1"/>
            <a:r>
              <a:rPr lang="en-US" altLang="en-US"/>
              <a:t>forms were in transition from medieval to modern</a:t>
            </a:r>
          </a:p>
          <a:p>
            <a:pPr lvl="1"/>
            <a:r>
              <a:rPr lang="en-US" altLang="en-US"/>
              <a:t>pronoun problem - </a:t>
            </a:r>
            <a:r>
              <a:rPr lang="en-US" altLang="en-US" i="1"/>
              <a:t>thee, thou, thy, thine</a:t>
            </a:r>
          </a:p>
          <a:p>
            <a:pPr lvl="1"/>
            <a:r>
              <a:rPr lang="en-US" altLang="en-US"/>
              <a:t>familiar vs.. formal - </a:t>
            </a:r>
            <a:r>
              <a:rPr lang="en-US" altLang="en-US" i="1"/>
              <a:t>thou</a:t>
            </a:r>
            <a:r>
              <a:rPr lang="en-US" altLang="en-US"/>
              <a:t> and </a:t>
            </a:r>
            <a:r>
              <a:rPr lang="en-US" altLang="en-US" i="1"/>
              <a:t>you</a:t>
            </a:r>
          </a:p>
          <a:p>
            <a:pPr lvl="2"/>
            <a:r>
              <a:rPr lang="en-US" altLang="en-US"/>
              <a:t>Katherine and Petruchio</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192515">
                                            <p:txEl>
                                              <p:pRg st="0" end="0"/>
                                            </p:txEl>
                                          </p:spTgt>
                                        </p:tgtEl>
                                        <p:attrNameLst>
                                          <p:attrName>style.visibility</p:attrName>
                                        </p:attrNameLst>
                                      </p:cBhvr>
                                      <p:to>
                                        <p:strVal val="visible"/>
                                      </p:to>
                                    </p:set>
                                    <p:anim calcmode="lin" valueType="num">
                                      <p:cBhvr additive="base">
                                        <p:cTn id="7" dur="500" fill="hold"/>
                                        <p:tgtEl>
                                          <p:spTgt spid="1925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251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2000"/>
                                  </p:stCondLst>
                                  <p:childTnLst>
                                    <p:set>
                                      <p:cBhvr>
                                        <p:cTn id="10" dur="1" fill="hold">
                                          <p:stCondLst>
                                            <p:cond delay="0"/>
                                          </p:stCondLst>
                                        </p:cTn>
                                        <p:tgtEl>
                                          <p:spTgt spid="192515">
                                            <p:txEl>
                                              <p:pRg st="1" end="1"/>
                                            </p:txEl>
                                          </p:spTgt>
                                        </p:tgtEl>
                                        <p:attrNameLst>
                                          <p:attrName>style.visibility</p:attrName>
                                        </p:attrNameLst>
                                      </p:cBhvr>
                                      <p:to>
                                        <p:strVal val="visible"/>
                                      </p:to>
                                    </p:set>
                                    <p:anim calcmode="lin" valueType="num">
                                      <p:cBhvr additive="base">
                                        <p:cTn id="11" dur="500" fill="hold"/>
                                        <p:tgtEl>
                                          <p:spTgt spid="192515">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92515">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2000"/>
                                  </p:stCondLst>
                                  <p:childTnLst>
                                    <p:set>
                                      <p:cBhvr>
                                        <p:cTn id="14" dur="1" fill="hold">
                                          <p:stCondLst>
                                            <p:cond delay="0"/>
                                          </p:stCondLst>
                                        </p:cTn>
                                        <p:tgtEl>
                                          <p:spTgt spid="192515">
                                            <p:txEl>
                                              <p:pRg st="2" end="2"/>
                                            </p:txEl>
                                          </p:spTgt>
                                        </p:tgtEl>
                                        <p:attrNameLst>
                                          <p:attrName>style.visibility</p:attrName>
                                        </p:attrNameLst>
                                      </p:cBhvr>
                                      <p:to>
                                        <p:strVal val="visible"/>
                                      </p:to>
                                    </p:set>
                                    <p:anim calcmode="lin" valueType="num">
                                      <p:cBhvr additive="base">
                                        <p:cTn id="15" dur="500" fill="hold"/>
                                        <p:tgtEl>
                                          <p:spTgt spid="192515">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92515">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2000"/>
                                  </p:stCondLst>
                                  <p:childTnLst>
                                    <p:set>
                                      <p:cBhvr>
                                        <p:cTn id="18" dur="1" fill="hold">
                                          <p:stCondLst>
                                            <p:cond delay="0"/>
                                          </p:stCondLst>
                                        </p:cTn>
                                        <p:tgtEl>
                                          <p:spTgt spid="192515">
                                            <p:txEl>
                                              <p:pRg st="3" end="3"/>
                                            </p:txEl>
                                          </p:spTgt>
                                        </p:tgtEl>
                                        <p:attrNameLst>
                                          <p:attrName>style.visibility</p:attrName>
                                        </p:attrNameLst>
                                      </p:cBhvr>
                                      <p:to>
                                        <p:strVal val="visible"/>
                                      </p:to>
                                    </p:set>
                                    <p:anim calcmode="lin" valueType="num">
                                      <p:cBhvr additive="base">
                                        <p:cTn id="19" dur="500" fill="hold"/>
                                        <p:tgtEl>
                                          <p:spTgt spid="192515">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92515">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2000"/>
                                  </p:stCondLst>
                                  <p:childTnLst>
                                    <p:set>
                                      <p:cBhvr>
                                        <p:cTn id="22" dur="1" fill="hold">
                                          <p:stCondLst>
                                            <p:cond delay="0"/>
                                          </p:stCondLst>
                                        </p:cTn>
                                        <p:tgtEl>
                                          <p:spTgt spid="192515">
                                            <p:txEl>
                                              <p:pRg st="4" end="4"/>
                                            </p:txEl>
                                          </p:spTgt>
                                        </p:tgtEl>
                                        <p:attrNameLst>
                                          <p:attrName>style.visibility</p:attrName>
                                        </p:attrNameLst>
                                      </p:cBhvr>
                                      <p:to>
                                        <p:strVal val="visible"/>
                                      </p:to>
                                    </p:set>
                                    <p:anim calcmode="lin" valueType="num">
                                      <p:cBhvr additive="base">
                                        <p:cTn id="23" dur="500" fill="hold"/>
                                        <p:tgtEl>
                                          <p:spTgt spid="192515">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92515">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2000"/>
                                  </p:stCondLst>
                                  <p:childTnLst>
                                    <p:set>
                                      <p:cBhvr>
                                        <p:cTn id="26" dur="1" fill="hold">
                                          <p:stCondLst>
                                            <p:cond delay="0"/>
                                          </p:stCondLst>
                                        </p:cTn>
                                        <p:tgtEl>
                                          <p:spTgt spid="192515">
                                            <p:txEl>
                                              <p:pRg st="5" end="5"/>
                                            </p:txEl>
                                          </p:spTgt>
                                        </p:tgtEl>
                                        <p:attrNameLst>
                                          <p:attrName>style.visibility</p:attrName>
                                        </p:attrNameLst>
                                      </p:cBhvr>
                                      <p:to>
                                        <p:strVal val="visible"/>
                                      </p:to>
                                    </p:set>
                                    <p:anim calcmode="lin" valueType="num">
                                      <p:cBhvr additive="base">
                                        <p:cTn id="27" dur="500" fill="hold"/>
                                        <p:tgtEl>
                                          <p:spTgt spid="192515">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92515">
                                            <p:txEl>
                                              <p:pRg st="5" end="5"/>
                                            </p:txEl>
                                          </p:spTgt>
                                        </p:tgtEl>
                                        <p:attrNameLst>
                                          <p:attrName>ppt_y</p:attrName>
                                        </p:attrNameLst>
                                      </p:cBhvr>
                                      <p:tavLst>
                                        <p:tav tm="0">
                                          <p:val>
                                            <p:strVal val="#ppt_y"/>
                                          </p:val>
                                        </p:tav>
                                        <p:tav tm="100000">
                                          <p:val>
                                            <p:strVal val="#ppt_y"/>
                                          </p:val>
                                        </p:tav>
                                      </p:tavLst>
                                    </p:anim>
                                  </p:childTnLst>
                                </p:cTn>
                              </p:par>
                              <p:par>
                                <p:cTn id="29" presetID="2" presetClass="entr" presetSubtype="8" fill="hold" nodeType="withEffect">
                                  <p:stCondLst>
                                    <p:cond delay="2000"/>
                                  </p:stCondLst>
                                  <p:childTnLst>
                                    <p:set>
                                      <p:cBhvr>
                                        <p:cTn id="30" dur="1" fill="hold">
                                          <p:stCondLst>
                                            <p:cond delay="0"/>
                                          </p:stCondLst>
                                        </p:cTn>
                                        <p:tgtEl>
                                          <p:spTgt spid="192515">
                                            <p:txEl>
                                              <p:pRg st="6" end="6"/>
                                            </p:txEl>
                                          </p:spTgt>
                                        </p:tgtEl>
                                        <p:attrNameLst>
                                          <p:attrName>style.visibility</p:attrName>
                                        </p:attrNameLst>
                                      </p:cBhvr>
                                      <p:to>
                                        <p:strVal val="visible"/>
                                      </p:to>
                                    </p:set>
                                    <p:anim calcmode="lin" valueType="num">
                                      <p:cBhvr additive="base">
                                        <p:cTn id="31" dur="500" fill="hold"/>
                                        <p:tgtEl>
                                          <p:spTgt spid="192515">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9251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5" grpId="0" build="p" autoUpdateAnimBg="0" advAuto="200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3538" name="Rectangle 2">
            <a:extLst>
              <a:ext uri="{FF2B5EF4-FFF2-40B4-BE49-F238E27FC236}">
                <a16:creationId xmlns:a16="http://schemas.microsoft.com/office/drawing/2014/main" id="{FFC9D950-61CA-6E2C-0B2F-803FDF7DEE06}"/>
              </a:ext>
            </a:extLst>
          </p:cNvPr>
          <p:cNvSpPr>
            <a:spLocks noGrp="1" noChangeArrowheads="1"/>
          </p:cNvSpPr>
          <p:nvPr>
            <p:ph type="title"/>
          </p:nvPr>
        </p:nvSpPr>
        <p:spPr/>
        <p:txBody>
          <a:bodyPr/>
          <a:lstStyle/>
          <a:p>
            <a:r>
              <a:rPr lang="en-US" altLang="en-US"/>
              <a:t>Vocabulary</a:t>
            </a:r>
          </a:p>
        </p:txBody>
      </p:sp>
      <p:sp>
        <p:nvSpPr>
          <p:cNvPr id="193539" name="Rectangle 3">
            <a:extLst>
              <a:ext uri="{FF2B5EF4-FFF2-40B4-BE49-F238E27FC236}">
                <a16:creationId xmlns:a16="http://schemas.microsoft.com/office/drawing/2014/main" id="{20FCD87E-791D-1F20-CB92-6E41932854D1}"/>
              </a:ext>
            </a:extLst>
          </p:cNvPr>
          <p:cNvSpPr>
            <a:spLocks noGrp="1" noChangeArrowheads="1"/>
          </p:cNvSpPr>
          <p:nvPr>
            <p:ph type="body" idx="1"/>
          </p:nvPr>
        </p:nvSpPr>
        <p:spPr>
          <a:xfrm>
            <a:off x="685800" y="1981200"/>
            <a:ext cx="8458200" cy="4114800"/>
          </a:xfrm>
        </p:spPr>
        <p:txBody>
          <a:bodyPr/>
          <a:lstStyle/>
          <a:p>
            <a:r>
              <a:rPr lang="en-US" altLang="en-US"/>
              <a:t>Another stumbling block for modern readers</a:t>
            </a:r>
          </a:p>
          <a:p>
            <a:r>
              <a:rPr lang="en-US" altLang="en-US"/>
              <a:t>Linguistic exuberance of the age</a:t>
            </a:r>
          </a:p>
          <a:p>
            <a:pPr lvl="1"/>
            <a:r>
              <a:rPr lang="en-US" altLang="en-US"/>
              <a:t>Lyle’s </a:t>
            </a:r>
            <a:r>
              <a:rPr lang="en-US" altLang="en-US" i="1"/>
              <a:t>Euphues: The Anatomy of Wit</a:t>
            </a:r>
          </a:p>
          <a:p>
            <a:r>
              <a:rPr lang="en-US" altLang="en-US"/>
              <a:t>Shakespeare’s vocabulary: 29,000 words (twice that of the average Am.college student)</a:t>
            </a:r>
          </a:p>
          <a:p>
            <a:r>
              <a:rPr lang="en-US" altLang="en-US"/>
              <a:t>Many of his words have since dropped/changed from common usage:</a:t>
            </a:r>
            <a:r>
              <a:rPr lang="en-US" altLang="en-US" i="1"/>
              <a:t> bisson</a:t>
            </a:r>
            <a:r>
              <a:rPr lang="en-US" altLang="en-US"/>
              <a:t> (blind), </a:t>
            </a:r>
            <a:r>
              <a:rPr lang="en-US" altLang="en-US" i="1"/>
              <a:t>proper</a:t>
            </a:r>
            <a:r>
              <a:rPr lang="en-US" altLang="en-US"/>
              <a:t> (handsome), </a:t>
            </a:r>
            <a:r>
              <a:rPr lang="en-US" altLang="en-US" i="1"/>
              <a:t>cousin</a:t>
            </a:r>
            <a:r>
              <a:rPr lang="en-US" altLang="en-US"/>
              <a:t> (kinsman), </a:t>
            </a:r>
            <a:r>
              <a:rPr lang="en-US" altLang="en-US" i="1"/>
              <a:t>silly</a:t>
            </a:r>
            <a:r>
              <a:rPr lang="en-US" altLang="en-US"/>
              <a:t> (innocent)</a:t>
            </a:r>
            <a:endParaRPr lang="en-US" altLang="en-US" i="1"/>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2000"/>
                                  </p:stCondLst>
                                  <p:childTnLst>
                                    <p:set>
                                      <p:cBhvr>
                                        <p:cTn id="6" dur="1" fill="hold">
                                          <p:stCondLst>
                                            <p:cond delay="0"/>
                                          </p:stCondLst>
                                        </p:cTn>
                                        <p:tgtEl>
                                          <p:spTgt spid="193539">
                                            <p:txEl>
                                              <p:pRg st="0" end="0"/>
                                            </p:txEl>
                                          </p:spTgt>
                                        </p:tgtEl>
                                        <p:attrNameLst>
                                          <p:attrName>style.visibility</p:attrName>
                                        </p:attrNameLst>
                                      </p:cBhvr>
                                      <p:to>
                                        <p:strVal val="visible"/>
                                      </p:to>
                                    </p:set>
                                    <p:anim calcmode="lin" valueType="num">
                                      <p:cBhvr additive="base">
                                        <p:cTn id="7" dur="500" fill="hold"/>
                                        <p:tgtEl>
                                          <p:spTgt spid="1935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3539">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193539">
                                            <p:txEl>
                                              <p:pRg st="1" end="1"/>
                                            </p:txEl>
                                          </p:spTgt>
                                        </p:tgtEl>
                                        <p:attrNameLst>
                                          <p:attrName>style.visibility</p:attrName>
                                        </p:attrNameLst>
                                      </p:cBhvr>
                                      <p:to>
                                        <p:strVal val="visible"/>
                                      </p:to>
                                    </p:set>
                                    <p:anim calcmode="lin" valueType="num">
                                      <p:cBhvr additive="base">
                                        <p:cTn id="12" dur="500" fill="hold"/>
                                        <p:tgtEl>
                                          <p:spTgt spid="193539">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93539">
                                            <p:txEl>
                                              <p:pRg st="1" end="1"/>
                                            </p:txEl>
                                          </p:spTgt>
                                        </p:tgtEl>
                                        <p:attrNameLst>
                                          <p:attrName>ppt_y</p:attrName>
                                        </p:attrNameLst>
                                      </p:cBhvr>
                                      <p:tavLst>
                                        <p:tav tm="0">
                                          <p:val>
                                            <p:strVal val="#ppt_y"/>
                                          </p:val>
                                        </p:tav>
                                        <p:tav tm="100000">
                                          <p:val>
                                            <p:strVal val="#ppt_y"/>
                                          </p:val>
                                        </p:tav>
                                      </p:tavLst>
                                    </p:anim>
                                  </p:childTnLst>
                                </p:cTn>
                              </p:par>
                              <p:par>
                                <p:cTn id="14" presetID="2" presetClass="entr" presetSubtype="8" fill="hold" nodeType="withEffect">
                                  <p:stCondLst>
                                    <p:cond delay="2000"/>
                                  </p:stCondLst>
                                  <p:childTnLst>
                                    <p:set>
                                      <p:cBhvr>
                                        <p:cTn id="15" dur="1" fill="hold">
                                          <p:stCondLst>
                                            <p:cond delay="0"/>
                                          </p:stCondLst>
                                        </p:cTn>
                                        <p:tgtEl>
                                          <p:spTgt spid="193539">
                                            <p:txEl>
                                              <p:pRg st="2" end="2"/>
                                            </p:txEl>
                                          </p:spTgt>
                                        </p:tgtEl>
                                        <p:attrNameLst>
                                          <p:attrName>style.visibility</p:attrName>
                                        </p:attrNameLst>
                                      </p:cBhvr>
                                      <p:to>
                                        <p:strVal val="visible"/>
                                      </p:to>
                                    </p:set>
                                    <p:anim calcmode="lin" valueType="num">
                                      <p:cBhvr additive="base">
                                        <p:cTn id="16" dur="500" fill="hold"/>
                                        <p:tgtEl>
                                          <p:spTgt spid="193539">
                                            <p:txEl>
                                              <p:pRg st="2" end="2"/>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193539">
                                            <p:txEl>
                                              <p:pRg st="2" end="2"/>
                                            </p:txEl>
                                          </p:spTgt>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5000"/>
                            </p:stCondLst>
                            <p:childTnLst>
                              <p:par>
                                <p:cTn id="19" presetID="2" presetClass="entr" presetSubtype="8" fill="hold" nodeType="afterEffect">
                                  <p:stCondLst>
                                    <p:cond delay="2000"/>
                                  </p:stCondLst>
                                  <p:childTnLst>
                                    <p:set>
                                      <p:cBhvr>
                                        <p:cTn id="20" dur="1" fill="hold">
                                          <p:stCondLst>
                                            <p:cond delay="0"/>
                                          </p:stCondLst>
                                        </p:cTn>
                                        <p:tgtEl>
                                          <p:spTgt spid="193539">
                                            <p:txEl>
                                              <p:pRg st="3" end="3"/>
                                            </p:txEl>
                                          </p:spTgt>
                                        </p:tgtEl>
                                        <p:attrNameLst>
                                          <p:attrName>style.visibility</p:attrName>
                                        </p:attrNameLst>
                                      </p:cBhvr>
                                      <p:to>
                                        <p:strVal val="visible"/>
                                      </p:to>
                                    </p:set>
                                    <p:anim calcmode="lin" valueType="num">
                                      <p:cBhvr additive="base">
                                        <p:cTn id="21" dur="500" fill="hold"/>
                                        <p:tgtEl>
                                          <p:spTgt spid="193539">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193539">
                                            <p:txEl>
                                              <p:pRg st="3" end="3"/>
                                            </p:txEl>
                                          </p:spTgt>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7500"/>
                            </p:stCondLst>
                            <p:childTnLst>
                              <p:par>
                                <p:cTn id="24" presetID="2" presetClass="entr" presetSubtype="8" fill="hold" nodeType="afterEffect">
                                  <p:stCondLst>
                                    <p:cond delay="2000"/>
                                  </p:stCondLst>
                                  <p:childTnLst>
                                    <p:set>
                                      <p:cBhvr>
                                        <p:cTn id="25" dur="1" fill="hold">
                                          <p:stCondLst>
                                            <p:cond delay="0"/>
                                          </p:stCondLst>
                                        </p:cTn>
                                        <p:tgtEl>
                                          <p:spTgt spid="193539">
                                            <p:txEl>
                                              <p:pRg st="4" end="4"/>
                                            </p:txEl>
                                          </p:spTgt>
                                        </p:tgtEl>
                                        <p:attrNameLst>
                                          <p:attrName>style.visibility</p:attrName>
                                        </p:attrNameLst>
                                      </p:cBhvr>
                                      <p:to>
                                        <p:strVal val="visible"/>
                                      </p:to>
                                    </p:set>
                                    <p:anim calcmode="lin" valueType="num">
                                      <p:cBhvr additive="base">
                                        <p:cTn id="26" dur="500" fill="hold"/>
                                        <p:tgtEl>
                                          <p:spTgt spid="193539">
                                            <p:txEl>
                                              <p:pRg st="4" end="4"/>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19353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39" grpId="0" build="p" autoUpdateAnimBg="0" advAuto="2000"/>
    </p:bldLst>
  </p:timing>
</p:sld>
</file>

<file path=ppt/theme/theme1.xml><?xml version="1.0" encoding="utf-8"?>
<a:theme xmlns:a="http://schemas.openxmlformats.org/drawingml/2006/main" name="Serene">
  <a:themeElements>
    <a:clrScheme name="">
      <a:dk1>
        <a:srgbClr val="333333"/>
      </a:dk1>
      <a:lt1>
        <a:srgbClr val="E3E9E3"/>
      </a:lt1>
      <a:dk2>
        <a:srgbClr val="004C2B"/>
      </a:dk2>
      <a:lt2>
        <a:srgbClr val="578963"/>
      </a:lt2>
      <a:accent1>
        <a:srgbClr val="FFCCCC"/>
      </a:accent1>
      <a:accent2>
        <a:srgbClr val="B3E1B3"/>
      </a:accent2>
      <a:accent3>
        <a:srgbClr val="EFF2EF"/>
      </a:accent3>
      <a:accent4>
        <a:srgbClr val="2A2A2A"/>
      </a:accent4>
      <a:accent5>
        <a:srgbClr val="FFE2E2"/>
      </a:accent5>
      <a:accent6>
        <a:srgbClr val="A2CCA2"/>
      </a:accent6>
      <a:hlink>
        <a:srgbClr val="170ED2"/>
      </a:hlink>
      <a:folHlink>
        <a:srgbClr val="D2AAD2"/>
      </a:folHlink>
    </a:clrScheme>
    <a:fontScheme name="Seren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Serene 1">
        <a:dk1>
          <a:srgbClr val="333333"/>
        </a:dk1>
        <a:lt1>
          <a:srgbClr val="A9BDA9"/>
        </a:lt1>
        <a:dk2>
          <a:srgbClr val="004C2B"/>
        </a:dk2>
        <a:lt2>
          <a:srgbClr val="578963"/>
        </a:lt2>
        <a:accent1>
          <a:srgbClr val="E1B7B7"/>
        </a:accent1>
        <a:accent2>
          <a:srgbClr val="B3E1B3"/>
        </a:accent2>
        <a:accent3>
          <a:srgbClr val="D1DBD1"/>
        </a:accent3>
        <a:accent4>
          <a:srgbClr val="2A2A2A"/>
        </a:accent4>
        <a:accent5>
          <a:srgbClr val="EED8D8"/>
        </a:accent5>
        <a:accent6>
          <a:srgbClr val="A2CCA2"/>
        </a:accent6>
        <a:hlink>
          <a:srgbClr val="BDD7E5"/>
        </a:hlink>
        <a:folHlink>
          <a:srgbClr val="D2AAD2"/>
        </a:folHlink>
      </a:clrScheme>
      <a:clrMap bg1="lt1" tx1="dk1" bg2="lt2" tx2="dk2" accent1="accent1" accent2="accent2" accent3="accent3" accent4="accent4" accent5="accent5" accent6="accent6" hlink="hlink" folHlink="folHlink"/>
    </a:extraClrScheme>
    <a:extraClrScheme>
      <a:clrScheme name="Serene 2">
        <a:dk1>
          <a:srgbClr val="333333"/>
        </a:dk1>
        <a:lt1>
          <a:srgbClr val="FFFFFF"/>
        </a:lt1>
        <a:dk2>
          <a:srgbClr val="004C2B"/>
        </a:dk2>
        <a:lt2>
          <a:srgbClr val="578963"/>
        </a:lt2>
        <a:accent1>
          <a:srgbClr val="E1B7B7"/>
        </a:accent1>
        <a:accent2>
          <a:srgbClr val="B3E1B3"/>
        </a:accent2>
        <a:accent3>
          <a:srgbClr val="FFFFFF"/>
        </a:accent3>
        <a:accent4>
          <a:srgbClr val="2A2A2A"/>
        </a:accent4>
        <a:accent5>
          <a:srgbClr val="EED8D8"/>
        </a:accent5>
        <a:accent6>
          <a:srgbClr val="A2CCA2"/>
        </a:accent6>
        <a:hlink>
          <a:srgbClr val="BDD7E5"/>
        </a:hlink>
        <a:folHlink>
          <a:srgbClr val="D2AAD2"/>
        </a:folHlink>
      </a:clrScheme>
      <a:clrMap bg1="lt1" tx1="dk1" bg2="lt2" tx2="dk2" accent1="accent1" accent2="accent2" accent3="accent3" accent4="accent4" accent5="accent5" accent6="accent6" hlink="hlink" folHlink="folHlink"/>
    </a:extraClrScheme>
    <a:extraClrScheme>
      <a:clrScheme name="Serene 3">
        <a:dk1>
          <a:srgbClr val="000000"/>
        </a:dk1>
        <a:lt1>
          <a:srgbClr val="FFFFFF"/>
        </a:lt1>
        <a:dk2>
          <a:srgbClr val="000000"/>
        </a:dk2>
        <a:lt2>
          <a:srgbClr val="393939"/>
        </a:lt2>
        <a:accent1>
          <a:srgbClr val="CBCBCB"/>
        </a:accent1>
        <a:accent2>
          <a:srgbClr val="808080"/>
        </a:accent2>
        <a:accent3>
          <a:srgbClr val="FFFFFF"/>
        </a:accent3>
        <a:accent4>
          <a:srgbClr val="000000"/>
        </a:accent4>
        <a:accent5>
          <a:srgbClr val="E2E2E2"/>
        </a:accent5>
        <a:accent6>
          <a:srgbClr val="737373"/>
        </a:accent6>
        <a:hlink>
          <a:srgbClr val="B2B2B2"/>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Designs\SERENE.POT</Template>
  <TotalTime>949</TotalTime>
  <Words>2144</Words>
  <Application>Microsoft Office PowerPoint</Application>
  <PresentationFormat>On-screen Show (4:3)</PresentationFormat>
  <Paragraphs>278</Paragraphs>
  <Slides>40</Slides>
  <Notes>40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Times New Roman</vt:lpstr>
      <vt:lpstr>Monotype Sorts</vt:lpstr>
      <vt:lpstr>Arial</vt:lpstr>
      <vt:lpstr>Serene</vt:lpstr>
      <vt:lpstr> Shakespeare’s Dramatic Language</vt:lpstr>
      <vt:lpstr>Shakespeare’s Language</vt:lpstr>
      <vt:lpstr>Qualities of Shakespeare’s verse </vt:lpstr>
      <vt:lpstr>Macbeth</vt:lpstr>
      <vt:lpstr>A reading</vt:lpstr>
      <vt:lpstr>Foreshadowing</vt:lpstr>
      <vt:lpstr>Lady Macbeth</vt:lpstr>
      <vt:lpstr>Early Modern English</vt:lpstr>
      <vt:lpstr>Vocabulary</vt:lpstr>
      <vt:lpstr>Sentences</vt:lpstr>
      <vt:lpstr>Let’s look at Hamlet</vt:lpstr>
      <vt:lpstr>Dangling modifier - or suspension?</vt:lpstr>
      <vt:lpstr>Rhetoric</vt:lpstr>
      <vt:lpstr>PowerPoint Presentation</vt:lpstr>
      <vt:lpstr>Translating Latin passages</vt:lpstr>
      <vt:lpstr>PowerPoint Presentation</vt:lpstr>
      <vt:lpstr>C. S. Lewis</vt:lpstr>
      <vt:lpstr>Wordplay</vt:lpstr>
      <vt:lpstr>Much Ado About Nothing</vt:lpstr>
      <vt:lpstr>Much Ado About Nothing</vt:lpstr>
      <vt:lpstr>Other examples of wordplay</vt:lpstr>
      <vt:lpstr>Forms of dramatic language</vt:lpstr>
      <vt:lpstr>Shakespeare’s prose</vt:lpstr>
      <vt:lpstr>What distinguishes poetry from prose?</vt:lpstr>
      <vt:lpstr>Blank verse </vt:lpstr>
      <vt:lpstr>PowerPoint Presentation</vt:lpstr>
      <vt:lpstr>PowerPoint Presentation</vt:lpstr>
      <vt:lpstr>Effect of these lines</vt:lpstr>
      <vt:lpstr>Bending of the iambic pattern</vt:lpstr>
      <vt:lpstr>Language as theme</vt:lpstr>
      <vt:lpstr>Richard III - master of language</vt:lpstr>
      <vt:lpstr>Richard’s opening soliloquy</vt:lpstr>
      <vt:lpstr>Richard’s opening soliloquy</vt:lpstr>
      <vt:lpstr>Richard’s opening soliloquy</vt:lpstr>
      <vt:lpstr>Richard’s opening soliloquy</vt:lpstr>
      <vt:lpstr>Richard’s opening soliloquy</vt:lpstr>
      <vt:lpstr>Richard’s opening soliloquy</vt:lpstr>
      <vt:lpstr>Richard </vt:lpstr>
      <vt:lpstr>A lesson in Richard</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William Shakespeare drama language</dc:title>
  <dc:creator>Dr. Roger Ochse</dc:creator>
  <cp:lastModifiedBy>Nayan GRIFFITHS</cp:lastModifiedBy>
  <cp:revision>435</cp:revision>
  <dcterms:created xsi:type="dcterms:W3CDTF">1998-09-03T14:15:27Z</dcterms:created>
  <dcterms:modified xsi:type="dcterms:W3CDTF">2023-03-21T13:35:02Z</dcterms:modified>
</cp:coreProperties>
</file>