
<file path=[Content_Types].xml><?xml version="1.0" encoding="utf-8"?>
<Types xmlns="http://schemas.openxmlformats.org/package/2006/content-types">
  <Default Extension="jpeg" ContentType="image/jpeg"/>
  <Default Extension="rels" ContentType="application/vnd.openxmlformats-package.relationships+xml"/>
  <Default Extension="wav" ContentType="audio/x-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7"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GB"/>
    </a:defPPr>
    <a:lvl1pPr algn="l" rtl="0" fontAlgn="base">
      <a:spcBef>
        <a:spcPct val="0"/>
      </a:spcBef>
      <a:spcAft>
        <a:spcPct val="0"/>
      </a:spcAft>
      <a:defRPr sz="2400" kern="1200">
        <a:solidFill>
          <a:schemeClr val="tx1"/>
        </a:solidFill>
        <a:latin typeface="Tahoma" panose="020B0604030504040204" pitchFamily="34" charset="0"/>
        <a:ea typeface="+mn-ea"/>
        <a:cs typeface="+mn-cs"/>
      </a:defRPr>
    </a:lvl1pPr>
    <a:lvl2pPr marL="457200" algn="l" rtl="0" fontAlgn="base">
      <a:spcBef>
        <a:spcPct val="0"/>
      </a:spcBef>
      <a:spcAft>
        <a:spcPct val="0"/>
      </a:spcAft>
      <a:defRPr sz="2400" kern="1200">
        <a:solidFill>
          <a:schemeClr val="tx1"/>
        </a:solidFill>
        <a:latin typeface="Tahoma" panose="020B0604030504040204" pitchFamily="34" charset="0"/>
        <a:ea typeface="+mn-ea"/>
        <a:cs typeface="+mn-cs"/>
      </a:defRPr>
    </a:lvl2pPr>
    <a:lvl3pPr marL="914400" algn="l" rtl="0" fontAlgn="base">
      <a:spcBef>
        <a:spcPct val="0"/>
      </a:spcBef>
      <a:spcAft>
        <a:spcPct val="0"/>
      </a:spcAft>
      <a:defRPr sz="2400" kern="1200">
        <a:solidFill>
          <a:schemeClr val="tx1"/>
        </a:solidFill>
        <a:latin typeface="Tahoma" panose="020B0604030504040204" pitchFamily="34" charset="0"/>
        <a:ea typeface="+mn-ea"/>
        <a:cs typeface="+mn-cs"/>
      </a:defRPr>
    </a:lvl3pPr>
    <a:lvl4pPr marL="1371600" algn="l" rtl="0" fontAlgn="base">
      <a:spcBef>
        <a:spcPct val="0"/>
      </a:spcBef>
      <a:spcAft>
        <a:spcPct val="0"/>
      </a:spcAft>
      <a:defRPr sz="2400" kern="1200">
        <a:solidFill>
          <a:schemeClr val="tx1"/>
        </a:solidFill>
        <a:latin typeface="Tahoma" panose="020B0604030504040204" pitchFamily="34" charset="0"/>
        <a:ea typeface="+mn-ea"/>
        <a:cs typeface="+mn-cs"/>
      </a:defRPr>
    </a:lvl4pPr>
    <a:lvl5pPr marL="1828800" algn="l" rtl="0" fontAlgn="base">
      <a:spcBef>
        <a:spcPct val="0"/>
      </a:spcBef>
      <a:spcAft>
        <a:spcPct val="0"/>
      </a:spcAft>
      <a:defRPr sz="2400" kern="1200">
        <a:solidFill>
          <a:schemeClr val="tx1"/>
        </a:solidFill>
        <a:latin typeface="Tahoma" panose="020B0604030504040204" pitchFamily="34" charset="0"/>
        <a:ea typeface="+mn-ea"/>
        <a:cs typeface="+mn-cs"/>
      </a:defRPr>
    </a:lvl5pPr>
    <a:lvl6pPr marL="2286000" algn="l" defTabSz="914400" rtl="0" eaLnBrk="1" latinLnBrk="0" hangingPunct="1">
      <a:defRPr sz="2400" kern="1200">
        <a:solidFill>
          <a:schemeClr val="tx1"/>
        </a:solidFill>
        <a:latin typeface="Tahoma" panose="020B0604030504040204" pitchFamily="34" charset="0"/>
        <a:ea typeface="+mn-ea"/>
        <a:cs typeface="+mn-cs"/>
      </a:defRPr>
    </a:lvl6pPr>
    <a:lvl7pPr marL="2743200" algn="l" defTabSz="914400" rtl="0" eaLnBrk="1" latinLnBrk="0" hangingPunct="1">
      <a:defRPr sz="2400" kern="1200">
        <a:solidFill>
          <a:schemeClr val="tx1"/>
        </a:solidFill>
        <a:latin typeface="Tahoma" panose="020B0604030504040204" pitchFamily="34" charset="0"/>
        <a:ea typeface="+mn-ea"/>
        <a:cs typeface="+mn-cs"/>
      </a:defRPr>
    </a:lvl7pPr>
    <a:lvl8pPr marL="3200400" algn="l" defTabSz="914400" rtl="0" eaLnBrk="1" latinLnBrk="0" hangingPunct="1">
      <a:defRPr sz="2400" kern="1200">
        <a:solidFill>
          <a:schemeClr val="tx1"/>
        </a:solidFill>
        <a:latin typeface="Tahoma" panose="020B0604030504040204" pitchFamily="34" charset="0"/>
        <a:ea typeface="+mn-ea"/>
        <a:cs typeface="+mn-cs"/>
      </a:defRPr>
    </a:lvl8pPr>
    <a:lvl9pPr marL="3657600" algn="l" defTabSz="914400" rtl="0" eaLnBrk="1" latinLnBrk="0" hangingPunct="1">
      <a:defRPr sz="2400" kern="1200">
        <a:solidFill>
          <a:schemeClr val="tx1"/>
        </a:solidFill>
        <a:latin typeface="Tahoma" panose="020B060403050404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9" d="100"/>
          <a:sy n="129" d="100"/>
        </p:scale>
        <p:origin x="306" y="132"/>
      </p:cViewPr>
      <p:guideLst>
        <p:guide orient="horz" pos="2160"/>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_rels/viewProps.xml.rels><?xml version="1.0" encoding="UTF-8" standalone="yes"?>
<Relationships xmlns="http://schemas.openxmlformats.org/package/2006/relationships"><Relationship Id="rId1"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5474" name="Rectangle 2">
            <a:extLst>
              <a:ext uri="{FF2B5EF4-FFF2-40B4-BE49-F238E27FC236}">
                <a16:creationId xmlns:a16="http://schemas.microsoft.com/office/drawing/2014/main" id="{FDC7080E-7A9D-AE06-6539-A6233A16C489}"/>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Arial" panose="020B0604020202020204" pitchFamily="34" charset="0"/>
              </a:defRPr>
            </a:lvl1pPr>
          </a:lstStyle>
          <a:p>
            <a:endParaRPr lang="en-GB" altLang="en-US"/>
          </a:p>
        </p:txBody>
      </p:sp>
      <p:sp>
        <p:nvSpPr>
          <p:cNvPr id="105475" name="Rectangle 3">
            <a:extLst>
              <a:ext uri="{FF2B5EF4-FFF2-40B4-BE49-F238E27FC236}">
                <a16:creationId xmlns:a16="http://schemas.microsoft.com/office/drawing/2014/main" id="{B56C99A4-875B-03DA-89C6-3145C0A783C0}"/>
              </a:ext>
            </a:extLst>
          </p:cNvPr>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Arial" panose="020B0604020202020204" pitchFamily="34" charset="0"/>
              </a:defRPr>
            </a:lvl1pPr>
          </a:lstStyle>
          <a:p>
            <a:endParaRPr lang="en-GB" altLang="en-US"/>
          </a:p>
        </p:txBody>
      </p:sp>
      <p:sp>
        <p:nvSpPr>
          <p:cNvPr id="105476" name="Rectangle 4">
            <a:extLst>
              <a:ext uri="{FF2B5EF4-FFF2-40B4-BE49-F238E27FC236}">
                <a16:creationId xmlns:a16="http://schemas.microsoft.com/office/drawing/2014/main" id="{80632C28-B777-6390-0271-AF1342B8BB30}"/>
              </a:ext>
            </a:extLst>
          </p:cNvPr>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05477" name="Rectangle 5">
            <a:extLst>
              <a:ext uri="{FF2B5EF4-FFF2-40B4-BE49-F238E27FC236}">
                <a16:creationId xmlns:a16="http://schemas.microsoft.com/office/drawing/2014/main" id="{F04F502F-448B-A854-ACB0-F2AB354EB26E}"/>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105478" name="Rectangle 6">
            <a:extLst>
              <a:ext uri="{FF2B5EF4-FFF2-40B4-BE49-F238E27FC236}">
                <a16:creationId xmlns:a16="http://schemas.microsoft.com/office/drawing/2014/main" id="{2D5BAE1C-FC6E-872A-CC92-EDF85BA0D1FE}"/>
              </a:ext>
            </a:extLst>
          </p:cNvPr>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Arial" panose="020B0604020202020204" pitchFamily="34" charset="0"/>
              </a:defRPr>
            </a:lvl1pPr>
          </a:lstStyle>
          <a:p>
            <a:endParaRPr lang="en-GB" altLang="en-US"/>
          </a:p>
        </p:txBody>
      </p:sp>
      <p:sp>
        <p:nvSpPr>
          <p:cNvPr id="105479" name="Rectangle 7">
            <a:extLst>
              <a:ext uri="{FF2B5EF4-FFF2-40B4-BE49-F238E27FC236}">
                <a16:creationId xmlns:a16="http://schemas.microsoft.com/office/drawing/2014/main" id="{5D4D73FC-2C6C-CD38-CF95-6B4ED2FE1B93}"/>
              </a:ext>
            </a:extLst>
          </p:cNvPr>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Arial" panose="020B0604020202020204" pitchFamily="34" charset="0"/>
              </a:defRPr>
            </a:lvl1pPr>
          </a:lstStyle>
          <a:p>
            <a:fld id="{FD5942C2-BD29-4C22-BEAB-3F67A95D422D}" type="slidenum">
              <a:rPr lang="en-GB" altLang="en-US"/>
              <a:pPr/>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panose="020B0604020202020204" pitchFamily="34" charset="0"/>
        <a:ea typeface="+mn-ea"/>
        <a:cs typeface="+mn-cs"/>
      </a:defRPr>
    </a:lvl1pPr>
    <a:lvl2pPr marL="457200" algn="l" rtl="0" eaLnBrk="0" fontAlgn="base" hangingPunct="0">
      <a:spcBef>
        <a:spcPct val="30000"/>
      </a:spcBef>
      <a:spcAft>
        <a:spcPct val="0"/>
      </a:spcAft>
      <a:defRPr kumimoji="1" sz="1200" kern="1200">
        <a:solidFill>
          <a:schemeClr val="tx1"/>
        </a:solidFill>
        <a:latin typeface="Arial" panose="020B0604020202020204" pitchFamily="34" charset="0"/>
        <a:ea typeface="+mn-ea"/>
        <a:cs typeface="+mn-cs"/>
      </a:defRPr>
    </a:lvl2pPr>
    <a:lvl3pPr marL="914400" algn="l" rtl="0" eaLnBrk="0" fontAlgn="base" hangingPunct="0">
      <a:spcBef>
        <a:spcPct val="30000"/>
      </a:spcBef>
      <a:spcAft>
        <a:spcPct val="0"/>
      </a:spcAft>
      <a:defRPr kumimoji="1" sz="1200" kern="1200">
        <a:solidFill>
          <a:schemeClr val="tx1"/>
        </a:solidFill>
        <a:latin typeface="Arial" panose="020B0604020202020204" pitchFamily="34"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Arial" panose="020B0604020202020204" pitchFamily="34"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7E461AB9-3D98-E4E4-1FC1-2208043126E1}"/>
              </a:ext>
            </a:extLst>
          </p:cNvPr>
          <p:cNvSpPr>
            <a:spLocks noGrp="1" noChangeArrowheads="1"/>
          </p:cNvSpPr>
          <p:nvPr>
            <p:ph type="sldNum" sz="quarter" idx="5"/>
          </p:nvPr>
        </p:nvSpPr>
        <p:spPr>
          <a:ln/>
        </p:spPr>
        <p:txBody>
          <a:bodyPr/>
          <a:lstStyle/>
          <a:p>
            <a:fld id="{8FE29DC9-E03F-480E-BC34-EF88811F572D}" type="slidenum">
              <a:rPr lang="en-GB" altLang="en-US"/>
              <a:pPr/>
              <a:t>1</a:t>
            </a:fld>
            <a:endParaRPr lang="en-GB" altLang="en-US"/>
          </a:p>
        </p:txBody>
      </p:sp>
      <p:sp>
        <p:nvSpPr>
          <p:cNvPr id="106498" name="Rectangle 2">
            <a:extLst>
              <a:ext uri="{FF2B5EF4-FFF2-40B4-BE49-F238E27FC236}">
                <a16:creationId xmlns:a16="http://schemas.microsoft.com/office/drawing/2014/main" id="{FCDFF580-1CE8-596B-F0A5-024ABB77F91B}"/>
              </a:ext>
            </a:extLst>
          </p:cNvPr>
          <p:cNvSpPr>
            <a:spLocks noRot="1" noChangeArrowheads="1" noTextEdit="1"/>
          </p:cNvSpPr>
          <p:nvPr>
            <p:ph type="sldImg"/>
          </p:nvPr>
        </p:nvSpPr>
        <p:spPr>
          <a:ln/>
        </p:spPr>
      </p:sp>
      <p:sp>
        <p:nvSpPr>
          <p:cNvPr id="106499" name="Rectangle 3">
            <a:extLst>
              <a:ext uri="{FF2B5EF4-FFF2-40B4-BE49-F238E27FC236}">
                <a16:creationId xmlns:a16="http://schemas.microsoft.com/office/drawing/2014/main" id="{94D641AE-6CF3-1686-BE38-3417EFA013FC}"/>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0A9D753D-7319-8535-8EA6-05EBABEE0B9E}"/>
              </a:ext>
            </a:extLst>
          </p:cNvPr>
          <p:cNvSpPr>
            <a:spLocks noGrp="1" noChangeArrowheads="1"/>
          </p:cNvSpPr>
          <p:nvPr>
            <p:ph type="sldNum" sz="quarter" idx="5"/>
          </p:nvPr>
        </p:nvSpPr>
        <p:spPr>
          <a:ln/>
        </p:spPr>
        <p:txBody>
          <a:bodyPr/>
          <a:lstStyle/>
          <a:p>
            <a:fld id="{271F8045-0476-4DD7-8EFC-E88B36237689}" type="slidenum">
              <a:rPr lang="en-GB" altLang="en-US"/>
              <a:pPr/>
              <a:t>2</a:t>
            </a:fld>
            <a:endParaRPr lang="en-GB" altLang="en-US"/>
          </a:p>
        </p:txBody>
      </p:sp>
      <p:sp>
        <p:nvSpPr>
          <p:cNvPr id="107522" name="Rectangle 2">
            <a:extLst>
              <a:ext uri="{FF2B5EF4-FFF2-40B4-BE49-F238E27FC236}">
                <a16:creationId xmlns:a16="http://schemas.microsoft.com/office/drawing/2014/main" id="{A107F912-573E-FED5-686D-FB59D2AE9DBE}"/>
              </a:ext>
            </a:extLst>
          </p:cNvPr>
          <p:cNvSpPr>
            <a:spLocks noRot="1" noChangeArrowheads="1" noTextEdit="1"/>
          </p:cNvSpPr>
          <p:nvPr>
            <p:ph type="sldImg"/>
          </p:nvPr>
        </p:nvSpPr>
        <p:spPr>
          <a:ln/>
        </p:spPr>
      </p:sp>
      <p:sp>
        <p:nvSpPr>
          <p:cNvPr id="107523" name="Rectangle 3">
            <a:extLst>
              <a:ext uri="{FF2B5EF4-FFF2-40B4-BE49-F238E27FC236}">
                <a16:creationId xmlns:a16="http://schemas.microsoft.com/office/drawing/2014/main" id="{3B987890-CBD3-EE47-04F5-1D52E276336D}"/>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76F2B738-F7CB-90E1-51E7-924A1EEAFEEF}"/>
              </a:ext>
            </a:extLst>
          </p:cNvPr>
          <p:cNvSpPr>
            <a:spLocks noGrp="1" noChangeArrowheads="1"/>
          </p:cNvSpPr>
          <p:nvPr>
            <p:ph type="sldNum" sz="quarter" idx="5"/>
          </p:nvPr>
        </p:nvSpPr>
        <p:spPr>
          <a:ln/>
        </p:spPr>
        <p:txBody>
          <a:bodyPr/>
          <a:lstStyle/>
          <a:p>
            <a:fld id="{CE7A1F78-E2E1-4C59-9CB1-E1FA15A56AC8}" type="slidenum">
              <a:rPr lang="en-GB" altLang="en-US"/>
              <a:pPr/>
              <a:t>3</a:t>
            </a:fld>
            <a:endParaRPr lang="en-GB" altLang="en-US"/>
          </a:p>
        </p:txBody>
      </p:sp>
      <p:sp>
        <p:nvSpPr>
          <p:cNvPr id="108546" name="Rectangle 2">
            <a:extLst>
              <a:ext uri="{FF2B5EF4-FFF2-40B4-BE49-F238E27FC236}">
                <a16:creationId xmlns:a16="http://schemas.microsoft.com/office/drawing/2014/main" id="{73CC54FF-A5B1-1425-7EF7-2AAAA7833831}"/>
              </a:ext>
            </a:extLst>
          </p:cNvPr>
          <p:cNvSpPr>
            <a:spLocks noRot="1" noChangeArrowheads="1" noTextEdit="1"/>
          </p:cNvSpPr>
          <p:nvPr>
            <p:ph type="sldImg"/>
          </p:nvPr>
        </p:nvSpPr>
        <p:spPr>
          <a:ln/>
        </p:spPr>
      </p:sp>
      <p:sp>
        <p:nvSpPr>
          <p:cNvPr id="108547" name="Rectangle 3">
            <a:extLst>
              <a:ext uri="{FF2B5EF4-FFF2-40B4-BE49-F238E27FC236}">
                <a16:creationId xmlns:a16="http://schemas.microsoft.com/office/drawing/2014/main" id="{FD9DE70A-B41B-6FDB-AA50-2935E9546A2F}"/>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7C7DB6BB-4B99-83C9-DB5A-69B5673AA604}"/>
              </a:ext>
            </a:extLst>
          </p:cNvPr>
          <p:cNvSpPr>
            <a:spLocks noGrp="1" noChangeArrowheads="1"/>
          </p:cNvSpPr>
          <p:nvPr>
            <p:ph type="sldNum" sz="quarter" idx="5"/>
          </p:nvPr>
        </p:nvSpPr>
        <p:spPr>
          <a:ln/>
        </p:spPr>
        <p:txBody>
          <a:bodyPr/>
          <a:lstStyle/>
          <a:p>
            <a:fld id="{82B656F7-77D4-4A66-BE49-3CDB2C94CE38}" type="slidenum">
              <a:rPr lang="en-GB" altLang="en-US"/>
              <a:pPr/>
              <a:t>4</a:t>
            </a:fld>
            <a:endParaRPr lang="en-GB" altLang="en-US"/>
          </a:p>
        </p:txBody>
      </p:sp>
      <p:sp>
        <p:nvSpPr>
          <p:cNvPr id="109570" name="Rectangle 2">
            <a:extLst>
              <a:ext uri="{FF2B5EF4-FFF2-40B4-BE49-F238E27FC236}">
                <a16:creationId xmlns:a16="http://schemas.microsoft.com/office/drawing/2014/main" id="{D55BE1BC-B3B8-6860-9011-33454F9B4B79}"/>
              </a:ext>
            </a:extLst>
          </p:cNvPr>
          <p:cNvSpPr>
            <a:spLocks noRot="1" noChangeArrowheads="1" noTextEdit="1"/>
          </p:cNvSpPr>
          <p:nvPr>
            <p:ph type="sldImg"/>
          </p:nvPr>
        </p:nvSpPr>
        <p:spPr>
          <a:ln/>
        </p:spPr>
      </p:sp>
      <p:sp>
        <p:nvSpPr>
          <p:cNvPr id="109571" name="Rectangle 3">
            <a:extLst>
              <a:ext uri="{FF2B5EF4-FFF2-40B4-BE49-F238E27FC236}">
                <a16:creationId xmlns:a16="http://schemas.microsoft.com/office/drawing/2014/main" id="{FD6DF56B-1A94-2B83-106F-4A97C16EFC79}"/>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8D90B897-D154-607D-405F-EEF55449F701}"/>
              </a:ext>
            </a:extLst>
          </p:cNvPr>
          <p:cNvSpPr>
            <a:spLocks noGrp="1" noChangeArrowheads="1"/>
          </p:cNvSpPr>
          <p:nvPr>
            <p:ph type="sldNum" sz="quarter" idx="5"/>
          </p:nvPr>
        </p:nvSpPr>
        <p:spPr>
          <a:ln/>
        </p:spPr>
        <p:txBody>
          <a:bodyPr/>
          <a:lstStyle/>
          <a:p>
            <a:fld id="{23C0FC35-F841-401A-A3C2-1EC5FB90A26E}" type="slidenum">
              <a:rPr lang="en-GB" altLang="en-US"/>
              <a:pPr/>
              <a:t>5</a:t>
            </a:fld>
            <a:endParaRPr lang="en-GB" altLang="en-US"/>
          </a:p>
        </p:txBody>
      </p:sp>
      <p:sp>
        <p:nvSpPr>
          <p:cNvPr id="110594" name="Rectangle 2">
            <a:extLst>
              <a:ext uri="{FF2B5EF4-FFF2-40B4-BE49-F238E27FC236}">
                <a16:creationId xmlns:a16="http://schemas.microsoft.com/office/drawing/2014/main" id="{73BC90B3-4853-F665-D1B7-B05CE9BEA21D}"/>
              </a:ext>
            </a:extLst>
          </p:cNvPr>
          <p:cNvSpPr>
            <a:spLocks noRot="1" noChangeArrowheads="1" noTextEdit="1"/>
          </p:cNvSpPr>
          <p:nvPr>
            <p:ph type="sldImg"/>
          </p:nvPr>
        </p:nvSpPr>
        <p:spPr>
          <a:ln/>
        </p:spPr>
      </p:sp>
      <p:sp>
        <p:nvSpPr>
          <p:cNvPr id="110595" name="Rectangle 3">
            <a:extLst>
              <a:ext uri="{FF2B5EF4-FFF2-40B4-BE49-F238E27FC236}">
                <a16:creationId xmlns:a16="http://schemas.microsoft.com/office/drawing/2014/main" id="{E30C440D-A824-E220-76E8-05C7F43AE02A}"/>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725D074F-B4F9-2C36-0392-40D4224783FE}"/>
              </a:ext>
            </a:extLst>
          </p:cNvPr>
          <p:cNvSpPr>
            <a:spLocks noGrp="1" noChangeArrowheads="1"/>
          </p:cNvSpPr>
          <p:nvPr>
            <p:ph type="sldNum" sz="quarter" idx="5"/>
          </p:nvPr>
        </p:nvSpPr>
        <p:spPr>
          <a:ln/>
        </p:spPr>
        <p:txBody>
          <a:bodyPr/>
          <a:lstStyle/>
          <a:p>
            <a:fld id="{7EAD2F31-04B3-48A1-BF87-5FC829BEBD6F}" type="slidenum">
              <a:rPr lang="en-GB" altLang="en-US"/>
              <a:pPr/>
              <a:t>6</a:t>
            </a:fld>
            <a:endParaRPr lang="en-GB" altLang="en-US"/>
          </a:p>
        </p:txBody>
      </p:sp>
      <p:sp>
        <p:nvSpPr>
          <p:cNvPr id="111618" name="Rectangle 2">
            <a:extLst>
              <a:ext uri="{FF2B5EF4-FFF2-40B4-BE49-F238E27FC236}">
                <a16:creationId xmlns:a16="http://schemas.microsoft.com/office/drawing/2014/main" id="{3BC19974-00EB-0650-1E63-932C3AA5DDCA}"/>
              </a:ext>
            </a:extLst>
          </p:cNvPr>
          <p:cNvSpPr>
            <a:spLocks noRot="1" noChangeArrowheads="1" noTextEdit="1"/>
          </p:cNvSpPr>
          <p:nvPr>
            <p:ph type="sldImg"/>
          </p:nvPr>
        </p:nvSpPr>
        <p:spPr>
          <a:ln/>
        </p:spPr>
      </p:sp>
      <p:sp>
        <p:nvSpPr>
          <p:cNvPr id="111619" name="Rectangle 3">
            <a:extLst>
              <a:ext uri="{FF2B5EF4-FFF2-40B4-BE49-F238E27FC236}">
                <a16:creationId xmlns:a16="http://schemas.microsoft.com/office/drawing/2014/main" id="{0D8185CB-D808-2465-9B25-CD4370B9E97B}"/>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F4CA6647-664A-5EB5-3490-69FABE5C1D39}"/>
              </a:ext>
            </a:extLst>
          </p:cNvPr>
          <p:cNvSpPr>
            <a:spLocks noGrp="1" noChangeArrowheads="1"/>
          </p:cNvSpPr>
          <p:nvPr>
            <p:ph type="sldNum" sz="quarter" idx="5"/>
          </p:nvPr>
        </p:nvSpPr>
        <p:spPr>
          <a:ln/>
        </p:spPr>
        <p:txBody>
          <a:bodyPr/>
          <a:lstStyle/>
          <a:p>
            <a:fld id="{A0BC057A-0B76-43DC-8BF8-BC3FD225DC4C}" type="slidenum">
              <a:rPr lang="en-GB" altLang="en-US"/>
              <a:pPr/>
              <a:t>7</a:t>
            </a:fld>
            <a:endParaRPr lang="en-GB" altLang="en-US"/>
          </a:p>
        </p:txBody>
      </p:sp>
      <p:sp>
        <p:nvSpPr>
          <p:cNvPr id="112642" name="Rectangle 2">
            <a:extLst>
              <a:ext uri="{FF2B5EF4-FFF2-40B4-BE49-F238E27FC236}">
                <a16:creationId xmlns:a16="http://schemas.microsoft.com/office/drawing/2014/main" id="{223E567D-3E40-FB32-D11E-A570E6EFE514}"/>
              </a:ext>
            </a:extLst>
          </p:cNvPr>
          <p:cNvSpPr>
            <a:spLocks noRot="1" noChangeArrowheads="1" noTextEdit="1"/>
          </p:cNvSpPr>
          <p:nvPr>
            <p:ph type="sldImg"/>
          </p:nvPr>
        </p:nvSpPr>
        <p:spPr>
          <a:ln/>
        </p:spPr>
      </p:sp>
      <p:sp>
        <p:nvSpPr>
          <p:cNvPr id="112643" name="Rectangle 3">
            <a:extLst>
              <a:ext uri="{FF2B5EF4-FFF2-40B4-BE49-F238E27FC236}">
                <a16:creationId xmlns:a16="http://schemas.microsoft.com/office/drawing/2014/main" id="{E5FC28B0-F58C-FF30-E5BF-F0C165CCAFD7}"/>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454CD5E5-77A5-311B-507B-35AF27C73886}"/>
              </a:ext>
            </a:extLst>
          </p:cNvPr>
          <p:cNvSpPr>
            <a:spLocks noGrp="1" noChangeArrowheads="1"/>
          </p:cNvSpPr>
          <p:nvPr>
            <p:ph type="sldNum" sz="quarter" idx="5"/>
          </p:nvPr>
        </p:nvSpPr>
        <p:spPr>
          <a:ln/>
        </p:spPr>
        <p:txBody>
          <a:bodyPr/>
          <a:lstStyle/>
          <a:p>
            <a:fld id="{468E8162-5813-431C-9F4C-DA2EBFFB2BE7}" type="slidenum">
              <a:rPr lang="en-GB" altLang="en-US"/>
              <a:pPr/>
              <a:t>8</a:t>
            </a:fld>
            <a:endParaRPr lang="en-GB" altLang="en-US"/>
          </a:p>
        </p:txBody>
      </p:sp>
      <p:sp>
        <p:nvSpPr>
          <p:cNvPr id="113666" name="Rectangle 2">
            <a:extLst>
              <a:ext uri="{FF2B5EF4-FFF2-40B4-BE49-F238E27FC236}">
                <a16:creationId xmlns:a16="http://schemas.microsoft.com/office/drawing/2014/main" id="{5A7D6566-8587-8823-FF23-7EB2983B9330}"/>
              </a:ext>
            </a:extLst>
          </p:cNvPr>
          <p:cNvSpPr>
            <a:spLocks noRot="1" noChangeArrowheads="1" noTextEdit="1"/>
          </p:cNvSpPr>
          <p:nvPr>
            <p:ph type="sldImg"/>
          </p:nvPr>
        </p:nvSpPr>
        <p:spPr>
          <a:ln/>
        </p:spPr>
      </p:sp>
      <p:sp>
        <p:nvSpPr>
          <p:cNvPr id="113667" name="Rectangle 3">
            <a:extLst>
              <a:ext uri="{FF2B5EF4-FFF2-40B4-BE49-F238E27FC236}">
                <a16:creationId xmlns:a16="http://schemas.microsoft.com/office/drawing/2014/main" id="{10C5AF3B-D3DF-DFAB-177D-42765912264A}"/>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A207FED-3381-6C3F-7C2D-260CCAC50C07}"/>
              </a:ext>
            </a:extLst>
          </p:cNvPr>
          <p:cNvSpPr>
            <a:spLocks noGrp="1" noChangeArrowheads="1"/>
          </p:cNvSpPr>
          <p:nvPr>
            <p:ph type="sldNum" sz="quarter" idx="5"/>
          </p:nvPr>
        </p:nvSpPr>
        <p:spPr>
          <a:ln/>
        </p:spPr>
        <p:txBody>
          <a:bodyPr/>
          <a:lstStyle/>
          <a:p>
            <a:fld id="{C4E66BB6-EC9F-4860-8B45-8EA32A4F3113}" type="slidenum">
              <a:rPr lang="en-GB" altLang="en-US"/>
              <a:pPr/>
              <a:t>9</a:t>
            </a:fld>
            <a:endParaRPr lang="en-GB" altLang="en-US"/>
          </a:p>
        </p:txBody>
      </p:sp>
      <p:sp>
        <p:nvSpPr>
          <p:cNvPr id="115714" name="Rectangle 2">
            <a:extLst>
              <a:ext uri="{FF2B5EF4-FFF2-40B4-BE49-F238E27FC236}">
                <a16:creationId xmlns:a16="http://schemas.microsoft.com/office/drawing/2014/main" id="{7AE9E57A-C101-2251-4011-9ABB5AED436C}"/>
              </a:ext>
            </a:extLst>
          </p:cNvPr>
          <p:cNvSpPr>
            <a:spLocks noRot="1" noChangeArrowheads="1" noTextEdit="1"/>
          </p:cNvSpPr>
          <p:nvPr>
            <p:ph type="sldImg"/>
          </p:nvPr>
        </p:nvSpPr>
        <p:spPr>
          <a:xfrm>
            <a:off x="1144588" y="685800"/>
            <a:ext cx="4572000" cy="3429000"/>
          </a:xfrm>
          <a:ln/>
        </p:spPr>
      </p:sp>
      <p:sp>
        <p:nvSpPr>
          <p:cNvPr id="115715" name="Rectangle 3">
            <a:extLst>
              <a:ext uri="{FF2B5EF4-FFF2-40B4-BE49-F238E27FC236}">
                <a16:creationId xmlns:a16="http://schemas.microsoft.com/office/drawing/2014/main" id="{5E09EC0A-AEA8-11DE-C9AB-EF840AC559E2}"/>
              </a:ext>
            </a:extLst>
          </p:cNvPr>
          <p:cNvSpPr>
            <a:spLocks noGrp="1" noChangeArrowheads="1"/>
          </p:cNvSpPr>
          <p:nvPr>
            <p:ph type="body" idx="1"/>
          </p:nvPr>
        </p:nvSpPr>
        <p:spPr>
          <a:xfrm>
            <a:off x="914400" y="4343400"/>
            <a:ext cx="5029200" cy="4114800"/>
          </a:xfrm>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65538" name="Group 2">
            <a:extLst>
              <a:ext uri="{FF2B5EF4-FFF2-40B4-BE49-F238E27FC236}">
                <a16:creationId xmlns:a16="http://schemas.microsoft.com/office/drawing/2014/main" id="{33470381-C80F-EDFF-0949-E75E652B9CCE}"/>
              </a:ext>
            </a:extLst>
          </p:cNvPr>
          <p:cNvGrpSpPr>
            <a:grpSpLocks/>
          </p:cNvGrpSpPr>
          <p:nvPr/>
        </p:nvGrpSpPr>
        <p:grpSpPr bwMode="auto">
          <a:xfrm>
            <a:off x="0" y="2438400"/>
            <a:ext cx="9009063" cy="1052513"/>
            <a:chOff x="0" y="1536"/>
            <a:chExt cx="5675" cy="663"/>
          </a:xfrm>
        </p:grpSpPr>
        <p:grpSp>
          <p:nvGrpSpPr>
            <p:cNvPr id="65539" name="Group 3">
              <a:extLst>
                <a:ext uri="{FF2B5EF4-FFF2-40B4-BE49-F238E27FC236}">
                  <a16:creationId xmlns:a16="http://schemas.microsoft.com/office/drawing/2014/main" id="{B64BAB2F-ADB1-57E2-6926-ADF4FE19FF3B}"/>
                </a:ext>
              </a:extLst>
            </p:cNvPr>
            <p:cNvGrpSpPr>
              <a:grpSpLocks/>
            </p:cNvGrpSpPr>
            <p:nvPr/>
          </p:nvGrpSpPr>
          <p:grpSpPr bwMode="auto">
            <a:xfrm>
              <a:off x="183" y="1604"/>
              <a:ext cx="448" cy="299"/>
              <a:chOff x="720" y="336"/>
              <a:chExt cx="624" cy="432"/>
            </a:xfrm>
          </p:grpSpPr>
          <p:sp>
            <p:nvSpPr>
              <p:cNvPr id="65540" name="Rectangle 4">
                <a:extLst>
                  <a:ext uri="{FF2B5EF4-FFF2-40B4-BE49-F238E27FC236}">
                    <a16:creationId xmlns:a16="http://schemas.microsoft.com/office/drawing/2014/main" id="{99A926A5-EE93-A5C9-9579-9A82A54C336F}"/>
                  </a:ext>
                </a:extLst>
              </p:cNvPr>
              <p:cNvSpPr>
                <a:spLocks noChangeArrowheads="1"/>
              </p:cNvSpPr>
              <p:nvPr/>
            </p:nvSpPr>
            <p:spPr bwMode="auto">
              <a:xfrm>
                <a:off x="720" y="336"/>
                <a:ext cx="384" cy="432"/>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5541" name="Rectangle 5">
                <a:extLst>
                  <a:ext uri="{FF2B5EF4-FFF2-40B4-BE49-F238E27FC236}">
                    <a16:creationId xmlns:a16="http://schemas.microsoft.com/office/drawing/2014/main" id="{4F2565A4-4178-8149-4483-D805035E1A69}"/>
                  </a:ext>
                </a:extLst>
              </p:cNvPr>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nvGrpSpPr>
            <p:cNvPr id="65542" name="Group 6">
              <a:extLst>
                <a:ext uri="{FF2B5EF4-FFF2-40B4-BE49-F238E27FC236}">
                  <a16:creationId xmlns:a16="http://schemas.microsoft.com/office/drawing/2014/main" id="{83B4DDCD-FBE0-69DC-D94D-9290D0428A68}"/>
                </a:ext>
              </a:extLst>
            </p:cNvPr>
            <p:cNvGrpSpPr>
              <a:grpSpLocks/>
            </p:cNvGrpSpPr>
            <p:nvPr/>
          </p:nvGrpSpPr>
          <p:grpSpPr bwMode="auto">
            <a:xfrm>
              <a:off x="261" y="1870"/>
              <a:ext cx="465" cy="299"/>
              <a:chOff x="912" y="2640"/>
              <a:chExt cx="672" cy="432"/>
            </a:xfrm>
          </p:grpSpPr>
          <p:sp>
            <p:nvSpPr>
              <p:cNvPr id="65543" name="Rectangle 7">
                <a:extLst>
                  <a:ext uri="{FF2B5EF4-FFF2-40B4-BE49-F238E27FC236}">
                    <a16:creationId xmlns:a16="http://schemas.microsoft.com/office/drawing/2014/main" id="{F19157DD-E092-552C-D59A-1A9872287693}"/>
                  </a:ext>
                </a:extLst>
              </p:cNvPr>
              <p:cNvSpPr>
                <a:spLocks noChangeArrowheads="1"/>
              </p:cNvSpPr>
              <p:nvPr/>
            </p:nvSpPr>
            <p:spPr bwMode="auto">
              <a:xfrm>
                <a:off x="912" y="2640"/>
                <a:ext cx="384" cy="432"/>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5544" name="Rectangle 8">
                <a:extLst>
                  <a:ext uri="{FF2B5EF4-FFF2-40B4-BE49-F238E27FC236}">
                    <a16:creationId xmlns:a16="http://schemas.microsoft.com/office/drawing/2014/main" id="{0F1EFBE4-0103-E51D-D3B8-E884AD98380A}"/>
                  </a:ext>
                </a:extLst>
              </p:cNvPr>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65545" name="Rectangle 9">
              <a:extLst>
                <a:ext uri="{FF2B5EF4-FFF2-40B4-BE49-F238E27FC236}">
                  <a16:creationId xmlns:a16="http://schemas.microsoft.com/office/drawing/2014/main" id="{1DDC79F3-AC84-AC40-31EC-6A3CAC9A871C}"/>
                </a:ext>
              </a:extLst>
            </p:cNvPr>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5546" name="Rectangle 10">
              <a:extLst>
                <a:ext uri="{FF2B5EF4-FFF2-40B4-BE49-F238E27FC236}">
                  <a16:creationId xmlns:a16="http://schemas.microsoft.com/office/drawing/2014/main" id="{E78C2243-BE0C-37BA-5A61-78DCDBF8FF26}"/>
                </a:ext>
              </a:extLst>
            </p:cNvPr>
            <p:cNvSpPr>
              <a:spLocks noChangeArrowheads="1"/>
            </p:cNvSpPr>
            <p:nvPr/>
          </p:nvSpPr>
          <p:spPr bwMode="auto">
            <a:xfrm>
              <a:off x="400" y="1536"/>
              <a:ext cx="20" cy="663"/>
            </a:xfrm>
            <a:prstGeom prst="rect">
              <a:avLst/>
            </a:prstGeom>
            <a:solidFill>
              <a:schemeClr val="bg2"/>
            </a:solidFill>
            <a:ln>
              <a:noFill/>
            </a:ln>
            <a:effectLst/>
            <a:extLst>
              <a:ext uri="{91240B29-F687-4F45-9708-019B960494DF}">
                <a14:hiddenLine xmlns:a14="http://schemas.microsoft.com/office/drawing/2010/main" w="9525">
                  <a:solidFill>
                    <a:schemeClr val="bg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5547" name="Rectangle 11">
              <a:extLst>
                <a:ext uri="{FF2B5EF4-FFF2-40B4-BE49-F238E27FC236}">
                  <a16:creationId xmlns:a16="http://schemas.microsoft.com/office/drawing/2014/main" id="{C8FF82EF-2F6E-9EDF-C4C3-35B8E339D1CE}"/>
                </a:ext>
              </a:extLst>
            </p:cNvPr>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65548" name="Rectangle 12">
            <a:extLst>
              <a:ext uri="{FF2B5EF4-FFF2-40B4-BE49-F238E27FC236}">
                <a16:creationId xmlns:a16="http://schemas.microsoft.com/office/drawing/2014/main" id="{76014D6C-79AC-1DDE-9C6A-BDDC2A5BF10A}"/>
              </a:ext>
            </a:extLst>
          </p:cNvPr>
          <p:cNvSpPr>
            <a:spLocks noGrp="1" noChangeArrowheads="1"/>
          </p:cNvSpPr>
          <p:nvPr>
            <p:ph type="ctrTitle"/>
          </p:nvPr>
        </p:nvSpPr>
        <p:spPr>
          <a:xfrm>
            <a:off x="990600" y="1828800"/>
            <a:ext cx="7772400" cy="1143000"/>
          </a:xfrm>
        </p:spPr>
        <p:txBody>
          <a:bodyPr/>
          <a:lstStyle>
            <a:lvl1pPr>
              <a:defRPr/>
            </a:lvl1pPr>
          </a:lstStyle>
          <a:p>
            <a:pPr lvl="0"/>
            <a:r>
              <a:rPr lang="en-GB" altLang="en-US" noProof="0"/>
              <a:t>Click to edit Master title style</a:t>
            </a:r>
          </a:p>
        </p:txBody>
      </p:sp>
      <p:sp>
        <p:nvSpPr>
          <p:cNvPr id="65549" name="Rectangle 13">
            <a:extLst>
              <a:ext uri="{FF2B5EF4-FFF2-40B4-BE49-F238E27FC236}">
                <a16:creationId xmlns:a16="http://schemas.microsoft.com/office/drawing/2014/main" id="{EFCE5E4D-9B76-DBE4-FF36-86B8F66D40BC}"/>
              </a:ext>
            </a:extLst>
          </p:cNvPr>
          <p:cNvSpPr>
            <a:spLocks noGrp="1" noChangeArrowheads="1"/>
          </p:cNvSpPr>
          <p:nvPr>
            <p:ph type="subTitle" idx="1"/>
          </p:nvPr>
        </p:nvSpPr>
        <p:spPr>
          <a:xfrm>
            <a:off x="1371600" y="3886200"/>
            <a:ext cx="6400800" cy="1752600"/>
          </a:xfrm>
        </p:spPr>
        <p:txBody>
          <a:bodyPr/>
          <a:lstStyle>
            <a:lvl1pPr marL="0" indent="0" algn="ctr">
              <a:buFont typeface="Wingdings" panose="05000000000000000000" pitchFamily="2" charset="2"/>
              <a:buNone/>
              <a:defRPr/>
            </a:lvl1pPr>
          </a:lstStyle>
          <a:p>
            <a:pPr lvl="0"/>
            <a:r>
              <a:rPr lang="en-GB" altLang="en-US" noProof="0"/>
              <a:t>Click to edit Master subtitle style</a:t>
            </a:r>
          </a:p>
        </p:txBody>
      </p:sp>
      <p:sp>
        <p:nvSpPr>
          <p:cNvPr id="65550" name="Rectangle 14">
            <a:extLst>
              <a:ext uri="{FF2B5EF4-FFF2-40B4-BE49-F238E27FC236}">
                <a16:creationId xmlns:a16="http://schemas.microsoft.com/office/drawing/2014/main" id="{5566CF99-730F-84F1-0C4D-D39FA2C44585}"/>
              </a:ext>
            </a:extLst>
          </p:cNvPr>
          <p:cNvSpPr>
            <a:spLocks noGrp="1" noChangeArrowheads="1"/>
          </p:cNvSpPr>
          <p:nvPr>
            <p:ph type="dt" sz="half" idx="2"/>
          </p:nvPr>
        </p:nvSpPr>
        <p:spPr>
          <a:xfrm>
            <a:off x="990600" y="6248400"/>
            <a:ext cx="1905000" cy="457200"/>
          </a:xfrm>
        </p:spPr>
        <p:txBody>
          <a:bodyPr/>
          <a:lstStyle>
            <a:lvl1pPr>
              <a:defRPr>
                <a:solidFill>
                  <a:schemeClr val="bg2"/>
                </a:solidFill>
              </a:defRPr>
            </a:lvl1pPr>
          </a:lstStyle>
          <a:p>
            <a:endParaRPr lang="en-GB" altLang="en-US"/>
          </a:p>
        </p:txBody>
      </p:sp>
      <p:sp>
        <p:nvSpPr>
          <p:cNvPr id="65551" name="Rectangle 15">
            <a:extLst>
              <a:ext uri="{FF2B5EF4-FFF2-40B4-BE49-F238E27FC236}">
                <a16:creationId xmlns:a16="http://schemas.microsoft.com/office/drawing/2014/main" id="{34885171-9F80-0FA4-DE34-A5514365AF2D}"/>
              </a:ext>
            </a:extLst>
          </p:cNvPr>
          <p:cNvSpPr>
            <a:spLocks noGrp="1" noChangeArrowheads="1"/>
          </p:cNvSpPr>
          <p:nvPr>
            <p:ph type="ftr" sz="quarter" idx="3"/>
          </p:nvPr>
        </p:nvSpPr>
        <p:spPr>
          <a:xfrm>
            <a:off x="3429000" y="6248400"/>
            <a:ext cx="2895600" cy="457200"/>
          </a:xfrm>
        </p:spPr>
        <p:txBody>
          <a:bodyPr/>
          <a:lstStyle>
            <a:lvl1pPr>
              <a:defRPr>
                <a:solidFill>
                  <a:schemeClr val="bg2"/>
                </a:solidFill>
              </a:defRPr>
            </a:lvl1pPr>
          </a:lstStyle>
          <a:p>
            <a:endParaRPr lang="en-GB" altLang="en-US"/>
          </a:p>
        </p:txBody>
      </p:sp>
      <p:sp>
        <p:nvSpPr>
          <p:cNvPr id="65552" name="Rectangle 16">
            <a:extLst>
              <a:ext uri="{FF2B5EF4-FFF2-40B4-BE49-F238E27FC236}">
                <a16:creationId xmlns:a16="http://schemas.microsoft.com/office/drawing/2014/main" id="{E504C056-DA45-B1E1-0E84-23DCFEDDF618}"/>
              </a:ext>
            </a:extLst>
          </p:cNvPr>
          <p:cNvSpPr>
            <a:spLocks noGrp="1" noChangeArrowheads="1"/>
          </p:cNvSpPr>
          <p:nvPr>
            <p:ph type="sldNum" sz="quarter" idx="4"/>
          </p:nvPr>
        </p:nvSpPr>
        <p:spPr>
          <a:xfrm>
            <a:off x="6858000" y="6248400"/>
            <a:ext cx="1905000" cy="457200"/>
          </a:xfrm>
        </p:spPr>
        <p:txBody>
          <a:bodyPr/>
          <a:lstStyle>
            <a:lvl1pPr>
              <a:defRPr>
                <a:solidFill>
                  <a:schemeClr val="bg2"/>
                </a:solidFill>
              </a:defRPr>
            </a:lvl1pPr>
          </a:lstStyle>
          <a:p>
            <a:fld id="{51E053B9-C3D6-4091-B322-2063028B3C8F}" type="slidenum">
              <a:rPr lang="en-GB" altLang="en-US"/>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808CAF-09C7-C6E6-3B07-AF7FD09B511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0419125-BE1D-2668-8C00-F45CF2139DB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5F467EB-DAF8-E364-9189-9396CC24EE7C}"/>
              </a:ext>
            </a:extLst>
          </p:cNvPr>
          <p:cNvSpPr>
            <a:spLocks noGrp="1"/>
          </p:cNvSpPr>
          <p:nvPr>
            <p:ph type="dt" sz="half" idx="10"/>
          </p:nvPr>
        </p:nvSpPr>
        <p:spPr/>
        <p:txBody>
          <a:bodyPr/>
          <a:lstStyle>
            <a:lvl1pPr>
              <a:defRPr/>
            </a:lvl1pPr>
          </a:lstStyle>
          <a:p>
            <a:endParaRPr lang="en-GB" altLang="en-US"/>
          </a:p>
        </p:txBody>
      </p:sp>
      <p:sp>
        <p:nvSpPr>
          <p:cNvPr id="5" name="Footer Placeholder 4">
            <a:extLst>
              <a:ext uri="{FF2B5EF4-FFF2-40B4-BE49-F238E27FC236}">
                <a16:creationId xmlns:a16="http://schemas.microsoft.com/office/drawing/2014/main" id="{95E2A1EE-AD6D-34F5-E088-A0BB11032E0E}"/>
              </a:ext>
            </a:extLst>
          </p:cNvPr>
          <p:cNvSpPr>
            <a:spLocks noGrp="1"/>
          </p:cNvSpPr>
          <p:nvPr>
            <p:ph type="ftr" sz="quarter" idx="11"/>
          </p:nvPr>
        </p:nvSpPr>
        <p:spPr/>
        <p:txBody>
          <a:bodyPr/>
          <a:lstStyle>
            <a:lvl1pPr>
              <a:defRPr/>
            </a:lvl1pPr>
          </a:lstStyle>
          <a:p>
            <a:endParaRPr lang="en-GB" altLang="en-US"/>
          </a:p>
        </p:txBody>
      </p:sp>
      <p:sp>
        <p:nvSpPr>
          <p:cNvPr id="6" name="Slide Number Placeholder 5">
            <a:extLst>
              <a:ext uri="{FF2B5EF4-FFF2-40B4-BE49-F238E27FC236}">
                <a16:creationId xmlns:a16="http://schemas.microsoft.com/office/drawing/2014/main" id="{0C419AC5-F3F5-08CE-9501-CFF44D6D7081}"/>
              </a:ext>
            </a:extLst>
          </p:cNvPr>
          <p:cNvSpPr>
            <a:spLocks noGrp="1"/>
          </p:cNvSpPr>
          <p:nvPr>
            <p:ph type="sldNum" sz="quarter" idx="12"/>
          </p:nvPr>
        </p:nvSpPr>
        <p:spPr/>
        <p:txBody>
          <a:bodyPr/>
          <a:lstStyle>
            <a:lvl1pPr>
              <a:defRPr/>
            </a:lvl1pPr>
          </a:lstStyle>
          <a:p>
            <a:fld id="{78443682-E12E-42BF-AAC6-1B97AE3DB5F4}" type="slidenum">
              <a:rPr lang="en-GB" altLang="en-US"/>
              <a:pPr/>
              <a:t>‹#›</a:t>
            </a:fld>
            <a:endParaRPr lang="en-GB" altLang="en-US"/>
          </a:p>
        </p:txBody>
      </p:sp>
    </p:spTree>
    <p:extLst>
      <p:ext uri="{BB962C8B-B14F-4D97-AF65-F5344CB8AC3E}">
        <p14:creationId xmlns:p14="http://schemas.microsoft.com/office/powerpoint/2010/main" val="16268043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2641901-4BA3-9F9C-5346-1BC334A92481}"/>
              </a:ext>
            </a:extLst>
          </p:cNvPr>
          <p:cNvSpPr>
            <a:spLocks noGrp="1"/>
          </p:cNvSpPr>
          <p:nvPr>
            <p:ph type="title" orient="vert"/>
          </p:nvPr>
        </p:nvSpPr>
        <p:spPr>
          <a:xfrm>
            <a:off x="7004050" y="617538"/>
            <a:ext cx="1951038" cy="5514975"/>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3AEC120-849B-F491-7162-901D30D1C819}"/>
              </a:ext>
            </a:extLst>
          </p:cNvPr>
          <p:cNvSpPr>
            <a:spLocks noGrp="1"/>
          </p:cNvSpPr>
          <p:nvPr>
            <p:ph type="body" orient="vert" idx="1"/>
          </p:nvPr>
        </p:nvSpPr>
        <p:spPr>
          <a:xfrm>
            <a:off x="1150938" y="617538"/>
            <a:ext cx="5700712" cy="5514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BA967F7-32EB-73AA-9FB6-F1F0FA205355}"/>
              </a:ext>
            </a:extLst>
          </p:cNvPr>
          <p:cNvSpPr>
            <a:spLocks noGrp="1"/>
          </p:cNvSpPr>
          <p:nvPr>
            <p:ph type="dt" sz="half" idx="10"/>
          </p:nvPr>
        </p:nvSpPr>
        <p:spPr/>
        <p:txBody>
          <a:bodyPr/>
          <a:lstStyle>
            <a:lvl1pPr>
              <a:defRPr/>
            </a:lvl1pPr>
          </a:lstStyle>
          <a:p>
            <a:endParaRPr lang="en-GB" altLang="en-US"/>
          </a:p>
        </p:txBody>
      </p:sp>
      <p:sp>
        <p:nvSpPr>
          <p:cNvPr id="5" name="Footer Placeholder 4">
            <a:extLst>
              <a:ext uri="{FF2B5EF4-FFF2-40B4-BE49-F238E27FC236}">
                <a16:creationId xmlns:a16="http://schemas.microsoft.com/office/drawing/2014/main" id="{81CFB077-BC6D-ABE1-3C0E-95EA350CA7A4}"/>
              </a:ext>
            </a:extLst>
          </p:cNvPr>
          <p:cNvSpPr>
            <a:spLocks noGrp="1"/>
          </p:cNvSpPr>
          <p:nvPr>
            <p:ph type="ftr" sz="quarter" idx="11"/>
          </p:nvPr>
        </p:nvSpPr>
        <p:spPr/>
        <p:txBody>
          <a:bodyPr/>
          <a:lstStyle>
            <a:lvl1pPr>
              <a:defRPr/>
            </a:lvl1pPr>
          </a:lstStyle>
          <a:p>
            <a:endParaRPr lang="en-GB" altLang="en-US"/>
          </a:p>
        </p:txBody>
      </p:sp>
      <p:sp>
        <p:nvSpPr>
          <p:cNvPr id="6" name="Slide Number Placeholder 5">
            <a:extLst>
              <a:ext uri="{FF2B5EF4-FFF2-40B4-BE49-F238E27FC236}">
                <a16:creationId xmlns:a16="http://schemas.microsoft.com/office/drawing/2014/main" id="{F60A38C5-5519-D576-65D5-84E104067E84}"/>
              </a:ext>
            </a:extLst>
          </p:cNvPr>
          <p:cNvSpPr>
            <a:spLocks noGrp="1"/>
          </p:cNvSpPr>
          <p:nvPr>
            <p:ph type="sldNum" sz="quarter" idx="12"/>
          </p:nvPr>
        </p:nvSpPr>
        <p:spPr/>
        <p:txBody>
          <a:bodyPr/>
          <a:lstStyle>
            <a:lvl1pPr>
              <a:defRPr/>
            </a:lvl1pPr>
          </a:lstStyle>
          <a:p>
            <a:fld id="{3E18A604-639B-4FBC-81E2-CBE637578795}" type="slidenum">
              <a:rPr lang="en-GB" altLang="en-US"/>
              <a:pPr/>
              <a:t>‹#›</a:t>
            </a:fld>
            <a:endParaRPr lang="en-GB" altLang="en-US"/>
          </a:p>
        </p:txBody>
      </p:sp>
    </p:spTree>
    <p:extLst>
      <p:ext uri="{BB962C8B-B14F-4D97-AF65-F5344CB8AC3E}">
        <p14:creationId xmlns:p14="http://schemas.microsoft.com/office/powerpoint/2010/main" val="35489200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2FC35F-2C1B-334A-BF5F-9CBD2FB2D64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7A960DA-037B-1DDC-CABB-9614BD71659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E7B5B40-C71E-CEF5-5E53-FDA15416D052}"/>
              </a:ext>
            </a:extLst>
          </p:cNvPr>
          <p:cNvSpPr>
            <a:spLocks noGrp="1"/>
          </p:cNvSpPr>
          <p:nvPr>
            <p:ph type="dt" sz="half" idx="10"/>
          </p:nvPr>
        </p:nvSpPr>
        <p:spPr/>
        <p:txBody>
          <a:bodyPr/>
          <a:lstStyle>
            <a:lvl1pPr>
              <a:defRPr/>
            </a:lvl1pPr>
          </a:lstStyle>
          <a:p>
            <a:endParaRPr lang="en-GB" altLang="en-US"/>
          </a:p>
        </p:txBody>
      </p:sp>
      <p:sp>
        <p:nvSpPr>
          <p:cNvPr id="5" name="Footer Placeholder 4">
            <a:extLst>
              <a:ext uri="{FF2B5EF4-FFF2-40B4-BE49-F238E27FC236}">
                <a16:creationId xmlns:a16="http://schemas.microsoft.com/office/drawing/2014/main" id="{211F91E1-45D8-A7DF-6706-7C7D73A6112B}"/>
              </a:ext>
            </a:extLst>
          </p:cNvPr>
          <p:cNvSpPr>
            <a:spLocks noGrp="1"/>
          </p:cNvSpPr>
          <p:nvPr>
            <p:ph type="ftr" sz="quarter" idx="11"/>
          </p:nvPr>
        </p:nvSpPr>
        <p:spPr/>
        <p:txBody>
          <a:bodyPr/>
          <a:lstStyle>
            <a:lvl1pPr>
              <a:defRPr/>
            </a:lvl1pPr>
          </a:lstStyle>
          <a:p>
            <a:endParaRPr lang="en-GB" altLang="en-US"/>
          </a:p>
        </p:txBody>
      </p:sp>
      <p:sp>
        <p:nvSpPr>
          <p:cNvPr id="6" name="Slide Number Placeholder 5">
            <a:extLst>
              <a:ext uri="{FF2B5EF4-FFF2-40B4-BE49-F238E27FC236}">
                <a16:creationId xmlns:a16="http://schemas.microsoft.com/office/drawing/2014/main" id="{BB6FE338-9C49-28FB-0A22-8DC088DC0885}"/>
              </a:ext>
            </a:extLst>
          </p:cNvPr>
          <p:cNvSpPr>
            <a:spLocks noGrp="1"/>
          </p:cNvSpPr>
          <p:nvPr>
            <p:ph type="sldNum" sz="quarter" idx="12"/>
          </p:nvPr>
        </p:nvSpPr>
        <p:spPr/>
        <p:txBody>
          <a:bodyPr/>
          <a:lstStyle>
            <a:lvl1pPr>
              <a:defRPr/>
            </a:lvl1pPr>
          </a:lstStyle>
          <a:p>
            <a:fld id="{7FCA3DF0-EA81-4E88-A316-02802372E35C}" type="slidenum">
              <a:rPr lang="en-GB" altLang="en-US"/>
              <a:pPr/>
              <a:t>‹#›</a:t>
            </a:fld>
            <a:endParaRPr lang="en-GB" altLang="en-US"/>
          </a:p>
        </p:txBody>
      </p:sp>
    </p:spTree>
    <p:extLst>
      <p:ext uri="{BB962C8B-B14F-4D97-AF65-F5344CB8AC3E}">
        <p14:creationId xmlns:p14="http://schemas.microsoft.com/office/powerpoint/2010/main" val="14590151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8E113B-38C8-FB0C-3CAD-0441922DEF5E}"/>
              </a:ext>
            </a:extLst>
          </p:cNvPr>
          <p:cNvSpPr>
            <a:spLocks noGrp="1"/>
          </p:cNvSpPr>
          <p:nvPr>
            <p:ph type="title"/>
          </p:nvPr>
        </p:nvSpPr>
        <p:spPr>
          <a:xfrm>
            <a:off x="623888" y="1709738"/>
            <a:ext cx="7886700" cy="2852737"/>
          </a:xfrm>
        </p:spPr>
        <p:txBody>
          <a:bodyPr/>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7B94BB37-45C1-A926-EBCA-AE59DEA4A2D3}"/>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a:extLst>
              <a:ext uri="{FF2B5EF4-FFF2-40B4-BE49-F238E27FC236}">
                <a16:creationId xmlns:a16="http://schemas.microsoft.com/office/drawing/2014/main" id="{BF2EC2C4-4666-68A7-06E3-9436A7584E49}"/>
              </a:ext>
            </a:extLst>
          </p:cNvPr>
          <p:cNvSpPr>
            <a:spLocks noGrp="1"/>
          </p:cNvSpPr>
          <p:nvPr>
            <p:ph type="dt" sz="half" idx="10"/>
          </p:nvPr>
        </p:nvSpPr>
        <p:spPr/>
        <p:txBody>
          <a:bodyPr/>
          <a:lstStyle>
            <a:lvl1pPr>
              <a:defRPr/>
            </a:lvl1pPr>
          </a:lstStyle>
          <a:p>
            <a:endParaRPr lang="en-GB" altLang="en-US"/>
          </a:p>
        </p:txBody>
      </p:sp>
      <p:sp>
        <p:nvSpPr>
          <p:cNvPr id="5" name="Footer Placeholder 4">
            <a:extLst>
              <a:ext uri="{FF2B5EF4-FFF2-40B4-BE49-F238E27FC236}">
                <a16:creationId xmlns:a16="http://schemas.microsoft.com/office/drawing/2014/main" id="{C1747E9E-DD69-87F4-3F1A-F4356418D457}"/>
              </a:ext>
            </a:extLst>
          </p:cNvPr>
          <p:cNvSpPr>
            <a:spLocks noGrp="1"/>
          </p:cNvSpPr>
          <p:nvPr>
            <p:ph type="ftr" sz="quarter" idx="11"/>
          </p:nvPr>
        </p:nvSpPr>
        <p:spPr/>
        <p:txBody>
          <a:bodyPr/>
          <a:lstStyle>
            <a:lvl1pPr>
              <a:defRPr/>
            </a:lvl1pPr>
          </a:lstStyle>
          <a:p>
            <a:endParaRPr lang="en-GB" altLang="en-US"/>
          </a:p>
        </p:txBody>
      </p:sp>
      <p:sp>
        <p:nvSpPr>
          <p:cNvPr id="6" name="Slide Number Placeholder 5">
            <a:extLst>
              <a:ext uri="{FF2B5EF4-FFF2-40B4-BE49-F238E27FC236}">
                <a16:creationId xmlns:a16="http://schemas.microsoft.com/office/drawing/2014/main" id="{A0BDFFEC-DFE4-032E-CB94-9CEEA7463D9B}"/>
              </a:ext>
            </a:extLst>
          </p:cNvPr>
          <p:cNvSpPr>
            <a:spLocks noGrp="1"/>
          </p:cNvSpPr>
          <p:nvPr>
            <p:ph type="sldNum" sz="quarter" idx="12"/>
          </p:nvPr>
        </p:nvSpPr>
        <p:spPr/>
        <p:txBody>
          <a:bodyPr/>
          <a:lstStyle>
            <a:lvl1pPr>
              <a:defRPr/>
            </a:lvl1pPr>
          </a:lstStyle>
          <a:p>
            <a:fld id="{1B2C842A-B9B0-47F4-BFCD-4E0847CE956E}" type="slidenum">
              <a:rPr lang="en-GB" altLang="en-US"/>
              <a:pPr/>
              <a:t>‹#›</a:t>
            </a:fld>
            <a:endParaRPr lang="en-GB" altLang="en-US"/>
          </a:p>
        </p:txBody>
      </p:sp>
    </p:spTree>
    <p:extLst>
      <p:ext uri="{BB962C8B-B14F-4D97-AF65-F5344CB8AC3E}">
        <p14:creationId xmlns:p14="http://schemas.microsoft.com/office/powerpoint/2010/main" val="25692036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02D5A2-D456-AF25-D053-F3C73E60127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5E2B754-36F8-597C-BA6A-222401CA893E}"/>
              </a:ext>
            </a:extLst>
          </p:cNvPr>
          <p:cNvSpPr>
            <a:spLocks noGrp="1"/>
          </p:cNvSpPr>
          <p:nvPr>
            <p:ph sz="half" idx="1"/>
          </p:nvPr>
        </p:nvSpPr>
        <p:spPr>
          <a:xfrm>
            <a:off x="1182688" y="2017713"/>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1078D1A9-80A8-1946-DBFF-214C77A2930C}"/>
              </a:ext>
            </a:extLst>
          </p:cNvPr>
          <p:cNvSpPr>
            <a:spLocks noGrp="1"/>
          </p:cNvSpPr>
          <p:nvPr>
            <p:ph sz="half" idx="2"/>
          </p:nvPr>
        </p:nvSpPr>
        <p:spPr>
          <a:xfrm>
            <a:off x="5145088" y="2017713"/>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56CA35F8-7EE1-CEB6-8D1C-A217DF9227CE}"/>
              </a:ext>
            </a:extLst>
          </p:cNvPr>
          <p:cNvSpPr>
            <a:spLocks noGrp="1"/>
          </p:cNvSpPr>
          <p:nvPr>
            <p:ph type="dt" sz="half" idx="10"/>
          </p:nvPr>
        </p:nvSpPr>
        <p:spPr/>
        <p:txBody>
          <a:bodyPr/>
          <a:lstStyle>
            <a:lvl1pPr>
              <a:defRPr/>
            </a:lvl1pPr>
          </a:lstStyle>
          <a:p>
            <a:endParaRPr lang="en-GB" altLang="en-US"/>
          </a:p>
        </p:txBody>
      </p:sp>
      <p:sp>
        <p:nvSpPr>
          <p:cNvPr id="6" name="Footer Placeholder 5">
            <a:extLst>
              <a:ext uri="{FF2B5EF4-FFF2-40B4-BE49-F238E27FC236}">
                <a16:creationId xmlns:a16="http://schemas.microsoft.com/office/drawing/2014/main" id="{7528E0A4-1721-8BA9-1C98-9D07468EF1A0}"/>
              </a:ext>
            </a:extLst>
          </p:cNvPr>
          <p:cNvSpPr>
            <a:spLocks noGrp="1"/>
          </p:cNvSpPr>
          <p:nvPr>
            <p:ph type="ftr" sz="quarter" idx="11"/>
          </p:nvPr>
        </p:nvSpPr>
        <p:spPr/>
        <p:txBody>
          <a:bodyPr/>
          <a:lstStyle>
            <a:lvl1pPr>
              <a:defRPr/>
            </a:lvl1pPr>
          </a:lstStyle>
          <a:p>
            <a:endParaRPr lang="en-GB" altLang="en-US"/>
          </a:p>
        </p:txBody>
      </p:sp>
      <p:sp>
        <p:nvSpPr>
          <p:cNvPr id="7" name="Slide Number Placeholder 6">
            <a:extLst>
              <a:ext uri="{FF2B5EF4-FFF2-40B4-BE49-F238E27FC236}">
                <a16:creationId xmlns:a16="http://schemas.microsoft.com/office/drawing/2014/main" id="{2E9C909E-699B-F30A-46AC-615FB2B16E7F}"/>
              </a:ext>
            </a:extLst>
          </p:cNvPr>
          <p:cNvSpPr>
            <a:spLocks noGrp="1"/>
          </p:cNvSpPr>
          <p:nvPr>
            <p:ph type="sldNum" sz="quarter" idx="12"/>
          </p:nvPr>
        </p:nvSpPr>
        <p:spPr/>
        <p:txBody>
          <a:bodyPr/>
          <a:lstStyle>
            <a:lvl1pPr>
              <a:defRPr/>
            </a:lvl1pPr>
          </a:lstStyle>
          <a:p>
            <a:fld id="{066B8076-FE4E-4159-B0D3-74DA7F6F23B7}" type="slidenum">
              <a:rPr lang="en-GB" altLang="en-US"/>
              <a:pPr/>
              <a:t>‹#›</a:t>
            </a:fld>
            <a:endParaRPr lang="en-GB" altLang="en-US"/>
          </a:p>
        </p:txBody>
      </p:sp>
    </p:spTree>
    <p:extLst>
      <p:ext uri="{BB962C8B-B14F-4D97-AF65-F5344CB8AC3E}">
        <p14:creationId xmlns:p14="http://schemas.microsoft.com/office/powerpoint/2010/main" val="13534222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A974F9-E548-C0B9-EA7E-6036D3DB4269}"/>
              </a:ext>
            </a:extLst>
          </p:cNvPr>
          <p:cNvSpPr>
            <a:spLocks noGrp="1"/>
          </p:cNvSpPr>
          <p:nvPr>
            <p:ph type="title"/>
          </p:nvPr>
        </p:nvSpPr>
        <p:spPr>
          <a:xfrm>
            <a:off x="630238" y="365125"/>
            <a:ext cx="78867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9A5FCF6-0C33-39C4-67D0-81C0E7C89A58}"/>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7250795-C853-06CD-6E3A-7AE64886C8D6}"/>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DEEA1FB1-CD4A-9BF0-B93F-2F9C016EE69C}"/>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F7D3380-765F-C7F3-D573-54488AAC2675}"/>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9E69BF50-B08A-FEE3-8B5A-38D12EA0E776}"/>
              </a:ext>
            </a:extLst>
          </p:cNvPr>
          <p:cNvSpPr>
            <a:spLocks noGrp="1"/>
          </p:cNvSpPr>
          <p:nvPr>
            <p:ph type="dt" sz="half" idx="10"/>
          </p:nvPr>
        </p:nvSpPr>
        <p:spPr/>
        <p:txBody>
          <a:bodyPr/>
          <a:lstStyle>
            <a:lvl1pPr>
              <a:defRPr/>
            </a:lvl1pPr>
          </a:lstStyle>
          <a:p>
            <a:endParaRPr lang="en-GB" altLang="en-US"/>
          </a:p>
        </p:txBody>
      </p:sp>
      <p:sp>
        <p:nvSpPr>
          <p:cNvPr id="8" name="Footer Placeholder 7">
            <a:extLst>
              <a:ext uri="{FF2B5EF4-FFF2-40B4-BE49-F238E27FC236}">
                <a16:creationId xmlns:a16="http://schemas.microsoft.com/office/drawing/2014/main" id="{4AA0953D-8114-D561-04FD-9EEF7809FFDC}"/>
              </a:ext>
            </a:extLst>
          </p:cNvPr>
          <p:cNvSpPr>
            <a:spLocks noGrp="1"/>
          </p:cNvSpPr>
          <p:nvPr>
            <p:ph type="ftr" sz="quarter" idx="11"/>
          </p:nvPr>
        </p:nvSpPr>
        <p:spPr/>
        <p:txBody>
          <a:bodyPr/>
          <a:lstStyle>
            <a:lvl1pPr>
              <a:defRPr/>
            </a:lvl1pPr>
          </a:lstStyle>
          <a:p>
            <a:endParaRPr lang="en-GB" altLang="en-US"/>
          </a:p>
        </p:txBody>
      </p:sp>
      <p:sp>
        <p:nvSpPr>
          <p:cNvPr id="9" name="Slide Number Placeholder 8">
            <a:extLst>
              <a:ext uri="{FF2B5EF4-FFF2-40B4-BE49-F238E27FC236}">
                <a16:creationId xmlns:a16="http://schemas.microsoft.com/office/drawing/2014/main" id="{3CE797D5-5C9E-EB75-6286-1C9C3D03488E}"/>
              </a:ext>
            </a:extLst>
          </p:cNvPr>
          <p:cNvSpPr>
            <a:spLocks noGrp="1"/>
          </p:cNvSpPr>
          <p:nvPr>
            <p:ph type="sldNum" sz="quarter" idx="12"/>
          </p:nvPr>
        </p:nvSpPr>
        <p:spPr/>
        <p:txBody>
          <a:bodyPr/>
          <a:lstStyle>
            <a:lvl1pPr>
              <a:defRPr/>
            </a:lvl1pPr>
          </a:lstStyle>
          <a:p>
            <a:fld id="{B96BB687-0932-4BE7-9198-B41D95A589CB}" type="slidenum">
              <a:rPr lang="en-GB" altLang="en-US"/>
              <a:pPr/>
              <a:t>‹#›</a:t>
            </a:fld>
            <a:endParaRPr lang="en-GB" altLang="en-US"/>
          </a:p>
        </p:txBody>
      </p:sp>
    </p:spTree>
    <p:extLst>
      <p:ext uri="{BB962C8B-B14F-4D97-AF65-F5344CB8AC3E}">
        <p14:creationId xmlns:p14="http://schemas.microsoft.com/office/powerpoint/2010/main" val="6054346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7C0BC1-39B1-058A-8709-313BA53FF907}"/>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1F26F87A-C8B2-F4E4-6FBC-EEB649AB6ADB}"/>
              </a:ext>
            </a:extLst>
          </p:cNvPr>
          <p:cNvSpPr>
            <a:spLocks noGrp="1"/>
          </p:cNvSpPr>
          <p:nvPr>
            <p:ph type="dt" sz="half" idx="10"/>
          </p:nvPr>
        </p:nvSpPr>
        <p:spPr/>
        <p:txBody>
          <a:bodyPr/>
          <a:lstStyle>
            <a:lvl1pPr>
              <a:defRPr/>
            </a:lvl1pPr>
          </a:lstStyle>
          <a:p>
            <a:endParaRPr lang="en-GB" altLang="en-US"/>
          </a:p>
        </p:txBody>
      </p:sp>
      <p:sp>
        <p:nvSpPr>
          <p:cNvPr id="4" name="Footer Placeholder 3">
            <a:extLst>
              <a:ext uri="{FF2B5EF4-FFF2-40B4-BE49-F238E27FC236}">
                <a16:creationId xmlns:a16="http://schemas.microsoft.com/office/drawing/2014/main" id="{37FAC2E5-4F87-0E59-C2DA-0B1B878207F0}"/>
              </a:ext>
            </a:extLst>
          </p:cNvPr>
          <p:cNvSpPr>
            <a:spLocks noGrp="1"/>
          </p:cNvSpPr>
          <p:nvPr>
            <p:ph type="ftr" sz="quarter" idx="11"/>
          </p:nvPr>
        </p:nvSpPr>
        <p:spPr/>
        <p:txBody>
          <a:bodyPr/>
          <a:lstStyle>
            <a:lvl1pPr>
              <a:defRPr/>
            </a:lvl1pPr>
          </a:lstStyle>
          <a:p>
            <a:endParaRPr lang="en-GB" altLang="en-US"/>
          </a:p>
        </p:txBody>
      </p:sp>
      <p:sp>
        <p:nvSpPr>
          <p:cNvPr id="5" name="Slide Number Placeholder 4">
            <a:extLst>
              <a:ext uri="{FF2B5EF4-FFF2-40B4-BE49-F238E27FC236}">
                <a16:creationId xmlns:a16="http://schemas.microsoft.com/office/drawing/2014/main" id="{88D1693D-AF75-63E1-4903-123190EFF926}"/>
              </a:ext>
            </a:extLst>
          </p:cNvPr>
          <p:cNvSpPr>
            <a:spLocks noGrp="1"/>
          </p:cNvSpPr>
          <p:nvPr>
            <p:ph type="sldNum" sz="quarter" idx="12"/>
          </p:nvPr>
        </p:nvSpPr>
        <p:spPr/>
        <p:txBody>
          <a:bodyPr/>
          <a:lstStyle>
            <a:lvl1pPr>
              <a:defRPr/>
            </a:lvl1pPr>
          </a:lstStyle>
          <a:p>
            <a:fld id="{FBC502CF-CE44-4844-A5FB-9F452037062B}" type="slidenum">
              <a:rPr lang="en-GB" altLang="en-US"/>
              <a:pPr/>
              <a:t>‹#›</a:t>
            </a:fld>
            <a:endParaRPr lang="en-GB" altLang="en-US"/>
          </a:p>
        </p:txBody>
      </p:sp>
    </p:spTree>
    <p:extLst>
      <p:ext uri="{BB962C8B-B14F-4D97-AF65-F5344CB8AC3E}">
        <p14:creationId xmlns:p14="http://schemas.microsoft.com/office/powerpoint/2010/main" val="4903789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35763AE-75CE-B175-FE8A-C9DE6E7F44AF}"/>
              </a:ext>
            </a:extLst>
          </p:cNvPr>
          <p:cNvSpPr>
            <a:spLocks noGrp="1"/>
          </p:cNvSpPr>
          <p:nvPr>
            <p:ph type="dt" sz="half" idx="10"/>
          </p:nvPr>
        </p:nvSpPr>
        <p:spPr/>
        <p:txBody>
          <a:bodyPr/>
          <a:lstStyle>
            <a:lvl1pPr>
              <a:defRPr/>
            </a:lvl1pPr>
          </a:lstStyle>
          <a:p>
            <a:endParaRPr lang="en-GB" altLang="en-US"/>
          </a:p>
        </p:txBody>
      </p:sp>
      <p:sp>
        <p:nvSpPr>
          <p:cNvPr id="3" name="Footer Placeholder 2">
            <a:extLst>
              <a:ext uri="{FF2B5EF4-FFF2-40B4-BE49-F238E27FC236}">
                <a16:creationId xmlns:a16="http://schemas.microsoft.com/office/drawing/2014/main" id="{7CF716EE-C0C8-CDE9-D5A0-0D6E44B3FF76}"/>
              </a:ext>
            </a:extLst>
          </p:cNvPr>
          <p:cNvSpPr>
            <a:spLocks noGrp="1"/>
          </p:cNvSpPr>
          <p:nvPr>
            <p:ph type="ftr" sz="quarter" idx="11"/>
          </p:nvPr>
        </p:nvSpPr>
        <p:spPr/>
        <p:txBody>
          <a:bodyPr/>
          <a:lstStyle>
            <a:lvl1pPr>
              <a:defRPr/>
            </a:lvl1pPr>
          </a:lstStyle>
          <a:p>
            <a:endParaRPr lang="en-GB" altLang="en-US"/>
          </a:p>
        </p:txBody>
      </p:sp>
      <p:sp>
        <p:nvSpPr>
          <p:cNvPr id="4" name="Slide Number Placeholder 3">
            <a:extLst>
              <a:ext uri="{FF2B5EF4-FFF2-40B4-BE49-F238E27FC236}">
                <a16:creationId xmlns:a16="http://schemas.microsoft.com/office/drawing/2014/main" id="{83E25473-31D4-FBA6-6CB8-F93CD5D05770}"/>
              </a:ext>
            </a:extLst>
          </p:cNvPr>
          <p:cNvSpPr>
            <a:spLocks noGrp="1"/>
          </p:cNvSpPr>
          <p:nvPr>
            <p:ph type="sldNum" sz="quarter" idx="12"/>
          </p:nvPr>
        </p:nvSpPr>
        <p:spPr/>
        <p:txBody>
          <a:bodyPr/>
          <a:lstStyle>
            <a:lvl1pPr>
              <a:defRPr/>
            </a:lvl1pPr>
          </a:lstStyle>
          <a:p>
            <a:fld id="{14F55CBA-8A86-40CF-988F-EC1DE1D1756D}" type="slidenum">
              <a:rPr lang="en-GB" altLang="en-US"/>
              <a:pPr/>
              <a:t>‹#›</a:t>
            </a:fld>
            <a:endParaRPr lang="en-GB" altLang="en-US"/>
          </a:p>
        </p:txBody>
      </p:sp>
    </p:spTree>
    <p:extLst>
      <p:ext uri="{BB962C8B-B14F-4D97-AF65-F5344CB8AC3E}">
        <p14:creationId xmlns:p14="http://schemas.microsoft.com/office/powerpoint/2010/main" val="24430863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4244BD-16FF-E0C7-691B-40B03B81E92F}"/>
              </a:ext>
            </a:extLst>
          </p:cNvPr>
          <p:cNvSpPr>
            <a:spLocks noGrp="1"/>
          </p:cNvSpPr>
          <p:nvPr>
            <p:ph type="title"/>
          </p:nvPr>
        </p:nvSpPr>
        <p:spPr>
          <a:xfrm>
            <a:off x="630238" y="457200"/>
            <a:ext cx="2949575" cy="1600200"/>
          </a:xfrm>
        </p:spPr>
        <p:txBody>
          <a:bodyPr/>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395C0AFD-9470-707B-150B-B7F5AB09D4CC}"/>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677CBC94-8923-6CC4-518C-BC795CD14430}"/>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5B61DDC-C8A0-6C92-51CC-AB42F385EE65}"/>
              </a:ext>
            </a:extLst>
          </p:cNvPr>
          <p:cNvSpPr>
            <a:spLocks noGrp="1"/>
          </p:cNvSpPr>
          <p:nvPr>
            <p:ph type="dt" sz="half" idx="10"/>
          </p:nvPr>
        </p:nvSpPr>
        <p:spPr/>
        <p:txBody>
          <a:bodyPr/>
          <a:lstStyle>
            <a:lvl1pPr>
              <a:defRPr/>
            </a:lvl1pPr>
          </a:lstStyle>
          <a:p>
            <a:endParaRPr lang="en-GB" altLang="en-US"/>
          </a:p>
        </p:txBody>
      </p:sp>
      <p:sp>
        <p:nvSpPr>
          <p:cNvPr id="6" name="Footer Placeholder 5">
            <a:extLst>
              <a:ext uri="{FF2B5EF4-FFF2-40B4-BE49-F238E27FC236}">
                <a16:creationId xmlns:a16="http://schemas.microsoft.com/office/drawing/2014/main" id="{880F4EF6-5933-21CB-45AD-9A228E32A850}"/>
              </a:ext>
            </a:extLst>
          </p:cNvPr>
          <p:cNvSpPr>
            <a:spLocks noGrp="1"/>
          </p:cNvSpPr>
          <p:nvPr>
            <p:ph type="ftr" sz="quarter" idx="11"/>
          </p:nvPr>
        </p:nvSpPr>
        <p:spPr/>
        <p:txBody>
          <a:bodyPr/>
          <a:lstStyle>
            <a:lvl1pPr>
              <a:defRPr/>
            </a:lvl1pPr>
          </a:lstStyle>
          <a:p>
            <a:endParaRPr lang="en-GB" altLang="en-US"/>
          </a:p>
        </p:txBody>
      </p:sp>
      <p:sp>
        <p:nvSpPr>
          <p:cNvPr id="7" name="Slide Number Placeholder 6">
            <a:extLst>
              <a:ext uri="{FF2B5EF4-FFF2-40B4-BE49-F238E27FC236}">
                <a16:creationId xmlns:a16="http://schemas.microsoft.com/office/drawing/2014/main" id="{A857891C-970C-1C4E-DD81-09B928DC7784}"/>
              </a:ext>
            </a:extLst>
          </p:cNvPr>
          <p:cNvSpPr>
            <a:spLocks noGrp="1"/>
          </p:cNvSpPr>
          <p:nvPr>
            <p:ph type="sldNum" sz="quarter" idx="12"/>
          </p:nvPr>
        </p:nvSpPr>
        <p:spPr/>
        <p:txBody>
          <a:bodyPr/>
          <a:lstStyle>
            <a:lvl1pPr>
              <a:defRPr/>
            </a:lvl1pPr>
          </a:lstStyle>
          <a:p>
            <a:fld id="{13129DD6-8764-4F47-81B2-28820F5BF2DD}" type="slidenum">
              <a:rPr lang="en-GB" altLang="en-US"/>
              <a:pPr/>
              <a:t>‹#›</a:t>
            </a:fld>
            <a:endParaRPr lang="en-GB" altLang="en-US"/>
          </a:p>
        </p:txBody>
      </p:sp>
    </p:spTree>
    <p:extLst>
      <p:ext uri="{BB962C8B-B14F-4D97-AF65-F5344CB8AC3E}">
        <p14:creationId xmlns:p14="http://schemas.microsoft.com/office/powerpoint/2010/main" val="36469019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160640-5136-7965-1D51-580C03838A48}"/>
              </a:ext>
            </a:extLst>
          </p:cNvPr>
          <p:cNvSpPr>
            <a:spLocks noGrp="1"/>
          </p:cNvSpPr>
          <p:nvPr>
            <p:ph type="title"/>
          </p:nvPr>
        </p:nvSpPr>
        <p:spPr>
          <a:xfrm>
            <a:off x="630238" y="457200"/>
            <a:ext cx="2949575" cy="1600200"/>
          </a:xfrm>
        </p:spPr>
        <p:txBody>
          <a:bodyPr/>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7E96434B-1CAD-4F93-3C5F-68C694164EAC}"/>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9FB4247A-9CB2-4F45-5801-7308DCCF8DCB}"/>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4377C36-AC5F-7864-9D16-BBE27EDD06E7}"/>
              </a:ext>
            </a:extLst>
          </p:cNvPr>
          <p:cNvSpPr>
            <a:spLocks noGrp="1"/>
          </p:cNvSpPr>
          <p:nvPr>
            <p:ph type="dt" sz="half" idx="10"/>
          </p:nvPr>
        </p:nvSpPr>
        <p:spPr/>
        <p:txBody>
          <a:bodyPr/>
          <a:lstStyle>
            <a:lvl1pPr>
              <a:defRPr/>
            </a:lvl1pPr>
          </a:lstStyle>
          <a:p>
            <a:endParaRPr lang="en-GB" altLang="en-US"/>
          </a:p>
        </p:txBody>
      </p:sp>
      <p:sp>
        <p:nvSpPr>
          <p:cNvPr id="6" name="Footer Placeholder 5">
            <a:extLst>
              <a:ext uri="{FF2B5EF4-FFF2-40B4-BE49-F238E27FC236}">
                <a16:creationId xmlns:a16="http://schemas.microsoft.com/office/drawing/2014/main" id="{913A196E-02F7-9F20-21EA-E25B15B03818}"/>
              </a:ext>
            </a:extLst>
          </p:cNvPr>
          <p:cNvSpPr>
            <a:spLocks noGrp="1"/>
          </p:cNvSpPr>
          <p:nvPr>
            <p:ph type="ftr" sz="quarter" idx="11"/>
          </p:nvPr>
        </p:nvSpPr>
        <p:spPr/>
        <p:txBody>
          <a:bodyPr/>
          <a:lstStyle>
            <a:lvl1pPr>
              <a:defRPr/>
            </a:lvl1pPr>
          </a:lstStyle>
          <a:p>
            <a:endParaRPr lang="en-GB" altLang="en-US"/>
          </a:p>
        </p:txBody>
      </p:sp>
      <p:sp>
        <p:nvSpPr>
          <p:cNvPr id="7" name="Slide Number Placeholder 6">
            <a:extLst>
              <a:ext uri="{FF2B5EF4-FFF2-40B4-BE49-F238E27FC236}">
                <a16:creationId xmlns:a16="http://schemas.microsoft.com/office/drawing/2014/main" id="{D4F0D398-99E3-E989-51E3-DD251511C6DE}"/>
              </a:ext>
            </a:extLst>
          </p:cNvPr>
          <p:cNvSpPr>
            <a:spLocks noGrp="1"/>
          </p:cNvSpPr>
          <p:nvPr>
            <p:ph type="sldNum" sz="quarter" idx="12"/>
          </p:nvPr>
        </p:nvSpPr>
        <p:spPr/>
        <p:txBody>
          <a:bodyPr/>
          <a:lstStyle>
            <a:lvl1pPr>
              <a:defRPr/>
            </a:lvl1pPr>
          </a:lstStyle>
          <a:p>
            <a:fld id="{A03FF440-92D6-4E22-9AB8-A10E8940F614}" type="slidenum">
              <a:rPr lang="en-GB" altLang="en-US"/>
              <a:pPr/>
              <a:t>‹#›</a:t>
            </a:fld>
            <a:endParaRPr lang="en-GB" altLang="en-US"/>
          </a:p>
        </p:txBody>
      </p:sp>
    </p:spTree>
    <p:extLst>
      <p:ext uri="{BB962C8B-B14F-4D97-AF65-F5344CB8AC3E}">
        <p14:creationId xmlns:p14="http://schemas.microsoft.com/office/powerpoint/2010/main" val="14943146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514" name="Rectangle 2">
            <a:extLst>
              <a:ext uri="{FF2B5EF4-FFF2-40B4-BE49-F238E27FC236}">
                <a16:creationId xmlns:a16="http://schemas.microsoft.com/office/drawing/2014/main" id="{C41CB732-A309-4A6B-41AF-4957A8784AB5}"/>
              </a:ext>
            </a:extLst>
          </p:cNvPr>
          <p:cNvSpPr>
            <a:spLocks noChangeArrowheads="1"/>
          </p:cNvSpPr>
          <p:nvPr/>
        </p:nvSpPr>
        <p:spPr bwMode="ltGray">
          <a:xfrm>
            <a:off x="417513" y="1098550"/>
            <a:ext cx="438150" cy="474663"/>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a:p>
        </p:txBody>
      </p:sp>
      <p:sp>
        <p:nvSpPr>
          <p:cNvPr id="64515" name="Rectangle 3">
            <a:extLst>
              <a:ext uri="{FF2B5EF4-FFF2-40B4-BE49-F238E27FC236}">
                <a16:creationId xmlns:a16="http://schemas.microsoft.com/office/drawing/2014/main" id="{D60B84A3-A583-F462-B453-B3A3632A7263}"/>
              </a:ext>
            </a:extLst>
          </p:cNvPr>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a:p>
        </p:txBody>
      </p:sp>
      <p:sp>
        <p:nvSpPr>
          <p:cNvPr id="64516" name="Rectangle 4">
            <a:extLst>
              <a:ext uri="{FF2B5EF4-FFF2-40B4-BE49-F238E27FC236}">
                <a16:creationId xmlns:a16="http://schemas.microsoft.com/office/drawing/2014/main" id="{48E9E20C-53B1-D97F-DCFF-61353D37C4CB}"/>
              </a:ext>
            </a:extLst>
          </p:cNvPr>
          <p:cNvSpPr>
            <a:spLocks noChangeArrowheads="1"/>
          </p:cNvSpPr>
          <p:nvPr/>
        </p:nvSpPr>
        <p:spPr bwMode="ltGray">
          <a:xfrm>
            <a:off x="541338" y="1520825"/>
            <a:ext cx="422275" cy="474663"/>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a:p>
        </p:txBody>
      </p:sp>
      <p:sp>
        <p:nvSpPr>
          <p:cNvPr id="64517" name="Rectangle 5">
            <a:extLst>
              <a:ext uri="{FF2B5EF4-FFF2-40B4-BE49-F238E27FC236}">
                <a16:creationId xmlns:a16="http://schemas.microsoft.com/office/drawing/2014/main" id="{5226F713-DA11-BFED-4620-9A4CBCC2DF93}"/>
              </a:ext>
            </a:extLst>
          </p:cNvPr>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a:p>
        </p:txBody>
      </p:sp>
      <p:sp>
        <p:nvSpPr>
          <p:cNvPr id="64518" name="Rectangle 6">
            <a:extLst>
              <a:ext uri="{FF2B5EF4-FFF2-40B4-BE49-F238E27FC236}">
                <a16:creationId xmlns:a16="http://schemas.microsoft.com/office/drawing/2014/main" id="{985A13CC-8D30-C6D8-35B4-95FA2C5CC9D8}"/>
              </a:ext>
            </a:extLst>
          </p:cNvPr>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a:p>
        </p:txBody>
      </p:sp>
      <p:sp>
        <p:nvSpPr>
          <p:cNvPr id="64519" name="Rectangle 7">
            <a:extLst>
              <a:ext uri="{FF2B5EF4-FFF2-40B4-BE49-F238E27FC236}">
                <a16:creationId xmlns:a16="http://schemas.microsoft.com/office/drawing/2014/main" id="{B4BE7065-BEBA-65C1-225F-625C3AA5433B}"/>
              </a:ext>
            </a:extLst>
          </p:cNvPr>
          <p:cNvSpPr>
            <a:spLocks noChangeArrowheads="1"/>
          </p:cNvSpPr>
          <p:nvPr/>
        </p:nvSpPr>
        <p:spPr bwMode="gray">
          <a:xfrm>
            <a:off x="762000" y="990600"/>
            <a:ext cx="31750" cy="1052513"/>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a:p>
        </p:txBody>
      </p:sp>
      <p:sp>
        <p:nvSpPr>
          <p:cNvPr id="64520" name="Rectangle 8">
            <a:extLst>
              <a:ext uri="{FF2B5EF4-FFF2-40B4-BE49-F238E27FC236}">
                <a16:creationId xmlns:a16="http://schemas.microsoft.com/office/drawing/2014/main" id="{43177ADA-4362-9CCE-8AB4-F48C4F0823C4}"/>
              </a:ext>
            </a:extLst>
          </p:cNvPr>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a:p>
        </p:txBody>
      </p:sp>
      <p:sp>
        <p:nvSpPr>
          <p:cNvPr id="64521" name="Rectangle 9">
            <a:extLst>
              <a:ext uri="{FF2B5EF4-FFF2-40B4-BE49-F238E27FC236}">
                <a16:creationId xmlns:a16="http://schemas.microsoft.com/office/drawing/2014/main" id="{44E7953C-7BB8-A862-B7B3-8DB106954844}"/>
              </a:ext>
            </a:extLst>
          </p:cNvPr>
          <p:cNvSpPr>
            <a:spLocks noGrp="1" noChangeArrowheads="1"/>
          </p:cNvSpPr>
          <p:nvPr>
            <p:ph type="title"/>
          </p:nvPr>
        </p:nvSpPr>
        <p:spPr bwMode="auto">
          <a:xfrm>
            <a:off x="1150938" y="617538"/>
            <a:ext cx="7793037"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64522" name="Rectangle 10">
            <a:extLst>
              <a:ext uri="{FF2B5EF4-FFF2-40B4-BE49-F238E27FC236}">
                <a16:creationId xmlns:a16="http://schemas.microsoft.com/office/drawing/2014/main" id="{40036E4E-AFE8-B61C-1866-F2C25BF3B2CF}"/>
              </a:ext>
            </a:extLst>
          </p:cNvPr>
          <p:cNvSpPr>
            <a:spLocks noGrp="1" noChangeArrowheads="1"/>
          </p:cNvSpPr>
          <p:nvPr>
            <p:ph type="body" idx="1"/>
          </p:nvPr>
        </p:nvSpPr>
        <p:spPr bwMode="auto">
          <a:xfrm>
            <a:off x="1182688" y="2017713"/>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64523" name="Rectangle 11">
            <a:extLst>
              <a:ext uri="{FF2B5EF4-FFF2-40B4-BE49-F238E27FC236}">
                <a16:creationId xmlns:a16="http://schemas.microsoft.com/office/drawing/2014/main" id="{5E0E13C2-1DBD-2115-FA8B-0F902B80AEF8}"/>
              </a:ext>
            </a:extLst>
          </p:cNvPr>
          <p:cNvSpPr>
            <a:spLocks noGrp="1" noChangeArrowheads="1"/>
          </p:cNvSpPr>
          <p:nvPr>
            <p:ph type="dt" sz="half" idx="2"/>
          </p:nvPr>
        </p:nvSpPr>
        <p:spPr bwMode="auto">
          <a:xfrm>
            <a:off x="914400" y="63246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400"/>
            </a:lvl1pPr>
          </a:lstStyle>
          <a:p>
            <a:endParaRPr lang="en-GB" altLang="en-US"/>
          </a:p>
        </p:txBody>
      </p:sp>
      <p:sp>
        <p:nvSpPr>
          <p:cNvPr id="64524" name="Rectangle 12">
            <a:extLst>
              <a:ext uri="{FF2B5EF4-FFF2-40B4-BE49-F238E27FC236}">
                <a16:creationId xmlns:a16="http://schemas.microsoft.com/office/drawing/2014/main" id="{48AD0C2A-A812-96C3-09A0-C724706E42DF}"/>
              </a:ext>
            </a:extLst>
          </p:cNvPr>
          <p:cNvSpPr>
            <a:spLocks noGrp="1" noChangeArrowheads="1"/>
          </p:cNvSpPr>
          <p:nvPr>
            <p:ph type="ftr" sz="quarter" idx="3"/>
          </p:nvPr>
        </p:nvSpPr>
        <p:spPr bwMode="auto">
          <a:xfrm>
            <a:off x="3352800" y="63246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400"/>
            </a:lvl1pPr>
          </a:lstStyle>
          <a:p>
            <a:endParaRPr lang="en-GB" altLang="en-US"/>
          </a:p>
        </p:txBody>
      </p:sp>
      <p:sp>
        <p:nvSpPr>
          <p:cNvPr id="64525" name="Rectangle 13">
            <a:extLst>
              <a:ext uri="{FF2B5EF4-FFF2-40B4-BE49-F238E27FC236}">
                <a16:creationId xmlns:a16="http://schemas.microsoft.com/office/drawing/2014/main" id="{A89937C5-BB63-11E7-5EB5-1A9941821284}"/>
              </a:ext>
            </a:extLst>
          </p:cNvPr>
          <p:cNvSpPr>
            <a:spLocks noGrp="1" noChangeArrowheads="1"/>
          </p:cNvSpPr>
          <p:nvPr>
            <p:ph type="sldNum" sz="quarter" idx="4"/>
          </p:nvPr>
        </p:nvSpPr>
        <p:spPr bwMode="auto">
          <a:xfrm>
            <a:off x="6781800" y="63246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400"/>
            </a:lvl1pPr>
          </a:lstStyle>
          <a:p>
            <a:fld id="{6A1EBE5C-2EE3-43E1-A00D-4B73ED87DF55}" type="slidenum">
              <a:rPr lang="en-GB" altLang="en-US"/>
              <a:pPr/>
              <a:t>‹#›</a:t>
            </a:fld>
            <a:endParaRPr lang="en-GB" altLang="en-US"/>
          </a:p>
        </p:txBody>
      </p:sp>
    </p:spTree>
  </p:cSld>
  <p:clrMap bg1="lt1" tx1="dk1" bg2="lt2" tx2="dk2" accent1="accent1" accent2="accent2" accent3="accent3" accent4="accent4" accent5="accent5" accent6="accent6" hlink="hlink" folHlink="folHlink"/>
  <p:sldLayoutIdLst>
    <p:sldLayoutId id="2147483658" r:id="rId1"/>
    <p:sldLayoutId id="2147483659" r:id="rId2"/>
    <p:sldLayoutId id="2147483660" r:id="rId3"/>
    <p:sldLayoutId id="2147483661" r:id="rId4"/>
    <p:sldLayoutId id="2147483662" r:id="rId5"/>
    <p:sldLayoutId id="2147483663" r:id="rId6"/>
    <p:sldLayoutId id="2147483664" r:id="rId7"/>
    <p:sldLayoutId id="2147483665" r:id="rId8"/>
    <p:sldLayoutId id="2147483666" r:id="rId9"/>
    <p:sldLayoutId id="2147483667" r:id="rId10"/>
    <p:sldLayoutId id="2147483668" r:id="rId11"/>
  </p:sldLayoutIdLst>
  <p:txStyles>
    <p:titleStyle>
      <a:lvl1pPr algn="l" rtl="0" fontAlgn="base">
        <a:spcBef>
          <a:spcPct val="0"/>
        </a:spcBef>
        <a:spcAft>
          <a:spcPct val="0"/>
        </a:spcAft>
        <a:defRPr sz="4400" kern="1200">
          <a:solidFill>
            <a:schemeClr val="tx2"/>
          </a:solidFill>
          <a:latin typeface="+mj-lt"/>
          <a:ea typeface="+mj-ea"/>
          <a:cs typeface="+mj-cs"/>
        </a:defRPr>
      </a:lvl1pPr>
      <a:lvl2pPr algn="l" rtl="0" fontAlgn="base">
        <a:spcBef>
          <a:spcPct val="0"/>
        </a:spcBef>
        <a:spcAft>
          <a:spcPct val="0"/>
        </a:spcAft>
        <a:defRPr sz="4400">
          <a:solidFill>
            <a:schemeClr val="tx2"/>
          </a:solidFill>
          <a:latin typeface="Tahoma" panose="020B0604030504040204" pitchFamily="34" charset="0"/>
        </a:defRPr>
      </a:lvl2pPr>
      <a:lvl3pPr algn="l" rtl="0" fontAlgn="base">
        <a:spcBef>
          <a:spcPct val="0"/>
        </a:spcBef>
        <a:spcAft>
          <a:spcPct val="0"/>
        </a:spcAft>
        <a:defRPr sz="4400">
          <a:solidFill>
            <a:schemeClr val="tx2"/>
          </a:solidFill>
          <a:latin typeface="Tahoma" panose="020B0604030504040204" pitchFamily="34" charset="0"/>
        </a:defRPr>
      </a:lvl3pPr>
      <a:lvl4pPr algn="l" rtl="0" fontAlgn="base">
        <a:spcBef>
          <a:spcPct val="0"/>
        </a:spcBef>
        <a:spcAft>
          <a:spcPct val="0"/>
        </a:spcAft>
        <a:defRPr sz="4400">
          <a:solidFill>
            <a:schemeClr val="tx2"/>
          </a:solidFill>
          <a:latin typeface="Tahoma" panose="020B0604030504040204" pitchFamily="34" charset="0"/>
        </a:defRPr>
      </a:lvl4pPr>
      <a:lvl5pPr algn="l" rtl="0" fontAlgn="base">
        <a:spcBef>
          <a:spcPct val="0"/>
        </a:spcBef>
        <a:spcAft>
          <a:spcPct val="0"/>
        </a:spcAft>
        <a:defRPr sz="4400">
          <a:solidFill>
            <a:schemeClr val="tx2"/>
          </a:solidFill>
          <a:latin typeface="Tahoma" panose="020B0604030504040204" pitchFamily="34" charset="0"/>
        </a:defRPr>
      </a:lvl5pPr>
      <a:lvl6pPr marL="457200" algn="l" rtl="0" fontAlgn="base">
        <a:spcBef>
          <a:spcPct val="0"/>
        </a:spcBef>
        <a:spcAft>
          <a:spcPct val="0"/>
        </a:spcAft>
        <a:defRPr sz="4400">
          <a:solidFill>
            <a:schemeClr val="tx2"/>
          </a:solidFill>
          <a:latin typeface="Tahoma" panose="020B0604030504040204" pitchFamily="34" charset="0"/>
        </a:defRPr>
      </a:lvl6pPr>
      <a:lvl7pPr marL="914400" algn="l" rtl="0" fontAlgn="base">
        <a:spcBef>
          <a:spcPct val="0"/>
        </a:spcBef>
        <a:spcAft>
          <a:spcPct val="0"/>
        </a:spcAft>
        <a:defRPr sz="4400">
          <a:solidFill>
            <a:schemeClr val="tx2"/>
          </a:solidFill>
          <a:latin typeface="Tahoma" panose="020B0604030504040204" pitchFamily="34" charset="0"/>
        </a:defRPr>
      </a:lvl7pPr>
      <a:lvl8pPr marL="1371600" algn="l" rtl="0" fontAlgn="base">
        <a:spcBef>
          <a:spcPct val="0"/>
        </a:spcBef>
        <a:spcAft>
          <a:spcPct val="0"/>
        </a:spcAft>
        <a:defRPr sz="4400">
          <a:solidFill>
            <a:schemeClr val="tx2"/>
          </a:solidFill>
          <a:latin typeface="Tahoma" panose="020B0604030504040204" pitchFamily="34" charset="0"/>
        </a:defRPr>
      </a:lvl8pPr>
      <a:lvl9pPr marL="1828800" algn="l" rtl="0" fontAlgn="base">
        <a:spcBef>
          <a:spcPct val="0"/>
        </a:spcBef>
        <a:spcAft>
          <a:spcPct val="0"/>
        </a:spcAft>
        <a:defRPr sz="4400">
          <a:solidFill>
            <a:schemeClr val="tx2"/>
          </a:solidFill>
          <a:latin typeface="Tahoma" panose="020B0604030504040204" pitchFamily="34" charset="0"/>
        </a:defRPr>
      </a:lvl9pPr>
    </p:titleStyle>
    <p:bodyStyle>
      <a:lvl1pPr marL="342900" indent="-342900" algn="l" rtl="0" fontAlgn="base">
        <a:spcBef>
          <a:spcPct val="20000"/>
        </a:spcBef>
        <a:spcAft>
          <a:spcPct val="0"/>
        </a:spcAft>
        <a:buClr>
          <a:schemeClr val="folHlink"/>
        </a:buClr>
        <a:buSzPct val="60000"/>
        <a:buFont typeface="Wingdings" panose="05000000000000000000" pitchFamily="2" charset="2"/>
        <a:buChar char="n"/>
        <a:defRPr sz="3200" kern="1200">
          <a:solidFill>
            <a:schemeClr val="tx1"/>
          </a:solidFill>
          <a:latin typeface="+mn-lt"/>
          <a:ea typeface="+mn-ea"/>
          <a:cs typeface="+mn-cs"/>
        </a:defRPr>
      </a:lvl1pPr>
      <a:lvl2pPr marL="742950" indent="-285750" algn="l" rtl="0" fontAlgn="base">
        <a:spcBef>
          <a:spcPct val="20000"/>
        </a:spcBef>
        <a:spcAft>
          <a:spcPct val="0"/>
        </a:spcAft>
        <a:buClr>
          <a:schemeClr val="hlink"/>
        </a:buClr>
        <a:buSzPct val="55000"/>
        <a:buFont typeface="Wingdings" panose="05000000000000000000" pitchFamily="2" charset="2"/>
        <a:buChar char="n"/>
        <a:defRPr sz="2800" kern="1200">
          <a:solidFill>
            <a:schemeClr val="tx1"/>
          </a:solidFill>
          <a:latin typeface="+mn-lt"/>
          <a:ea typeface="+mn-ea"/>
          <a:cs typeface="+mn-cs"/>
        </a:defRPr>
      </a:lvl2pPr>
      <a:lvl3pPr marL="1143000" indent="-228600" algn="l" rtl="0" fontAlgn="base">
        <a:spcBef>
          <a:spcPct val="20000"/>
        </a:spcBef>
        <a:spcAft>
          <a:spcPct val="0"/>
        </a:spcAft>
        <a:buClr>
          <a:schemeClr val="folHlink"/>
        </a:buClr>
        <a:buSzPct val="50000"/>
        <a:buFont typeface="Wingdings" panose="05000000000000000000" pitchFamily="2" charset="2"/>
        <a:buChar char="n"/>
        <a:defRPr sz="2400" kern="1200">
          <a:solidFill>
            <a:schemeClr val="tx1"/>
          </a:solidFill>
          <a:latin typeface="+mn-lt"/>
          <a:ea typeface="+mn-ea"/>
          <a:cs typeface="+mn-cs"/>
        </a:defRPr>
      </a:lvl3pPr>
      <a:lvl4pPr marL="1600200" indent="-228600" algn="l" rtl="0" fontAlgn="base">
        <a:spcBef>
          <a:spcPct val="20000"/>
        </a:spcBef>
        <a:spcAft>
          <a:spcPct val="0"/>
        </a:spcAft>
        <a:buClr>
          <a:schemeClr val="accent2"/>
        </a:buClr>
        <a:buSzPct val="55000"/>
        <a:buFont typeface="Wingdings" panose="05000000000000000000" pitchFamily="2" charset="2"/>
        <a:buChar char="n"/>
        <a:defRPr sz="2000" kern="1200">
          <a:solidFill>
            <a:schemeClr val="tx1"/>
          </a:solidFill>
          <a:latin typeface="+mn-lt"/>
          <a:ea typeface="+mn-ea"/>
          <a:cs typeface="+mn-cs"/>
        </a:defRPr>
      </a:lvl4pPr>
      <a:lvl5pPr marL="2057400" indent="-228600" algn="l" rtl="0" fontAlgn="base">
        <a:spcBef>
          <a:spcPct val="20000"/>
        </a:spcBef>
        <a:spcAft>
          <a:spcPct val="0"/>
        </a:spcAft>
        <a:buClr>
          <a:schemeClr val="accent1"/>
        </a:buClr>
        <a:buSzPct val="50000"/>
        <a:buFont typeface="Wingdings" panose="05000000000000000000" pitchFamily="2" charset="2"/>
        <a:buChar char="n"/>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audio" Target="../media/audio2.wav"/></Relationships>
</file>

<file path=ppt/slides/_rels/slide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audio" Target="../media/audio2.wav"/></Relationships>
</file>

<file path=ppt/slides/_rels/slide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audio" Target="../media/audio2.wav"/></Relationships>
</file>

<file path=ppt/slides/_rels/slide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audio" Target="../media/audio2.wav"/></Relationships>
</file>

<file path=ppt/slides/_rels/slide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audio" Target="../media/audio2.wav"/></Relationships>
</file>

<file path=ppt/slides/_rels/slide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audio" Target="../media/audio2.wav"/></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worldofteaching.com/"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5234" name="Rectangle 2">
            <a:extLst>
              <a:ext uri="{FF2B5EF4-FFF2-40B4-BE49-F238E27FC236}">
                <a16:creationId xmlns:a16="http://schemas.microsoft.com/office/drawing/2014/main" id="{94316D0F-A52F-3F4D-4B7B-D17ECF30C1AD}"/>
              </a:ext>
            </a:extLst>
          </p:cNvPr>
          <p:cNvSpPr>
            <a:spLocks noGrp="1" noChangeArrowheads="1"/>
          </p:cNvSpPr>
          <p:nvPr>
            <p:ph type="ctrTitle"/>
          </p:nvPr>
        </p:nvSpPr>
        <p:spPr/>
        <p:txBody>
          <a:bodyPr/>
          <a:lstStyle/>
          <a:p>
            <a:r>
              <a:rPr lang="en-GB" altLang="en-US"/>
              <a:t>English Exam Tips</a:t>
            </a:r>
          </a:p>
        </p:txBody>
      </p:sp>
      <p:sp>
        <p:nvSpPr>
          <p:cNvPr id="95235" name="Rectangle 3">
            <a:extLst>
              <a:ext uri="{FF2B5EF4-FFF2-40B4-BE49-F238E27FC236}">
                <a16:creationId xmlns:a16="http://schemas.microsoft.com/office/drawing/2014/main" id="{24174A25-CDAD-F6B9-AF02-217EA9546ECB}"/>
              </a:ext>
            </a:extLst>
          </p:cNvPr>
          <p:cNvSpPr>
            <a:spLocks noGrp="1" noChangeArrowheads="1"/>
          </p:cNvSpPr>
          <p:nvPr>
            <p:ph type="subTitle" idx="1"/>
          </p:nvPr>
        </p:nvSpPr>
        <p:spPr/>
        <p:txBody>
          <a:bodyPr/>
          <a:lstStyle/>
          <a:p>
            <a:r>
              <a:rPr lang="en-GB" altLang="en-US"/>
              <a:t>Year 8 S.A.Ts Practice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nodeType="clickEffect">
                                  <p:stCondLst>
                                    <p:cond delay="0"/>
                                  </p:stCondLst>
                                  <p:childTnLst>
                                    <p:set>
                                      <p:cBhvr>
                                        <p:cTn id="6" dur="1" fill="hold">
                                          <p:stCondLst>
                                            <p:cond delay="0"/>
                                          </p:stCondLst>
                                        </p:cTn>
                                        <p:tgtEl>
                                          <p:spTgt spid="95234">
                                            <p:txEl>
                                              <p:pRg st="0" end="0"/>
                                            </p:txEl>
                                          </p:spTgt>
                                        </p:tgtEl>
                                        <p:attrNameLst>
                                          <p:attrName>style.visibility</p:attrName>
                                        </p:attrNameLst>
                                      </p:cBhvr>
                                      <p:to>
                                        <p:strVal val="visible"/>
                                      </p:to>
                                    </p:set>
                                    <p:anim calcmode="lin" valueType="num">
                                      <p:cBhvr additive="base">
                                        <p:cTn id="7" dur="500" fill="hold"/>
                                        <p:tgtEl>
                                          <p:spTgt spid="95234">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95234">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arbrake.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4" presetClass="entr" presetSubtype="32" fill="hold" nodeType="clickEffect">
                                  <p:stCondLst>
                                    <p:cond delay="0"/>
                                  </p:stCondLst>
                                  <p:childTnLst>
                                    <p:set>
                                      <p:cBhvr>
                                        <p:cTn id="12" dur="1" fill="hold">
                                          <p:stCondLst>
                                            <p:cond delay="0"/>
                                          </p:stCondLst>
                                        </p:cTn>
                                        <p:tgtEl>
                                          <p:spTgt spid="95235">
                                            <p:txEl>
                                              <p:pRg st="0" end="0"/>
                                            </p:txEl>
                                          </p:spTgt>
                                        </p:tgtEl>
                                        <p:attrNameLst>
                                          <p:attrName>style.visibility</p:attrName>
                                        </p:attrNameLst>
                                      </p:cBhvr>
                                      <p:to>
                                        <p:strVal val="visible"/>
                                      </p:to>
                                    </p:set>
                                    <p:animEffect transition="in" filter="box(out)">
                                      <p:cBhvr>
                                        <p:cTn id="13" dur="500"/>
                                        <p:tgtEl>
                                          <p:spTgt spid="95235">
                                            <p:txEl>
                                              <p:pRg st="0" end="0"/>
                                            </p:txEl>
                                          </p:spTgt>
                                        </p:tgtEl>
                                      </p:cBhvr>
                                    </p:animEffect>
                                  </p:childTnLst>
                                  <p:subTnLst>
                                    <p:audio>
                                      <p:cMediaNode>
                                        <p:cTn display="0" masterRel="sameClick">
                                          <p:stCondLst>
                                            <p:cond evt="begin" delay="0">
                                              <p:tn val="11"/>
                                            </p:cond>
                                          </p:stCondLst>
                                          <p:endCondLst>
                                            <p:cond evt="onStopAudio" delay="0">
                                              <p:tgtEl>
                                                <p:sldTgt/>
                                              </p:tgtEl>
                                            </p:cond>
                                          </p:endCondLst>
                                        </p:cTn>
                                        <p:tgtEl>
                                          <p:sndTgt r:embed="rId4"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5234" grpId="0" build="p" autoUpdateAnimBg="0"/>
      <p:bldP spid="95235" grpId="0" build="p" autoUpdateAnimBg="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6258" name="Rectangle 2">
            <a:extLst>
              <a:ext uri="{FF2B5EF4-FFF2-40B4-BE49-F238E27FC236}">
                <a16:creationId xmlns:a16="http://schemas.microsoft.com/office/drawing/2014/main" id="{0DC2650F-43DD-5532-5C9F-717CE59CA599}"/>
              </a:ext>
            </a:extLst>
          </p:cNvPr>
          <p:cNvSpPr>
            <a:spLocks noGrp="1" noChangeArrowheads="1"/>
          </p:cNvSpPr>
          <p:nvPr>
            <p:ph type="title"/>
          </p:nvPr>
        </p:nvSpPr>
        <p:spPr/>
        <p:txBody>
          <a:bodyPr/>
          <a:lstStyle/>
          <a:p>
            <a:r>
              <a:rPr lang="en-GB" altLang="en-US"/>
              <a:t>Learning Outcomes:</a:t>
            </a:r>
          </a:p>
        </p:txBody>
      </p:sp>
      <p:sp>
        <p:nvSpPr>
          <p:cNvPr id="96259" name="Rectangle 3">
            <a:extLst>
              <a:ext uri="{FF2B5EF4-FFF2-40B4-BE49-F238E27FC236}">
                <a16:creationId xmlns:a16="http://schemas.microsoft.com/office/drawing/2014/main" id="{BAA4B19F-3FB6-F708-5DA2-AF5DF0827DA0}"/>
              </a:ext>
            </a:extLst>
          </p:cNvPr>
          <p:cNvSpPr>
            <a:spLocks noGrp="1" noChangeArrowheads="1"/>
          </p:cNvSpPr>
          <p:nvPr>
            <p:ph type="body" idx="1"/>
          </p:nvPr>
        </p:nvSpPr>
        <p:spPr>
          <a:xfrm>
            <a:off x="1143000" y="2017713"/>
            <a:ext cx="7812088" cy="4306887"/>
          </a:xfrm>
        </p:spPr>
        <p:txBody>
          <a:bodyPr/>
          <a:lstStyle/>
          <a:p>
            <a:r>
              <a:rPr lang="en-GB" altLang="en-US"/>
              <a:t>To create a solid understanding of what to expect and how to cope with S.A.Ts questions.</a:t>
            </a:r>
          </a:p>
          <a:p>
            <a:r>
              <a:rPr lang="en-GB" altLang="en-US"/>
              <a:t>Reinforce our ideas on how to use quotes which will help ready for the </a:t>
            </a:r>
            <a:r>
              <a:rPr lang="en-GB" altLang="en-US">
                <a:solidFill>
                  <a:schemeClr val="hlink"/>
                </a:solidFill>
              </a:rPr>
              <a:t>Shakespeare </a:t>
            </a:r>
            <a:r>
              <a:rPr lang="en-GB" altLang="en-US"/>
              <a:t>paper.</a:t>
            </a:r>
          </a:p>
          <a:p>
            <a:r>
              <a:rPr lang="en-GB" altLang="en-US"/>
              <a:t>Try and receive a full understanding of what is expected of you in the exams.</a:t>
            </a:r>
          </a:p>
          <a:p>
            <a:endParaRPr lang="en-GB" altLang="en-US" i="1"/>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nodeType="clickEffect">
                                  <p:stCondLst>
                                    <p:cond delay="0"/>
                                  </p:stCondLst>
                                  <p:childTnLst>
                                    <p:set>
                                      <p:cBhvr>
                                        <p:cTn id="6" dur="1" fill="hold">
                                          <p:stCondLst>
                                            <p:cond delay="0"/>
                                          </p:stCondLst>
                                        </p:cTn>
                                        <p:tgtEl>
                                          <p:spTgt spid="96258">
                                            <p:txEl>
                                              <p:pRg st="0" end="0"/>
                                            </p:txEl>
                                          </p:spTgt>
                                        </p:tgtEl>
                                        <p:attrNameLst>
                                          <p:attrName>style.visibility</p:attrName>
                                        </p:attrNameLst>
                                      </p:cBhvr>
                                      <p:to>
                                        <p:strVal val="visible"/>
                                      </p:to>
                                    </p:set>
                                    <p:anim calcmode="lin" valueType="num">
                                      <p:cBhvr additive="base">
                                        <p:cTn id="7" dur="500" fill="hold"/>
                                        <p:tgtEl>
                                          <p:spTgt spid="96258">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96258">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arbrake.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4" presetClass="entr" presetSubtype="32" fill="hold" nodeType="clickEffect">
                                  <p:stCondLst>
                                    <p:cond delay="0"/>
                                  </p:stCondLst>
                                  <p:childTnLst>
                                    <p:set>
                                      <p:cBhvr>
                                        <p:cTn id="12" dur="1" fill="hold">
                                          <p:stCondLst>
                                            <p:cond delay="0"/>
                                          </p:stCondLst>
                                        </p:cTn>
                                        <p:tgtEl>
                                          <p:spTgt spid="96259">
                                            <p:txEl>
                                              <p:pRg st="0" end="0"/>
                                            </p:txEl>
                                          </p:spTgt>
                                        </p:tgtEl>
                                        <p:attrNameLst>
                                          <p:attrName>style.visibility</p:attrName>
                                        </p:attrNameLst>
                                      </p:cBhvr>
                                      <p:to>
                                        <p:strVal val="visible"/>
                                      </p:to>
                                    </p:set>
                                    <p:animEffect transition="in" filter="box(out)">
                                      <p:cBhvr>
                                        <p:cTn id="13" dur="500"/>
                                        <p:tgtEl>
                                          <p:spTgt spid="96259">
                                            <p:txEl>
                                              <p:pRg st="0" end="0"/>
                                            </p:txEl>
                                          </p:spTgt>
                                        </p:tgtEl>
                                      </p:cBhvr>
                                    </p:animEffect>
                                  </p:childTnLst>
                                  <p:subTnLst>
                                    <p:audio>
                                      <p:cMediaNode>
                                        <p:cTn display="0" masterRel="sameClick">
                                          <p:stCondLst>
                                            <p:cond evt="begin" delay="0">
                                              <p:tn val="11"/>
                                            </p:cond>
                                          </p:stCondLst>
                                          <p:endCondLst>
                                            <p:cond evt="onStopAudio" delay="0">
                                              <p:tgtEl>
                                                <p:sldTgt/>
                                              </p:tgtEl>
                                            </p:cond>
                                          </p:endCondLst>
                                        </p:cTn>
                                        <p:tgtEl>
                                          <p:sndTgt r:embed="rId4" name="camera.wav"/>
                                        </p:tgtEl>
                                      </p:cMediaNode>
                                    </p:audio>
                                  </p:subTnLst>
                                </p:cTn>
                              </p:par>
                            </p:childTnLst>
                          </p:cTn>
                        </p:par>
                      </p:childTnLst>
                    </p:cTn>
                  </p:par>
                  <p:par>
                    <p:cTn id="14" fill="hold" nodeType="clickPar">
                      <p:stCondLst>
                        <p:cond delay="indefinite"/>
                      </p:stCondLst>
                      <p:childTnLst>
                        <p:par>
                          <p:cTn id="15" fill="hold" nodeType="withGroup">
                            <p:stCondLst>
                              <p:cond delay="0"/>
                            </p:stCondLst>
                            <p:childTnLst>
                              <p:par>
                                <p:cTn id="16" presetID="4" presetClass="entr" presetSubtype="32" fill="hold" nodeType="clickEffect">
                                  <p:stCondLst>
                                    <p:cond delay="0"/>
                                  </p:stCondLst>
                                  <p:childTnLst>
                                    <p:set>
                                      <p:cBhvr>
                                        <p:cTn id="17" dur="1" fill="hold">
                                          <p:stCondLst>
                                            <p:cond delay="0"/>
                                          </p:stCondLst>
                                        </p:cTn>
                                        <p:tgtEl>
                                          <p:spTgt spid="96259">
                                            <p:txEl>
                                              <p:pRg st="1" end="1"/>
                                            </p:txEl>
                                          </p:spTgt>
                                        </p:tgtEl>
                                        <p:attrNameLst>
                                          <p:attrName>style.visibility</p:attrName>
                                        </p:attrNameLst>
                                      </p:cBhvr>
                                      <p:to>
                                        <p:strVal val="visible"/>
                                      </p:to>
                                    </p:set>
                                    <p:animEffect transition="in" filter="box(out)">
                                      <p:cBhvr>
                                        <p:cTn id="18" dur="500"/>
                                        <p:tgtEl>
                                          <p:spTgt spid="96259">
                                            <p:txEl>
                                              <p:pRg st="1" end="1"/>
                                            </p:txEl>
                                          </p:spTgt>
                                        </p:tgtEl>
                                      </p:cBhvr>
                                    </p:animEffect>
                                  </p:childTnLst>
                                  <p:subTnLst>
                                    <p:audio>
                                      <p:cMediaNode>
                                        <p:cTn display="0" masterRel="sameClick">
                                          <p:stCondLst>
                                            <p:cond evt="begin" delay="0">
                                              <p:tn val="16"/>
                                            </p:cond>
                                          </p:stCondLst>
                                          <p:endCondLst>
                                            <p:cond evt="onStopAudio" delay="0">
                                              <p:tgtEl>
                                                <p:sldTgt/>
                                              </p:tgtEl>
                                            </p:cond>
                                          </p:endCondLst>
                                        </p:cTn>
                                        <p:tgtEl>
                                          <p:sndTgt r:embed="rId4" name="camera.wav"/>
                                        </p:tgtEl>
                                      </p:cMediaNode>
                                    </p:audio>
                                  </p:subTnLst>
                                </p:cTn>
                              </p:par>
                            </p:childTnLst>
                          </p:cTn>
                        </p:par>
                      </p:childTnLst>
                    </p:cTn>
                  </p:par>
                  <p:par>
                    <p:cTn id="19" fill="hold" nodeType="clickPar">
                      <p:stCondLst>
                        <p:cond delay="indefinite"/>
                      </p:stCondLst>
                      <p:childTnLst>
                        <p:par>
                          <p:cTn id="20" fill="hold" nodeType="withGroup">
                            <p:stCondLst>
                              <p:cond delay="0"/>
                            </p:stCondLst>
                            <p:childTnLst>
                              <p:par>
                                <p:cTn id="21" presetID="4" presetClass="entr" presetSubtype="32" fill="hold" nodeType="clickEffect">
                                  <p:stCondLst>
                                    <p:cond delay="0"/>
                                  </p:stCondLst>
                                  <p:childTnLst>
                                    <p:set>
                                      <p:cBhvr>
                                        <p:cTn id="22" dur="1" fill="hold">
                                          <p:stCondLst>
                                            <p:cond delay="0"/>
                                          </p:stCondLst>
                                        </p:cTn>
                                        <p:tgtEl>
                                          <p:spTgt spid="96259">
                                            <p:txEl>
                                              <p:pRg st="2" end="2"/>
                                            </p:txEl>
                                          </p:spTgt>
                                        </p:tgtEl>
                                        <p:attrNameLst>
                                          <p:attrName>style.visibility</p:attrName>
                                        </p:attrNameLst>
                                      </p:cBhvr>
                                      <p:to>
                                        <p:strVal val="visible"/>
                                      </p:to>
                                    </p:set>
                                    <p:animEffect transition="in" filter="box(out)">
                                      <p:cBhvr>
                                        <p:cTn id="23" dur="500"/>
                                        <p:tgtEl>
                                          <p:spTgt spid="96259">
                                            <p:txEl>
                                              <p:pRg st="2" end="2"/>
                                            </p:txEl>
                                          </p:spTgt>
                                        </p:tgtEl>
                                      </p:cBhvr>
                                    </p:animEffect>
                                  </p:childTnLst>
                                  <p:subTnLst>
                                    <p:audio>
                                      <p:cMediaNode>
                                        <p:cTn display="0" masterRel="sameClick">
                                          <p:stCondLst>
                                            <p:cond evt="begin" delay="0">
                                              <p:tn val="21"/>
                                            </p:cond>
                                          </p:stCondLst>
                                          <p:endCondLst>
                                            <p:cond evt="onStopAudio" delay="0">
                                              <p:tgtEl>
                                                <p:sldTgt/>
                                              </p:tgtEl>
                                            </p:cond>
                                          </p:endCondLst>
                                        </p:cTn>
                                        <p:tgtEl>
                                          <p:sndTgt r:embed="rId4"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6258" grpId="0" build="p" autoUpdateAnimBg="0"/>
      <p:bldP spid="96259" grpId="0" build="p" autoUpdateAnimBg="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7282" name="Rectangle 2">
            <a:extLst>
              <a:ext uri="{FF2B5EF4-FFF2-40B4-BE49-F238E27FC236}">
                <a16:creationId xmlns:a16="http://schemas.microsoft.com/office/drawing/2014/main" id="{EAAB55A1-ADCF-D0B4-F740-2C7DEB2F1BD4}"/>
              </a:ext>
            </a:extLst>
          </p:cNvPr>
          <p:cNvSpPr>
            <a:spLocks noGrp="1" noChangeArrowheads="1"/>
          </p:cNvSpPr>
          <p:nvPr>
            <p:ph type="title"/>
          </p:nvPr>
        </p:nvSpPr>
        <p:spPr/>
        <p:txBody>
          <a:bodyPr/>
          <a:lstStyle/>
          <a:p>
            <a:r>
              <a:rPr lang="en-GB" altLang="en-US"/>
              <a:t>Reading The Question</a:t>
            </a:r>
          </a:p>
        </p:txBody>
      </p:sp>
      <p:sp>
        <p:nvSpPr>
          <p:cNvPr id="97283" name="Rectangle 3">
            <a:extLst>
              <a:ext uri="{FF2B5EF4-FFF2-40B4-BE49-F238E27FC236}">
                <a16:creationId xmlns:a16="http://schemas.microsoft.com/office/drawing/2014/main" id="{0EFEB224-B36A-C912-6EAB-FA443A931D07}"/>
              </a:ext>
            </a:extLst>
          </p:cNvPr>
          <p:cNvSpPr>
            <a:spLocks noGrp="1" noChangeArrowheads="1"/>
          </p:cNvSpPr>
          <p:nvPr>
            <p:ph type="body" idx="1"/>
          </p:nvPr>
        </p:nvSpPr>
        <p:spPr/>
        <p:txBody>
          <a:bodyPr/>
          <a:lstStyle/>
          <a:p>
            <a:pPr>
              <a:buFont typeface="Wingdings" panose="05000000000000000000" pitchFamily="2" charset="2"/>
              <a:buNone/>
            </a:pPr>
            <a:r>
              <a:rPr lang="en-GB" altLang="en-US"/>
              <a:t>	It doesn’t matter if you’re doing a piece of homework or completing an </a:t>
            </a:r>
            <a:r>
              <a:rPr lang="en-GB" altLang="en-US">
                <a:solidFill>
                  <a:schemeClr val="hlink"/>
                </a:solidFill>
              </a:rPr>
              <a:t>exam</a:t>
            </a:r>
            <a:r>
              <a:rPr lang="en-GB" altLang="en-US"/>
              <a:t> – they’re all questions that test if you’ve understood what you have read.</a:t>
            </a:r>
          </a:p>
          <a:p>
            <a:pPr>
              <a:buFont typeface="Wingdings" panose="05000000000000000000" pitchFamily="2" charset="2"/>
              <a:buNone/>
            </a:pPr>
            <a:r>
              <a:rPr lang="en-GB" altLang="en-US"/>
              <a:t>	Always read carefully through a bit of writing before you start to answer the question. Remember to think </a:t>
            </a:r>
            <a:r>
              <a:rPr lang="en-GB" altLang="en-US">
                <a:solidFill>
                  <a:schemeClr val="hlink"/>
                </a:solidFill>
              </a:rPr>
              <a:t>‘What is it</a:t>
            </a:r>
            <a:r>
              <a:rPr lang="en-GB" altLang="en-US"/>
              <a:t> </a:t>
            </a:r>
            <a:r>
              <a:rPr lang="en-GB" altLang="en-US">
                <a:solidFill>
                  <a:schemeClr val="hlink"/>
                </a:solidFill>
              </a:rPr>
              <a:t>asking me to do?’</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nodeType="clickEffect">
                                  <p:stCondLst>
                                    <p:cond delay="0"/>
                                  </p:stCondLst>
                                  <p:childTnLst>
                                    <p:set>
                                      <p:cBhvr>
                                        <p:cTn id="6" dur="1" fill="hold">
                                          <p:stCondLst>
                                            <p:cond delay="0"/>
                                          </p:stCondLst>
                                        </p:cTn>
                                        <p:tgtEl>
                                          <p:spTgt spid="97282">
                                            <p:txEl>
                                              <p:pRg st="0" end="0"/>
                                            </p:txEl>
                                          </p:spTgt>
                                        </p:tgtEl>
                                        <p:attrNameLst>
                                          <p:attrName>style.visibility</p:attrName>
                                        </p:attrNameLst>
                                      </p:cBhvr>
                                      <p:to>
                                        <p:strVal val="visible"/>
                                      </p:to>
                                    </p:set>
                                    <p:anim calcmode="lin" valueType="num">
                                      <p:cBhvr additive="base">
                                        <p:cTn id="7" dur="500" fill="hold"/>
                                        <p:tgtEl>
                                          <p:spTgt spid="97282">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97282">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arbrake.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4" presetClass="entr" presetSubtype="32" fill="hold" nodeType="clickEffect">
                                  <p:stCondLst>
                                    <p:cond delay="0"/>
                                  </p:stCondLst>
                                  <p:childTnLst>
                                    <p:set>
                                      <p:cBhvr>
                                        <p:cTn id="12" dur="1" fill="hold">
                                          <p:stCondLst>
                                            <p:cond delay="0"/>
                                          </p:stCondLst>
                                        </p:cTn>
                                        <p:tgtEl>
                                          <p:spTgt spid="97283">
                                            <p:txEl>
                                              <p:pRg st="0" end="0"/>
                                            </p:txEl>
                                          </p:spTgt>
                                        </p:tgtEl>
                                        <p:attrNameLst>
                                          <p:attrName>style.visibility</p:attrName>
                                        </p:attrNameLst>
                                      </p:cBhvr>
                                      <p:to>
                                        <p:strVal val="visible"/>
                                      </p:to>
                                    </p:set>
                                    <p:animEffect transition="in" filter="box(out)">
                                      <p:cBhvr>
                                        <p:cTn id="13" dur="500"/>
                                        <p:tgtEl>
                                          <p:spTgt spid="97283">
                                            <p:txEl>
                                              <p:pRg st="0" end="0"/>
                                            </p:txEl>
                                          </p:spTgt>
                                        </p:tgtEl>
                                      </p:cBhvr>
                                    </p:animEffect>
                                  </p:childTnLst>
                                  <p:subTnLst>
                                    <p:audio>
                                      <p:cMediaNode>
                                        <p:cTn display="0" masterRel="sameClick">
                                          <p:stCondLst>
                                            <p:cond evt="begin" delay="0">
                                              <p:tn val="11"/>
                                            </p:cond>
                                          </p:stCondLst>
                                          <p:endCondLst>
                                            <p:cond evt="onStopAudio" delay="0">
                                              <p:tgtEl>
                                                <p:sldTgt/>
                                              </p:tgtEl>
                                            </p:cond>
                                          </p:endCondLst>
                                        </p:cTn>
                                        <p:tgtEl>
                                          <p:sndTgt r:embed="rId4" name="camera.wav"/>
                                        </p:tgtEl>
                                      </p:cMediaNode>
                                    </p:audio>
                                  </p:subTnLst>
                                </p:cTn>
                              </p:par>
                            </p:childTnLst>
                          </p:cTn>
                        </p:par>
                      </p:childTnLst>
                    </p:cTn>
                  </p:par>
                  <p:par>
                    <p:cTn id="14" fill="hold" nodeType="clickPar">
                      <p:stCondLst>
                        <p:cond delay="indefinite"/>
                      </p:stCondLst>
                      <p:childTnLst>
                        <p:par>
                          <p:cTn id="15" fill="hold" nodeType="withGroup">
                            <p:stCondLst>
                              <p:cond delay="0"/>
                            </p:stCondLst>
                            <p:childTnLst>
                              <p:par>
                                <p:cTn id="16" presetID="4" presetClass="entr" presetSubtype="32" fill="hold" nodeType="clickEffect">
                                  <p:stCondLst>
                                    <p:cond delay="0"/>
                                  </p:stCondLst>
                                  <p:childTnLst>
                                    <p:set>
                                      <p:cBhvr>
                                        <p:cTn id="17" dur="1" fill="hold">
                                          <p:stCondLst>
                                            <p:cond delay="0"/>
                                          </p:stCondLst>
                                        </p:cTn>
                                        <p:tgtEl>
                                          <p:spTgt spid="97283">
                                            <p:txEl>
                                              <p:pRg st="1" end="1"/>
                                            </p:txEl>
                                          </p:spTgt>
                                        </p:tgtEl>
                                        <p:attrNameLst>
                                          <p:attrName>style.visibility</p:attrName>
                                        </p:attrNameLst>
                                      </p:cBhvr>
                                      <p:to>
                                        <p:strVal val="visible"/>
                                      </p:to>
                                    </p:set>
                                    <p:animEffect transition="in" filter="box(out)">
                                      <p:cBhvr>
                                        <p:cTn id="18" dur="500"/>
                                        <p:tgtEl>
                                          <p:spTgt spid="97283">
                                            <p:txEl>
                                              <p:pRg st="1" end="1"/>
                                            </p:txEl>
                                          </p:spTgt>
                                        </p:tgtEl>
                                      </p:cBhvr>
                                    </p:animEffect>
                                  </p:childTnLst>
                                  <p:subTnLst>
                                    <p:audio>
                                      <p:cMediaNode>
                                        <p:cTn display="0" masterRel="sameClick">
                                          <p:stCondLst>
                                            <p:cond evt="begin" delay="0">
                                              <p:tn val="16"/>
                                            </p:cond>
                                          </p:stCondLst>
                                          <p:endCondLst>
                                            <p:cond evt="onStopAudio" delay="0">
                                              <p:tgtEl>
                                                <p:sldTgt/>
                                              </p:tgtEl>
                                            </p:cond>
                                          </p:endCondLst>
                                        </p:cTn>
                                        <p:tgtEl>
                                          <p:sndTgt r:embed="rId4"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282" grpId="0" build="p" autoUpdateAnimBg="0"/>
      <p:bldP spid="97283" grpId="0" build="p" autoUpdateAnimBg="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9330" name="Rectangle 2">
            <a:extLst>
              <a:ext uri="{FF2B5EF4-FFF2-40B4-BE49-F238E27FC236}">
                <a16:creationId xmlns:a16="http://schemas.microsoft.com/office/drawing/2014/main" id="{CC8A640F-D05A-2F16-0904-670878BD850A}"/>
              </a:ext>
            </a:extLst>
          </p:cNvPr>
          <p:cNvSpPr>
            <a:spLocks noGrp="1" noChangeArrowheads="1"/>
          </p:cNvSpPr>
          <p:nvPr>
            <p:ph type="title"/>
          </p:nvPr>
        </p:nvSpPr>
        <p:spPr/>
        <p:txBody>
          <a:bodyPr/>
          <a:lstStyle/>
          <a:p>
            <a:r>
              <a:rPr lang="en-GB" altLang="en-US"/>
              <a:t>Answer In Own Words</a:t>
            </a:r>
          </a:p>
        </p:txBody>
      </p:sp>
      <p:sp>
        <p:nvSpPr>
          <p:cNvPr id="99331" name="Rectangle 3">
            <a:extLst>
              <a:ext uri="{FF2B5EF4-FFF2-40B4-BE49-F238E27FC236}">
                <a16:creationId xmlns:a16="http://schemas.microsoft.com/office/drawing/2014/main" id="{41DAD7E4-B82B-5089-EEBA-817EB57649A2}"/>
              </a:ext>
            </a:extLst>
          </p:cNvPr>
          <p:cNvSpPr>
            <a:spLocks noGrp="1" noChangeArrowheads="1"/>
          </p:cNvSpPr>
          <p:nvPr>
            <p:ph type="body" idx="1"/>
          </p:nvPr>
        </p:nvSpPr>
        <p:spPr/>
        <p:txBody>
          <a:bodyPr/>
          <a:lstStyle/>
          <a:p>
            <a:r>
              <a:rPr lang="en-GB" altLang="en-US"/>
              <a:t>Write things down in your own words.</a:t>
            </a:r>
          </a:p>
          <a:p>
            <a:r>
              <a:rPr lang="en-GB" altLang="en-US"/>
              <a:t>Give reasons for what you have said.</a:t>
            </a:r>
          </a:p>
          <a:p>
            <a:r>
              <a:rPr lang="en-GB" altLang="en-US"/>
              <a:t>Back up your reasons with </a:t>
            </a:r>
            <a:r>
              <a:rPr lang="en-GB" altLang="en-US">
                <a:solidFill>
                  <a:schemeClr val="hlink"/>
                </a:solidFill>
              </a:rPr>
              <a:t>quotes</a:t>
            </a:r>
            <a:r>
              <a:rPr lang="en-GB" altLang="en-US"/>
              <a:t>.</a:t>
            </a:r>
          </a:p>
          <a:p>
            <a:pPr>
              <a:buFont typeface="Wingdings" panose="05000000000000000000" pitchFamily="2" charset="2"/>
              <a:buNone/>
            </a:pPr>
            <a:r>
              <a:rPr lang="en-GB" altLang="en-US"/>
              <a:t>	It is really important that you remember to include a bit of all of these in your answers. You’ll lose out if you only do 1 or 2 of them.</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nodeType="clickEffect">
                                  <p:stCondLst>
                                    <p:cond delay="0"/>
                                  </p:stCondLst>
                                  <p:childTnLst>
                                    <p:set>
                                      <p:cBhvr>
                                        <p:cTn id="6" dur="1" fill="hold">
                                          <p:stCondLst>
                                            <p:cond delay="0"/>
                                          </p:stCondLst>
                                        </p:cTn>
                                        <p:tgtEl>
                                          <p:spTgt spid="99330">
                                            <p:txEl>
                                              <p:pRg st="0" end="0"/>
                                            </p:txEl>
                                          </p:spTgt>
                                        </p:tgtEl>
                                        <p:attrNameLst>
                                          <p:attrName>style.visibility</p:attrName>
                                        </p:attrNameLst>
                                      </p:cBhvr>
                                      <p:to>
                                        <p:strVal val="visible"/>
                                      </p:to>
                                    </p:set>
                                    <p:anim calcmode="lin" valueType="num">
                                      <p:cBhvr additive="base">
                                        <p:cTn id="7" dur="500" fill="hold"/>
                                        <p:tgtEl>
                                          <p:spTgt spid="99330">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99330">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arbrake.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4" presetClass="entr" presetSubtype="32" fill="hold" nodeType="clickEffect">
                                  <p:stCondLst>
                                    <p:cond delay="0"/>
                                  </p:stCondLst>
                                  <p:childTnLst>
                                    <p:set>
                                      <p:cBhvr>
                                        <p:cTn id="12" dur="1" fill="hold">
                                          <p:stCondLst>
                                            <p:cond delay="0"/>
                                          </p:stCondLst>
                                        </p:cTn>
                                        <p:tgtEl>
                                          <p:spTgt spid="99331">
                                            <p:txEl>
                                              <p:pRg st="0" end="0"/>
                                            </p:txEl>
                                          </p:spTgt>
                                        </p:tgtEl>
                                        <p:attrNameLst>
                                          <p:attrName>style.visibility</p:attrName>
                                        </p:attrNameLst>
                                      </p:cBhvr>
                                      <p:to>
                                        <p:strVal val="visible"/>
                                      </p:to>
                                    </p:set>
                                    <p:animEffect transition="in" filter="box(out)">
                                      <p:cBhvr>
                                        <p:cTn id="13" dur="500"/>
                                        <p:tgtEl>
                                          <p:spTgt spid="99331">
                                            <p:txEl>
                                              <p:pRg st="0" end="0"/>
                                            </p:txEl>
                                          </p:spTgt>
                                        </p:tgtEl>
                                      </p:cBhvr>
                                    </p:animEffect>
                                  </p:childTnLst>
                                  <p:subTnLst>
                                    <p:audio>
                                      <p:cMediaNode>
                                        <p:cTn display="0" masterRel="sameClick">
                                          <p:stCondLst>
                                            <p:cond evt="begin" delay="0">
                                              <p:tn val="11"/>
                                            </p:cond>
                                          </p:stCondLst>
                                          <p:endCondLst>
                                            <p:cond evt="onStopAudio" delay="0">
                                              <p:tgtEl>
                                                <p:sldTgt/>
                                              </p:tgtEl>
                                            </p:cond>
                                          </p:endCondLst>
                                        </p:cTn>
                                        <p:tgtEl>
                                          <p:sndTgt r:embed="rId4" name="camera.wav"/>
                                        </p:tgtEl>
                                      </p:cMediaNode>
                                    </p:audio>
                                  </p:subTnLst>
                                </p:cTn>
                              </p:par>
                            </p:childTnLst>
                          </p:cTn>
                        </p:par>
                      </p:childTnLst>
                    </p:cTn>
                  </p:par>
                  <p:par>
                    <p:cTn id="14" fill="hold" nodeType="clickPar">
                      <p:stCondLst>
                        <p:cond delay="indefinite"/>
                      </p:stCondLst>
                      <p:childTnLst>
                        <p:par>
                          <p:cTn id="15" fill="hold" nodeType="withGroup">
                            <p:stCondLst>
                              <p:cond delay="0"/>
                            </p:stCondLst>
                            <p:childTnLst>
                              <p:par>
                                <p:cTn id="16" presetID="4" presetClass="entr" presetSubtype="32" fill="hold" nodeType="clickEffect">
                                  <p:stCondLst>
                                    <p:cond delay="0"/>
                                  </p:stCondLst>
                                  <p:childTnLst>
                                    <p:set>
                                      <p:cBhvr>
                                        <p:cTn id="17" dur="1" fill="hold">
                                          <p:stCondLst>
                                            <p:cond delay="0"/>
                                          </p:stCondLst>
                                        </p:cTn>
                                        <p:tgtEl>
                                          <p:spTgt spid="99331">
                                            <p:txEl>
                                              <p:pRg st="1" end="1"/>
                                            </p:txEl>
                                          </p:spTgt>
                                        </p:tgtEl>
                                        <p:attrNameLst>
                                          <p:attrName>style.visibility</p:attrName>
                                        </p:attrNameLst>
                                      </p:cBhvr>
                                      <p:to>
                                        <p:strVal val="visible"/>
                                      </p:to>
                                    </p:set>
                                    <p:animEffect transition="in" filter="box(out)">
                                      <p:cBhvr>
                                        <p:cTn id="18" dur="500"/>
                                        <p:tgtEl>
                                          <p:spTgt spid="99331">
                                            <p:txEl>
                                              <p:pRg st="1" end="1"/>
                                            </p:txEl>
                                          </p:spTgt>
                                        </p:tgtEl>
                                      </p:cBhvr>
                                    </p:animEffect>
                                  </p:childTnLst>
                                  <p:subTnLst>
                                    <p:audio>
                                      <p:cMediaNode>
                                        <p:cTn display="0" masterRel="sameClick">
                                          <p:stCondLst>
                                            <p:cond evt="begin" delay="0">
                                              <p:tn val="16"/>
                                            </p:cond>
                                          </p:stCondLst>
                                          <p:endCondLst>
                                            <p:cond evt="onStopAudio" delay="0">
                                              <p:tgtEl>
                                                <p:sldTgt/>
                                              </p:tgtEl>
                                            </p:cond>
                                          </p:endCondLst>
                                        </p:cTn>
                                        <p:tgtEl>
                                          <p:sndTgt r:embed="rId4" name="camera.wav"/>
                                        </p:tgtEl>
                                      </p:cMediaNode>
                                    </p:audio>
                                  </p:subTnLst>
                                </p:cTn>
                              </p:par>
                            </p:childTnLst>
                          </p:cTn>
                        </p:par>
                      </p:childTnLst>
                    </p:cTn>
                  </p:par>
                  <p:par>
                    <p:cTn id="19" fill="hold" nodeType="clickPar">
                      <p:stCondLst>
                        <p:cond delay="indefinite"/>
                      </p:stCondLst>
                      <p:childTnLst>
                        <p:par>
                          <p:cTn id="20" fill="hold" nodeType="withGroup">
                            <p:stCondLst>
                              <p:cond delay="0"/>
                            </p:stCondLst>
                            <p:childTnLst>
                              <p:par>
                                <p:cTn id="21" presetID="4" presetClass="entr" presetSubtype="32" fill="hold" nodeType="clickEffect">
                                  <p:stCondLst>
                                    <p:cond delay="0"/>
                                  </p:stCondLst>
                                  <p:childTnLst>
                                    <p:set>
                                      <p:cBhvr>
                                        <p:cTn id="22" dur="1" fill="hold">
                                          <p:stCondLst>
                                            <p:cond delay="0"/>
                                          </p:stCondLst>
                                        </p:cTn>
                                        <p:tgtEl>
                                          <p:spTgt spid="99331">
                                            <p:txEl>
                                              <p:pRg st="2" end="2"/>
                                            </p:txEl>
                                          </p:spTgt>
                                        </p:tgtEl>
                                        <p:attrNameLst>
                                          <p:attrName>style.visibility</p:attrName>
                                        </p:attrNameLst>
                                      </p:cBhvr>
                                      <p:to>
                                        <p:strVal val="visible"/>
                                      </p:to>
                                    </p:set>
                                    <p:animEffect transition="in" filter="box(out)">
                                      <p:cBhvr>
                                        <p:cTn id="23" dur="500"/>
                                        <p:tgtEl>
                                          <p:spTgt spid="99331">
                                            <p:txEl>
                                              <p:pRg st="2" end="2"/>
                                            </p:txEl>
                                          </p:spTgt>
                                        </p:tgtEl>
                                      </p:cBhvr>
                                    </p:animEffect>
                                  </p:childTnLst>
                                  <p:subTnLst>
                                    <p:audio>
                                      <p:cMediaNode>
                                        <p:cTn display="0" masterRel="sameClick">
                                          <p:stCondLst>
                                            <p:cond evt="begin" delay="0">
                                              <p:tn val="21"/>
                                            </p:cond>
                                          </p:stCondLst>
                                          <p:endCondLst>
                                            <p:cond evt="onStopAudio" delay="0">
                                              <p:tgtEl>
                                                <p:sldTgt/>
                                              </p:tgtEl>
                                            </p:cond>
                                          </p:endCondLst>
                                        </p:cTn>
                                        <p:tgtEl>
                                          <p:sndTgt r:embed="rId4" name="camera.wav"/>
                                        </p:tgtEl>
                                      </p:cMediaNode>
                                    </p:audio>
                                  </p:subTnLst>
                                </p:cTn>
                              </p:par>
                            </p:childTnLst>
                          </p:cTn>
                        </p:par>
                      </p:childTnLst>
                    </p:cTn>
                  </p:par>
                  <p:par>
                    <p:cTn id="24" fill="hold" nodeType="clickPar">
                      <p:stCondLst>
                        <p:cond delay="indefinite"/>
                      </p:stCondLst>
                      <p:childTnLst>
                        <p:par>
                          <p:cTn id="25" fill="hold" nodeType="withGroup">
                            <p:stCondLst>
                              <p:cond delay="0"/>
                            </p:stCondLst>
                            <p:childTnLst>
                              <p:par>
                                <p:cTn id="26" presetID="4" presetClass="entr" presetSubtype="32" fill="hold" nodeType="clickEffect">
                                  <p:stCondLst>
                                    <p:cond delay="0"/>
                                  </p:stCondLst>
                                  <p:childTnLst>
                                    <p:set>
                                      <p:cBhvr>
                                        <p:cTn id="27" dur="1" fill="hold">
                                          <p:stCondLst>
                                            <p:cond delay="0"/>
                                          </p:stCondLst>
                                        </p:cTn>
                                        <p:tgtEl>
                                          <p:spTgt spid="99331">
                                            <p:txEl>
                                              <p:pRg st="3" end="3"/>
                                            </p:txEl>
                                          </p:spTgt>
                                        </p:tgtEl>
                                        <p:attrNameLst>
                                          <p:attrName>style.visibility</p:attrName>
                                        </p:attrNameLst>
                                      </p:cBhvr>
                                      <p:to>
                                        <p:strVal val="visible"/>
                                      </p:to>
                                    </p:set>
                                    <p:animEffect transition="in" filter="box(out)">
                                      <p:cBhvr>
                                        <p:cTn id="28" dur="500"/>
                                        <p:tgtEl>
                                          <p:spTgt spid="99331">
                                            <p:txEl>
                                              <p:pRg st="3" end="3"/>
                                            </p:txEl>
                                          </p:spTgt>
                                        </p:tgtEl>
                                      </p:cBhvr>
                                    </p:animEffect>
                                  </p:childTnLst>
                                  <p:subTnLst>
                                    <p:audio>
                                      <p:cMediaNode>
                                        <p:cTn display="0" masterRel="sameClick">
                                          <p:stCondLst>
                                            <p:cond evt="begin" delay="0">
                                              <p:tn val="26"/>
                                            </p:cond>
                                          </p:stCondLst>
                                          <p:endCondLst>
                                            <p:cond evt="onStopAudio" delay="0">
                                              <p:tgtEl>
                                                <p:sldTgt/>
                                              </p:tgtEl>
                                            </p:cond>
                                          </p:endCondLst>
                                        </p:cTn>
                                        <p:tgtEl>
                                          <p:sndTgt r:embed="rId4"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9330" grpId="0" build="p" autoUpdateAnimBg="0"/>
      <p:bldP spid="99331" grpId="0"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1378" name="Rectangle 2">
            <a:extLst>
              <a:ext uri="{FF2B5EF4-FFF2-40B4-BE49-F238E27FC236}">
                <a16:creationId xmlns:a16="http://schemas.microsoft.com/office/drawing/2014/main" id="{C6909AD2-4CDD-4649-B35D-A483CDCF6D64}"/>
              </a:ext>
            </a:extLst>
          </p:cNvPr>
          <p:cNvSpPr>
            <a:spLocks noGrp="1" noChangeArrowheads="1"/>
          </p:cNvSpPr>
          <p:nvPr>
            <p:ph type="title"/>
          </p:nvPr>
        </p:nvSpPr>
        <p:spPr/>
        <p:txBody>
          <a:bodyPr/>
          <a:lstStyle/>
          <a:p>
            <a:r>
              <a:rPr lang="en-GB" altLang="en-US"/>
              <a:t>Quote From The Text</a:t>
            </a:r>
          </a:p>
        </p:txBody>
      </p:sp>
      <p:sp>
        <p:nvSpPr>
          <p:cNvPr id="101379" name="Rectangle 3">
            <a:extLst>
              <a:ext uri="{FF2B5EF4-FFF2-40B4-BE49-F238E27FC236}">
                <a16:creationId xmlns:a16="http://schemas.microsoft.com/office/drawing/2014/main" id="{2EE39D50-59B8-D49B-FA36-5627AA2EEAFA}"/>
              </a:ext>
            </a:extLst>
          </p:cNvPr>
          <p:cNvSpPr>
            <a:spLocks noGrp="1" noChangeArrowheads="1"/>
          </p:cNvSpPr>
          <p:nvPr>
            <p:ph type="body" idx="1"/>
          </p:nvPr>
        </p:nvSpPr>
        <p:spPr/>
        <p:txBody>
          <a:bodyPr/>
          <a:lstStyle/>
          <a:p>
            <a:pPr>
              <a:buFont typeface="Wingdings" panose="05000000000000000000" pitchFamily="2" charset="2"/>
              <a:buNone/>
            </a:pPr>
            <a:r>
              <a:rPr lang="en-GB" altLang="en-US"/>
              <a:t>	Teachers love </a:t>
            </a:r>
            <a:r>
              <a:rPr lang="en-GB" altLang="en-US">
                <a:solidFill>
                  <a:schemeClr val="hlink"/>
                </a:solidFill>
              </a:rPr>
              <a:t>quotes.</a:t>
            </a:r>
            <a:r>
              <a:rPr lang="en-GB" altLang="en-US"/>
              <a:t> They show that you have read the text carefully before you have answered the question. Remember – stick loads of </a:t>
            </a:r>
            <a:r>
              <a:rPr lang="en-GB" altLang="en-US">
                <a:solidFill>
                  <a:schemeClr val="hlink"/>
                </a:solidFill>
              </a:rPr>
              <a:t>quotes</a:t>
            </a:r>
            <a:r>
              <a:rPr lang="en-GB" altLang="en-US"/>
              <a:t> in your answer. It is vital that you remember to include </a:t>
            </a:r>
            <a:r>
              <a:rPr lang="en-GB" altLang="en-US">
                <a:solidFill>
                  <a:schemeClr val="hlink"/>
                </a:solidFill>
              </a:rPr>
              <a:t>speech marks</a:t>
            </a:r>
            <a:r>
              <a:rPr lang="en-GB" altLang="en-US"/>
              <a:t> before and after the </a:t>
            </a:r>
            <a:r>
              <a:rPr lang="en-GB" altLang="en-US">
                <a:solidFill>
                  <a:schemeClr val="hlink"/>
                </a:solidFill>
              </a:rPr>
              <a:t>quote</a:t>
            </a:r>
            <a:r>
              <a:rPr lang="en-GB" altLang="en-US"/>
              <a:t>, if you don’t you may lose marks.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nodeType="clickEffect">
                                  <p:stCondLst>
                                    <p:cond delay="0"/>
                                  </p:stCondLst>
                                  <p:childTnLst>
                                    <p:set>
                                      <p:cBhvr>
                                        <p:cTn id="6" dur="1" fill="hold">
                                          <p:stCondLst>
                                            <p:cond delay="0"/>
                                          </p:stCondLst>
                                        </p:cTn>
                                        <p:tgtEl>
                                          <p:spTgt spid="101378">
                                            <p:txEl>
                                              <p:pRg st="0" end="0"/>
                                            </p:txEl>
                                          </p:spTgt>
                                        </p:tgtEl>
                                        <p:attrNameLst>
                                          <p:attrName>style.visibility</p:attrName>
                                        </p:attrNameLst>
                                      </p:cBhvr>
                                      <p:to>
                                        <p:strVal val="visible"/>
                                      </p:to>
                                    </p:set>
                                    <p:anim calcmode="lin" valueType="num">
                                      <p:cBhvr additive="base">
                                        <p:cTn id="7" dur="500" fill="hold"/>
                                        <p:tgtEl>
                                          <p:spTgt spid="101378">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101378">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arbrake.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4" presetClass="entr" presetSubtype="32" fill="hold" nodeType="clickEffect">
                                  <p:stCondLst>
                                    <p:cond delay="0"/>
                                  </p:stCondLst>
                                  <p:childTnLst>
                                    <p:set>
                                      <p:cBhvr>
                                        <p:cTn id="12" dur="1" fill="hold">
                                          <p:stCondLst>
                                            <p:cond delay="0"/>
                                          </p:stCondLst>
                                        </p:cTn>
                                        <p:tgtEl>
                                          <p:spTgt spid="101379">
                                            <p:txEl>
                                              <p:pRg st="0" end="0"/>
                                            </p:txEl>
                                          </p:spTgt>
                                        </p:tgtEl>
                                        <p:attrNameLst>
                                          <p:attrName>style.visibility</p:attrName>
                                        </p:attrNameLst>
                                      </p:cBhvr>
                                      <p:to>
                                        <p:strVal val="visible"/>
                                      </p:to>
                                    </p:set>
                                    <p:animEffect transition="in" filter="box(out)">
                                      <p:cBhvr>
                                        <p:cTn id="13" dur="500"/>
                                        <p:tgtEl>
                                          <p:spTgt spid="101379">
                                            <p:txEl>
                                              <p:pRg st="0" end="0"/>
                                            </p:txEl>
                                          </p:spTgt>
                                        </p:tgtEl>
                                      </p:cBhvr>
                                    </p:animEffect>
                                  </p:childTnLst>
                                  <p:subTnLst>
                                    <p:audio>
                                      <p:cMediaNode>
                                        <p:cTn display="0" masterRel="sameClick">
                                          <p:stCondLst>
                                            <p:cond evt="begin" delay="0">
                                              <p:tn val="11"/>
                                            </p:cond>
                                          </p:stCondLst>
                                          <p:endCondLst>
                                            <p:cond evt="onStopAudio" delay="0">
                                              <p:tgtEl>
                                                <p:sldTgt/>
                                              </p:tgtEl>
                                            </p:cond>
                                          </p:endCondLst>
                                        </p:cTn>
                                        <p:tgtEl>
                                          <p:sndTgt r:embed="rId4"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1378" grpId="0" build="p" autoUpdateAnimBg="0"/>
      <p:bldP spid="101379"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02" name="Rectangle 2">
            <a:extLst>
              <a:ext uri="{FF2B5EF4-FFF2-40B4-BE49-F238E27FC236}">
                <a16:creationId xmlns:a16="http://schemas.microsoft.com/office/drawing/2014/main" id="{7EFB00FB-B8BE-FFA2-D31B-AE5F862256B1}"/>
              </a:ext>
            </a:extLst>
          </p:cNvPr>
          <p:cNvSpPr>
            <a:spLocks noGrp="1" noChangeArrowheads="1"/>
          </p:cNvSpPr>
          <p:nvPr>
            <p:ph type="title"/>
          </p:nvPr>
        </p:nvSpPr>
        <p:spPr/>
        <p:txBody>
          <a:bodyPr/>
          <a:lstStyle/>
          <a:p>
            <a:r>
              <a:rPr lang="en-GB" altLang="en-US"/>
              <a:t>Plenary Questions</a:t>
            </a:r>
          </a:p>
        </p:txBody>
      </p:sp>
      <p:sp>
        <p:nvSpPr>
          <p:cNvPr id="102403" name="Rectangle 3">
            <a:extLst>
              <a:ext uri="{FF2B5EF4-FFF2-40B4-BE49-F238E27FC236}">
                <a16:creationId xmlns:a16="http://schemas.microsoft.com/office/drawing/2014/main" id="{0AAED9D3-9692-C9A9-830E-44F742EF8220}"/>
              </a:ext>
            </a:extLst>
          </p:cNvPr>
          <p:cNvSpPr>
            <a:spLocks noGrp="1" noChangeArrowheads="1"/>
          </p:cNvSpPr>
          <p:nvPr>
            <p:ph type="body" idx="1"/>
          </p:nvPr>
        </p:nvSpPr>
        <p:spPr/>
        <p:txBody>
          <a:bodyPr/>
          <a:lstStyle/>
          <a:p>
            <a:r>
              <a:rPr lang="en-GB" altLang="en-US"/>
              <a:t>What should you always include to back up your ideas.</a:t>
            </a:r>
          </a:p>
          <a:p>
            <a:r>
              <a:rPr lang="en-GB" altLang="en-US"/>
              <a:t>Where should you put speech marks in a quote.</a:t>
            </a:r>
          </a:p>
          <a:p>
            <a:r>
              <a:rPr lang="en-GB" altLang="en-US"/>
              <a:t>What should you always remember to think when answering a question in an exam.</a:t>
            </a:r>
          </a:p>
          <a:p>
            <a:endParaRPr lang="en-GB"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nodeType="clickEffect">
                                  <p:stCondLst>
                                    <p:cond delay="0"/>
                                  </p:stCondLst>
                                  <p:childTnLst>
                                    <p:set>
                                      <p:cBhvr>
                                        <p:cTn id="6" dur="1" fill="hold">
                                          <p:stCondLst>
                                            <p:cond delay="0"/>
                                          </p:stCondLst>
                                        </p:cTn>
                                        <p:tgtEl>
                                          <p:spTgt spid="102402">
                                            <p:txEl>
                                              <p:pRg st="0" end="0"/>
                                            </p:txEl>
                                          </p:spTgt>
                                        </p:tgtEl>
                                        <p:attrNameLst>
                                          <p:attrName>style.visibility</p:attrName>
                                        </p:attrNameLst>
                                      </p:cBhvr>
                                      <p:to>
                                        <p:strVal val="visible"/>
                                      </p:to>
                                    </p:set>
                                    <p:anim calcmode="lin" valueType="num">
                                      <p:cBhvr additive="base">
                                        <p:cTn id="7" dur="500" fill="hold"/>
                                        <p:tgtEl>
                                          <p:spTgt spid="102402">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102402">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arbrake.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4" presetClass="entr" presetSubtype="32" fill="hold" nodeType="clickEffect">
                                  <p:stCondLst>
                                    <p:cond delay="0"/>
                                  </p:stCondLst>
                                  <p:childTnLst>
                                    <p:set>
                                      <p:cBhvr>
                                        <p:cTn id="12" dur="1" fill="hold">
                                          <p:stCondLst>
                                            <p:cond delay="0"/>
                                          </p:stCondLst>
                                        </p:cTn>
                                        <p:tgtEl>
                                          <p:spTgt spid="102403">
                                            <p:txEl>
                                              <p:pRg st="0" end="0"/>
                                            </p:txEl>
                                          </p:spTgt>
                                        </p:tgtEl>
                                        <p:attrNameLst>
                                          <p:attrName>style.visibility</p:attrName>
                                        </p:attrNameLst>
                                      </p:cBhvr>
                                      <p:to>
                                        <p:strVal val="visible"/>
                                      </p:to>
                                    </p:set>
                                    <p:animEffect transition="in" filter="box(out)">
                                      <p:cBhvr>
                                        <p:cTn id="13" dur="500"/>
                                        <p:tgtEl>
                                          <p:spTgt spid="102403">
                                            <p:txEl>
                                              <p:pRg st="0" end="0"/>
                                            </p:txEl>
                                          </p:spTgt>
                                        </p:tgtEl>
                                      </p:cBhvr>
                                    </p:animEffect>
                                  </p:childTnLst>
                                  <p:subTnLst>
                                    <p:audio>
                                      <p:cMediaNode>
                                        <p:cTn display="0" masterRel="sameClick">
                                          <p:stCondLst>
                                            <p:cond evt="begin" delay="0">
                                              <p:tn val="11"/>
                                            </p:cond>
                                          </p:stCondLst>
                                          <p:endCondLst>
                                            <p:cond evt="onStopAudio" delay="0">
                                              <p:tgtEl>
                                                <p:sldTgt/>
                                              </p:tgtEl>
                                            </p:cond>
                                          </p:endCondLst>
                                        </p:cTn>
                                        <p:tgtEl>
                                          <p:sndTgt r:embed="rId4" name="camera.wav"/>
                                        </p:tgtEl>
                                      </p:cMediaNode>
                                    </p:audio>
                                  </p:subTnLst>
                                </p:cTn>
                              </p:par>
                            </p:childTnLst>
                          </p:cTn>
                        </p:par>
                      </p:childTnLst>
                    </p:cTn>
                  </p:par>
                  <p:par>
                    <p:cTn id="14" fill="hold" nodeType="clickPar">
                      <p:stCondLst>
                        <p:cond delay="indefinite"/>
                      </p:stCondLst>
                      <p:childTnLst>
                        <p:par>
                          <p:cTn id="15" fill="hold" nodeType="withGroup">
                            <p:stCondLst>
                              <p:cond delay="0"/>
                            </p:stCondLst>
                            <p:childTnLst>
                              <p:par>
                                <p:cTn id="16" presetID="4" presetClass="entr" presetSubtype="32" fill="hold" nodeType="clickEffect">
                                  <p:stCondLst>
                                    <p:cond delay="0"/>
                                  </p:stCondLst>
                                  <p:childTnLst>
                                    <p:set>
                                      <p:cBhvr>
                                        <p:cTn id="17" dur="1" fill="hold">
                                          <p:stCondLst>
                                            <p:cond delay="0"/>
                                          </p:stCondLst>
                                        </p:cTn>
                                        <p:tgtEl>
                                          <p:spTgt spid="102403">
                                            <p:txEl>
                                              <p:pRg st="1" end="1"/>
                                            </p:txEl>
                                          </p:spTgt>
                                        </p:tgtEl>
                                        <p:attrNameLst>
                                          <p:attrName>style.visibility</p:attrName>
                                        </p:attrNameLst>
                                      </p:cBhvr>
                                      <p:to>
                                        <p:strVal val="visible"/>
                                      </p:to>
                                    </p:set>
                                    <p:animEffect transition="in" filter="box(out)">
                                      <p:cBhvr>
                                        <p:cTn id="18" dur="500"/>
                                        <p:tgtEl>
                                          <p:spTgt spid="102403">
                                            <p:txEl>
                                              <p:pRg st="1" end="1"/>
                                            </p:txEl>
                                          </p:spTgt>
                                        </p:tgtEl>
                                      </p:cBhvr>
                                    </p:animEffect>
                                  </p:childTnLst>
                                  <p:subTnLst>
                                    <p:audio>
                                      <p:cMediaNode>
                                        <p:cTn display="0" masterRel="sameClick">
                                          <p:stCondLst>
                                            <p:cond evt="begin" delay="0">
                                              <p:tn val="16"/>
                                            </p:cond>
                                          </p:stCondLst>
                                          <p:endCondLst>
                                            <p:cond evt="onStopAudio" delay="0">
                                              <p:tgtEl>
                                                <p:sldTgt/>
                                              </p:tgtEl>
                                            </p:cond>
                                          </p:endCondLst>
                                        </p:cTn>
                                        <p:tgtEl>
                                          <p:sndTgt r:embed="rId4" name="camera.wav"/>
                                        </p:tgtEl>
                                      </p:cMediaNode>
                                    </p:audio>
                                  </p:subTnLst>
                                </p:cTn>
                              </p:par>
                            </p:childTnLst>
                          </p:cTn>
                        </p:par>
                      </p:childTnLst>
                    </p:cTn>
                  </p:par>
                  <p:par>
                    <p:cTn id="19" fill="hold" nodeType="clickPar">
                      <p:stCondLst>
                        <p:cond delay="indefinite"/>
                      </p:stCondLst>
                      <p:childTnLst>
                        <p:par>
                          <p:cTn id="20" fill="hold" nodeType="withGroup">
                            <p:stCondLst>
                              <p:cond delay="0"/>
                            </p:stCondLst>
                            <p:childTnLst>
                              <p:par>
                                <p:cTn id="21" presetID="4" presetClass="entr" presetSubtype="32" fill="hold" nodeType="clickEffect">
                                  <p:stCondLst>
                                    <p:cond delay="0"/>
                                  </p:stCondLst>
                                  <p:childTnLst>
                                    <p:set>
                                      <p:cBhvr>
                                        <p:cTn id="22" dur="1" fill="hold">
                                          <p:stCondLst>
                                            <p:cond delay="0"/>
                                          </p:stCondLst>
                                        </p:cTn>
                                        <p:tgtEl>
                                          <p:spTgt spid="102403">
                                            <p:txEl>
                                              <p:pRg st="2" end="2"/>
                                            </p:txEl>
                                          </p:spTgt>
                                        </p:tgtEl>
                                        <p:attrNameLst>
                                          <p:attrName>style.visibility</p:attrName>
                                        </p:attrNameLst>
                                      </p:cBhvr>
                                      <p:to>
                                        <p:strVal val="visible"/>
                                      </p:to>
                                    </p:set>
                                    <p:animEffect transition="in" filter="box(out)">
                                      <p:cBhvr>
                                        <p:cTn id="23" dur="500"/>
                                        <p:tgtEl>
                                          <p:spTgt spid="102403">
                                            <p:txEl>
                                              <p:pRg st="2" end="2"/>
                                            </p:txEl>
                                          </p:spTgt>
                                        </p:tgtEl>
                                      </p:cBhvr>
                                    </p:animEffect>
                                  </p:childTnLst>
                                  <p:subTnLst>
                                    <p:audio>
                                      <p:cMediaNode>
                                        <p:cTn display="0" masterRel="sameClick">
                                          <p:stCondLst>
                                            <p:cond evt="begin" delay="0">
                                              <p:tn val="21"/>
                                            </p:cond>
                                          </p:stCondLst>
                                          <p:endCondLst>
                                            <p:cond evt="onStopAudio" delay="0">
                                              <p:tgtEl>
                                                <p:sldTgt/>
                                              </p:tgtEl>
                                            </p:cond>
                                          </p:endCondLst>
                                        </p:cTn>
                                        <p:tgtEl>
                                          <p:sndTgt r:embed="rId4"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02" grpId="0" build="p" autoUpdateAnimBg="0"/>
      <p:bldP spid="102403" grpId="0" build="p" autoUpdateAnimBg="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3427" name="Rectangle 3">
            <a:extLst>
              <a:ext uri="{FF2B5EF4-FFF2-40B4-BE49-F238E27FC236}">
                <a16:creationId xmlns:a16="http://schemas.microsoft.com/office/drawing/2014/main" id="{0155796B-4DB8-D283-2D4E-3777F93A1AEB}"/>
              </a:ext>
            </a:extLst>
          </p:cNvPr>
          <p:cNvSpPr>
            <a:spLocks noGrp="1" noChangeArrowheads="1"/>
          </p:cNvSpPr>
          <p:nvPr>
            <p:ph type="body" idx="1"/>
          </p:nvPr>
        </p:nvSpPr>
        <p:spPr>
          <a:xfrm>
            <a:off x="762000" y="457200"/>
            <a:ext cx="7772400" cy="5903913"/>
          </a:xfrm>
        </p:spPr>
        <p:txBody>
          <a:bodyPr/>
          <a:lstStyle/>
          <a:p>
            <a:pPr>
              <a:buFont typeface="Wingdings" panose="05000000000000000000" pitchFamily="2" charset="2"/>
              <a:buNone/>
            </a:pPr>
            <a:r>
              <a:rPr lang="en-GB" altLang="en-US" sz="2800"/>
              <a:t>	If you include all of these features in your test answers and include plenty of quotes with speech marks you may be in for a good mark. However don’t forget to remember the basic rules for spelling, punctuation and language features.</a:t>
            </a:r>
          </a:p>
          <a:p>
            <a:pPr>
              <a:buFont typeface="Wingdings" panose="05000000000000000000" pitchFamily="2" charset="2"/>
              <a:buNone/>
            </a:pPr>
            <a:r>
              <a:rPr lang="en-GB" altLang="en-US" sz="2800"/>
              <a:t>	Always refer back to the text when answering a question in your Shakespeare paper.</a:t>
            </a:r>
          </a:p>
          <a:p>
            <a:pPr>
              <a:buFont typeface="Wingdings" panose="05000000000000000000" pitchFamily="2" charset="2"/>
              <a:buNone/>
            </a:pPr>
            <a:r>
              <a:rPr lang="en-GB" altLang="en-US" sz="2800"/>
              <a:t>	Remember to revise before any examinations and don’t leave the revision too late where you are probably not feeling up to doing it and may not be giving it your full potential.</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103427">
                                            <p:txEl>
                                              <p:pRg st="0" end="0"/>
                                            </p:txEl>
                                          </p:spTgt>
                                        </p:tgtEl>
                                        <p:attrNameLst>
                                          <p:attrName>style.visibility</p:attrName>
                                        </p:attrNameLst>
                                      </p:cBhvr>
                                      <p:to>
                                        <p:strVal val="visible"/>
                                      </p:to>
                                    </p:set>
                                    <p:animEffect transition="in" filter="checkerboard(across)">
                                      <p:cBhvr>
                                        <p:cTn id="7" dur="500"/>
                                        <p:tgtEl>
                                          <p:spTgt spid="10342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nodeType="clickEffect">
                                  <p:stCondLst>
                                    <p:cond delay="0"/>
                                  </p:stCondLst>
                                  <p:childTnLst>
                                    <p:set>
                                      <p:cBhvr>
                                        <p:cTn id="11" dur="1" fill="hold">
                                          <p:stCondLst>
                                            <p:cond delay="0"/>
                                          </p:stCondLst>
                                        </p:cTn>
                                        <p:tgtEl>
                                          <p:spTgt spid="103427">
                                            <p:txEl>
                                              <p:pRg st="1" end="1"/>
                                            </p:txEl>
                                          </p:spTgt>
                                        </p:tgtEl>
                                        <p:attrNameLst>
                                          <p:attrName>style.visibility</p:attrName>
                                        </p:attrNameLst>
                                      </p:cBhvr>
                                      <p:to>
                                        <p:strVal val="visible"/>
                                      </p:to>
                                    </p:set>
                                    <p:animEffect transition="in" filter="checkerboard(across)">
                                      <p:cBhvr>
                                        <p:cTn id="12" dur="500"/>
                                        <p:tgtEl>
                                          <p:spTgt spid="10342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nodeType="clickEffect">
                                  <p:stCondLst>
                                    <p:cond delay="0"/>
                                  </p:stCondLst>
                                  <p:childTnLst>
                                    <p:set>
                                      <p:cBhvr>
                                        <p:cTn id="16" dur="1" fill="hold">
                                          <p:stCondLst>
                                            <p:cond delay="0"/>
                                          </p:stCondLst>
                                        </p:cTn>
                                        <p:tgtEl>
                                          <p:spTgt spid="103427">
                                            <p:txEl>
                                              <p:pRg st="2" end="2"/>
                                            </p:txEl>
                                          </p:spTgt>
                                        </p:tgtEl>
                                        <p:attrNameLst>
                                          <p:attrName>style.visibility</p:attrName>
                                        </p:attrNameLst>
                                      </p:cBhvr>
                                      <p:to>
                                        <p:strVal val="visible"/>
                                      </p:to>
                                    </p:set>
                                    <p:animEffect transition="in" filter="checkerboard(across)">
                                      <p:cBhvr>
                                        <p:cTn id="17" dur="500"/>
                                        <p:tgtEl>
                                          <p:spTgt spid="10342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27"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4450" name="Rectangle 2">
            <a:extLst>
              <a:ext uri="{FF2B5EF4-FFF2-40B4-BE49-F238E27FC236}">
                <a16:creationId xmlns:a16="http://schemas.microsoft.com/office/drawing/2014/main" id="{B37CB646-E907-FE4D-FA27-B615B2D995C4}"/>
              </a:ext>
            </a:extLst>
          </p:cNvPr>
          <p:cNvSpPr>
            <a:spLocks noGrp="1" noChangeArrowheads="1"/>
          </p:cNvSpPr>
          <p:nvPr>
            <p:ph type="title"/>
          </p:nvPr>
        </p:nvSpPr>
        <p:spPr/>
        <p:txBody>
          <a:bodyPr/>
          <a:lstStyle/>
          <a:p>
            <a:r>
              <a:rPr lang="en-GB" altLang="en-US"/>
              <a:t>Homework Task</a:t>
            </a:r>
          </a:p>
        </p:txBody>
      </p:sp>
      <p:sp>
        <p:nvSpPr>
          <p:cNvPr id="104451" name="Rectangle 3">
            <a:extLst>
              <a:ext uri="{FF2B5EF4-FFF2-40B4-BE49-F238E27FC236}">
                <a16:creationId xmlns:a16="http://schemas.microsoft.com/office/drawing/2014/main" id="{53D24229-4A3A-8B56-1787-9EECEC2F6B43}"/>
              </a:ext>
            </a:extLst>
          </p:cNvPr>
          <p:cNvSpPr>
            <a:spLocks noGrp="1" noChangeArrowheads="1"/>
          </p:cNvSpPr>
          <p:nvPr>
            <p:ph type="body" idx="1"/>
          </p:nvPr>
        </p:nvSpPr>
        <p:spPr/>
        <p:txBody>
          <a:bodyPr/>
          <a:lstStyle/>
          <a:p>
            <a:r>
              <a:rPr lang="en-GB" altLang="en-US"/>
              <a:t>Complete a 2 page spread on these and other revision tips.</a:t>
            </a:r>
          </a:p>
          <a:p>
            <a:r>
              <a:rPr lang="en-GB" altLang="en-US"/>
              <a:t>These tips will reinforce you knowledge and will provide a last minute back-drop before any of your examinations.</a:t>
            </a:r>
          </a:p>
          <a:p>
            <a:r>
              <a:rPr lang="en-GB" altLang="en-US"/>
              <a:t>Remember to include all of the things that you have learnt.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nodeType="clickEffect">
                                  <p:stCondLst>
                                    <p:cond delay="0"/>
                                  </p:stCondLst>
                                  <p:childTnLst>
                                    <p:set>
                                      <p:cBhvr>
                                        <p:cTn id="6" dur="1" fill="hold">
                                          <p:stCondLst>
                                            <p:cond delay="0"/>
                                          </p:stCondLst>
                                        </p:cTn>
                                        <p:tgtEl>
                                          <p:spTgt spid="104450">
                                            <p:txEl>
                                              <p:pRg st="0" end="0"/>
                                            </p:txEl>
                                          </p:spTgt>
                                        </p:tgtEl>
                                        <p:attrNameLst>
                                          <p:attrName>style.visibility</p:attrName>
                                        </p:attrNameLst>
                                      </p:cBhvr>
                                      <p:to>
                                        <p:strVal val="visible"/>
                                      </p:to>
                                    </p:set>
                                    <p:anim calcmode="lin" valueType="num">
                                      <p:cBhvr additive="base">
                                        <p:cTn id="7" dur="500" fill="hold"/>
                                        <p:tgtEl>
                                          <p:spTgt spid="104450">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104450">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arbrake.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5" presetClass="entr" presetSubtype="10" fill="hold" nodeType="clickEffect">
                                  <p:stCondLst>
                                    <p:cond delay="0"/>
                                  </p:stCondLst>
                                  <p:childTnLst>
                                    <p:set>
                                      <p:cBhvr>
                                        <p:cTn id="12" dur="1" fill="hold">
                                          <p:stCondLst>
                                            <p:cond delay="0"/>
                                          </p:stCondLst>
                                        </p:cTn>
                                        <p:tgtEl>
                                          <p:spTgt spid="104451">
                                            <p:txEl>
                                              <p:pRg st="0" end="0"/>
                                            </p:txEl>
                                          </p:spTgt>
                                        </p:tgtEl>
                                        <p:attrNameLst>
                                          <p:attrName>style.visibility</p:attrName>
                                        </p:attrNameLst>
                                      </p:cBhvr>
                                      <p:to>
                                        <p:strVal val="visible"/>
                                      </p:to>
                                    </p:set>
                                    <p:animEffect transition="in" filter="checkerboard(across)">
                                      <p:cBhvr>
                                        <p:cTn id="13" dur="500"/>
                                        <p:tgtEl>
                                          <p:spTgt spid="104451">
                                            <p:txEl>
                                              <p:pRg st="0" end="0"/>
                                            </p:txEl>
                                          </p:spTgt>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5" presetClass="entr" presetSubtype="10" fill="hold" nodeType="clickEffect">
                                  <p:stCondLst>
                                    <p:cond delay="0"/>
                                  </p:stCondLst>
                                  <p:childTnLst>
                                    <p:set>
                                      <p:cBhvr>
                                        <p:cTn id="17" dur="1" fill="hold">
                                          <p:stCondLst>
                                            <p:cond delay="0"/>
                                          </p:stCondLst>
                                        </p:cTn>
                                        <p:tgtEl>
                                          <p:spTgt spid="104451">
                                            <p:txEl>
                                              <p:pRg st="1" end="1"/>
                                            </p:txEl>
                                          </p:spTgt>
                                        </p:tgtEl>
                                        <p:attrNameLst>
                                          <p:attrName>style.visibility</p:attrName>
                                        </p:attrNameLst>
                                      </p:cBhvr>
                                      <p:to>
                                        <p:strVal val="visible"/>
                                      </p:to>
                                    </p:set>
                                    <p:animEffect transition="in" filter="checkerboard(across)">
                                      <p:cBhvr>
                                        <p:cTn id="18" dur="500"/>
                                        <p:tgtEl>
                                          <p:spTgt spid="104451">
                                            <p:txEl>
                                              <p:pRg st="1" end="1"/>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5" presetClass="entr" presetSubtype="10" fill="hold" nodeType="clickEffect">
                                  <p:stCondLst>
                                    <p:cond delay="0"/>
                                  </p:stCondLst>
                                  <p:childTnLst>
                                    <p:set>
                                      <p:cBhvr>
                                        <p:cTn id="22" dur="1" fill="hold">
                                          <p:stCondLst>
                                            <p:cond delay="0"/>
                                          </p:stCondLst>
                                        </p:cTn>
                                        <p:tgtEl>
                                          <p:spTgt spid="104451">
                                            <p:txEl>
                                              <p:pRg st="2" end="2"/>
                                            </p:txEl>
                                          </p:spTgt>
                                        </p:tgtEl>
                                        <p:attrNameLst>
                                          <p:attrName>style.visibility</p:attrName>
                                        </p:attrNameLst>
                                      </p:cBhvr>
                                      <p:to>
                                        <p:strVal val="visible"/>
                                      </p:to>
                                    </p:set>
                                    <p:animEffect transition="in" filter="checkerboard(across)">
                                      <p:cBhvr>
                                        <p:cTn id="23" dur="500"/>
                                        <p:tgtEl>
                                          <p:spTgt spid="10445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450" grpId="0" build="p" autoUpdateAnimBg="0"/>
      <p:bldP spid="104451" grpId="0" build="p"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Text Box 2">
            <a:extLst>
              <a:ext uri="{FF2B5EF4-FFF2-40B4-BE49-F238E27FC236}">
                <a16:creationId xmlns:a16="http://schemas.microsoft.com/office/drawing/2014/main" id="{065D397D-514B-AB2A-C20E-39D7C5B87CE9}"/>
              </a:ext>
            </a:extLst>
          </p:cNvPr>
          <p:cNvSpPr txBox="1">
            <a:spLocks noChangeArrowheads="1"/>
          </p:cNvSpPr>
          <p:nvPr/>
        </p:nvSpPr>
        <p:spPr bwMode="auto">
          <a:xfrm>
            <a:off x="684213" y="1052513"/>
            <a:ext cx="7920037" cy="3743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GB" altLang="en-US">
                <a:latin typeface="Arial" panose="020B0604020202020204" pitchFamily="34" charset="0"/>
                <a:cs typeface="Arial" panose="020B0604020202020204" pitchFamily="34" charset="0"/>
              </a:rPr>
              <a:t>This powerpoint was kindly donated to </a:t>
            </a:r>
            <a:r>
              <a:rPr lang="en-GB" altLang="en-US">
                <a:latin typeface="Arial" panose="020B0604020202020204" pitchFamily="34" charset="0"/>
                <a:cs typeface="Arial" panose="020B0604020202020204" pitchFamily="34" charset="0"/>
                <a:hlinkClick r:id="rId3"/>
              </a:rPr>
              <a:t>www.worldofteaching.com</a:t>
            </a:r>
            <a:endParaRPr lang="en-GB" altLang="en-US">
              <a:latin typeface="Arial" panose="020B0604020202020204" pitchFamily="34" charset="0"/>
              <a:cs typeface="Arial" panose="020B0604020202020204" pitchFamily="34" charset="0"/>
            </a:endParaRPr>
          </a:p>
          <a:p>
            <a:endParaRPr lang="en-GB" altLang="en-US">
              <a:latin typeface="Arial" panose="020B0604020202020204" pitchFamily="34" charset="0"/>
              <a:cs typeface="Arial" panose="020B0604020202020204" pitchFamily="34" charset="0"/>
            </a:endParaRPr>
          </a:p>
          <a:p>
            <a:endParaRPr lang="en-GB" altLang="en-US">
              <a:latin typeface="Arial" panose="020B0604020202020204" pitchFamily="34" charset="0"/>
              <a:cs typeface="Arial" panose="020B0604020202020204" pitchFamily="34" charset="0"/>
            </a:endParaRPr>
          </a:p>
          <a:p>
            <a:endParaRPr lang="en-GB" altLang="en-US">
              <a:latin typeface="Arial" panose="020B0604020202020204" pitchFamily="34" charset="0"/>
              <a:cs typeface="Arial" panose="020B0604020202020204" pitchFamily="34" charset="0"/>
            </a:endParaRPr>
          </a:p>
          <a:p>
            <a:endParaRPr lang="en-GB" altLang="en-US">
              <a:latin typeface="Arial" panose="020B0604020202020204" pitchFamily="34" charset="0"/>
              <a:cs typeface="Arial" panose="020B0604020202020204" pitchFamily="34" charset="0"/>
            </a:endParaRPr>
          </a:p>
          <a:p>
            <a:r>
              <a:rPr lang="en-GB" altLang="en-US">
                <a:latin typeface="Arial" panose="020B0604020202020204" pitchFamily="34" charset="0"/>
                <a:cs typeface="Arial" panose="020B0604020202020204" pitchFamily="34" charset="0"/>
                <a:hlinkClick r:id="rId3"/>
              </a:rPr>
              <a:t>http://www.worldofteaching.com</a:t>
            </a:r>
            <a:r>
              <a:rPr lang="en-GB" altLang="en-US">
                <a:latin typeface="Arial" panose="020B0604020202020204" pitchFamily="34" charset="0"/>
                <a:cs typeface="Arial" panose="020B0604020202020204" pitchFamily="34" charset="0"/>
              </a:rPr>
              <a:t> is home to over a thousand powerpoints submitted by teachers. This is a completely free site and requires no registration. Please visit and I hope it will help in your teaching.</a:t>
            </a:r>
            <a:endParaRPr lang="en-US" altLang="en-US">
              <a:latin typeface="Arial" panose="020B0604020202020204" pitchFamily="34" charset="0"/>
              <a:cs typeface="Arial" panose="020B0604020202020204" pitchFamily="34" charset="0"/>
            </a:endParaRPr>
          </a:p>
        </p:txBody>
      </p:sp>
    </p:spTree>
  </p:cSld>
  <p:clrMapOvr>
    <a:masterClrMapping/>
  </p:clrMapOvr>
  <p:transition/>
</p:sld>
</file>

<file path=ppt/theme/theme1.xml><?xml version="1.0" encoding="utf-8"?>
<a:theme xmlns:a="http://schemas.openxmlformats.org/drawingml/2006/main" name="Blends">
  <a:themeElements>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altLang="en-US" sz="2400" b="0" i="0" u="none" strike="noStrike" cap="none" normalizeH="0" baseline="0" smtClean="0">
            <a:ln>
              <a:noFill/>
            </a:ln>
            <a:solidFill>
              <a:schemeClr val="tx1"/>
            </a:solidFill>
            <a:effectLst/>
            <a:latin typeface="Tahoma" panose="020B060403050404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altLang="en-US" sz="2400" b="0" i="0" u="none" strike="noStrike" cap="none" normalizeH="0" baseline="0" smtClean="0">
            <a:ln>
              <a:noFill/>
            </a:ln>
            <a:solidFill>
              <a:schemeClr val="tx1"/>
            </a:solidFill>
            <a:effectLst/>
            <a:latin typeface="Tahoma" panose="020B0604030504040204" pitchFamily="34"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3">
        <a:dk1>
          <a:srgbClr val="000000"/>
        </a:dk1>
        <a:lt1>
          <a:srgbClr val="FFFFFF"/>
        </a:lt1>
        <a:dk2>
          <a:srgbClr val="000000"/>
        </a:dk2>
        <a:lt2>
          <a:srgbClr val="5F5F5F"/>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Blends 4">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Blends 7">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Designs\Blends.pot</Template>
  <TotalTime>35</TotalTime>
  <Words>487</Words>
  <Application>Microsoft Office PowerPoint</Application>
  <PresentationFormat>On-screen Show (4:3)</PresentationFormat>
  <Paragraphs>42</Paragraphs>
  <Slides>9</Slides>
  <Notes>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Tahoma</vt:lpstr>
      <vt:lpstr>Wingdings</vt:lpstr>
      <vt:lpstr>Blends</vt:lpstr>
      <vt:lpstr>English Exam Tips</vt:lpstr>
      <vt:lpstr>Learning Outcomes:</vt:lpstr>
      <vt:lpstr>Reading The Question</vt:lpstr>
      <vt:lpstr>Answer In Own Words</vt:lpstr>
      <vt:lpstr>Quote From The Text</vt:lpstr>
      <vt:lpstr>Plenary Questions</vt:lpstr>
      <vt:lpstr>PowerPoint Presentation</vt:lpstr>
      <vt:lpstr>Homework Task</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English Exam Tips ks3</dc:title>
  <dc:creator>Adam Thompson</dc:creator>
  <cp:lastModifiedBy>Nayan GRIFFITHS</cp:lastModifiedBy>
  <cp:revision>6</cp:revision>
  <cp:lastPrinted>1601-01-01T00:00:00Z</cp:lastPrinted>
  <dcterms:created xsi:type="dcterms:W3CDTF">2006-03-24T17:43:25Z</dcterms:created>
  <dcterms:modified xsi:type="dcterms:W3CDTF">2023-03-21T13:38:22Z</dcterms:modified>
</cp:coreProperties>
</file>