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72" r:id="rId12"/>
    <p:sldId id="270" r:id="rId13"/>
    <p:sldId id="274" r:id="rId14"/>
    <p:sldId id="273" r:id="rId15"/>
    <p:sldId id="271" r:id="rId16"/>
    <p:sldId id="275" r:id="rId17"/>
    <p:sldId id="267" r:id="rId18"/>
    <p:sldId id="276" r:id="rId19"/>
    <p:sldId id="277" r:id="rId20"/>
    <p:sldId id="278" r:id="rId21"/>
    <p:sldId id="279" r:id="rId22"/>
    <p:sldId id="282" r:id="rId23"/>
    <p:sldId id="280" r:id="rId24"/>
    <p:sldId id="258" r:id="rId25"/>
    <p:sldId id="281" r:id="rId26"/>
    <p:sldId id="28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31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8B92280-2A16-651A-C7BD-291DBC715B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1EDAAAE-CF48-4399-82A0-98C62142FA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42915AC-08A3-447B-A3A4-7E43B870A4B9}" type="datetimeFigureOut">
              <a:rPr lang="en-GB" altLang="en-US"/>
              <a:pPr/>
              <a:t>21/03/2023</a:t>
            </a:fld>
            <a:endParaRPr lang="en-GB" alt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725A5E7-E61C-4BE9-4077-7623A95C143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F5E051B5-4EAE-74A3-A65F-F79D99CA01F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766E2A4B-356E-0091-68E5-CD7E10C004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 alt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1D92B8B8-3F86-CB95-38D5-4949B143CC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D2E3D40-896D-43FA-9002-B7697AA1066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E1AD0E7B-A7E3-4CFC-A707-97434A153A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4D5FC96-A91D-7079-6A85-F3FF7F451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992B8CA-3882-74A7-A45F-897FC114CD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AC043B4-92E9-1CFC-588E-787CDBE6C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BF4EE98-2C2D-CCD8-726D-CB321D04EE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4152C59-705A-9D83-2C24-4923188F4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D15B258E-51EF-5997-9E0D-216B378E9E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DF305E1-B50E-77DD-BB1E-EDD1B3A18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511AEAC-87AF-97A7-626D-9B23F0A16F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0D1ED077-AE40-5C61-5B94-4C9CEBA1A7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C7461D64-4520-1BBE-22C3-A53DE6460F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FBFE9CA-DFEC-293B-1DBA-6235B96BE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054037B1-F6D6-C580-983B-75D3F62A90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1447F725-F51A-AA9D-D01D-E7695D29E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A8168B2-CB88-737A-7F8A-6F0A456239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BD0A8BC-5395-7F7E-0650-11B4B64BEC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02E7AFF-476B-D5E3-C776-26FB3C3494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227AD5C-A9EF-C2A5-901C-3B1A3603C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02F110A-27E9-D422-D71E-65233D8C2E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E2F471B5-0ADC-F458-BF81-B2DA09E19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F0ACA445-2DE8-F2AA-51D7-A94124E35A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D184133E-9D46-A71C-1752-345B39A811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4EE414F-8D1F-9E45-9390-0418A767DB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71A58A9-B042-CC67-7BA4-423F8E5A6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AA1958B8-3B08-FC64-2E52-3FE5629710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D0E15B6C-324E-684B-6E4E-26D4C097D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7D62CABD-1EAC-1FF9-D1D2-B406DA2511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24F8B80E-9103-40A3-A2BE-CA00FE0F8D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BC79252-C24F-A2E4-A7CD-D4CCCF23BE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9E238EBF-3B21-6151-9B05-04C2BD9E3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1B47E910-C144-CB7C-20CB-A56E9D8D68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387A3EFC-D3F5-6EE3-8046-A5F4BAB01E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249549D1-FAE1-3C57-9BD1-14A30F09BD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EB18E2D-C894-CED2-61D3-8F1F6C27EA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72500E1-0EA1-085A-2AFE-F20E3CB2D0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E181443-5E44-994C-FB4E-5F4428091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F4663C15-370B-B3EA-EFAF-448F09016F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A5CF670C-2639-0B44-B2D5-831059636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8B3CCB21-A3BE-BFDD-6897-E47D752029C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F658345-24AE-4EB2-BA93-A89602EDEF11}" type="slidenum">
              <a:rPr lang="en-GB" altLang="en-US" sz="1200">
                <a:latin typeface="Calibri" panose="020F0502020204030204" pitchFamily="34" charset="0"/>
              </a:rPr>
              <a:pPr algn="r" eaLnBrk="1" hangingPunct="1"/>
              <a:t>26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08AFAF7-E7F8-7CA8-6471-2242B83C62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D49B1B6-CDA1-955A-9CBB-314882F64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824B2C1-66D8-0AF0-AC68-FA6E99B586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A5D6E51-A298-7EF9-C1C5-3278A77D8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9B576C5-6C5B-E5FD-B3FD-802F924E67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F3986D7-B7EA-57B1-70CE-41E84CA51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C07F741-6154-2F62-68EE-100964357F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4AAA2C3-713C-F0B7-CA04-D3A02915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71954E9-E0D7-4676-68CA-91B456FDAFD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92544A1-64E6-B039-9B54-F7F8546276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A5803B2-5834-E45E-13F6-0DC348701F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A2802F5-889A-19C3-BC1E-70C46C3543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3128FFB5-253A-90CE-893D-78E9DC0106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2C7E38B-8BDC-CB37-66E2-020289756E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0AA33EE-8AE0-3732-B211-D3FA76FE7B2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E9923D1-B5F6-988A-27F3-DBC58D3CF1E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B1690EA2-AEF6-1BDA-0530-58AD8674C1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254E3D8B-8142-CFCA-5912-644DD6C227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B0E9AB6E-95C8-EF7C-34F3-452715A3F65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D04AAD4F-C4B2-0C3D-DC27-AD04593B4F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060EABBC-B135-FF9F-DC2E-BBDC3AAB60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39545093-F942-AE2B-FAA0-ECF6664BF5D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36ACD4AD-1CDE-218B-F633-F0244C5137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174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5981EB34-5F1C-8CF7-8F3D-2164565AFA8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07223299-790C-0860-6BFC-B1CF95F74A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CF18DEAC-5677-6C71-F1BA-F889D7875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DEDEAE3-99B4-4446-95A2-3E8A40F7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66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4B087D-F495-49FD-8070-3D2FF84C2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E1D752F-8A48-00E8-3FA2-9682CDBC5B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5447C-417A-41C5-895C-F553E40EA1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EF72A36-60F4-145D-9772-D861EE025BD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3EEF1B-4332-1C3F-BA6C-A8C0FD184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7A06190-D0F4-D463-BEE6-AF07D402DB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60AEE-B170-4A19-8726-114734BAE4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BDBE7FF-5848-EE2D-FD13-9355549DD07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7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5DF1AE7-9597-457D-A7BF-AB17362025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493FD67-73E8-41C8-099B-19A1F5DCC6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01FBF-D07C-4950-A6E2-221CAE5248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46AC36B-90F5-D9AD-A4CE-C2E69DDD8C1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0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343150-2212-131D-A8C6-C6FAA75D2D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EDA788-612F-7825-472A-450E3AE94C2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5C830-39E8-4916-9399-A36F25B5D30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36D94B1-CB68-C3AB-8F1E-B2AC72E8576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A555905-478D-6C0F-56B4-C793C20086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7C72D4A-1B94-1F57-4749-C2685C318A6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64A3F-4B43-445D-A698-8030D06525C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26B84BA-3ACE-6A04-8238-3E089A30F29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9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E0D0EC0-22B1-B968-69E3-AD9F275EE1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81C022F-B831-AE2B-837E-FE062FB348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7085B-879A-4A21-9E23-B84B0239033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4431F5CF-1832-527B-C899-A0BD95652BF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70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599495-F6E1-5EEC-4D55-FDC19A113E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DA082B-A96B-D3FF-9784-84AEC58E56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349DD-DE30-4395-8773-E208C454C9B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F2E4280-FF2A-CC3B-0199-B3D6DFDCB0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0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7CBD08B-5377-6BFE-F894-4C362476D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24A3ECA-DEA7-C7D4-5A99-2EB793B611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E6695-D032-4F0F-9C25-85A6BFD9BF0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2D0C229-C5C1-4BB3-AD61-83705E14126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52D2A5E-A016-7BB5-FC6F-983281B113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0B2B376-F146-D1F8-3C62-3B1F4412159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55267-5E8A-4DFD-92F6-C0CD299BE9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2830CD-78EF-16C2-6F94-2938A9B1418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8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20F2B7B-143D-1D80-A628-A4352F7AF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B3619CE-C159-ABE1-F45B-9965BEE6D5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68E6F3-5401-4BF7-807C-62F66AC1EA1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33DE7E0D-DDC1-36AB-035F-37C1B4C56A2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4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943056E-EDDF-2EA8-BADD-294C0D3E22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5A22A49-8857-1B6F-B93D-625B321C62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1D60731-41A3-49F2-8F2E-A4D7012A378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9CA6C6E7-FA18-7F4E-3F97-29B467F2C32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D1405E39-4122-DAD3-376A-C23A6F8763D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6390" name="Freeform 6">
                <a:extLst>
                  <a:ext uri="{FF2B5EF4-FFF2-40B4-BE49-F238E27FC236}">
                    <a16:creationId xmlns:a16="http://schemas.microsoft.com/office/drawing/2014/main" id="{2CEBA539-11A2-C9BD-D045-8C1C6E2840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6391" name="Freeform 7">
                <a:extLst>
                  <a:ext uri="{FF2B5EF4-FFF2-40B4-BE49-F238E27FC236}">
                    <a16:creationId xmlns:a16="http://schemas.microsoft.com/office/drawing/2014/main" id="{B356FBFF-AA7D-52FF-B1E8-22182C0284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6392" name="Freeform 8">
                <a:extLst>
                  <a:ext uri="{FF2B5EF4-FFF2-40B4-BE49-F238E27FC236}">
                    <a16:creationId xmlns:a16="http://schemas.microsoft.com/office/drawing/2014/main" id="{3562734E-BAF9-451C-9167-993BFAB6EB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6393" name="Freeform 9">
                <a:extLst>
                  <a:ext uri="{FF2B5EF4-FFF2-40B4-BE49-F238E27FC236}">
                    <a16:creationId xmlns:a16="http://schemas.microsoft.com/office/drawing/2014/main" id="{F8F9FAB0-09A6-1CEB-6DBE-F3C6AB754E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6394" name="Freeform 10">
                <a:extLst>
                  <a:ext uri="{FF2B5EF4-FFF2-40B4-BE49-F238E27FC236}">
                    <a16:creationId xmlns:a16="http://schemas.microsoft.com/office/drawing/2014/main" id="{BA5B4180-398F-8066-1EDD-DBC68B5AAF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16395" name="Freeform 11">
              <a:extLst>
                <a:ext uri="{FF2B5EF4-FFF2-40B4-BE49-F238E27FC236}">
                  <a16:creationId xmlns:a16="http://schemas.microsoft.com/office/drawing/2014/main" id="{B7AB375A-CD4C-135A-F80B-2F728FE0B8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396" name="Freeform 12">
              <a:extLst>
                <a:ext uri="{FF2B5EF4-FFF2-40B4-BE49-F238E27FC236}">
                  <a16:creationId xmlns:a16="http://schemas.microsoft.com/office/drawing/2014/main" id="{7C841FEB-6F41-EEF4-67AC-54F7A59ADC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8F04EF1D-610C-8EC5-C34B-33EA4EEA96F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EE454402-743E-D3F2-BB06-BFCF666877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9" name="Rectangle 15">
            <a:extLst>
              <a:ext uri="{FF2B5EF4-FFF2-40B4-BE49-F238E27FC236}">
                <a16:creationId xmlns:a16="http://schemas.microsoft.com/office/drawing/2014/main" id="{9030CFB1-3ADB-46B8-15FE-EB118AE18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Documents%20and%20Settings\Gay%20%20Miller\My%20Documents\My%20Videos\RealPlayer%20Downloads\sentence_fragments.asf" TargetMode="Externa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pop.com/english/grammar/sentencefragments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7D4D9E4-0324-445A-5CBF-D041B311399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1440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Where the Red Fern Grows </a:t>
            </a:r>
            <a:br>
              <a:rPr lang="en-US"/>
            </a:br>
            <a:br>
              <a:rPr lang="en-US"/>
            </a:br>
            <a:r>
              <a:rPr lang="en-US"/>
              <a:t>Lesson 1 - Understanding Sentences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72496113-298F-92C9-9875-ADA723CDF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897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Subjects may come in different forms: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One noun as the subject – </a:t>
            </a:r>
            <a:r>
              <a:rPr lang="en-US" u="sng"/>
              <a:t>Billy</a:t>
            </a:r>
            <a:r>
              <a:rPr lang="en-US"/>
              <a:t> wants hound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Two nouns as a subject – </a:t>
            </a:r>
            <a:r>
              <a:rPr lang="en-US" u="sng"/>
              <a:t>Little Ann and Old Dan</a:t>
            </a:r>
            <a:r>
              <a:rPr lang="en-US"/>
              <a:t> are two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One pronoun as the subject – </a:t>
            </a:r>
            <a:r>
              <a:rPr lang="en-US" u="sng"/>
              <a:t>He</a:t>
            </a:r>
            <a:r>
              <a:rPr lang="en-US"/>
              <a:t> prays each night for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Two pronouns as the subject – </a:t>
            </a:r>
            <a:r>
              <a:rPr lang="en-US" u="sng"/>
              <a:t>He and she</a:t>
            </a:r>
            <a:r>
              <a:rPr lang="en-US"/>
              <a:t> are both still awake because of the coon hounds.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A phrase – </a:t>
            </a:r>
            <a:r>
              <a:rPr lang="en-US" u="sng"/>
              <a:t>Staying awake all night</a:t>
            </a:r>
            <a:r>
              <a:rPr lang="en-US"/>
              <a:t> is no fun.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A clause – </a:t>
            </a:r>
            <a:r>
              <a:rPr lang="en-US" u="sng"/>
              <a:t>What makes me mad</a:t>
            </a:r>
            <a:r>
              <a:rPr lang="en-US"/>
              <a:t> is all the noise!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106BF72C-3C4A-A362-217B-AA488173C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b="1" u="sng"/>
              <a:t>Clause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when he gets the money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(This has a subject [he] and a verb [gets], but you’re left dangling, aren’t you? It’s not a complete sentence. This is called a dependent clause. It depends on something else to make a complete sentence.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0E670218-9043-D12F-F2DE-85F616B55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Billy will buy coon hounds when he gets the money.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(Now we know what’s going on!)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084ACB0-B8F2-A5B5-8CD9-ED29C7E713F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Determine if the following are complete sentences or dependent clauses.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60390CF-AAA3-9847-2B80-F240F1E5D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When I left my office that beautiful spring day.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I was walking along whistling when I heard the dogfight.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About twenty-five feet from me they caught him and down he went.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Down on my knees.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With one final whimper.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/>
              <a:t>Where the alley emptied into the street, he stopped and looked back.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EB370A7F-5E40-1CF9-4504-2232FD3CD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 startAt="7"/>
              <a:defRPr/>
            </a:pPr>
            <a:r>
              <a:rPr lang="en-US" dirty="0"/>
              <a:t>As I watch him disappear in the twilight shadows.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 startAt="7"/>
              <a:defRPr/>
            </a:pPr>
            <a:r>
              <a:rPr lang="en-US" dirty="0"/>
              <a:t>Whatever it was that had interrupted his life, he was trying to straighten it out.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 startAt="7"/>
              <a:defRPr/>
            </a:pPr>
            <a:r>
              <a:rPr lang="en-US" dirty="0"/>
              <a:t>As I turned to enter my yard.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 startAt="7"/>
              <a:defRPr/>
            </a:pPr>
            <a:r>
              <a:rPr lang="en-US"/>
              <a:t>As I caressed the smooth surfaces, my mind drifted back through the years, back to my boyhood days.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E6CE2AE0-3ED1-F189-702F-342C062D8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Phrase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the sound of the hounds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(We just saw that a clause has a subject and a verb. There’s no verb here; this is called a phrase. It could be the start of a great sentence, but it needs some help. It needs some action.)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22095695-1D2E-FB59-8269-19BD32D5C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The sound of the hounds echoed in Billy’s mind even after the night quieted.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(Now there’s some action! It makes a very clear, complete sentence.)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20D95880-2DA0-A9F7-4E7C-96B2057F7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Tell which part of the sentence (subject or predicate) is missing in the sentence fragments below: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A whole bucketful of tears.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My dog-wanting.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Bawling and yelling for Mama.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Had a talk with him.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>
            <a:extLst>
              <a:ext uri="{FF2B5EF4-FFF2-40B4-BE49-F238E27FC236}">
                <a16:creationId xmlns:a16="http://schemas.microsoft.com/office/drawing/2014/main" id="{91CC51A8-7403-47C5-38E7-31DD0D677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Let’s build a few sentences.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Phrase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young Billy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Dependent Clause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by the time hunting season was over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/>
              <a:t>By the time hunting season was over, young Billy was a nervous wreck.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D3E064B5-E608-708D-D6E9-3AD74835C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Phrase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our cat Samie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Dependent Clause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with one loud squall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With one loud squall, our cat Samie scooted under the barn.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A626CC95-7D43-1212-D610-6B2F3EA85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How can you tell a complete sentence from an incomplete sentence? Usually you tell just by listening.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Incomplete Sentence (Fragment)</a:t>
            </a:r>
            <a:br>
              <a:rPr lang="en-US"/>
            </a:br>
            <a:r>
              <a:rPr lang="en-US"/>
              <a:t>Everyday.</a:t>
            </a:r>
            <a:br>
              <a:rPr lang="en-US"/>
            </a:br>
            <a:r>
              <a:rPr lang="en-US"/>
              <a:t>(What? Who does what everyday? I don’t get it. This is not complete.)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>
            <a:extLst>
              <a:ext uri="{FF2B5EF4-FFF2-40B4-BE49-F238E27FC236}">
                <a16:creationId xmlns:a16="http://schemas.microsoft.com/office/drawing/2014/main" id="{BC6BBB94-F0E0-7CB8-B670-47D069202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Phrase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the glow of the fire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Dependent Clause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as I sat there in silence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As I sat there in silence, the glow of the fire grew larger.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id="{FBA1A45C-0765-8BFB-3E28-7971B4695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Phrase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sparkled like a white star in the heavens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Dependent Clause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as I struck a match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As I struck a match, the smaller cup sparkled like a white star in the heavens.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>
            <a:extLst>
              <a:ext uri="{FF2B5EF4-FFF2-40B4-BE49-F238E27FC236}">
                <a16:creationId xmlns:a16="http://schemas.microsoft.com/office/drawing/2014/main" id="{1E6F236B-F38C-8571-C322-94846E13100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Video on Sentence Fragments</a:t>
            </a:r>
          </a:p>
        </p:txBody>
      </p:sp>
      <p:pic>
        <p:nvPicPr>
          <p:cNvPr id="44039" name="sentence_fragments.asf">
            <a:hlinkClick r:id="" action="ppaction://media"/>
            <a:extLst>
              <a:ext uri="{FF2B5EF4-FFF2-40B4-BE49-F238E27FC236}">
                <a16:creationId xmlns:a16="http://schemas.microsoft.com/office/drawing/2014/main" id="{F3ADDC9D-3F9A-071D-BC8F-7469EBBE7044}"/>
              </a:ext>
            </a:extLst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2667000"/>
            <a:ext cx="3352800" cy="228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40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4039"/>
                </p:tgtEl>
              </p:cMediaNode>
            </p:vide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ADD39DA-947A-18CA-59DF-B7B367B47B8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Brain Pop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77D1E2C-27C2-67FA-C24E-3D2F28EB0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>
                <a:hlinkClick r:id="rId3"/>
              </a:rPr>
              <a:t>http://www.brainpop.com/english/grammar/sentencefragments/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53E2466-DA88-2A6A-701D-B6C34F0E88D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Practice – Complete Sentence or Sentence Fragment?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855B51A-2D60-65CC-7658-7C735CEDE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514600"/>
            <a:ext cx="8229600" cy="35052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I found some slick little trails out in the garden down under some tall hollyhocks.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Once I decided to make friends with him.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Thinking they were game trails.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/>
              <a:t>Mama had another talk with Papa.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>
            <a:extLst>
              <a:ext uri="{FF2B5EF4-FFF2-40B4-BE49-F238E27FC236}">
                <a16:creationId xmlns:a16="http://schemas.microsoft.com/office/drawing/2014/main" id="{FE411D7F-AC91-138F-CDE9-BBAA3CCAD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/>
              <a:t>Go to your Student Packet</a:t>
            </a:r>
            <a:r>
              <a:rPr lang="en-US" sz="4000" i="1"/>
              <a:t> </a:t>
            </a:r>
            <a:r>
              <a:rPr lang="en-US" sz="4000"/>
              <a:t>and complete</a:t>
            </a:r>
            <a:r>
              <a:rPr lang="en-US" sz="4000" i="1"/>
              <a:t> Lesson 1 Practice for English</a:t>
            </a:r>
            <a:r>
              <a:rPr lang="en-US" sz="4000"/>
              <a:t>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Box 2">
            <a:extLst>
              <a:ext uri="{FF2B5EF4-FFF2-40B4-BE49-F238E27FC236}">
                <a16:creationId xmlns:a16="http://schemas.microsoft.com/office/drawing/2014/main" id="{530722C1-232B-46C6-0491-3C56FA063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7DE291B5-3E52-29D3-B192-981B9D05C3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Incomplete Sentence (Fragment)</a:t>
            </a:r>
            <a:br>
              <a:rPr lang="en-US"/>
            </a:br>
            <a:r>
              <a:rPr lang="en-US"/>
              <a:t>Every day, rain or shine.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(I don’t care about the weather! Tell me who is doing what.)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5B055C86-6598-3F12-910C-26C0AF57A4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Billy hunts.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(This is a very simple sentence, but it has a subject [Billy] and a verb [hunts]. We know what happened and who did it.)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AF4895C4-2B1F-810F-6B0C-1E06033AE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Billy hunts everyday.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(Here is the same sentence with a little more information. There’s no confusion here.)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B337E84B-6E0A-6971-31A9-98AEA8ED1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u="sng"/>
              <a:t>Complete Sentence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Billy hunts everyday, rain or shine.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(Here is the same sentence with even more information, and it’s still very clear.)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="1" u="sng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220D911A-DE63-BEDC-4F08-28AB5853B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 complete sentence must have a subject and a predicate. The subject tells </a:t>
            </a:r>
            <a:r>
              <a:rPr lang="en-US" b="1"/>
              <a:t>who</a:t>
            </a:r>
            <a:r>
              <a:rPr lang="en-US"/>
              <a:t> or </a:t>
            </a:r>
            <a:r>
              <a:rPr lang="en-US" b="1"/>
              <a:t>what</a:t>
            </a:r>
            <a:r>
              <a:rPr lang="en-US"/>
              <a:t> does the action, and the predicate contains the </a:t>
            </a:r>
            <a:r>
              <a:rPr lang="en-US" b="1"/>
              <a:t>verb</a:t>
            </a:r>
            <a:r>
              <a:rPr lang="en-US"/>
              <a:t> and tells </a:t>
            </a:r>
            <a:r>
              <a:rPr lang="en-US" b="1"/>
              <a:t>what</a:t>
            </a:r>
            <a:r>
              <a:rPr lang="en-US"/>
              <a:t> the action is.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 verb is a word that expresses one of two things:</a:t>
            </a:r>
          </a:p>
          <a:p>
            <a:pPr eaLnBrk="1" hangingPunct="1">
              <a:defRPr/>
            </a:pPr>
            <a:r>
              <a:rPr lang="en-US"/>
              <a:t>Action:  jump, scream, fly, run</a:t>
            </a:r>
          </a:p>
          <a:p>
            <a:pPr eaLnBrk="1" hangingPunct="1">
              <a:defRPr/>
            </a:pPr>
            <a:r>
              <a:rPr lang="en-US"/>
              <a:t>State of being:  appear, seem, feel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AA255004-7151-D40F-3146-1C80A8A4F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A subject can be any of the following things:</a:t>
            </a:r>
          </a:p>
          <a:p>
            <a:pPr eaLnBrk="1" hangingPunct="1">
              <a:defRPr/>
            </a:pPr>
            <a:r>
              <a:rPr lang="en-US"/>
              <a:t>The person who does the action in the sentence. Grandpa sells goods in his general store.</a:t>
            </a:r>
          </a:p>
          <a:p>
            <a:pPr eaLnBrk="1" hangingPunct="1">
              <a:defRPr/>
            </a:pPr>
            <a:r>
              <a:rPr lang="en-US"/>
              <a:t>The place that does the action in the sentence. The general store swarms with people before the Fourth of July celebration. </a:t>
            </a:r>
          </a:p>
          <a:p>
            <a:pPr eaLnBrk="1" hangingPunct="1">
              <a:defRPr/>
            </a:pPr>
            <a:r>
              <a:rPr lang="en-US"/>
              <a:t>The thing that does the action in the sentence. Flour and sugar are mixed together to make cookies.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2EBFF99C-88F8-65B3-C2C5-2E5296A7A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person described in the sentence. Grandpa is happy when he makes a good sell.</a:t>
            </a:r>
          </a:p>
          <a:p>
            <a:pPr eaLnBrk="1" hangingPunct="1">
              <a:defRPr/>
            </a:pPr>
            <a:r>
              <a:rPr lang="en-US"/>
              <a:t>The place being described in the sentence. The general store is crowded on Saturday.</a:t>
            </a:r>
          </a:p>
          <a:p>
            <a:pPr eaLnBrk="1" hangingPunct="1">
              <a:defRPr/>
            </a:pPr>
            <a:r>
              <a:rPr lang="en-US"/>
              <a:t>The thing being described in the sentence. Cookies are best when the flour and sugar are fresh.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193</TotalTime>
  <Words>1023</Words>
  <Application>Microsoft Office PowerPoint</Application>
  <PresentationFormat>On-screen Show (4:3)</PresentationFormat>
  <Paragraphs>103</Paragraphs>
  <Slides>26</Slides>
  <Notes>26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Garamond</vt:lpstr>
      <vt:lpstr>Arial</vt:lpstr>
      <vt:lpstr>Wingdings</vt:lpstr>
      <vt:lpstr>Calibri</vt:lpstr>
      <vt:lpstr>Georgia</vt:lpstr>
      <vt:lpstr>Stream</vt:lpstr>
      <vt:lpstr>Where the Red Fern Grows   Lesson 1 - Understanding Sentences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Determine if the following are complete sentences or dependent clauses.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Video on Sentence Fragments</vt:lpstr>
      <vt:lpstr>Brain Pop</vt:lpstr>
      <vt:lpstr>Practice – Complete Sentence or Sentence Fragment?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the Red Fern Grows</dc:title>
  <dc:creator>Gay  Miller</dc:creator>
  <cp:lastModifiedBy>Nayan GRIFFITHS</cp:lastModifiedBy>
  <cp:revision>27</cp:revision>
  <dcterms:created xsi:type="dcterms:W3CDTF">2008-06-26T21:36:30Z</dcterms:created>
  <dcterms:modified xsi:type="dcterms:W3CDTF">2023-03-21T13:38:16Z</dcterms:modified>
</cp:coreProperties>
</file>