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48"/>
  </p:notesMasterIdLst>
  <p:sldIdLst>
    <p:sldId id="256" r:id="rId2"/>
    <p:sldId id="268" r:id="rId3"/>
    <p:sldId id="269" r:id="rId4"/>
    <p:sldId id="270" r:id="rId5"/>
    <p:sldId id="271" r:id="rId6"/>
    <p:sldId id="272" r:id="rId7"/>
    <p:sldId id="258" r:id="rId8"/>
    <p:sldId id="259" r:id="rId9"/>
    <p:sldId id="260" r:id="rId10"/>
    <p:sldId id="261" r:id="rId11"/>
    <p:sldId id="266" r:id="rId12"/>
    <p:sldId id="262" r:id="rId13"/>
    <p:sldId id="267"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289" r:id="rId31"/>
    <p:sldId id="290" r:id="rId32"/>
    <p:sldId id="291" r:id="rId33"/>
    <p:sldId id="292" r:id="rId34"/>
    <p:sldId id="293" r:id="rId35"/>
    <p:sldId id="294" r:id="rId36"/>
    <p:sldId id="295" r:id="rId37"/>
    <p:sldId id="296" r:id="rId38"/>
    <p:sldId id="297" r:id="rId39"/>
    <p:sldId id="298" r:id="rId40"/>
    <p:sldId id="299" r:id="rId41"/>
    <p:sldId id="300" r:id="rId42"/>
    <p:sldId id="301" r:id="rId43"/>
    <p:sldId id="302" r:id="rId44"/>
    <p:sldId id="303" r:id="rId45"/>
    <p:sldId id="304" r:id="rId46"/>
    <p:sldId id="305" r:id="rId4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C24D7319-57C9-6C2E-2219-BBA6E6EDA62A}"/>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endParaRPr lang="en-GB" altLang="en-US"/>
          </a:p>
        </p:txBody>
      </p:sp>
      <p:sp>
        <p:nvSpPr>
          <p:cNvPr id="60419" name="Rectangle 3">
            <a:extLst>
              <a:ext uri="{FF2B5EF4-FFF2-40B4-BE49-F238E27FC236}">
                <a16:creationId xmlns:a16="http://schemas.microsoft.com/office/drawing/2014/main" id="{24E6A0C8-AAFE-1025-61EF-F77594BE84E7}"/>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fld id="{2105D13F-A021-4796-BAAE-533F6BA13E73}" type="datetimeFigureOut">
              <a:rPr lang="en-GB" altLang="en-US"/>
              <a:pPr/>
              <a:t>21/03/2023</a:t>
            </a:fld>
            <a:endParaRPr lang="en-GB" altLang="en-US"/>
          </a:p>
        </p:txBody>
      </p:sp>
      <p:sp>
        <p:nvSpPr>
          <p:cNvPr id="60420" name="Rectangle 4">
            <a:extLst>
              <a:ext uri="{FF2B5EF4-FFF2-40B4-BE49-F238E27FC236}">
                <a16:creationId xmlns:a16="http://schemas.microsoft.com/office/drawing/2014/main" id="{0321255C-EB17-1269-51AB-CA5B1766111D}"/>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0421" name="Rectangle 5">
            <a:extLst>
              <a:ext uri="{FF2B5EF4-FFF2-40B4-BE49-F238E27FC236}">
                <a16:creationId xmlns:a16="http://schemas.microsoft.com/office/drawing/2014/main" id="{6391D791-5F6D-E4AE-A375-EC4F77D2F0AE}"/>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60422" name="Rectangle 6">
            <a:extLst>
              <a:ext uri="{FF2B5EF4-FFF2-40B4-BE49-F238E27FC236}">
                <a16:creationId xmlns:a16="http://schemas.microsoft.com/office/drawing/2014/main" id="{EA4BF894-2BFF-D445-A9D5-AB84B3790913}"/>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endParaRPr lang="en-GB" altLang="en-US"/>
          </a:p>
        </p:txBody>
      </p:sp>
      <p:sp>
        <p:nvSpPr>
          <p:cNvPr id="60423" name="Rectangle 7">
            <a:extLst>
              <a:ext uri="{FF2B5EF4-FFF2-40B4-BE49-F238E27FC236}">
                <a16:creationId xmlns:a16="http://schemas.microsoft.com/office/drawing/2014/main" id="{0AF9CF20-D54B-5697-B191-7D9E7EF0717F}"/>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fld id="{40033530-8399-42F2-A30E-C7C2170E7850}"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anose="020F0502020204030204" pitchFamily="34" charset="0"/>
        <a:ea typeface="+mn-ea"/>
        <a:cs typeface="+mn-cs"/>
      </a:defRPr>
    </a:lvl1pPr>
    <a:lvl2pPr marL="457200" algn="l" rtl="0" fontAlgn="base">
      <a:spcBef>
        <a:spcPct val="30000"/>
      </a:spcBef>
      <a:spcAft>
        <a:spcPct val="0"/>
      </a:spcAft>
      <a:defRPr sz="1200" kern="1200">
        <a:solidFill>
          <a:schemeClr val="tx1"/>
        </a:solidFill>
        <a:latin typeface="Calibri" panose="020F0502020204030204" pitchFamily="34" charset="0"/>
        <a:ea typeface="+mn-ea"/>
        <a:cs typeface="+mn-cs"/>
      </a:defRPr>
    </a:lvl2pPr>
    <a:lvl3pPr marL="914400" algn="l" rtl="0" fontAlgn="base">
      <a:spcBef>
        <a:spcPct val="30000"/>
      </a:spcBef>
      <a:spcAft>
        <a:spcPct val="0"/>
      </a:spcAft>
      <a:defRPr sz="1200" kern="1200">
        <a:solidFill>
          <a:schemeClr val="tx1"/>
        </a:solidFill>
        <a:latin typeface="Calibri" panose="020F0502020204030204" pitchFamily="34" charset="0"/>
        <a:ea typeface="+mn-ea"/>
        <a:cs typeface="+mn-cs"/>
      </a:defRPr>
    </a:lvl3pPr>
    <a:lvl4pPr marL="1371600" algn="l" rtl="0" fontAlgn="base">
      <a:spcBef>
        <a:spcPct val="30000"/>
      </a:spcBef>
      <a:spcAft>
        <a:spcPct val="0"/>
      </a:spcAft>
      <a:defRPr sz="1200" kern="1200">
        <a:solidFill>
          <a:schemeClr val="tx1"/>
        </a:solidFill>
        <a:latin typeface="Calibri" panose="020F0502020204030204" pitchFamily="34" charset="0"/>
        <a:ea typeface="+mn-ea"/>
        <a:cs typeface="+mn-cs"/>
      </a:defRPr>
    </a:lvl4pPr>
    <a:lvl5pPr marL="1828800" algn="l" rtl="0" fontAlgn="base">
      <a:spcBef>
        <a:spcPct val="30000"/>
      </a:spcBef>
      <a:spcAft>
        <a:spcPct val="0"/>
      </a:spcAft>
      <a:defRPr sz="1200" kern="1200">
        <a:solidFill>
          <a:schemeClr val="tx1"/>
        </a:solidFill>
        <a:latin typeface="Calibri" panose="020F050202020403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389D06CE-2CA2-BF8F-6ED6-485BB0AA8F52}"/>
              </a:ext>
            </a:extLst>
          </p:cNvPr>
          <p:cNvSpPr>
            <a:spLocks noRot="1" noChangeArrowheads="1" noTextEdit="1"/>
          </p:cNvSpPr>
          <p:nvPr>
            <p:ph type="sldImg"/>
          </p:nvPr>
        </p:nvSpPr>
        <p:spPr>
          <a:ln/>
        </p:spPr>
      </p:sp>
      <p:sp>
        <p:nvSpPr>
          <p:cNvPr id="61443" name="Rectangle 3">
            <a:extLst>
              <a:ext uri="{FF2B5EF4-FFF2-40B4-BE49-F238E27FC236}">
                <a16:creationId xmlns:a16="http://schemas.microsoft.com/office/drawing/2014/main" id="{E5568101-B81E-B7C4-CC1A-38D47B71BF3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9B980B86-4AEC-E429-9E1B-D049A353C44B}"/>
              </a:ext>
            </a:extLst>
          </p:cNvPr>
          <p:cNvSpPr>
            <a:spLocks noRot="1" noChangeArrowheads="1" noTextEdit="1"/>
          </p:cNvSpPr>
          <p:nvPr>
            <p:ph type="sldImg"/>
          </p:nvPr>
        </p:nvSpPr>
        <p:spPr>
          <a:ln/>
        </p:spPr>
      </p:sp>
      <p:sp>
        <p:nvSpPr>
          <p:cNvPr id="70659" name="Rectangle 3">
            <a:extLst>
              <a:ext uri="{FF2B5EF4-FFF2-40B4-BE49-F238E27FC236}">
                <a16:creationId xmlns:a16="http://schemas.microsoft.com/office/drawing/2014/main" id="{BEAA55FF-EE2A-ACCF-823A-E92129CD9A7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5FDE06FF-D122-4F0D-7B34-1A421A6473BD}"/>
              </a:ext>
            </a:extLst>
          </p:cNvPr>
          <p:cNvSpPr>
            <a:spLocks noRot="1" noChangeArrowheads="1" noTextEdit="1"/>
          </p:cNvSpPr>
          <p:nvPr>
            <p:ph type="sldImg"/>
          </p:nvPr>
        </p:nvSpPr>
        <p:spPr>
          <a:ln/>
        </p:spPr>
      </p:sp>
      <p:sp>
        <p:nvSpPr>
          <p:cNvPr id="71683" name="Rectangle 3">
            <a:extLst>
              <a:ext uri="{FF2B5EF4-FFF2-40B4-BE49-F238E27FC236}">
                <a16:creationId xmlns:a16="http://schemas.microsoft.com/office/drawing/2014/main" id="{AC5819D9-5FFD-F4BD-8A32-C81DC8A2891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DAEE5F73-4C1D-8F04-B280-F4978BFE839B}"/>
              </a:ext>
            </a:extLst>
          </p:cNvPr>
          <p:cNvSpPr>
            <a:spLocks noRot="1" noChangeArrowheads="1" noTextEdit="1"/>
          </p:cNvSpPr>
          <p:nvPr>
            <p:ph type="sldImg"/>
          </p:nvPr>
        </p:nvSpPr>
        <p:spPr>
          <a:ln/>
        </p:spPr>
      </p:sp>
      <p:sp>
        <p:nvSpPr>
          <p:cNvPr id="72707" name="Rectangle 3">
            <a:extLst>
              <a:ext uri="{FF2B5EF4-FFF2-40B4-BE49-F238E27FC236}">
                <a16:creationId xmlns:a16="http://schemas.microsoft.com/office/drawing/2014/main" id="{59BF9EEF-DAA1-0495-4E38-5C4B5C5F237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1276E1E6-F398-1787-C314-192180EBE4DC}"/>
              </a:ext>
            </a:extLst>
          </p:cNvPr>
          <p:cNvSpPr>
            <a:spLocks noRot="1" noChangeArrowheads="1" noTextEdit="1"/>
          </p:cNvSpPr>
          <p:nvPr>
            <p:ph type="sldImg"/>
          </p:nvPr>
        </p:nvSpPr>
        <p:spPr>
          <a:ln/>
        </p:spPr>
      </p:sp>
      <p:sp>
        <p:nvSpPr>
          <p:cNvPr id="73731" name="Rectangle 3">
            <a:extLst>
              <a:ext uri="{FF2B5EF4-FFF2-40B4-BE49-F238E27FC236}">
                <a16:creationId xmlns:a16="http://schemas.microsoft.com/office/drawing/2014/main" id="{4F90F450-47AB-2A0B-9451-D55EE544B34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7E0EAB23-7472-C74E-539E-B45E7D28F168}"/>
              </a:ext>
            </a:extLst>
          </p:cNvPr>
          <p:cNvSpPr>
            <a:spLocks noRot="1" noChangeArrowheads="1" noTextEdit="1"/>
          </p:cNvSpPr>
          <p:nvPr>
            <p:ph type="sldImg"/>
          </p:nvPr>
        </p:nvSpPr>
        <p:spPr>
          <a:ln/>
        </p:spPr>
      </p:sp>
      <p:sp>
        <p:nvSpPr>
          <p:cNvPr id="74755" name="Rectangle 3">
            <a:extLst>
              <a:ext uri="{FF2B5EF4-FFF2-40B4-BE49-F238E27FC236}">
                <a16:creationId xmlns:a16="http://schemas.microsoft.com/office/drawing/2014/main" id="{7FA7BA3D-8E6D-7A07-4299-CB390E62DE4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A0F0E2C1-BB7A-618B-767D-3CB1EE7E7A8F}"/>
              </a:ext>
            </a:extLst>
          </p:cNvPr>
          <p:cNvSpPr>
            <a:spLocks noRot="1" noChangeArrowheads="1" noTextEdit="1"/>
          </p:cNvSpPr>
          <p:nvPr>
            <p:ph type="sldImg"/>
          </p:nvPr>
        </p:nvSpPr>
        <p:spPr>
          <a:ln/>
        </p:spPr>
      </p:sp>
      <p:sp>
        <p:nvSpPr>
          <p:cNvPr id="75779" name="Rectangle 3">
            <a:extLst>
              <a:ext uri="{FF2B5EF4-FFF2-40B4-BE49-F238E27FC236}">
                <a16:creationId xmlns:a16="http://schemas.microsoft.com/office/drawing/2014/main" id="{05F1796F-2CE9-25A3-167E-42C0F403091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F622C596-1C7B-4617-2644-D08EB173EA35}"/>
              </a:ext>
            </a:extLst>
          </p:cNvPr>
          <p:cNvSpPr>
            <a:spLocks noRot="1" noChangeArrowheads="1" noTextEdit="1"/>
          </p:cNvSpPr>
          <p:nvPr>
            <p:ph type="sldImg"/>
          </p:nvPr>
        </p:nvSpPr>
        <p:spPr>
          <a:ln/>
        </p:spPr>
      </p:sp>
      <p:sp>
        <p:nvSpPr>
          <p:cNvPr id="76803" name="Rectangle 3">
            <a:extLst>
              <a:ext uri="{FF2B5EF4-FFF2-40B4-BE49-F238E27FC236}">
                <a16:creationId xmlns:a16="http://schemas.microsoft.com/office/drawing/2014/main" id="{D5B5C31C-BD77-3D17-11CE-E7A8240EB9E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164B99EE-B874-DEB2-F8D6-C70A51CA3499}"/>
              </a:ext>
            </a:extLst>
          </p:cNvPr>
          <p:cNvSpPr>
            <a:spLocks noRot="1" noChangeArrowheads="1" noTextEdit="1"/>
          </p:cNvSpPr>
          <p:nvPr>
            <p:ph type="sldImg"/>
          </p:nvPr>
        </p:nvSpPr>
        <p:spPr>
          <a:ln/>
        </p:spPr>
      </p:sp>
      <p:sp>
        <p:nvSpPr>
          <p:cNvPr id="77827" name="Rectangle 3">
            <a:extLst>
              <a:ext uri="{FF2B5EF4-FFF2-40B4-BE49-F238E27FC236}">
                <a16:creationId xmlns:a16="http://schemas.microsoft.com/office/drawing/2014/main" id="{399E512B-5E1D-F4DE-61F4-233493AF320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9CFB2860-3D27-F169-4067-6E5FE2D09E17}"/>
              </a:ext>
            </a:extLst>
          </p:cNvPr>
          <p:cNvSpPr>
            <a:spLocks noRot="1" noChangeArrowheads="1" noTextEdit="1"/>
          </p:cNvSpPr>
          <p:nvPr>
            <p:ph type="sldImg"/>
          </p:nvPr>
        </p:nvSpPr>
        <p:spPr>
          <a:ln/>
        </p:spPr>
      </p:sp>
      <p:sp>
        <p:nvSpPr>
          <p:cNvPr id="78851" name="Rectangle 3">
            <a:extLst>
              <a:ext uri="{FF2B5EF4-FFF2-40B4-BE49-F238E27FC236}">
                <a16:creationId xmlns:a16="http://schemas.microsoft.com/office/drawing/2014/main" id="{8AD98544-0540-41BE-4FBA-0487B292151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22B694FC-077F-84A2-3999-0D7892E6EE5F}"/>
              </a:ext>
            </a:extLst>
          </p:cNvPr>
          <p:cNvSpPr>
            <a:spLocks noRot="1" noChangeArrowheads="1" noTextEdit="1"/>
          </p:cNvSpPr>
          <p:nvPr>
            <p:ph type="sldImg"/>
          </p:nvPr>
        </p:nvSpPr>
        <p:spPr>
          <a:ln/>
        </p:spPr>
      </p:sp>
      <p:sp>
        <p:nvSpPr>
          <p:cNvPr id="79875" name="Rectangle 3">
            <a:extLst>
              <a:ext uri="{FF2B5EF4-FFF2-40B4-BE49-F238E27FC236}">
                <a16:creationId xmlns:a16="http://schemas.microsoft.com/office/drawing/2014/main" id="{34DB71B5-C9C4-8A63-69D4-F038DB81955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D5831A59-2B4E-FD0E-A100-33C0E885124A}"/>
              </a:ext>
            </a:extLst>
          </p:cNvPr>
          <p:cNvSpPr>
            <a:spLocks noRot="1" noChangeArrowheads="1" noTextEdit="1"/>
          </p:cNvSpPr>
          <p:nvPr>
            <p:ph type="sldImg"/>
          </p:nvPr>
        </p:nvSpPr>
        <p:spPr>
          <a:ln/>
        </p:spPr>
      </p:sp>
      <p:sp>
        <p:nvSpPr>
          <p:cNvPr id="62467" name="Rectangle 3">
            <a:extLst>
              <a:ext uri="{FF2B5EF4-FFF2-40B4-BE49-F238E27FC236}">
                <a16:creationId xmlns:a16="http://schemas.microsoft.com/office/drawing/2014/main" id="{42CF0D16-1755-C091-4AEB-181E859C074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585CEFE2-4E87-5B44-71D7-1951CF0F92A0}"/>
              </a:ext>
            </a:extLst>
          </p:cNvPr>
          <p:cNvSpPr>
            <a:spLocks noRot="1" noChangeArrowheads="1" noTextEdit="1"/>
          </p:cNvSpPr>
          <p:nvPr>
            <p:ph type="sldImg"/>
          </p:nvPr>
        </p:nvSpPr>
        <p:spPr>
          <a:ln/>
        </p:spPr>
      </p:sp>
      <p:sp>
        <p:nvSpPr>
          <p:cNvPr id="80899" name="Rectangle 3">
            <a:extLst>
              <a:ext uri="{FF2B5EF4-FFF2-40B4-BE49-F238E27FC236}">
                <a16:creationId xmlns:a16="http://schemas.microsoft.com/office/drawing/2014/main" id="{B7995BF4-C9CB-24DB-A8A2-300AA72B491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EA7DA68A-BA66-4EB5-B034-7F75A800B85A}"/>
              </a:ext>
            </a:extLst>
          </p:cNvPr>
          <p:cNvSpPr>
            <a:spLocks noRot="1" noChangeArrowheads="1" noTextEdit="1"/>
          </p:cNvSpPr>
          <p:nvPr>
            <p:ph type="sldImg"/>
          </p:nvPr>
        </p:nvSpPr>
        <p:spPr>
          <a:ln/>
        </p:spPr>
      </p:sp>
      <p:sp>
        <p:nvSpPr>
          <p:cNvPr id="81923" name="Rectangle 3">
            <a:extLst>
              <a:ext uri="{FF2B5EF4-FFF2-40B4-BE49-F238E27FC236}">
                <a16:creationId xmlns:a16="http://schemas.microsoft.com/office/drawing/2014/main" id="{9C68E3E9-6CF2-4339-5FCC-E476AC3A9D8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E6E3CBBC-AD49-56EF-2CFF-068B6DB1F8F5}"/>
              </a:ext>
            </a:extLst>
          </p:cNvPr>
          <p:cNvSpPr>
            <a:spLocks noRot="1" noChangeArrowheads="1" noTextEdit="1"/>
          </p:cNvSpPr>
          <p:nvPr>
            <p:ph type="sldImg"/>
          </p:nvPr>
        </p:nvSpPr>
        <p:spPr>
          <a:ln/>
        </p:spPr>
      </p:sp>
      <p:sp>
        <p:nvSpPr>
          <p:cNvPr id="82947" name="Rectangle 3">
            <a:extLst>
              <a:ext uri="{FF2B5EF4-FFF2-40B4-BE49-F238E27FC236}">
                <a16:creationId xmlns:a16="http://schemas.microsoft.com/office/drawing/2014/main" id="{C7F64D48-CA24-299F-84A4-7A0441DC259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775360D0-B6B6-C7CD-CFE4-B38CC6D9F12E}"/>
              </a:ext>
            </a:extLst>
          </p:cNvPr>
          <p:cNvSpPr>
            <a:spLocks noRot="1" noChangeArrowheads="1" noTextEdit="1"/>
          </p:cNvSpPr>
          <p:nvPr>
            <p:ph type="sldImg"/>
          </p:nvPr>
        </p:nvSpPr>
        <p:spPr>
          <a:ln/>
        </p:spPr>
      </p:sp>
      <p:sp>
        <p:nvSpPr>
          <p:cNvPr id="83971" name="Rectangle 3">
            <a:extLst>
              <a:ext uri="{FF2B5EF4-FFF2-40B4-BE49-F238E27FC236}">
                <a16:creationId xmlns:a16="http://schemas.microsoft.com/office/drawing/2014/main" id="{07EC2FA1-CAA8-C54C-994D-C14613F19A9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E63B68F7-6B14-3755-F6D6-4E69ECA20A96}"/>
              </a:ext>
            </a:extLst>
          </p:cNvPr>
          <p:cNvSpPr>
            <a:spLocks noRot="1" noChangeArrowheads="1" noTextEdit="1"/>
          </p:cNvSpPr>
          <p:nvPr>
            <p:ph type="sldImg"/>
          </p:nvPr>
        </p:nvSpPr>
        <p:spPr>
          <a:ln/>
        </p:spPr>
      </p:sp>
      <p:sp>
        <p:nvSpPr>
          <p:cNvPr id="84995" name="Rectangle 3">
            <a:extLst>
              <a:ext uri="{FF2B5EF4-FFF2-40B4-BE49-F238E27FC236}">
                <a16:creationId xmlns:a16="http://schemas.microsoft.com/office/drawing/2014/main" id="{FDA74362-92C6-7E18-CDB7-7412BBA7A11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a:extLst>
              <a:ext uri="{FF2B5EF4-FFF2-40B4-BE49-F238E27FC236}">
                <a16:creationId xmlns:a16="http://schemas.microsoft.com/office/drawing/2014/main" id="{0D9D63B7-E6FC-C117-5543-E0BDF57A879C}"/>
              </a:ext>
            </a:extLst>
          </p:cNvPr>
          <p:cNvSpPr>
            <a:spLocks noRot="1" noChangeArrowheads="1" noTextEdit="1"/>
          </p:cNvSpPr>
          <p:nvPr>
            <p:ph type="sldImg"/>
          </p:nvPr>
        </p:nvSpPr>
        <p:spPr>
          <a:ln/>
        </p:spPr>
      </p:sp>
      <p:sp>
        <p:nvSpPr>
          <p:cNvPr id="86019" name="Rectangle 3">
            <a:extLst>
              <a:ext uri="{FF2B5EF4-FFF2-40B4-BE49-F238E27FC236}">
                <a16:creationId xmlns:a16="http://schemas.microsoft.com/office/drawing/2014/main" id="{AEF2F9B8-0EA5-1384-0250-0A27A3BB8B8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77B784C5-A42C-D48B-2F33-0C9951901036}"/>
              </a:ext>
            </a:extLst>
          </p:cNvPr>
          <p:cNvSpPr>
            <a:spLocks noRot="1" noChangeArrowheads="1" noTextEdit="1"/>
          </p:cNvSpPr>
          <p:nvPr>
            <p:ph type="sldImg"/>
          </p:nvPr>
        </p:nvSpPr>
        <p:spPr>
          <a:ln/>
        </p:spPr>
      </p:sp>
      <p:sp>
        <p:nvSpPr>
          <p:cNvPr id="87043" name="Rectangle 3">
            <a:extLst>
              <a:ext uri="{FF2B5EF4-FFF2-40B4-BE49-F238E27FC236}">
                <a16:creationId xmlns:a16="http://schemas.microsoft.com/office/drawing/2014/main" id="{8CC93E6B-1860-49E9-2A26-87F839AFD61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3D857CE4-47DD-CB33-CB6C-F36395211433}"/>
              </a:ext>
            </a:extLst>
          </p:cNvPr>
          <p:cNvSpPr>
            <a:spLocks noRot="1" noChangeArrowheads="1" noTextEdit="1"/>
          </p:cNvSpPr>
          <p:nvPr>
            <p:ph type="sldImg"/>
          </p:nvPr>
        </p:nvSpPr>
        <p:spPr>
          <a:ln/>
        </p:spPr>
      </p:sp>
      <p:sp>
        <p:nvSpPr>
          <p:cNvPr id="88067" name="Rectangle 3">
            <a:extLst>
              <a:ext uri="{FF2B5EF4-FFF2-40B4-BE49-F238E27FC236}">
                <a16:creationId xmlns:a16="http://schemas.microsoft.com/office/drawing/2014/main" id="{92F94061-33A9-A54C-5D48-25183B64ECE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05918328-340C-959A-97A5-EA85C4345F39}"/>
              </a:ext>
            </a:extLst>
          </p:cNvPr>
          <p:cNvSpPr>
            <a:spLocks noRot="1" noChangeArrowheads="1" noTextEdit="1"/>
          </p:cNvSpPr>
          <p:nvPr>
            <p:ph type="sldImg"/>
          </p:nvPr>
        </p:nvSpPr>
        <p:spPr>
          <a:ln/>
        </p:spPr>
      </p:sp>
      <p:sp>
        <p:nvSpPr>
          <p:cNvPr id="89091" name="Rectangle 3">
            <a:extLst>
              <a:ext uri="{FF2B5EF4-FFF2-40B4-BE49-F238E27FC236}">
                <a16:creationId xmlns:a16="http://schemas.microsoft.com/office/drawing/2014/main" id="{10DFD734-63F7-08F4-A759-AE514AF21A9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51DC7369-55AE-FA80-5AE3-BFEB9F9DF810}"/>
              </a:ext>
            </a:extLst>
          </p:cNvPr>
          <p:cNvSpPr>
            <a:spLocks noRot="1" noChangeArrowheads="1" noTextEdit="1"/>
          </p:cNvSpPr>
          <p:nvPr>
            <p:ph type="sldImg"/>
          </p:nvPr>
        </p:nvSpPr>
        <p:spPr>
          <a:ln/>
        </p:spPr>
      </p:sp>
      <p:sp>
        <p:nvSpPr>
          <p:cNvPr id="90115" name="Rectangle 3">
            <a:extLst>
              <a:ext uri="{FF2B5EF4-FFF2-40B4-BE49-F238E27FC236}">
                <a16:creationId xmlns:a16="http://schemas.microsoft.com/office/drawing/2014/main" id="{69E9DE59-C188-AECA-B905-F59A4C2DB36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0C43C4B1-4F26-633B-6A8B-AF10B7BE6690}"/>
              </a:ext>
            </a:extLst>
          </p:cNvPr>
          <p:cNvSpPr>
            <a:spLocks noRot="1" noChangeArrowheads="1" noTextEdit="1"/>
          </p:cNvSpPr>
          <p:nvPr>
            <p:ph type="sldImg"/>
          </p:nvPr>
        </p:nvSpPr>
        <p:spPr>
          <a:ln/>
        </p:spPr>
      </p:sp>
      <p:sp>
        <p:nvSpPr>
          <p:cNvPr id="63491" name="Rectangle 3">
            <a:extLst>
              <a:ext uri="{FF2B5EF4-FFF2-40B4-BE49-F238E27FC236}">
                <a16:creationId xmlns:a16="http://schemas.microsoft.com/office/drawing/2014/main" id="{DFFC3CE8-5A40-5B29-EB3C-D7BE8366E8F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C6B5AB36-D48D-FE32-3C33-235A344C517E}"/>
              </a:ext>
            </a:extLst>
          </p:cNvPr>
          <p:cNvSpPr>
            <a:spLocks noRot="1" noChangeArrowheads="1" noTextEdit="1"/>
          </p:cNvSpPr>
          <p:nvPr>
            <p:ph type="sldImg"/>
          </p:nvPr>
        </p:nvSpPr>
        <p:spPr>
          <a:ln/>
        </p:spPr>
      </p:sp>
      <p:sp>
        <p:nvSpPr>
          <p:cNvPr id="91139" name="Rectangle 3">
            <a:extLst>
              <a:ext uri="{FF2B5EF4-FFF2-40B4-BE49-F238E27FC236}">
                <a16:creationId xmlns:a16="http://schemas.microsoft.com/office/drawing/2014/main" id="{33F8D6D9-CAEB-BAE4-0DD9-A269952127E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29595B1E-AD55-92F5-FBCD-82B2ABB8CE1F}"/>
              </a:ext>
            </a:extLst>
          </p:cNvPr>
          <p:cNvSpPr>
            <a:spLocks noRot="1" noChangeArrowheads="1" noTextEdit="1"/>
          </p:cNvSpPr>
          <p:nvPr>
            <p:ph type="sldImg"/>
          </p:nvPr>
        </p:nvSpPr>
        <p:spPr>
          <a:ln/>
        </p:spPr>
      </p:sp>
      <p:sp>
        <p:nvSpPr>
          <p:cNvPr id="92163" name="Rectangle 3">
            <a:extLst>
              <a:ext uri="{FF2B5EF4-FFF2-40B4-BE49-F238E27FC236}">
                <a16:creationId xmlns:a16="http://schemas.microsoft.com/office/drawing/2014/main" id="{CE3DF5CD-113A-C05D-0A67-EC5D974193B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a:extLst>
              <a:ext uri="{FF2B5EF4-FFF2-40B4-BE49-F238E27FC236}">
                <a16:creationId xmlns:a16="http://schemas.microsoft.com/office/drawing/2014/main" id="{FC8F8995-71F5-6CA7-C372-D6FDA17FF8A0}"/>
              </a:ext>
            </a:extLst>
          </p:cNvPr>
          <p:cNvSpPr>
            <a:spLocks noRot="1" noChangeArrowheads="1" noTextEdit="1"/>
          </p:cNvSpPr>
          <p:nvPr>
            <p:ph type="sldImg"/>
          </p:nvPr>
        </p:nvSpPr>
        <p:spPr>
          <a:ln/>
        </p:spPr>
      </p:sp>
      <p:sp>
        <p:nvSpPr>
          <p:cNvPr id="93187" name="Rectangle 3">
            <a:extLst>
              <a:ext uri="{FF2B5EF4-FFF2-40B4-BE49-F238E27FC236}">
                <a16:creationId xmlns:a16="http://schemas.microsoft.com/office/drawing/2014/main" id="{12A739A7-8DB4-FD4F-AD68-E8AEC85448D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id="{B02C6B85-C637-E5BA-88B1-AD4552F8DDDF}"/>
              </a:ext>
            </a:extLst>
          </p:cNvPr>
          <p:cNvSpPr>
            <a:spLocks noRot="1" noChangeArrowheads="1" noTextEdit="1"/>
          </p:cNvSpPr>
          <p:nvPr>
            <p:ph type="sldImg"/>
          </p:nvPr>
        </p:nvSpPr>
        <p:spPr>
          <a:ln/>
        </p:spPr>
      </p:sp>
      <p:sp>
        <p:nvSpPr>
          <p:cNvPr id="94211" name="Rectangle 3">
            <a:extLst>
              <a:ext uri="{FF2B5EF4-FFF2-40B4-BE49-F238E27FC236}">
                <a16:creationId xmlns:a16="http://schemas.microsoft.com/office/drawing/2014/main" id="{1E18BB49-4AB0-4286-12AD-B82C4D5B27F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1BFE143B-9528-C8A6-4717-C518A67C3056}"/>
              </a:ext>
            </a:extLst>
          </p:cNvPr>
          <p:cNvSpPr>
            <a:spLocks noRot="1" noChangeArrowheads="1" noTextEdit="1"/>
          </p:cNvSpPr>
          <p:nvPr>
            <p:ph type="sldImg"/>
          </p:nvPr>
        </p:nvSpPr>
        <p:spPr>
          <a:ln/>
        </p:spPr>
      </p:sp>
      <p:sp>
        <p:nvSpPr>
          <p:cNvPr id="95235" name="Rectangle 3">
            <a:extLst>
              <a:ext uri="{FF2B5EF4-FFF2-40B4-BE49-F238E27FC236}">
                <a16:creationId xmlns:a16="http://schemas.microsoft.com/office/drawing/2014/main" id="{14F978E1-176B-4B16-253B-341DF475092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63E5000C-8D55-983E-A23F-53CF589EF02C}"/>
              </a:ext>
            </a:extLst>
          </p:cNvPr>
          <p:cNvSpPr>
            <a:spLocks noRot="1" noChangeArrowheads="1" noTextEdit="1"/>
          </p:cNvSpPr>
          <p:nvPr>
            <p:ph type="sldImg"/>
          </p:nvPr>
        </p:nvSpPr>
        <p:spPr>
          <a:ln/>
        </p:spPr>
      </p:sp>
      <p:sp>
        <p:nvSpPr>
          <p:cNvPr id="96259" name="Rectangle 3">
            <a:extLst>
              <a:ext uri="{FF2B5EF4-FFF2-40B4-BE49-F238E27FC236}">
                <a16:creationId xmlns:a16="http://schemas.microsoft.com/office/drawing/2014/main" id="{C9CD6A1C-2C20-450E-84F6-E6DB8F6B6C0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A8BE24A0-2866-2B5A-C46B-D90C54BDBB65}"/>
              </a:ext>
            </a:extLst>
          </p:cNvPr>
          <p:cNvSpPr>
            <a:spLocks noRot="1" noChangeArrowheads="1" noTextEdit="1"/>
          </p:cNvSpPr>
          <p:nvPr>
            <p:ph type="sldImg"/>
          </p:nvPr>
        </p:nvSpPr>
        <p:spPr>
          <a:ln/>
        </p:spPr>
      </p:sp>
      <p:sp>
        <p:nvSpPr>
          <p:cNvPr id="97283" name="Rectangle 3">
            <a:extLst>
              <a:ext uri="{FF2B5EF4-FFF2-40B4-BE49-F238E27FC236}">
                <a16:creationId xmlns:a16="http://schemas.microsoft.com/office/drawing/2014/main" id="{6277E4C3-B65B-C11B-CFA3-11192A97A12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a:extLst>
              <a:ext uri="{FF2B5EF4-FFF2-40B4-BE49-F238E27FC236}">
                <a16:creationId xmlns:a16="http://schemas.microsoft.com/office/drawing/2014/main" id="{E3CE9FEE-DFB4-3B87-77CC-62C7EC71413F}"/>
              </a:ext>
            </a:extLst>
          </p:cNvPr>
          <p:cNvSpPr>
            <a:spLocks noRot="1" noChangeArrowheads="1" noTextEdit="1"/>
          </p:cNvSpPr>
          <p:nvPr>
            <p:ph type="sldImg"/>
          </p:nvPr>
        </p:nvSpPr>
        <p:spPr>
          <a:ln/>
        </p:spPr>
      </p:sp>
      <p:sp>
        <p:nvSpPr>
          <p:cNvPr id="98307" name="Rectangle 3">
            <a:extLst>
              <a:ext uri="{FF2B5EF4-FFF2-40B4-BE49-F238E27FC236}">
                <a16:creationId xmlns:a16="http://schemas.microsoft.com/office/drawing/2014/main" id="{E7B6F20A-EFE9-330C-8EB5-EB42D9274E6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79CC7E57-20A1-CE2B-1CBF-BF35F6933370}"/>
              </a:ext>
            </a:extLst>
          </p:cNvPr>
          <p:cNvSpPr>
            <a:spLocks noRot="1" noChangeArrowheads="1" noTextEdit="1"/>
          </p:cNvSpPr>
          <p:nvPr>
            <p:ph type="sldImg"/>
          </p:nvPr>
        </p:nvSpPr>
        <p:spPr>
          <a:ln/>
        </p:spPr>
      </p:sp>
      <p:sp>
        <p:nvSpPr>
          <p:cNvPr id="99331" name="Rectangle 3">
            <a:extLst>
              <a:ext uri="{FF2B5EF4-FFF2-40B4-BE49-F238E27FC236}">
                <a16:creationId xmlns:a16="http://schemas.microsoft.com/office/drawing/2014/main" id="{F00F8577-E870-C6E6-49D3-BC7F87416E5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E9F51F3F-2959-87AC-0099-52279EF89022}"/>
              </a:ext>
            </a:extLst>
          </p:cNvPr>
          <p:cNvSpPr>
            <a:spLocks noRot="1" noChangeArrowheads="1" noTextEdit="1"/>
          </p:cNvSpPr>
          <p:nvPr>
            <p:ph type="sldImg"/>
          </p:nvPr>
        </p:nvSpPr>
        <p:spPr>
          <a:ln/>
        </p:spPr>
      </p:sp>
      <p:sp>
        <p:nvSpPr>
          <p:cNvPr id="100355" name="Rectangle 3">
            <a:extLst>
              <a:ext uri="{FF2B5EF4-FFF2-40B4-BE49-F238E27FC236}">
                <a16:creationId xmlns:a16="http://schemas.microsoft.com/office/drawing/2014/main" id="{316C9CDE-461F-1FF6-26C2-18E2BD58138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D8564457-AB3B-BD00-860D-4800D0E79CC8}"/>
              </a:ext>
            </a:extLst>
          </p:cNvPr>
          <p:cNvSpPr>
            <a:spLocks noRot="1" noChangeArrowheads="1" noTextEdit="1"/>
          </p:cNvSpPr>
          <p:nvPr>
            <p:ph type="sldImg"/>
          </p:nvPr>
        </p:nvSpPr>
        <p:spPr>
          <a:ln/>
        </p:spPr>
      </p:sp>
      <p:sp>
        <p:nvSpPr>
          <p:cNvPr id="64515" name="Rectangle 3">
            <a:extLst>
              <a:ext uri="{FF2B5EF4-FFF2-40B4-BE49-F238E27FC236}">
                <a16:creationId xmlns:a16="http://schemas.microsoft.com/office/drawing/2014/main" id="{1533589C-A8B8-EEB8-A6E0-2B61E50FC08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C4FFE24B-C81C-338D-94F8-63F24800FD49}"/>
              </a:ext>
            </a:extLst>
          </p:cNvPr>
          <p:cNvSpPr>
            <a:spLocks noRot="1" noChangeArrowheads="1" noTextEdit="1"/>
          </p:cNvSpPr>
          <p:nvPr>
            <p:ph type="sldImg"/>
          </p:nvPr>
        </p:nvSpPr>
        <p:spPr>
          <a:ln/>
        </p:spPr>
      </p:sp>
      <p:sp>
        <p:nvSpPr>
          <p:cNvPr id="101379" name="Rectangle 3">
            <a:extLst>
              <a:ext uri="{FF2B5EF4-FFF2-40B4-BE49-F238E27FC236}">
                <a16:creationId xmlns:a16="http://schemas.microsoft.com/office/drawing/2014/main" id="{AC7D9570-9150-E577-1BAB-6B1402012C3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a:extLst>
              <a:ext uri="{FF2B5EF4-FFF2-40B4-BE49-F238E27FC236}">
                <a16:creationId xmlns:a16="http://schemas.microsoft.com/office/drawing/2014/main" id="{C9106FE3-F316-E83A-45E0-4D507EB282A6}"/>
              </a:ext>
            </a:extLst>
          </p:cNvPr>
          <p:cNvSpPr>
            <a:spLocks noRot="1" noChangeArrowheads="1" noTextEdit="1"/>
          </p:cNvSpPr>
          <p:nvPr>
            <p:ph type="sldImg"/>
          </p:nvPr>
        </p:nvSpPr>
        <p:spPr>
          <a:ln/>
        </p:spPr>
      </p:sp>
      <p:sp>
        <p:nvSpPr>
          <p:cNvPr id="102403" name="Rectangle 3">
            <a:extLst>
              <a:ext uri="{FF2B5EF4-FFF2-40B4-BE49-F238E27FC236}">
                <a16:creationId xmlns:a16="http://schemas.microsoft.com/office/drawing/2014/main" id="{383AB293-432A-1563-74B2-10DB7755A00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a:extLst>
              <a:ext uri="{FF2B5EF4-FFF2-40B4-BE49-F238E27FC236}">
                <a16:creationId xmlns:a16="http://schemas.microsoft.com/office/drawing/2014/main" id="{91E85F43-9950-26DD-964A-1B60CC7385B0}"/>
              </a:ext>
            </a:extLst>
          </p:cNvPr>
          <p:cNvSpPr>
            <a:spLocks noRot="1" noChangeArrowheads="1" noTextEdit="1"/>
          </p:cNvSpPr>
          <p:nvPr>
            <p:ph type="sldImg"/>
          </p:nvPr>
        </p:nvSpPr>
        <p:spPr>
          <a:ln/>
        </p:spPr>
      </p:sp>
      <p:sp>
        <p:nvSpPr>
          <p:cNvPr id="103427" name="Rectangle 3">
            <a:extLst>
              <a:ext uri="{FF2B5EF4-FFF2-40B4-BE49-F238E27FC236}">
                <a16:creationId xmlns:a16="http://schemas.microsoft.com/office/drawing/2014/main" id="{10367D52-F782-7246-7C9C-E105B02D821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a:extLst>
              <a:ext uri="{FF2B5EF4-FFF2-40B4-BE49-F238E27FC236}">
                <a16:creationId xmlns:a16="http://schemas.microsoft.com/office/drawing/2014/main" id="{1C844702-26DF-C63B-37F3-9846D03EF307}"/>
              </a:ext>
            </a:extLst>
          </p:cNvPr>
          <p:cNvSpPr>
            <a:spLocks noRot="1" noChangeArrowheads="1" noTextEdit="1"/>
          </p:cNvSpPr>
          <p:nvPr>
            <p:ph type="sldImg"/>
          </p:nvPr>
        </p:nvSpPr>
        <p:spPr>
          <a:ln/>
        </p:spPr>
      </p:sp>
      <p:sp>
        <p:nvSpPr>
          <p:cNvPr id="104451" name="Rectangle 3">
            <a:extLst>
              <a:ext uri="{FF2B5EF4-FFF2-40B4-BE49-F238E27FC236}">
                <a16:creationId xmlns:a16="http://schemas.microsoft.com/office/drawing/2014/main" id="{233556BC-8A61-4CF9-C8BC-2DA0B0E9287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5ED1080F-D9D8-8170-E8AC-80E1C71A86DF}"/>
              </a:ext>
            </a:extLst>
          </p:cNvPr>
          <p:cNvSpPr>
            <a:spLocks noRot="1" noChangeArrowheads="1" noTextEdit="1"/>
          </p:cNvSpPr>
          <p:nvPr>
            <p:ph type="sldImg"/>
          </p:nvPr>
        </p:nvSpPr>
        <p:spPr>
          <a:ln/>
        </p:spPr>
      </p:sp>
      <p:sp>
        <p:nvSpPr>
          <p:cNvPr id="105475" name="Rectangle 3">
            <a:extLst>
              <a:ext uri="{FF2B5EF4-FFF2-40B4-BE49-F238E27FC236}">
                <a16:creationId xmlns:a16="http://schemas.microsoft.com/office/drawing/2014/main" id="{A0433851-C3B2-01CD-821A-8621F84D98F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a:extLst>
              <a:ext uri="{FF2B5EF4-FFF2-40B4-BE49-F238E27FC236}">
                <a16:creationId xmlns:a16="http://schemas.microsoft.com/office/drawing/2014/main" id="{ACBD439F-53FC-2AA3-C60D-DEF50E4C1F30}"/>
              </a:ext>
            </a:extLst>
          </p:cNvPr>
          <p:cNvSpPr>
            <a:spLocks noRot="1" noChangeArrowheads="1" noTextEdit="1"/>
          </p:cNvSpPr>
          <p:nvPr>
            <p:ph type="sldImg"/>
          </p:nvPr>
        </p:nvSpPr>
        <p:spPr>
          <a:ln/>
        </p:spPr>
      </p:sp>
      <p:sp>
        <p:nvSpPr>
          <p:cNvPr id="106499" name="Rectangle 3">
            <a:extLst>
              <a:ext uri="{FF2B5EF4-FFF2-40B4-BE49-F238E27FC236}">
                <a16:creationId xmlns:a16="http://schemas.microsoft.com/office/drawing/2014/main" id="{DCF6AD18-A4EC-4266-FDFF-932D17117E8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a:extLst>
              <a:ext uri="{FF2B5EF4-FFF2-40B4-BE49-F238E27FC236}">
                <a16:creationId xmlns:a16="http://schemas.microsoft.com/office/drawing/2014/main" id="{269E0582-04A2-6E82-3962-88C7F8991E8E}"/>
              </a:ext>
            </a:extLst>
          </p:cNvPr>
          <p:cNvSpPr>
            <a:spLocks noGrp="1" noRot="1" noChangeAspect="1" noTextEdit="1"/>
          </p:cNvSpPr>
          <p:nvPr>
            <p:ph type="sldImg"/>
          </p:nvPr>
        </p:nvSpPr>
        <p:spPr>
          <a:ln/>
          <a:extLst>
            <a:ext uri="{909E8E84-426E-40DD-AFC4-6F175D3DCCD1}">
              <a14:hiddenFill xmlns:a14="http://schemas.microsoft.com/office/drawing/2010/main">
                <a:noFill/>
              </a14:hiddenFill>
            </a:ext>
          </a:extLst>
        </p:spPr>
      </p:sp>
      <p:sp>
        <p:nvSpPr>
          <p:cNvPr id="108547" name="Notes Placeholder 2">
            <a:extLst>
              <a:ext uri="{FF2B5EF4-FFF2-40B4-BE49-F238E27FC236}">
                <a16:creationId xmlns:a16="http://schemas.microsoft.com/office/drawing/2014/main" id="{9910BBBB-AF20-AE4B-E71F-EA41F00DC5FC}"/>
              </a:ext>
            </a:extLst>
          </p:cNvPr>
          <p:cNvSpPr>
            <a:spLocks noGrp="1"/>
          </p:cNvSpPr>
          <p:nvPr>
            <p:ph type="body" idx="1"/>
          </p:nvPr>
        </p:nvSpPr>
        <p:spPr/>
        <p:txBody>
          <a:bodyPr/>
          <a:lstStyle/>
          <a:p>
            <a:pPr>
              <a:spcBef>
                <a:spcPct val="0"/>
              </a:spcBef>
            </a:pPr>
            <a:endParaRPr lang="en-GB" altLang="en-US"/>
          </a:p>
        </p:txBody>
      </p:sp>
      <p:sp>
        <p:nvSpPr>
          <p:cNvPr id="108548" name="Slide Number Placeholder 3">
            <a:extLst>
              <a:ext uri="{FF2B5EF4-FFF2-40B4-BE49-F238E27FC236}">
                <a16:creationId xmlns:a16="http://schemas.microsoft.com/office/drawing/2014/main" id="{E80A2E26-2F67-CBCD-4F20-325857A24DF7}"/>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r" eaLnBrk="1" hangingPunct="1"/>
            <a:fld id="{C0FE7EC8-D3BF-491F-91B9-9734E2AB2AEA}" type="slidenum">
              <a:rPr lang="en-GB" altLang="en-US" sz="1200">
                <a:latin typeface="Calibri" panose="020F0502020204030204" pitchFamily="34" charset="0"/>
              </a:rPr>
              <a:pPr algn="r" eaLnBrk="1" hangingPunct="1"/>
              <a:t>46</a:t>
            </a:fld>
            <a:endParaRPr lang="en-GB" altLang="en-US" sz="1200">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B63A5D09-8D10-3F16-1053-640A7A244B85}"/>
              </a:ext>
            </a:extLst>
          </p:cNvPr>
          <p:cNvSpPr>
            <a:spLocks noRot="1" noChangeArrowheads="1" noTextEdit="1"/>
          </p:cNvSpPr>
          <p:nvPr>
            <p:ph type="sldImg"/>
          </p:nvPr>
        </p:nvSpPr>
        <p:spPr>
          <a:ln/>
        </p:spPr>
      </p:sp>
      <p:sp>
        <p:nvSpPr>
          <p:cNvPr id="65539" name="Rectangle 3">
            <a:extLst>
              <a:ext uri="{FF2B5EF4-FFF2-40B4-BE49-F238E27FC236}">
                <a16:creationId xmlns:a16="http://schemas.microsoft.com/office/drawing/2014/main" id="{AE6C6EBF-39CA-357D-2DBF-9EAA0869910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4F3DBD25-0645-FAB4-B66B-FB16EDD3F2AD}"/>
              </a:ext>
            </a:extLst>
          </p:cNvPr>
          <p:cNvSpPr>
            <a:spLocks noRot="1" noChangeArrowheads="1" noTextEdit="1"/>
          </p:cNvSpPr>
          <p:nvPr>
            <p:ph type="sldImg"/>
          </p:nvPr>
        </p:nvSpPr>
        <p:spPr>
          <a:ln/>
        </p:spPr>
      </p:sp>
      <p:sp>
        <p:nvSpPr>
          <p:cNvPr id="66563" name="Rectangle 3">
            <a:extLst>
              <a:ext uri="{FF2B5EF4-FFF2-40B4-BE49-F238E27FC236}">
                <a16:creationId xmlns:a16="http://schemas.microsoft.com/office/drawing/2014/main" id="{949B55B6-D4A5-51E4-A36F-9488BE5DE3D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0C26BFE3-E152-C09D-520C-33376CAF2027}"/>
              </a:ext>
            </a:extLst>
          </p:cNvPr>
          <p:cNvSpPr>
            <a:spLocks noRot="1" noChangeArrowheads="1" noTextEdit="1"/>
          </p:cNvSpPr>
          <p:nvPr>
            <p:ph type="sldImg"/>
          </p:nvPr>
        </p:nvSpPr>
        <p:spPr>
          <a:ln/>
        </p:spPr>
      </p:sp>
      <p:sp>
        <p:nvSpPr>
          <p:cNvPr id="67587" name="Rectangle 3">
            <a:extLst>
              <a:ext uri="{FF2B5EF4-FFF2-40B4-BE49-F238E27FC236}">
                <a16:creationId xmlns:a16="http://schemas.microsoft.com/office/drawing/2014/main" id="{3C925BD8-0BE5-4CE3-DC02-8A51D1D0C3B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87E2398C-C61D-5436-53A1-163A9CE7C7B9}"/>
              </a:ext>
            </a:extLst>
          </p:cNvPr>
          <p:cNvSpPr>
            <a:spLocks noRot="1" noChangeArrowheads="1" noTextEdit="1"/>
          </p:cNvSpPr>
          <p:nvPr>
            <p:ph type="sldImg"/>
          </p:nvPr>
        </p:nvSpPr>
        <p:spPr>
          <a:ln/>
        </p:spPr>
      </p:sp>
      <p:sp>
        <p:nvSpPr>
          <p:cNvPr id="68611" name="Rectangle 3">
            <a:extLst>
              <a:ext uri="{FF2B5EF4-FFF2-40B4-BE49-F238E27FC236}">
                <a16:creationId xmlns:a16="http://schemas.microsoft.com/office/drawing/2014/main" id="{C875DDE3-96A5-7E81-4177-840CAA92624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DA53E842-3EC5-AA61-C95C-20028D7C8141}"/>
              </a:ext>
            </a:extLst>
          </p:cNvPr>
          <p:cNvSpPr>
            <a:spLocks noRot="1" noChangeArrowheads="1" noTextEdit="1"/>
          </p:cNvSpPr>
          <p:nvPr>
            <p:ph type="sldImg"/>
          </p:nvPr>
        </p:nvSpPr>
        <p:spPr>
          <a:ln/>
        </p:spPr>
      </p:sp>
      <p:sp>
        <p:nvSpPr>
          <p:cNvPr id="69635" name="Rectangle 3">
            <a:extLst>
              <a:ext uri="{FF2B5EF4-FFF2-40B4-BE49-F238E27FC236}">
                <a16:creationId xmlns:a16="http://schemas.microsoft.com/office/drawing/2014/main" id="{AB5F135F-9B27-5CAF-E136-61D0A8264105}"/>
              </a:ext>
            </a:extLst>
          </p:cNvPr>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708B88AF-1693-773B-8773-8BD49EBF2D44}"/>
              </a:ext>
            </a:extLst>
          </p:cNvPr>
          <p:cNvGrpSpPr>
            <a:grpSpLocks/>
          </p:cNvGrpSpPr>
          <p:nvPr/>
        </p:nvGrpSpPr>
        <p:grpSpPr bwMode="auto">
          <a:xfrm>
            <a:off x="0" y="0"/>
            <a:ext cx="8458200" cy="5943600"/>
            <a:chOff x="0" y="0"/>
            <a:chExt cx="5328" cy="3744"/>
          </a:xfrm>
        </p:grpSpPr>
        <p:sp>
          <p:nvSpPr>
            <p:cNvPr id="3" name="Freeform 3">
              <a:extLst>
                <a:ext uri="{FF2B5EF4-FFF2-40B4-BE49-F238E27FC236}">
                  <a16:creationId xmlns:a16="http://schemas.microsoft.com/office/drawing/2014/main" id="{7554B876-EC68-B8FC-E684-D6B16B85AD74}"/>
                </a:ext>
              </a:extLst>
            </p:cNvPr>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a:defRPr/>
              </a:pPr>
              <a:endParaRPr lang="en-US">
                <a:cs typeface="Arial" charset="0"/>
              </a:endParaRPr>
            </a:p>
          </p:txBody>
        </p:sp>
        <p:sp>
          <p:nvSpPr>
            <p:cNvPr id="4" name="Freeform 4">
              <a:extLst>
                <a:ext uri="{FF2B5EF4-FFF2-40B4-BE49-F238E27FC236}">
                  <a16:creationId xmlns:a16="http://schemas.microsoft.com/office/drawing/2014/main" id="{00EB014E-C9A2-4291-8F5C-D3A8C339ADDC}"/>
                </a:ext>
              </a:extLst>
            </p:cNvPr>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a:defRPr/>
              </a:pPr>
              <a:endParaRPr lang="en-US">
                <a:cs typeface="Arial" charset="0"/>
              </a:endParaRPr>
            </a:p>
          </p:txBody>
        </p:sp>
      </p:grpSp>
      <p:sp>
        <p:nvSpPr>
          <p:cNvPr id="26629"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6633"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a:t>Click to edit Master title style</a:t>
            </a:r>
          </a:p>
        </p:txBody>
      </p:sp>
      <p:sp>
        <p:nvSpPr>
          <p:cNvPr id="5" name="Date Placeholder 4">
            <a:extLst>
              <a:ext uri="{FF2B5EF4-FFF2-40B4-BE49-F238E27FC236}">
                <a16:creationId xmlns:a16="http://schemas.microsoft.com/office/drawing/2014/main" id="{95A41DC8-E86C-D03E-22B4-14D4565B55C1}"/>
              </a:ext>
            </a:extLst>
          </p:cNvPr>
          <p:cNvSpPr>
            <a:spLocks noGrp="1" noChangeArrowheads="1"/>
          </p:cNvSpPr>
          <p:nvPr>
            <p:ph type="dt" sz="quarter"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4DE0744A-F65B-5492-DC14-39229E619F8F}"/>
              </a:ext>
            </a:extLst>
          </p:cNvPr>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572DCCAF-ADBC-51A6-B37E-498B6E92EA09}"/>
              </a:ext>
            </a:extLst>
          </p:cNvPr>
          <p:cNvSpPr>
            <a:spLocks noGrp="1" noChangeArrowheads="1"/>
          </p:cNvSpPr>
          <p:nvPr>
            <p:ph type="sldNum" sz="quarter" idx="12"/>
          </p:nvPr>
        </p:nvSpPr>
        <p:spPr/>
        <p:txBody>
          <a:bodyPr/>
          <a:lstStyle>
            <a:lvl1pPr>
              <a:defRPr/>
            </a:lvl1pPr>
          </a:lstStyle>
          <a:p>
            <a:fld id="{E4A3C7B1-89FF-4228-960F-7E3DB26BD63A}" type="slidenum">
              <a:rPr lang="en-US" altLang="en-US"/>
              <a:pPr/>
              <a:t>‹#›</a:t>
            </a:fld>
            <a:endParaRPr lang="en-US" altLang="en-US"/>
          </a:p>
        </p:txBody>
      </p:sp>
    </p:spTree>
    <p:extLst>
      <p:ext uri="{BB962C8B-B14F-4D97-AF65-F5344CB8AC3E}">
        <p14:creationId xmlns:p14="http://schemas.microsoft.com/office/powerpoint/2010/main" val="3621817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a:extLst>
              <a:ext uri="{FF2B5EF4-FFF2-40B4-BE49-F238E27FC236}">
                <a16:creationId xmlns:a16="http://schemas.microsoft.com/office/drawing/2014/main" id="{EBED4F55-B57B-6DFA-5DEC-5CB4DF156AD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7D44BE13-CAFC-FCE1-AA3E-A9BFE0739C6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1917753E-70E7-45F7-21E8-2F4B7294EAD5}"/>
              </a:ext>
            </a:extLst>
          </p:cNvPr>
          <p:cNvSpPr>
            <a:spLocks noGrp="1" noChangeArrowheads="1"/>
          </p:cNvSpPr>
          <p:nvPr>
            <p:ph type="sldNum" sz="quarter" idx="12"/>
          </p:nvPr>
        </p:nvSpPr>
        <p:spPr>
          <a:ln/>
        </p:spPr>
        <p:txBody>
          <a:bodyPr/>
          <a:lstStyle>
            <a:lvl1pPr>
              <a:defRPr/>
            </a:lvl1pPr>
          </a:lstStyle>
          <a:p>
            <a:fld id="{F1E8A8E3-6101-45A2-ADD8-FA6D788211DD}" type="slidenum">
              <a:rPr lang="en-US" altLang="en-US"/>
              <a:pPr/>
              <a:t>‹#›</a:t>
            </a:fld>
            <a:endParaRPr lang="en-US" altLang="en-US"/>
          </a:p>
        </p:txBody>
      </p:sp>
    </p:spTree>
    <p:extLst>
      <p:ext uri="{BB962C8B-B14F-4D97-AF65-F5344CB8AC3E}">
        <p14:creationId xmlns:p14="http://schemas.microsoft.com/office/powerpoint/2010/main" val="696075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a:extLst>
              <a:ext uri="{FF2B5EF4-FFF2-40B4-BE49-F238E27FC236}">
                <a16:creationId xmlns:a16="http://schemas.microsoft.com/office/drawing/2014/main" id="{6E2F2B2B-2A70-42A3-93B7-54F82D26A0A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1895033C-4D1F-6B6A-7F51-3E987E51687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42E5D993-8416-D2F6-1BFC-E1ABB7A4D916}"/>
              </a:ext>
            </a:extLst>
          </p:cNvPr>
          <p:cNvSpPr>
            <a:spLocks noGrp="1" noChangeArrowheads="1"/>
          </p:cNvSpPr>
          <p:nvPr>
            <p:ph type="sldNum" sz="quarter" idx="12"/>
          </p:nvPr>
        </p:nvSpPr>
        <p:spPr>
          <a:ln/>
        </p:spPr>
        <p:txBody>
          <a:bodyPr/>
          <a:lstStyle>
            <a:lvl1pPr>
              <a:defRPr/>
            </a:lvl1pPr>
          </a:lstStyle>
          <a:p>
            <a:fld id="{7264105E-13D2-43DB-9EDE-CE0D91EF4A03}" type="slidenum">
              <a:rPr lang="en-US" altLang="en-US"/>
              <a:pPr/>
              <a:t>‹#›</a:t>
            </a:fld>
            <a:endParaRPr lang="en-US" altLang="en-US"/>
          </a:p>
        </p:txBody>
      </p:sp>
    </p:spTree>
    <p:extLst>
      <p:ext uri="{BB962C8B-B14F-4D97-AF65-F5344CB8AC3E}">
        <p14:creationId xmlns:p14="http://schemas.microsoft.com/office/powerpoint/2010/main" val="1192501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a:extLst>
              <a:ext uri="{FF2B5EF4-FFF2-40B4-BE49-F238E27FC236}">
                <a16:creationId xmlns:a16="http://schemas.microsoft.com/office/drawing/2014/main" id="{545B9843-B69D-4A71-FDF0-91D1DEA0DEA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D0E0D711-B031-03C3-6226-76D30C748FF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92E0FF75-EF88-DD08-CD1D-18414E50948B}"/>
              </a:ext>
            </a:extLst>
          </p:cNvPr>
          <p:cNvSpPr>
            <a:spLocks noGrp="1" noChangeArrowheads="1"/>
          </p:cNvSpPr>
          <p:nvPr>
            <p:ph type="sldNum" sz="quarter" idx="12"/>
          </p:nvPr>
        </p:nvSpPr>
        <p:spPr>
          <a:ln/>
        </p:spPr>
        <p:txBody>
          <a:bodyPr/>
          <a:lstStyle>
            <a:lvl1pPr>
              <a:defRPr/>
            </a:lvl1pPr>
          </a:lstStyle>
          <a:p>
            <a:fld id="{7A385D92-FD57-4039-9972-B5B9A6199D76}" type="slidenum">
              <a:rPr lang="en-US" altLang="en-US"/>
              <a:pPr/>
              <a:t>‹#›</a:t>
            </a:fld>
            <a:endParaRPr lang="en-US" altLang="en-US"/>
          </a:p>
        </p:txBody>
      </p:sp>
    </p:spTree>
    <p:extLst>
      <p:ext uri="{BB962C8B-B14F-4D97-AF65-F5344CB8AC3E}">
        <p14:creationId xmlns:p14="http://schemas.microsoft.com/office/powerpoint/2010/main" val="2905120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7">
            <a:extLst>
              <a:ext uri="{FF2B5EF4-FFF2-40B4-BE49-F238E27FC236}">
                <a16:creationId xmlns:a16="http://schemas.microsoft.com/office/drawing/2014/main" id="{4F8CE743-C2BD-04D9-8B4D-008777AF9D3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BDB477E6-7421-8E86-32A8-B990B50598F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C1D32AAD-E91A-7926-B9E4-300E5A980E9C}"/>
              </a:ext>
            </a:extLst>
          </p:cNvPr>
          <p:cNvSpPr>
            <a:spLocks noGrp="1" noChangeArrowheads="1"/>
          </p:cNvSpPr>
          <p:nvPr>
            <p:ph type="sldNum" sz="quarter" idx="12"/>
          </p:nvPr>
        </p:nvSpPr>
        <p:spPr>
          <a:ln/>
        </p:spPr>
        <p:txBody>
          <a:bodyPr/>
          <a:lstStyle>
            <a:lvl1pPr>
              <a:defRPr/>
            </a:lvl1pPr>
          </a:lstStyle>
          <a:p>
            <a:fld id="{1140A8E7-5576-4052-8B47-89BB60098CD8}" type="slidenum">
              <a:rPr lang="en-US" altLang="en-US"/>
              <a:pPr/>
              <a:t>‹#›</a:t>
            </a:fld>
            <a:endParaRPr lang="en-US" altLang="en-US"/>
          </a:p>
        </p:txBody>
      </p:sp>
    </p:spTree>
    <p:extLst>
      <p:ext uri="{BB962C8B-B14F-4D97-AF65-F5344CB8AC3E}">
        <p14:creationId xmlns:p14="http://schemas.microsoft.com/office/powerpoint/2010/main" val="3233258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7">
            <a:extLst>
              <a:ext uri="{FF2B5EF4-FFF2-40B4-BE49-F238E27FC236}">
                <a16:creationId xmlns:a16="http://schemas.microsoft.com/office/drawing/2014/main" id="{98FD55F8-AA4C-C491-8AFC-074AA04B0A5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62898C41-5C19-C49D-247F-85B9E2D20F6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9">
            <a:extLst>
              <a:ext uri="{FF2B5EF4-FFF2-40B4-BE49-F238E27FC236}">
                <a16:creationId xmlns:a16="http://schemas.microsoft.com/office/drawing/2014/main" id="{BE2A2998-B87A-0F3D-D760-A1AD1B0E551B}"/>
              </a:ext>
            </a:extLst>
          </p:cNvPr>
          <p:cNvSpPr>
            <a:spLocks noGrp="1" noChangeArrowheads="1"/>
          </p:cNvSpPr>
          <p:nvPr>
            <p:ph type="sldNum" sz="quarter" idx="12"/>
          </p:nvPr>
        </p:nvSpPr>
        <p:spPr>
          <a:ln/>
        </p:spPr>
        <p:txBody>
          <a:bodyPr/>
          <a:lstStyle>
            <a:lvl1pPr>
              <a:defRPr/>
            </a:lvl1pPr>
          </a:lstStyle>
          <a:p>
            <a:fld id="{01D2BD68-29BE-4EC3-A0EF-191219A9F254}" type="slidenum">
              <a:rPr lang="en-US" altLang="en-US"/>
              <a:pPr/>
              <a:t>‹#›</a:t>
            </a:fld>
            <a:endParaRPr lang="en-US" altLang="en-US"/>
          </a:p>
        </p:txBody>
      </p:sp>
    </p:spTree>
    <p:extLst>
      <p:ext uri="{BB962C8B-B14F-4D97-AF65-F5344CB8AC3E}">
        <p14:creationId xmlns:p14="http://schemas.microsoft.com/office/powerpoint/2010/main" val="4006120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7">
            <a:extLst>
              <a:ext uri="{FF2B5EF4-FFF2-40B4-BE49-F238E27FC236}">
                <a16:creationId xmlns:a16="http://schemas.microsoft.com/office/drawing/2014/main" id="{B6BA3964-7655-F990-BCBC-F8B0276E9DDA}"/>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8">
            <a:extLst>
              <a:ext uri="{FF2B5EF4-FFF2-40B4-BE49-F238E27FC236}">
                <a16:creationId xmlns:a16="http://schemas.microsoft.com/office/drawing/2014/main" id="{729412FE-10F5-BF61-6C8C-43E45325585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9">
            <a:extLst>
              <a:ext uri="{FF2B5EF4-FFF2-40B4-BE49-F238E27FC236}">
                <a16:creationId xmlns:a16="http://schemas.microsoft.com/office/drawing/2014/main" id="{19C31CB1-7AC3-F64C-0E8A-7C86FF25C1DD}"/>
              </a:ext>
            </a:extLst>
          </p:cNvPr>
          <p:cNvSpPr>
            <a:spLocks noGrp="1" noChangeArrowheads="1"/>
          </p:cNvSpPr>
          <p:nvPr>
            <p:ph type="sldNum" sz="quarter" idx="12"/>
          </p:nvPr>
        </p:nvSpPr>
        <p:spPr>
          <a:ln/>
        </p:spPr>
        <p:txBody>
          <a:bodyPr/>
          <a:lstStyle>
            <a:lvl1pPr>
              <a:defRPr/>
            </a:lvl1pPr>
          </a:lstStyle>
          <a:p>
            <a:fld id="{7E41ECAF-662E-4DC0-B203-7803CDFD582D}" type="slidenum">
              <a:rPr lang="en-US" altLang="en-US"/>
              <a:pPr/>
              <a:t>‹#›</a:t>
            </a:fld>
            <a:endParaRPr lang="en-US" altLang="en-US"/>
          </a:p>
        </p:txBody>
      </p:sp>
    </p:spTree>
    <p:extLst>
      <p:ext uri="{BB962C8B-B14F-4D97-AF65-F5344CB8AC3E}">
        <p14:creationId xmlns:p14="http://schemas.microsoft.com/office/powerpoint/2010/main" val="678820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7">
            <a:extLst>
              <a:ext uri="{FF2B5EF4-FFF2-40B4-BE49-F238E27FC236}">
                <a16:creationId xmlns:a16="http://schemas.microsoft.com/office/drawing/2014/main" id="{56A486BB-9D8C-3523-9171-872E381C8CDA}"/>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8">
            <a:extLst>
              <a:ext uri="{FF2B5EF4-FFF2-40B4-BE49-F238E27FC236}">
                <a16:creationId xmlns:a16="http://schemas.microsoft.com/office/drawing/2014/main" id="{CEF3141F-C3BC-A61B-30F2-B2DB7764E75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47845B73-4435-CB29-E549-9EEF83CC0E2C}"/>
              </a:ext>
            </a:extLst>
          </p:cNvPr>
          <p:cNvSpPr>
            <a:spLocks noGrp="1" noChangeArrowheads="1"/>
          </p:cNvSpPr>
          <p:nvPr>
            <p:ph type="sldNum" sz="quarter" idx="12"/>
          </p:nvPr>
        </p:nvSpPr>
        <p:spPr>
          <a:ln/>
        </p:spPr>
        <p:txBody>
          <a:bodyPr/>
          <a:lstStyle>
            <a:lvl1pPr>
              <a:defRPr/>
            </a:lvl1pPr>
          </a:lstStyle>
          <a:p>
            <a:fld id="{78E2B723-461A-4412-B7A5-C67F7A668925}" type="slidenum">
              <a:rPr lang="en-US" altLang="en-US"/>
              <a:pPr/>
              <a:t>‹#›</a:t>
            </a:fld>
            <a:endParaRPr lang="en-US" altLang="en-US"/>
          </a:p>
        </p:txBody>
      </p:sp>
    </p:spTree>
    <p:extLst>
      <p:ext uri="{BB962C8B-B14F-4D97-AF65-F5344CB8AC3E}">
        <p14:creationId xmlns:p14="http://schemas.microsoft.com/office/powerpoint/2010/main" val="2286288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737B0DBF-4D89-FEAB-ED3D-6344F72EDA16}"/>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8">
            <a:extLst>
              <a:ext uri="{FF2B5EF4-FFF2-40B4-BE49-F238E27FC236}">
                <a16:creationId xmlns:a16="http://schemas.microsoft.com/office/drawing/2014/main" id="{5BA95CAC-C4FF-BEBF-9C3F-5A1F5AFE9CE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9">
            <a:extLst>
              <a:ext uri="{FF2B5EF4-FFF2-40B4-BE49-F238E27FC236}">
                <a16:creationId xmlns:a16="http://schemas.microsoft.com/office/drawing/2014/main" id="{102DFECD-5527-DDFA-FAF1-B817E74E59CA}"/>
              </a:ext>
            </a:extLst>
          </p:cNvPr>
          <p:cNvSpPr>
            <a:spLocks noGrp="1" noChangeArrowheads="1"/>
          </p:cNvSpPr>
          <p:nvPr>
            <p:ph type="sldNum" sz="quarter" idx="12"/>
          </p:nvPr>
        </p:nvSpPr>
        <p:spPr>
          <a:ln/>
        </p:spPr>
        <p:txBody>
          <a:bodyPr/>
          <a:lstStyle>
            <a:lvl1pPr>
              <a:defRPr/>
            </a:lvl1pPr>
          </a:lstStyle>
          <a:p>
            <a:fld id="{FD29A523-50D2-4233-BD41-A9A7A4018D1D}" type="slidenum">
              <a:rPr lang="en-US" altLang="en-US"/>
              <a:pPr/>
              <a:t>‹#›</a:t>
            </a:fld>
            <a:endParaRPr lang="en-US" altLang="en-US"/>
          </a:p>
        </p:txBody>
      </p:sp>
    </p:spTree>
    <p:extLst>
      <p:ext uri="{BB962C8B-B14F-4D97-AF65-F5344CB8AC3E}">
        <p14:creationId xmlns:p14="http://schemas.microsoft.com/office/powerpoint/2010/main" val="884277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7">
            <a:extLst>
              <a:ext uri="{FF2B5EF4-FFF2-40B4-BE49-F238E27FC236}">
                <a16:creationId xmlns:a16="http://schemas.microsoft.com/office/drawing/2014/main" id="{6CFDC945-63DC-8287-D6C2-DD7AC7DB59A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BABC729D-F7B1-A4E5-B6C6-80D28E29705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9">
            <a:extLst>
              <a:ext uri="{FF2B5EF4-FFF2-40B4-BE49-F238E27FC236}">
                <a16:creationId xmlns:a16="http://schemas.microsoft.com/office/drawing/2014/main" id="{2C3E8D9E-38D6-6741-5FB8-6DF34821CB5C}"/>
              </a:ext>
            </a:extLst>
          </p:cNvPr>
          <p:cNvSpPr>
            <a:spLocks noGrp="1" noChangeArrowheads="1"/>
          </p:cNvSpPr>
          <p:nvPr>
            <p:ph type="sldNum" sz="quarter" idx="12"/>
          </p:nvPr>
        </p:nvSpPr>
        <p:spPr>
          <a:ln/>
        </p:spPr>
        <p:txBody>
          <a:bodyPr/>
          <a:lstStyle>
            <a:lvl1pPr>
              <a:defRPr/>
            </a:lvl1pPr>
          </a:lstStyle>
          <a:p>
            <a:fld id="{381192C3-A238-4D5F-9508-8CEEB105EDFF}" type="slidenum">
              <a:rPr lang="en-US" altLang="en-US"/>
              <a:pPr/>
              <a:t>‹#›</a:t>
            </a:fld>
            <a:endParaRPr lang="en-US" altLang="en-US"/>
          </a:p>
        </p:txBody>
      </p:sp>
    </p:spTree>
    <p:extLst>
      <p:ext uri="{BB962C8B-B14F-4D97-AF65-F5344CB8AC3E}">
        <p14:creationId xmlns:p14="http://schemas.microsoft.com/office/powerpoint/2010/main" val="552619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7">
            <a:extLst>
              <a:ext uri="{FF2B5EF4-FFF2-40B4-BE49-F238E27FC236}">
                <a16:creationId xmlns:a16="http://schemas.microsoft.com/office/drawing/2014/main" id="{C7E72C00-A221-025A-423B-9972D5AC330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ABA94A2B-382A-AE7A-87BA-7DB13E7DB50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9">
            <a:extLst>
              <a:ext uri="{FF2B5EF4-FFF2-40B4-BE49-F238E27FC236}">
                <a16:creationId xmlns:a16="http://schemas.microsoft.com/office/drawing/2014/main" id="{A6A7B6BA-53D9-8D3F-FF2D-A00454FD8547}"/>
              </a:ext>
            </a:extLst>
          </p:cNvPr>
          <p:cNvSpPr>
            <a:spLocks noGrp="1" noChangeArrowheads="1"/>
          </p:cNvSpPr>
          <p:nvPr>
            <p:ph type="sldNum" sz="quarter" idx="12"/>
          </p:nvPr>
        </p:nvSpPr>
        <p:spPr>
          <a:ln/>
        </p:spPr>
        <p:txBody>
          <a:bodyPr/>
          <a:lstStyle>
            <a:lvl1pPr>
              <a:defRPr/>
            </a:lvl1pPr>
          </a:lstStyle>
          <a:p>
            <a:fld id="{4B3F0BF1-3F4A-42FD-9124-D3F7C3AC4F96}" type="slidenum">
              <a:rPr lang="en-US" altLang="en-US"/>
              <a:pPr/>
              <a:t>‹#›</a:t>
            </a:fld>
            <a:endParaRPr lang="en-US" altLang="en-US"/>
          </a:p>
        </p:txBody>
      </p:sp>
    </p:spTree>
    <p:extLst>
      <p:ext uri="{BB962C8B-B14F-4D97-AF65-F5344CB8AC3E}">
        <p14:creationId xmlns:p14="http://schemas.microsoft.com/office/powerpoint/2010/main" val="485908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ACA6BD34-D20C-6956-F668-F71F5B32EB4F}"/>
              </a:ext>
            </a:extLst>
          </p:cNvPr>
          <p:cNvGrpSpPr>
            <a:grpSpLocks/>
          </p:cNvGrpSpPr>
          <p:nvPr/>
        </p:nvGrpSpPr>
        <p:grpSpPr bwMode="auto">
          <a:xfrm>
            <a:off x="0" y="0"/>
            <a:ext cx="7242175" cy="1981200"/>
            <a:chOff x="0" y="0"/>
            <a:chExt cx="4562" cy="1248"/>
          </a:xfrm>
        </p:grpSpPr>
        <p:sp>
          <p:nvSpPr>
            <p:cNvPr id="25603" name="Freeform 3">
              <a:extLst>
                <a:ext uri="{FF2B5EF4-FFF2-40B4-BE49-F238E27FC236}">
                  <a16:creationId xmlns:a16="http://schemas.microsoft.com/office/drawing/2014/main" id="{E010239F-5713-31E2-F4E1-DF8A031A854F}"/>
                </a:ext>
              </a:extLst>
            </p:cNvPr>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a:defRPr/>
              </a:pPr>
              <a:endParaRPr lang="en-US">
                <a:cs typeface="Arial" charset="0"/>
              </a:endParaRPr>
            </a:p>
          </p:txBody>
        </p:sp>
        <p:sp>
          <p:nvSpPr>
            <p:cNvPr id="25604" name="Freeform 4">
              <a:extLst>
                <a:ext uri="{FF2B5EF4-FFF2-40B4-BE49-F238E27FC236}">
                  <a16:creationId xmlns:a16="http://schemas.microsoft.com/office/drawing/2014/main" id="{ABF9BFDF-7CAB-8FCC-D588-DCD970477591}"/>
                </a:ext>
              </a:extLst>
            </p:cNvPr>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cs typeface="Arial" charset="0"/>
              </a:endParaRPr>
            </a:p>
          </p:txBody>
        </p:sp>
      </p:grpSp>
      <p:sp>
        <p:nvSpPr>
          <p:cNvPr id="25605" name="Rectangle 5">
            <a:extLst>
              <a:ext uri="{FF2B5EF4-FFF2-40B4-BE49-F238E27FC236}">
                <a16:creationId xmlns:a16="http://schemas.microsoft.com/office/drawing/2014/main" id="{6E14CBD3-B21E-AB95-B641-0A598BE22DF4}"/>
              </a:ext>
            </a:extLst>
          </p:cNvPr>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5606" name="Rectangle 6">
            <a:extLst>
              <a:ext uri="{FF2B5EF4-FFF2-40B4-BE49-F238E27FC236}">
                <a16:creationId xmlns:a16="http://schemas.microsoft.com/office/drawing/2014/main" id="{15744C33-71D4-5D47-4272-02AC8CF78320}"/>
              </a:ext>
            </a:extLst>
          </p:cNvPr>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5607" name="Rectangle 7">
            <a:extLst>
              <a:ext uri="{FF2B5EF4-FFF2-40B4-BE49-F238E27FC236}">
                <a16:creationId xmlns:a16="http://schemas.microsoft.com/office/drawing/2014/main" id="{7FEC384F-5F56-49E5-5177-D98E82877A24}"/>
              </a:ext>
            </a:extLst>
          </p:cNvPr>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cs typeface="Arial" charset="0"/>
              </a:defRPr>
            </a:lvl1pPr>
          </a:lstStyle>
          <a:p>
            <a:pPr>
              <a:defRPr/>
            </a:pPr>
            <a:endParaRPr lang="en-US"/>
          </a:p>
        </p:txBody>
      </p:sp>
      <p:sp>
        <p:nvSpPr>
          <p:cNvPr id="25608" name="Rectangle 8">
            <a:extLst>
              <a:ext uri="{FF2B5EF4-FFF2-40B4-BE49-F238E27FC236}">
                <a16:creationId xmlns:a16="http://schemas.microsoft.com/office/drawing/2014/main" id="{A20BF521-7E93-8EA4-E1EF-B1F97020A7E7}"/>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cs typeface="Arial" charset="0"/>
              </a:defRPr>
            </a:lvl1pPr>
          </a:lstStyle>
          <a:p>
            <a:pPr>
              <a:defRPr/>
            </a:pPr>
            <a:endParaRPr lang="en-US"/>
          </a:p>
        </p:txBody>
      </p:sp>
      <p:sp>
        <p:nvSpPr>
          <p:cNvPr id="25609" name="Rectangle 9">
            <a:extLst>
              <a:ext uri="{FF2B5EF4-FFF2-40B4-BE49-F238E27FC236}">
                <a16:creationId xmlns:a16="http://schemas.microsoft.com/office/drawing/2014/main" id="{EEC89312-9EB1-2954-1B97-1D6CEC736C8F}"/>
              </a:ext>
            </a:extLst>
          </p:cNvPr>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fld id="{0391D2B3-C4DF-4C87-8531-BC9CF18679D3}"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96" r:id="rId1"/>
    <p:sldLayoutId id="2147483695" r:id="rId2"/>
    <p:sldLayoutId id="2147483694" r:id="rId3"/>
    <p:sldLayoutId id="2147483693" r:id="rId4"/>
    <p:sldLayoutId id="2147483692" r:id="rId5"/>
    <p:sldLayoutId id="2147483691" r:id="rId6"/>
    <p:sldLayoutId id="2147483690" r:id="rId7"/>
    <p:sldLayoutId id="2147483689" r:id="rId8"/>
    <p:sldLayoutId id="2147483688" r:id="rId9"/>
    <p:sldLayoutId id="2147483687" r:id="rId10"/>
    <p:sldLayoutId id="2147483686"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40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Font typeface="Wingdings" panose="05000000000000000000" pitchFamily="2" charset="2"/>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E8320FBE-70E6-B170-3954-7AED03EFBB9B}"/>
              </a:ext>
            </a:extLst>
          </p:cNvPr>
          <p:cNvSpPr>
            <a:spLocks noGrp="1" noChangeArrowheads="1"/>
          </p:cNvSpPr>
          <p:nvPr>
            <p:ph type="ctrTitle"/>
          </p:nvPr>
        </p:nvSpPr>
        <p:spPr>
          <a:xfrm>
            <a:off x="685800" y="1143000"/>
            <a:ext cx="7772400" cy="1736725"/>
          </a:xfrm>
        </p:spPr>
        <p:txBody>
          <a:bodyPr/>
          <a:lstStyle/>
          <a:p>
            <a:pPr eaLnBrk="1" hangingPunct="1">
              <a:defRPr/>
            </a:pPr>
            <a:r>
              <a:rPr lang="en-US"/>
              <a:t>Subject/Verb Agreement</a:t>
            </a:r>
          </a:p>
        </p:txBody>
      </p:sp>
      <p:sp>
        <p:nvSpPr>
          <p:cNvPr id="2051" name="Rectangle 3">
            <a:extLst>
              <a:ext uri="{FF2B5EF4-FFF2-40B4-BE49-F238E27FC236}">
                <a16:creationId xmlns:a16="http://schemas.microsoft.com/office/drawing/2014/main" id="{3D83E8B6-164F-66BB-F7CC-6221670DCF36}"/>
              </a:ext>
            </a:extLst>
          </p:cNvPr>
          <p:cNvSpPr>
            <a:spLocks noGrp="1" noChangeArrowheads="1"/>
          </p:cNvSpPr>
          <p:nvPr>
            <p:ph type="subTitle" idx="1"/>
          </p:nvPr>
        </p:nvSpPr>
        <p:spPr/>
        <p:txBody>
          <a:bodyPr/>
          <a:lstStyle/>
          <a:p>
            <a:pPr eaLnBrk="1" hangingPunct="1">
              <a:defRPr/>
            </a:pPr>
            <a:r>
              <a:rPr lang="en-US" sz="6600"/>
              <a:t>Part 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850CB476-92DD-9DB7-C2A9-0DA959E48409}"/>
              </a:ext>
            </a:extLst>
          </p:cNvPr>
          <p:cNvSpPr>
            <a:spLocks noGrp="1" noChangeArrowheads="1"/>
          </p:cNvSpPr>
          <p:nvPr>
            <p:ph type="title"/>
          </p:nvPr>
        </p:nvSpPr>
        <p:spPr/>
        <p:txBody>
          <a:bodyPr/>
          <a:lstStyle/>
          <a:p>
            <a:pPr eaLnBrk="1" hangingPunct="1">
              <a:defRPr/>
            </a:pPr>
            <a:r>
              <a:rPr lang="en-US"/>
              <a:t>Which is correct?</a:t>
            </a:r>
          </a:p>
        </p:txBody>
      </p:sp>
      <p:sp>
        <p:nvSpPr>
          <p:cNvPr id="7171" name="Rectangle 3">
            <a:extLst>
              <a:ext uri="{FF2B5EF4-FFF2-40B4-BE49-F238E27FC236}">
                <a16:creationId xmlns:a16="http://schemas.microsoft.com/office/drawing/2014/main" id="{81E2C7BF-78D6-61AE-DD1A-3FD0D6D44EE1}"/>
              </a:ext>
            </a:extLst>
          </p:cNvPr>
          <p:cNvSpPr>
            <a:spLocks noGrp="1" noChangeArrowheads="1"/>
          </p:cNvSpPr>
          <p:nvPr>
            <p:ph type="body" idx="1"/>
          </p:nvPr>
        </p:nvSpPr>
        <p:spPr/>
        <p:txBody>
          <a:bodyPr/>
          <a:lstStyle/>
          <a:p>
            <a:pPr marL="609600" indent="-609600" eaLnBrk="1" hangingPunct="1">
              <a:buFont typeface="Wingdings" panose="05000000000000000000" pitchFamily="2" charset="2"/>
              <a:buAutoNum type="alphaLcParenR"/>
              <a:defRPr/>
            </a:pPr>
            <a:r>
              <a:rPr lang="en-US"/>
              <a:t>At the end of the day come the sharing of dinner. </a:t>
            </a:r>
          </a:p>
          <a:p>
            <a:pPr marL="609600" indent="-609600" eaLnBrk="1" hangingPunct="1">
              <a:buFont typeface="Wingdings" panose="05000000000000000000" pitchFamily="2" charset="2"/>
              <a:buAutoNum type="alphaLcParenR"/>
              <a:defRPr/>
            </a:pPr>
            <a:r>
              <a:rPr lang="en-US"/>
              <a:t>At the end of the day comes the sharing of dinner.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a:extLst>
              <a:ext uri="{FF2B5EF4-FFF2-40B4-BE49-F238E27FC236}">
                <a16:creationId xmlns:a16="http://schemas.microsoft.com/office/drawing/2014/main" id="{B3AD1072-076B-DC01-BF11-D5459EC7FC40}"/>
              </a:ext>
            </a:extLst>
          </p:cNvPr>
          <p:cNvSpPr>
            <a:spLocks noGrp="1" noChangeArrowheads="1"/>
          </p:cNvSpPr>
          <p:nvPr>
            <p:ph type="body" idx="1"/>
          </p:nvPr>
        </p:nvSpPr>
        <p:spPr/>
        <p:txBody>
          <a:bodyPr/>
          <a:lstStyle/>
          <a:p>
            <a:pPr marL="609600" indent="-609600" eaLnBrk="1" hangingPunct="1">
              <a:buFont typeface="Wingdings" panose="05000000000000000000" pitchFamily="2" charset="2"/>
              <a:buAutoNum type="alphaLcParenR" startAt="2"/>
              <a:defRPr/>
            </a:pPr>
            <a:r>
              <a:rPr lang="en-US"/>
              <a:t>At the end of the day comes the sharing of dinner.</a:t>
            </a:r>
          </a:p>
          <a:p>
            <a:pPr marL="609600" indent="-609600" eaLnBrk="1" hangingPunct="1">
              <a:buFont typeface="Wingdings" panose="05000000000000000000" pitchFamily="2" charset="2"/>
              <a:buAutoNum type="alphaLcParenR" startAt="2"/>
              <a:defRPr/>
            </a:pPr>
            <a:endParaRPr lang="en-US"/>
          </a:p>
          <a:p>
            <a:pPr marL="609600" indent="-609600" eaLnBrk="1" hangingPunct="1">
              <a:buFont typeface="Wingdings" panose="05000000000000000000" pitchFamily="2" charset="2"/>
              <a:buNone/>
              <a:defRPr/>
            </a:pPr>
            <a:r>
              <a:rPr lang="en-US"/>
              <a:t>     dinner comes</a:t>
            </a:r>
          </a:p>
          <a:p>
            <a:pPr marL="609600" indent="-609600" eaLnBrk="1" hangingPunct="1">
              <a:defRPr/>
            </a:pP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DDA72183-B9D2-EE16-C49C-7D6A53C8BC0F}"/>
              </a:ext>
            </a:extLst>
          </p:cNvPr>
          <p:cNvSpPr>
            <a:spLocks noGrp="1" noChangeArrowheads="1"/>
          </p:cNvSpPr>
          <p:nvPr>
            <p:ph type="title"/>
          </p:nvPr>
        </p:nvSpPr>
        <p:spPr/>
        <p:txBody>
          <a:bodyPr/>
          <a:lstStyle/>
          <a:p>
            <a:pPr eaLnBrk="1" hangingPunct="1">
              <a:defRPr/>
            </a:pPr>
            <a:r>
              <a:rPr lang="en-US"/>
              <a:t>Which is correct?</a:t>
            </a:r>
          </a:p>
        </p:txBody>
      </p:sp>
      <p:sp>
        <p:nvSpPr>
          <p:cNvPr id="8195" name="Rectangle 3">
            <a:extLst>
              <a:ext uri="{FF2B5EF4-FFF2-40B4-BE49-F238E27FC236}">
                <a16:creationId xmlns:a16="http://schemas.microsoft.com/office/drawing/2014/main" id="{DDFF777E-4299-B516-DDBC-CC6A121B168C}"/>
              </a:ext>
            </a:extLst>
          </p:cNvPr>
          <p:cNvSpPr>
            <a:spLocks noGrp="1" noChangeArrowheads="1"/>
          </p:cNvSpPr>
          <p:nvPr>
            <p:ph type="body" idx="1"/>
          </p:nvPr>
        </p:nvSpPr>
        <p:spPr/>
        <p:txBody>
          <a:bodyPr/>
          <a:lstStyle/>
          <a:p>
            <a:pPr marL="609600" indent="-609600" eaLnBrk="1" hangingPunct="1">
              <a:buFont typeface="Wingdings" panose="05000000000000000000" pitchFamily="2" charset="2"/>
              <a:buAutoNum type="alphaLcParenR"/>
              <a:defRPr/>
            </a:pPr>
            <a:r>
              <a:rPr lang="en-US"/>
              <a:t>At the end of the line was three dirty men. </a:t>
            </a:r>
          </a:p>
          <a:p>
            <a:pPr marL="609600" indent="-609600" eaLnBrk="1" hangingPunct="1">
              <a:buFont typeface="Wingdings" panose="05000000000000000000" pitchFamily="2" charset="2"/>
              <a:buAutoNum type="alphaLcParenR"/>
              <a:defRPr/>
            </a:pPr>
            <a:r>
              <a:rPr lang="en-US"/>
              <a:t>At the end of the line were three dirty men. </a:t>
            </a:r>
          </a:p>
          <a:p>
            <a:pPr marL="609600" indent="-609600" eaLnBrk="1" hangingPunct="1">
              <a:buFont typeface="Wingdings" panose="05000000000000000000" pitchFamily="2" charset="2"/>
              <a:buAutoNum type="alphaLcParenR"/>
              <a:defRPr/>
            </a:pP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a:extLst>
              <a:ext uri="{FF2B5EF4-FFF2-40B4-BE49-F238E27FC236}">
                <a16:creationId xmlns:a16="http://schemas.microsoft.com/office/drawing/2014/main" id="{5DA0A24C-62E1-449E-0865-13F6E31775DF}"/>
              </a:ext>
            </a:extLst>
          </p:cNvPr>
          <p:cNvSpPr>
            <a:spLocks noGrp="1" noChangeArrowheads="1"/>
          </p:cNvSpPr>
          <p:nvPr>
            <p:ph type="body" idx="1"/>
          </p:nvPr>
        </p:nvSpPr>
        <p:spPr/>
        <p:txBody>
          <a:bodyPr/>
          <a:lstStyle/>
          <a:p>
            <a:pPr marL="609600" indent="-609600" eaLnBrk="1" hangingPunct="1">
              <a:buFont typeface="Wingdings" panose="05000000000000000000" pitchFamily="2" charset="2"/>
              <a:buAutoNum type="alphaLcParenR" startAt="2"/>
              <a:defRPr/>
            </a:pPr>
            <a:r>
              <a:rPr lang="en-US"/>
              <a:t>At the end of the line were three dirty men. </a:t>
            </a:r>
          </a:p>
          <a:p>
            <a:pPr marL="609600" indent="-609600" eaLnBrk="1" hangingPunct="1">
              <a:buFont typeface="Wingdings" panose="05000000000000000000" pitchFamily="2" charset="2"/>
              <a:buAutoNum type="alphaLcParenR" startAt="2"/>
              <a:defRPr/>
            </a:pPr>
            <a:endParaRPr lang="en-US"/>
          </a:p>
          <a:p>
            <a:pPr marL="609600" indent="-609600" eaLnBrk="1" hangingPunct="1">
              <a:buFont typeface="Wingdings" panose="05000000000000000000" pitchFamily="2" charset="2"/>
              <a:buNone/>
              <a:defRPr/>
            </a:pPr>
            <a:r>
              <a:rPr lang="en-US"/>
              <a:t>    men were</a:t>
            </a:r>
          </a:p>
          <a:p>
            <a:pPr marL="609600" indent="-609600" eaLnBrk="1" hangingPunct="1">
              <a:buFont typeface="Wingdings" panose="05000000000000000000" pitchFamily="2" charset="2"/>
              <a:buNone/>
              <a:defRPr/>
            </a:pP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1BFE0E53-125C-C419-563F-033B942BEFFF}"/>
              </a:ext>
            </a:extLst>
          </p:cNvPr>
          <p:cNvSpPr>
            <a:spLocks noGrp="1" noChangeArrowheads="1"/>
          </p:cNvSpPr>
          <p:nvPr>
            <p:ph type="title"/>
          </p:nvPr>
        </p:nvSpPr>
        <p:spPr>
          <a:xfrm>
            <a:off x="533400" y="274638"/>
            <a:ext cx="8153400" cy="1782762"/>
          </a:xfrm>
        </p:spPr>
        <p:txBody>
          <a:bodyPr/>
          <a:lstStyle/>
          <a:p>
            <a:pPr eaLnBrk="1" hangingPunct="1">
              <a:defRPr/>
            </a:pPr>
            <a:r>
              <a:rPr lang="en-US" sz="4000"/>
              <a:t>Practice – Number your paper from 1 to 32. Write the correct answer for each of the following items.</a:t>
            </a:r>
          </a:p>
        </p:txBody>
      </p:sp>
      <p:sp>
        <p:nvSpPr>
          <p:cNvPr id="35843" name="Rectangle 3">
            <a:extLst>
              <a:ext uri="{FF2B5EF4-FFF2-40B4-BE49-F238E27FC236}">
                <a16:creationId xmlns:a16="http://schemas.microsoft.com/office/drawing/2014/main" id="{68862728-F66F-ADEE-D6CE-2B5B649603CB}"/>
              </a:ext>
            </a:extLst>
          </p:cNvPr>
          <p:cNvSpPr>
            <a:spLocks noGrp="1" noChangeArrowheads="1"/>
          </p:cNvSpPr>
          <p:nvPr>
            <p:ph type="body" idx="1"/>
          </p:nvPr>
        </p:nvSpPr>
        <p:spPr>
          <a:xfrm>
            <a:off x="457200" y="2514600"/>
            <a:ext cx="8229600" cy="3581400"/>
          </a:xfrm>
        </p:spPr>
        <p:txBody>
          <a:bodyPr/>
          <a:lstStyle/>
          <a:p>
            <a:pPr eaLnBrk="1" hangingPunct="1">
              <a:buFont typeface="Wingdings" panose="05000000000000000000" pitchFamily="2" charset="2"/>
              <a:buNone/>
              <a:defRPr/>
            </a:pPr>
            <a:r>
              <a:rPr lang="en-US"/>
              <a:t>1. Grandpa and Billy (build, builds) a special trap.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a:extLst>
              <a:ext uri="{FF2B5EF4-FFF2-40B4-BE49-F238E27FC236}">
                <a16:creationId xmlns:a16="http://schemas.microsoft.com/office/drawing/2014/main" id="{C4005BEF-6EA6-693D-5A8B-54678377AC5F}"/>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2. I (see, sees) Grandpa was serious and I get interested.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21EFF3F2-44EB-CC61-82E5-AD74E9274BDA}"/>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3. Coons (jump, jumps) at the opportunity to steal a shiny piece of metal.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2D36F0D7-00AA-5E45-8D8F-8ADB9B377463}"/>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4. They (carry, carries) the trap to the river.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D2174A8B-D0F3-6497-83C4-09ED6FABD84C}"/>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dirty="0"/>
              <a:t>5. Neither Grandpa nor the coons (give, gives) up on the plan.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4F69F188-5959-7E00-849B-71014662CB2D}"/>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6. He (carry, carries) out our knives, forks, and spoons.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a:extLst>
              <a:ext uri="{FF2B5EF4-FFF2-40B4-BE49-F238E27FC236}">
                <a16:creationId xmlns:a16="http://schemas.microsoft.com/office/drawing/2014/main" id="{265AC695-9A2A-3741-A074-120D25137068}"/>
              </a:ext>
            </a:extLst>
          </p:cNvPr>
          <p:cNvSpPr>
            <a:spLocks noGrp="1" noChangeArrowheads="1"/>
          </p:cNvSpPr>
          <p:nvPr>
            <p:ph type="body" idx="1"/>
          </p:nvPr>
        </p:nvSpPr>
        <p:spPr>
          <a:xfrm>
            <a:off x="457200" y="1143000"/>
            <a:ext cx="8229600" cy="4953000"/>
          </a:xfrm>
        </p:spPr>
        <p:txBody>
          <a:bodyPr/>
          <a:lstStyle/>
          <a:p>
            <a:pPr eaLnBrk="1" hangingPunct="1">
              <a:buFont typeface="Wingdings" panose="05000000000000000000" pitchFamily="2" charset="2"/>
              <a:buNone/>
              <a:defRPr/>
            </a:pPr>
            <a:r>
              <a:rPr lang="en-US"/>
              <a:t>Subjects and verbs must work together. They must agree. A verb that does not end in a single s, es, or ies is used with a plural noun. These pronoun subjects - </a:t>
            </a:r>
            <a:r>
              <a:rPr lang="en-US" b="1"/>
              <a:t>I, we, you, or they – </a:t>
            </a:r>
            <a:r>
              <a:rPr lang="en-US"/>
              <a:t>are also used with the plural verb form.</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E5ED2774-F095-62D3-9AAD-5D8831A18ADA}"/>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7. Anything that was bright and shinny, he (take, takes) to his den.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83FD4F4A-1B68-A8E1-DB8D-544DFF4DE419}"/>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8. Mama and Papa (catch, catches) me cutting out the circles of tin with the good scissors.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92B45BCE-3A81-245C-A248-70F63A50B9BC}"/>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9. My mother's old churn (topple, topples) over and spills the butter.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DC7B6EA7-93C7-3A3E-4C27-F82CCE4EFC59}"/>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10. Everything (go, goes) in the trash pile.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2B7A2E7E-46DE-92C9-FA07-63A48770D212}"/>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11. Papa's words (perk, perks) me up just like air does a deflated inner tube.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B8EB2950-DABB-F1E3-7276-6FF9BB1F4825}"/>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12. Morning after morning I (feel, feels) the same old disappointment.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7A34AC99-8F0E-78A2-925D-F9C3E650AA8C}"/>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13. The family (sit, sits) down to breakfast.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0F85C952-C3F1-501F-C11C-BA63225E021C}"/>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14. Weeks (go, goes) by.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951080CC-8B43-0099-52AE-7BA459A8688E}"/>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15. Mama (yell, yells) something to him about a snake.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761E5CFC-01BE-76FF-0FAA-E6CFAF1357DA}"/>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16. Neither Little Ann nor Old Dan (see, sees) the raccoon.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250913D8-31DE-A67B-80E9-5B1CC52F35FC}"/>
              </a:ext>
            </a:extLst>
          </p:cNvPr>
          <p:cNvSpPr>
            <a:spLocks noGrp="1" noChangeArrowheads="1"/>
          </p:cNvSpPr>
          <p:nvPr>
            <p:ph type="title"/>
          </p:nvPr>
        </p:nvSpPr>
        <p:spPr/>
        <p:txBody>
          <a:bodyPr/>
          <a:lstStyle/>
          <a:p>
            <a:pPr algn="l" eaLnBrk="1" hangingPunct="1">
              <a:defRPr/>
            </a:pPr>
            <a:r>
              <a:rPr lang="en-US"/>
              <a:t>Examples:</a:t>
            </a:r>
            <a:endParaRPr lang="en-US" b="1"/>
          </a:p>
        </p:txBody>
      </p:sp>
      <p:sp>
        <p:nvSpPr>
          <p:cNvPr id="30723" name="Rectangle 3">
            <a:extLst>
              <a:ext uri="{FF2B5EF4-FFF2-40B4-BE49-F238E27FC236}">
                <a16:creationId xmlns:a16="http://schemas.microsoft.com/office/drawing/2014/main" id="{1D421431-E59B-F9CB-2481-D25B4C8982A9}"/>
              </a:ext>
            </a:extLst>
          </p:cNvPr>
          <p:cNvSpPr>
            <a:spLocks noGrp="1" noChangeArrowheads="1"/>
          </p:cNvSpPr>
          <p:nvPr>
            <p:ph type="body" idx="1"/>
          </p:nvPr>
        </p:nvSpPr>
        <p:spPr>
          <a:xfrm>
            <a:off x="457200" y="1219200"/>
            <a:ext cx="8229600" cy="4495800"/>
          </a:xfrm>
        </p:spPr>
        <p:txBody>
          <a:bodyPr/>
          <a:lstStyle/>
          <a:p>
            <a:pPr eaLnBrk="1" hangingPunct="1">
              <a:lnSpc>
                <a:spcPct val="90000"/>
              </a:lnSpc>
              <a:buFont typeface="Wingdings" panose="05000000000000000000" pitchFamily="2" charset="2"/>
              <a:buNone/>
              <a:defRPr/>
            </a:pPr>
            <a:r>
              <a:rPr lang="en-US" dirty="0"/>
              <a:t>Hounds train</a:t>
            </a:r>
          </a:p>
          <a:p>
            <a:pPr eaLnBrk="1" hangingPunct="1">
              <a:lnSpc>
                <a:spcPct val="90000"/>
              </a:lnSpc>
              <a:buFont typeface="Wingdings" panose="05000000000000000000" pitchFamily="2" charset="2"/>
              <a:buNone/>
              <a:defRPr/>
            </a:pPr>
            <a:r>
              <a:rPr lang="en-US" dirty="0"/>
              <a:t>Hounds of all varieties train their noses to follow specific scents.</a:t>
            </a:r>
          </a:p>
          <a:p>
            <a:pPr eaLnBrk="1" hangingPunct="1">
              <a:lnSpc>
                <a:spcPct val="90000"/>
              </a:lnSpc>
              <a:buFont typeface="Wingdings" panose="05000000000000000000" pitchFamily="2" charset="2"/>
              <a:buNone/>
              <a:defRPr/>
            </a:pPr>
            <a:r>
              <a:rPr lang="en-US" dirty="0"/>
              <a:t>Traps catch</a:t>
            </a:r>
          </a:p>
          <a:p>
            <a:pPr eaLnBrk="1" hangingPunct="1">
              <a:lnSpc>
                <a:spcPct val="90000"/>
              </a:lnSpc>
              <a:buFont typeface="Wingdings" panose="05000000000000000000" pitchFamily="2" charset="2"/>
              <a:buNone/>
              <a:defRPr/>
            </a:pPr>
            <a:r>
              <a:rPr lang="en-US" dirty="0"/>
              <a:t>Traps by the river catch raccoons quickly.</a:t>
            </a:r>
          </a:p>
          <a:p>
            <a:pPr eaLnBrk="1" hangingPunct="1">
              <a:lnSpc>
                <a:spcPct val="90000"/>
              </a:lnSpc>
              <a:buFont typeface="Wingdings" panose="05000000000000000000" pitchFamily="2" charset="2"/>
              <a:buNone/>
              <a:defRPr/>
            </a:pPr>
            <a:r>
              <a:rPr lang="en-US" dirty="0"/>
              <a:t>Nails make</a:t>
            </a:r>
          </a:p>
          <a:p>
            <a:pPr eaLnBrk="1" hangingPunct="1">
              <a:lnSpc>
                <a:spcPct val="90000"/>
              </a:lnSpc>
              <a:buFont typeface="Wingdings" panose="05000000000000000000" pitchFamily="2" charset="2"/>
              <a:buNone/>
              <a:defRPr/>
            </a:pPr>
            <a:r>
              <a:rPr lang="en-US" dirty="0"/>
              <a:t>Nails in a hollow log make a good </a:t>
            </a:r>
            <a:r>
              <a:rPr lang="en-US"/>
              <a:t>raccoon trap.</a:t>
            </a:r>
          </a:p>
          <a:p>
            <a:pPr eaLnBrk="1" hangingPunct="1">
              <a:lnSpc>
                <a:spcPct val="90000"/>
              </a:lnSpc>
              <a:buFont typeface="Wingdings" panose="05000000000000000000" pitchFamily="2" charset="2"/>
              <a:buNone/>
              <a:defRPr/>
            </a:pP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672AB28E-B5B9-3CC3-896E-D31C3EA74A16}"/>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17. Each (freeze, freezes) in his tracks.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A1354031-8AB2-5F80-FF08-77D7C23DEA9A}"/>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18. Mama’s hot apple pie (grow, grows) cold waiting on the hunters to return.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1E676D17-874A-617A-4A6F-084A47A69F7A}"/>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19. Each of the men (catch, catches) three coons.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28259A47-CB2A-50EE-5D1E-78CABF83DF88}"/>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20. Billy, as well as his Papa, (feel, feels) using a shotgun is unfair in a coon hunt.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37B97FC1-DDD9-834A-6F4E-EE5F211FF1C4}"/>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21. Neither Little Ann or Old Dan (give, gives) the raccoon a lead in the chase.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6A7E30F8-65B8-0FB4-EE1F-85279E38CEC0}"/>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22. Standing there looking happy (was, were) Grandpa and Billy.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B3C9B210-35B8-32E3-5A0B-40A3A939459F}"/>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23. Eight pounds of cheese (is, are) heavy to carry.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3840E094-8471-C248-FDC9-69F85CE61CC9}"/>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24. Only one out of five boys in America (like, likes) to hunt.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3FD34FB0-4157-746C-09BD-7F17CC474391}"/>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25. The news of the coon hunt (spread, spreads) through the hills.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84047420-1747-717E-2D86-1E830FB17526}"/>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26. Fifty dollars (was, were) a lot of money for Billy to earn.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58F8EF67-601B-0AAB-5D23-3426967D8E78}"/>
              </a:ext>
            </a:extLst>
          </p:cNvPr>
          <p:cNvSpPr>
            <a:spLocks noGrp="1" noChangeArrowheads="1"/>
          </p:cNvSpPr>
          <p:nvPr>
            <p:ph type="title"/>
          </p:nvPr>
        </p:nvSpPr>
        <p:spPr/>
        <p:txBody>
          <a:bodyPr/>
          <a:lstStyle/>
          <a:p>
            <a:pPr algn="l" eaLnBrk="1" hangingPunct="1">
              <a:defRPr/>
            </a:pPr>
            <a:r>
              <a:rPr lang="en-US"/>
              <a:t>More Examples:</a:t>
            </a:r>
            <a:endParaRPr lang="en-US" b="1"/>
          </a:p>
        </p:txBody>
      </p:sp>
      <p:sp>
        <p:nvSpPr>
          <p:cNvPr id="31747" name="Rectangle 3">
            <a:extLst>
              <a:ext uri="{FF2B5EF4-FFF2-40B4-BE49-F238E27FC236}">
                <a16:creationId xmlns:a16="http://schemas.microsoft.com/office/drawing/2014/main" id="{608537AC-FDD3-BF76-E105-F9BF02470B68}"/>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We figure</a:t>
            </a:r>
          </a:p>
          <a:p>
            <a:pPr eaLnBrk="1" hangingPunct="1">
              <a:buFont typeface="Wingdings" panose="05000000000000000000" pitchFamily="2" charset="2"/>
              <a:buNone/>
              <a:defRPr/>
            </a:pPr>
            <a:r>
              <a:rPr lang="en-US"/>
              <a:t>We figure he will catch a raccoon in another day.</a:t>
            </a:r>
          </a:p>
          <a:p>
            <a:pPr eaLnBrk="1" hangingPunct="1">
              <a:buFont typeface="Wingdings" panose="05000000000000000000" pitchFamily="2" charset="2"/>
              <a:buNone/>
              <a:defRPr/>
            </a:pPr>
            <a:r>
              <a:rPr lang="en-US"/>
              <a:t>They trap</a:t>
            </a:r>
          </a:p>
          <a:p>
            <a:pPr eaLnBrk="1" hangingPunct="1">
              <a:buFont typeface="Wingdings" panose="05000000000000000000" pitchFamily="2" charset="2"/>
              <a:buNone/>
              <a:defRPr/>
            </a:pPr>
            <a:r>
              <a:rPr lang="en-US"/>
              <a:t>They trap raccoons down in the valley.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918D8BE7-485F-F5C2-851D-E5E52AC92DBE}"/>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27. At the end of a long trip (come, comes) a victorious Billy.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558C9F04-A7B5-67AC-8055-3EE277846E8F}"/>
              </a:ext>
            </a:extLst>
          </p:cNvPr>
          <p:cNvSpPr>
            <a:spLocks noGrp="1" noChangeArrowheads="1"/>
          </p:cNvSpPr>
          <p:nvPr>
            <p:ph type="title"/>
          </p:nvPr>
        </p:nvSpPr>
        <p:spPr/>
        <p:txBody>
          <a:bodyPr/>
          <a:lstStyle/>
          <a:p>
            <a:pPr algn="l" eaLnBrk="1" hangingPunct="1">
              <a:defRPr/>
            </a:pPr>
            <a:r>
              <a:rPr lang="en-US" sz="4000"/>
              <a:t>28.  Which of the following is written correctly? </a:t>
            </a:r>
          </a:p>
        </p:txBody>
      </p:sp>
      <p:sp>
        <p:nvSpPr>
          <p:cNvPr id="63491" name="Rectangle 3">
            <a:extLst>
              <a:ext uri="{FF2B5EF4-FFF2-40B4-BE49-F238E27FC236}">
                <a16:creationId xmlns:a16="http://schemas.microsoft.com/office/drawing/2014/main" id="{B3B677B5-3F88-7505-1E7F-3C80DF40EC79}"/>
              </a:ext>
            </a:extLst>
          </p:cNvPr>
          <p:cNvSpPr>
            <a:spLocks noGrp="1" noChangeArrowheads="1"/>
          </p:cNvSpPr>
          <p:nvPr>
            <p:ph type="body" idx="1"/>
          </p:nvPr>
        </p:nvSpPr>
        <p:spPr/>
        <p:txBody>
          <a:bodyPr/>
          <a:lstStyle/>
          <a:p>
            <a:pPr marL="762000" indent="-762000" eaLnBrk="1" hangingPunct="1">
              <a:lnSpc>
                <a:spcPct val="90000"/>
              </a:lnSpc>
              <a:buFont typeface="Wingdings" panose="05000000000000000000" pitchFamily="2" charset="2"/>
              <a:buAutoNum type="alphaLcParenR"/>
              <a:defRPr/>
            </a:pPr>
            <a:r>
              <a:rPr lang="en-US"/>
              <a:t>He turn the boy pup loose. </a:t>
            </a:r>
          </a:p>
          <a:p>
            <a:pPr marL="762000" indent="-762000" eaLnBrk="1" hangingPunct="1">
              <a:lnSpc>
                <a:spcPct val="90000"/>
              </a:lnSpc>
              <a:buFont typeface="Wingdings" panose="05000000000000000000" pitchFamily="2" charset="2"/>
              <a:buAutoNum type="alphaLcParenR"/>
              <a:defRPr/>
            </a:pPr>
            <a:r>
              <a:rPr lang="en-US"/>
              <a:t>I dart in and grab him by the hind leg. </a:t>
            </a:r>
          </a:p>
          <a:p>
            <a:pPr marL="762000" indent="-762000" eaLnBrk="1" hangingPunct="1">
              <a:lnSpc>
                <a:spcPct val="90000"/>
              </a:lnSpc>
              <a:buFont typeface="Wingdings" panose="05000000000000000000" pitchFamily="2" charset="2"/>
              <a:buAutoNum type="alphaLcParenR"/>
              <a:defRPr/>
            </a:pPr>
            <a:r>
              <a:rPr lang="en-US"/>
              <a:t>With a pup under each arm Billy run for the house. </a:t>
            </a:r>
          </a:p>
          <a:p>
            <a:pPr marL="762000" indent="-762000" eaLnBrk="1" hangingPunct="1">
              <a:lnSpc>
                <a:spcPct val="90000"/>
              </a:lnSpc>
              <a:buFont typeface="Wingdings" panose="05000000000000000000" pitchFamily="2" charset="2"/>
              <a:buAutoNum type="alphaLcParenR"/>
              <a:defRPr/>
            </a:pPr>
            <a:r>
              <a:rPr lang="en-US"/>
              <a:t>Mama and Papa yells something to him.</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D8759E6B-BFE6-008D-3728-C50E9B61C7C8}"/>
              </a:ext>
            </a:extLst>
          </p:cNvPr>
          <p:cNvSpPr>
            <a:spLocks noGrp="1" noChangeArrowheads="1"/>
          </p:cNvSpPr>
          <p:nvPr>
            <p:ph type="title"/>
          </p:nvPr>
        </p:nvSpPr>
        <p:spPr/>
        <p:txBody>
          <a:bodyPr/>
          <a:lstStyle/>
          <a:p>
            <a:pPr algn="l" eaLnBrk="1" hangingPunct="1">
              <a:defRPr/>
            </a:pPr>
            <a:r>
              <a:rPr lang="en-US" sz="4000"/>
              <a:t>29. Which of the following sentences does not contain a mistake? </a:t>
            </a:r>
          </a:p>
        </p:txBody>
      </p:sp>
      <p:sp>
        <p:nvSpPr>
          <p:cNvPr id="64515" name="Rectangle 3">
            <a:extLst>
              <a:ext uri="{FF2B5EF4-FFF2-40B4-BE49-F238E27FC236}">
                <a16:creationId xmlns:a16="http://schemas.microsoft.com/office/drawing/2014/main" id="{E40BE411-E11F-E90E-B1C6-054AF777B5A4}"/>
              </a:ext>
            </a:extLst>
          </p:cNvPr>
          <p:cNvSpPr>
            <a:spLocks noGrp="1" noChangeArrowheads="1"/>
          </p:cNvSpPr>
          <p:nvPr>
            <p:ph type="body" idx="1"/>
          </p:nvPr>
        </p:nvSpPr>
        <p:spPr>
          <a:xfrm>
            <a:off x="457200" y="1752600"/>
            <a:ext cx="8229600" cy="4953000"/>
          </a:xfrm>
        </p:spPr>
        <p:txBody>
          <a:bodyPr/>
          <a:lstStyle/>
          <a:p>
            <a:pPr marL="762000" indent="-762000" eaLnBrk="1" hangingPunct="1">
              <a:buFont typeface="Wingdings" panose="05000000000000000000" pitchFamily="2" charset="2"/>
              <a:buAutoNum type="alphaLcParenR"/>
              <a:defRPr/>
            </a:pPr>
            <a:r>
              <a:rPr lang="en-US"/>
              <a:t>She shout, "Where did it bite you?" </a:t>
            </a:r>
          </a:p>
          <a:p>
            <a:pPr marL="762000" indent="-762000" eaLnBrk="1" hangingPunct="1">
              <a:buFont typeface="Wingdings" panose="05000000000000000000" pitchFamily="2" charset="2"/>
              <a:buAutoNum type="alphaLcParenR"/>
              <a:defRPr/>
            </a:pPr>
            <a:r>
              <a:rPr lang="en-US"/>
              <a:t>My sisters jumps up and hug me. </a:t>
            </a:r>
          </a:p>
          <a:p>
            <a:pPr marL="762000" indent="-762000" eaLnBrk="1" hangingPunct="1">
              <a:buFont typeface="Wingdings" panose="05000000000000000000" pitchFamily="2" charset="2"/>
              <a:buAutoNum type="alphaLcParenR"/>
              <a:defRPr/>
            </a:pPr>
            <a:r>
              <a:rPr lang="en-US"/>
              <a:t>Mama looks at me, smile, and turns to the girls. </a:t>
            </a:r>
          </a:p>
          <a:p>
            <a:pPr marL="762000" indent="-762000" eaLnBrk="1" hangingPunct="1">
              <a:buFont typeface="Wingdings" panose="05000000000000000000" pitchFamily="2" charset="2"/>
              <a:buAutoNum type="alphaLcParenR"/>
              <a:defRPr/>
            </a:pPr>
            <a:r>
              <a:rPr lang="en-US"/>
              <a:t>Their answers surprise Mama.</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03CDF48E-94C6-6625-BB6C-32462954DD3B}"/>
              </a:ext>
            </a:extLst>
          </p:cNvPr>
          <p:cNvSpPr>
            <a:spLocks noGrp="1" noChangeArrowheads="1"/>
          </p:cNvSpPr>
          <p:nvPr>
            <p:ph type="title"/>
          </p:nvPr>
        </p:nvSpPr>
        <p:spPr/>
        <p:txBody>
          <a:bodyPr/>
          <a:lstStyle/>
          <a:p>
            <a:pPr algn="l" eaLnBrk="1" hangingPunct="1">
              <a:defRPr/>
            </a:pPr>
            <a:r>
              <a:rPr lang="en-US" sz="4000"/>
              <a:t>30. Choose the answer that is written correctly. </a:t>
            </a:r>
          </a:p>
        </p:txBody>
      </p:sp>
      <p:sp>
        <p:nvSpPr>
          <p:cNvPr id="65539" name="Rectangle 3">
            <a:extLst>
              <a:ext uri="{FF2B5EF4-FFF2-40B4-BE49-F238E27FC236}">
                <a16:creationId xmlns:a16="http://schemas.microsoft.com/office/drawing/2014/main" id="{8776BC5A-242A-3C74-EA36-0355540AE965}"/>
              </a:ext>
            </a:extLst>
          </p:cNvPr>
          <p:cNvSpPr>
            <a:spLocks noGrp="1" noChangeArrowheads="1"/>
          </p:cNvSpPr>
          <p:nvPr>
            <p:ph type="body" idx="1"/>
          </p:nvPr>
        </p:nvSpPr>
        <p:spPr/>
        <p:txBody>
          <a:bodyPr/>
          <a:lstStyle/>
          <a:p>
            <a:pPr marL="762000" indent="-762000" eaLnBrk="1" hangingPunct="1">
              <a:lnSpc>
                <a:spcPct val="90000"/>
              </a:lnSpc>
              <a:buFont typeface="Wingdings" panose="05000000000000000000" pitchFamily="2" charset="2"/>
              <a:buAutoNum type="alphaLcParenR"/>
              <a:defRPr/>
            </a:pPr>
            <a:r>
              <a:rPr lang="en-US"/>
              <a:t>You seems fine to me. </a:t>
            </a:r>
          </a:p>
          <a:p>
            <a:pPr marL="762000" indent="-762000" eaLnBrk="1" hangingPunct="1">
              <a:lnSpc>
                <a:spcPct val="90000"/>
              </a:lnSpc>
              <a:buFont typeface="Wingdings" panose="05000000000000000000" pitchFamily="2" charset="2"/>
              <a:buAutoNum type="alphaLcParenR"/>
              <a:defRPr/>
            </a:pPr>
            <a:r>
              <a:rPr lang="en-US"/>
              <a:t>The girls bury their faces in Mama's dress. </a:t>
            </a:r>
          </a:p>
          <a:p>
            <a:pPr marL="762000" indent="-762000" eaLnBrk="1" hangingPunct="1">
              <a:lnSpc>
                <a:spcPct val="90000"/>
              </a:lnSpc>
              <a:buFont typeface="Wingdings" panose="05000000000000000000" pitchFamily="2" charset="2"/>
              <a:buAutoNum type="alphaLcParenR"/>
              <a:defRPr/>
            </a:pPr>
            <a:r>
              <a:rPr lang="en-US"/>
              <a:t>Papa whack him again and it was all over. </a:t>
            </a:r>
          </a:p>
          <a:p>
            <a:pPr marL="762000" indent="-762000" eaLnBrk="1" hangingPunct="1">
              <a:lnSpc>
                <a:spcPct val="90000"/>
              </a:lnSpc>
              <a:buFont typeface="Wingdings" panose="05000000000000000000" pitchFamily="2" charset="2"/>
              <a:buAutoNum type="alphaLcParenR"/>
              <a:defRPr/>
            </a:pPr>
            <a:r>
              <a:rPr lang="en-US"/>
              <a:t>Everybody smile when they realize Billy is not hurt.</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29CB8D9B-B4E7-9888-59EC-519F9B61E683}"/>
              </a:ext>
            </a:extLst>
          </p:cNvPr>
          <p:cNvSpPr>
            <a:spLocks noGrp="1" noChangeArrowheads="1"/>
          </p:cNvSpPr>
          <p:nvPr>
            <p:ph type="title"/>
          </p:nvPr>
        </p:nvSpPr>
        <p:spPr/>
        <p:txBody>
          <a:bodyPr/>
          <a:lstStyle/>
          <a:p>
            <a:pPr algn="l" eaLnBrk="1" hangingPunct="1">
              <a:defRPr/>
            </a:pPr>
            <a:r>
              <a:rPr lang="en-US" sz="4000"/>
              <a:t>31. Which of the following sentences does not contain a mistake? </a:t>
            </a:r>
          </a:p>
        </p:txBody>
      </p:sp>
      <p:sp>
        <p:nvSpPr>
          <p:cNvPr id="66563" name="Rectangle 3">
            <a:extLst>
              <a:ext uri="{FF2B5EF4-FFF2-40B4-BE49-F238E27FC236}">
                <a16:creationId xmlns:a16="http://schemas.microsoft.com/office/drawing/2014/main" id="{0FB61539-79BD-6194-DE96-C916A2926ED0}"/>
              </a:ext>
            </a:extLst>
          </p:cNvPr>
          <p:cNvSpPr>
            <a:spLocks noGrp="1" noChangeArrowheads="1"/>
          </p:cNvSpPr>
          <p:nvPr>
            <p:ph type="body" idx="1"/>
          </p:nvPr>
        </p:nvSpPr>
        <p:spPr>
          <a:xfrm>
            <a:off x="457200" y="2133600"/>
            <a:ext cx="8229600" cy="4495800"/>
          </a:xfrm>
        </p:spPr>
        <p:txBody>
          <a:bodyPr/>
          <a:lstStyle/>
          <a:p>
            <a:pPr marL="762000" indent="-762000" eaLnBrk="1" hangingPunct="1">
              <a:buFont typeface="Wingdings" panose="05000000000000000000" pitchFamily="2" charset="2"/>
              <a:buAutoNum type="alphaLcParenR"/>
              <a:defRPr/>
            </a:pPr>
            <a:r>
              <a:rPr lang="en-US" sz="3600"/>
              <a:t>Birch trees leans out over the river. </a:t>
            </a:r>
          </a:p>
          <a:p>
            <a:pPr marL="762000" indent="-762000" eaLnBrk="1" hangingPunct="1">
              <a:buFont typeface="Wingdings" panose="05000000000000000000" pitchFamily="2" charset="2"/>
              <a:buAutoNum type="alphaLcParenR"/>
              <a:defRPr/>
            </a:pPr>
            <a:r>
              <a:rPr lang="en-US" sz="3600"/>
              <a:t>His stout legs help with leverage. </a:t>
            </a:r>
          </a:p>
          <a:p>
            <a:pPr marL="762000" indent="-762000" eaLnBrk="1" hangingPunct="1">
              <a:buFont typeface="Wingdings" panose="05000000000000000000" pitchFamily="2" charset="2"/>
              <a:buAutoNum type="alphaLcParenR"/>
              <a:defRPr/>
            </a:pPr>
            <a:r>
              <a:rPr lang="en-US" sz="3600"/>
              <a:t>Coon hunting teach Billy to be patient. </a:t>
            </a:r>
          </a:p>
          <a:p>
            <a:pPr marL="762000" indent="-762000" eaLnBrk="1" hangingPunct="1">
              <a:buFont typeface="Wingdings" panose="05000000000000000000" pitchFamily="2" charset="2"/>
              <a:buAutoNum type="alphaLcParenR"/>
              <a:defRPr/>
            </a:pPr>
            <a:r>
              <a:rPr lang="en-US" sz="3600"/>
              <a:t>My grandfather's store sit on top of the mountain.</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184CCBF2-8A06-16B4-5453-4D215E337A15}"/>
              </a:ext>
            </a:extLst>
          </p:cNvPr>
          <p:cNvSpPr>
            <a:spLocks noGrp="1" noChangeArrowheads="1"/>
          </p:cNvSpPr>
          <p:nvPr>
            <p:ph type="title"/>
          </p:nvPr>
        </p:nvSpPr>
        <p:spPr/>
        <p:txBody>
          <a:bodyPr/>
          <a:lstStyle/>
          <a:p>
            <a:pPr algn="l" eaLnBrk="1" hangingPunct="1">
              <a:defRPr/>
            </a:pPr>
            <a:r>
              <a:rPr lang="en-US" sz="4000"/>
              <a:t>32. Choose the answer that is written correctly. </a:t>
            </a:r>
          </a:p>
        </p:txBody>
      </p:sp>
      <p:sp>
        <p:nvSpPr>
          <p:cNvPr id="67587" name="Rectangle 3">
            <a:extLst>
              <a:ext uri="{FF2B5EF4-FFF2-40B4-BE49-F238E27FC236}">
                <a16:creationId xmlns:a16="http://schemas.microsoft.com/office/drawing/2014/main" id="{97B6CB14-325D-9C47-7A67-A87607EDEE69}"/>
              </a:ext>
            </a:extLst>
          </p:cNvPr>
          <p:cNvSpPr>
            <a:spLocks noGrp="1" noChangeArrowheads="1"/>
          </p:cNvSpPr>
          <p:nvPr>
            <p:ph type="body" idx="1"/>
          </p:nvPr>
        </p:nvSpPr>
        <p:spPr/>
        <p:txBody>
          <a:bodyPr/>
          <a:lstStyle/>
          <a:p>
            <a:pPr marL="762000" indent="-762000" eaLnBrk="1" hangingPunct="1">
              <a:lnSpc>
                <a:spcPct val="90000"/>
              </a:lnSpc>
              <a:buFont typeface="Wingdings" panose="05000000000000000000" pitchFamily="2" charset="2"/>
              <a:buAutoNum type="alphaLcParenR"/>
              <a:defRPr/>
            </a:pPr>
            <a:r>
              <a:rPr lang="en-US"/>
              <a:t>Grandpa kid Billy. </a:t>
            </a:r>
          </a:p>
          <a:p>
            <a:pPr marL="762000" indent="-762000" eaLnBrk="1" hangingPunct="1">
              <a:lnSpc>
                <a:spcPct val="90000"/>
              </a:lnSpc>
              <a:buFont typeface="Wingdings" panose="05000000000000000000" pitchFamily="2" charset="2"/>
              <a:buAutoNum type="alphaLcParenR"/>
              <a:defRPr/>
            </a:pPr>
            <a:r>
              <a:rPr lang="en-US"/>
              <a:t>Either Little Ann or Old Dan fall in the river. </a:t>
            </a:r>
          </a:p>
          <a:p>
            <a:pPr marL="762000" indent="-762000" eaLnBrk="1" hangingPunct="1">
              <a:lnSpc>
                <a:spcPct val="90000"/>
              </a:lnSpc>
              <a:buFont typeface="Wingdings" panose="05000000000000000000" pitchFamily="2" charset="2"/>
              <a:buAutoNum type="alphaLcParenR"/>
              <a:defRPr/>
            </a:pPr>
            <a:r>
              <a:rPr lang="en-US"/>
              <a:t>Two years seems like a long time for a 12 year old. </a:t>
            </a:r>
          </a:p>
          <a:p>
            <a:pPr marL="762000" indent="-762000" eaLnBrk="1" hangingPunct="1">
              <a:lnSpc>
                <a:spcPct val="90000"/>
              </a:lnSpc>
              <a:buFont typeface="Wingdings" panose="05000000000000000000" pitchFamily="2" charset="2"/>
              <a:buAutoNum type="alphaLcParenR"/>
              <a:defRPr/>
            </a:pPr>
            <a:r>
              <a:rPr lang="en-US"/>
              <a:t>They hears the wind in the top of the trees. </a:t>
            </a:r>
          </a:p>
          <a:p>
            <a:pPr marL="762000" indent="-762000" eaLnBrk="1" hangingPunct="1">
              <a:lnSpc>
                <a:spcPct val="90000"/>
              </a:lnSpc>
              <a:buFont typeface="Wingdings" panose="05000000000000000000" pitchFamily="2" charset="2"/>
              <a:buNone/>
              <a:defRPr/>
            </a:pPr>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extBox 2">
            <a:extLst>
              <a:ext uri="{FF2B5EF4-FFF2-40B4-BE49-F238E27FC236}">
                <a16:creationId xmlns:a16="http://schemas.microsoft.com/office/drawing/2014/main" id="{A5AC1575-16DA-D209-13BB-DFF1963780DA}"/>
              </a:ext>
            </a:extLst>
          </p:cNvPr>
          <p:cNvSpPr txBox="1">
            <a:spLocks noChangeArrowheads="1"/>
          </p:cNvSpPr>
          <p:nvPr/>
        </p:nvSpPr>
        <p:spPr bwMode="auto">
          <a:xfrm>
            <a:off x="1981200" y="1981200"/>
            <a:ext cx="5638800"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GB" altLang="en-US">
                <a:latin typeface="Georgia" panose="02040502050405020303" pitchFamily="18" charset="0"/>
              </a:rPr>
              <a:t>This powerpoint was kindly donated to</a:t>
            </a:r>
          </a:p>
          <a:p>
            <a:pPr eaLnBrk="1" hangingPunct="1"/>
            <a:r>
              <a:rPr lang="en-GB" altLang="en-US">
                <a:latin typeface="Georgia" panose="02040502050405020303" pitchFamily="18" charset="0"/>
                <a:hlinkClick r:id="rId3"/>
              </a:rPr>
              <a:t>www.worldofteaching.com</a:t>
            </a:r>
            <a:endParaRPr lang="en-GB" altLang="en-US">
              <a:latin typeface="Georgia" panose="02040502050405020303" pitchFamily="18" charset="0"/>
            </a:endParaRPr>
          </a:p>
          <a:p>
            <a:pPr eaLnBrk="1" hangingPunct="1"/>
            <a:endParaRPr lang="en-GB" altLang="en-US">
              <a:latin typeface="Georgia" panose="02040502050405020303" pitchFamily="18" charset="0"/>
            </a:endParaRPr>
          </a:p>
          <a:p>
            <a:pPr eaLnBrk="1" hangingPunct="1"/>
            <a:endParaRPr lang="en-GB" altLang="en-US">
              <a:latin typeface="Georgia" panose="02040502050405020303" pitchFamily="18" charset="0"/>
            </a:endParaRPr>
          </a:p>
          <a:p>
            <a:pPr eaLnBrk="1" hangingPunct="1"/>
            <a:r>
              <a:rPr lang="en-GB" altLang="en-US">
                <a:latin typeface="Georgia" panose="02040502050405020303" pitchFamily="18" charset="0"/>
                <a:hlinkClick r:id="rId3"/>
              </a:rPr>
              <a:t>http://www.worldofteaching.com</a:t>
            </a:r>
            <a:endParaRPr lang="en-GB" altLang="en-US">
              <a:latin typeface="Georgia" panose="02040502050405020303" pitchFamily="18" charset="0"/>
            </a:endParaRPr>
          </a:p>
          <a:p>
            <a:pPr eaLnBrk="1" hangingPunct="1"/>
            <a:r>
              <a:rPr lang="en-GB" altLang="en-US">
                <a:latin typeface="Georgia" panose="02040502050405020303" pitchFamily="18" charset="0"/>
              </a:rPr>
              <a:t>Is home to well over a thousand powerpoints submitted by teachers. This a free site. Please visit and I hope it will help in your teaching</a:t>
            </a:r>
          </a:p>
        </p:txBody>
      </p:sp>
    </p:spTree>
  </p:cSld>
  <p:clrMapOvr>
    <a:masterClrMapping/>
  </p:clrMapOvr>
  <p:transition advTm="2000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DF37982E-3348-2EF3-E905-0EAD0B95FF89}"/>
              </a:ext>
            </a:extLst>
          </p:cNvPr>
          <p:cNvSpPr>
            <a:spLocks noGrp="1" noChangeArrowheads="1"/>
          </p:cNvSpPr>
          <p:nvPr>
            <p:ph type="title"/>
          </p:nvPr>
        </p:nvSpPr>
        <p:spPr/>
        <p:txBody>
          <a:bodyPr/>
          <a:lstStyle/>
          <a:p>
            <a:pPr algn="l" eaLnBrk="1" hangingPunct="1">
              <a:defRPr/>
            </a:pPr>
            <a:r>
              <a:rPr lang="en-US"/>
              <a:t>Even More Examples:</a:t>
            </a:r>
            <a:endParaRPr lang="en-US" b="1"/>
          </a:p>
        </p:txBody>
      </p:sp>
      <p:sp>
        <p:nvSpPr>
          <p:cNvPr id="32771" name="Rectangle 3">
            <a:extLst>
              <a:ext uri="{FF2B5EF4-FFF2-40B4-BE49-F238E27FC236}">
                <a16:creationId xmlns:a16="http://schemas.microsoft.com/office/drawing/2014/main" id="{6486030C-22ED-3153-76E4-DBF41F7A9C45}"/>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sz="3600"/>
              <a:t>Even though the pronouns I and you are singular you use the plural forms of the verb with them.</a:t>
            </a:r>
          </a:p>
          <a:p>
            <a:pPr eaLnBrk="1" hangingPunct="1">
              <a:buFont typeface="Wingdings" panose="05000000000000000000" pitchFamily="2" charset="2"/>
              <a:buNone/>
              <a:defRPr/>
            </a:pPr>
            <a:r>
              <a:rPr lang="en-US" sz="3600"/>
              <a:t>I think </a:t>
            </a:r>
          </a:p>
          <a:p>
            <a:pPr eaLnBrk="1" hangingPunct="1">
              <a:buFont typeface="Wingdings" panose="05000000000000000000" pitchFamily="2" charset="2"/>
              <a:buNone/>
              <a:defRPr/>
            </a:pPr>
            <a:r>
              <a:rPr lang="en-US" sz="3600"/>
              <a:t>I think Billy will catch a raccoon soon.</a:t>
            </a:r>
          </a:p>
          <a:p>
            <a:pPr eaLnBrk="1" hangingPunct="1">
              <a:buFont typeface="Wingdings" panose="05000000000000000000" pitchFamily="2" charset="2"/>
              <a:buNone/>
              <a:defRPr/>
            </a:pPr>
            <a:r>
              <a:rPr lang="en-US" sz="3600"/>
              <a:t>You bet</a:t>
            </a:r>
          </a:p>
          <a:p>
            <a:pPr eaLnBrk="1" hangingPunct="1">
              <a:buFont typeface="Wingdings" panose="05000000000000000000" pitchFamily="2" charset="2"/>
              <a:buNone/>
              <a:defRPr/>
            </a:pPr>
            <a:r>
              <a:rPr lang="en-US" sz="3600"/>
              <a:t>You bet your boots the trap will work.</a:t>
            </a:r>
          </a:p>
          <a:p>
            <a:pPr eaLnBrk="1" hangingPunct="1">
              <a:buFont typeface="Wingdings" panose="05000000000000000000" pitchFamily="2" charset="2"/>
              <a:buNone/>
              <a:defRPr/>
            </a:pPr>
            <a:endParaRPr lang="en-US" sz="36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a:extLst>
              <a:ext uri="{FF2B5EF4-FFF2-40B4-BE49-F238E27FC236}">
                <a16:creationId xmlns:a16="http://schemas.microsoft.com/office/drawing/2014/main" id="{582E9BF0-F789-D386-0251-9396AA1CF339}"/>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t>There are many rules about subject verb agreement, but we are going to cover just one more.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FE8F028-E1B8-7142-874E-D978D04690B1}"/>
              </a:ext>
            </a:extLst>
          </p:cNvPr>
          <p:cNvSpPr>
            <a:spLocks noGrp="1" noChangeArrowheads="1"/>
          </p:cNvSpPr>
          <p:nvPr>
            <p:ph type="title"/>
          </p:nvPr>
        </p:nvSpPr>
        <p:spPr>
          <a:xfrm>
            <a:off x="914400" y="244475"/>
            <a:ext cx="7927975" cy="5089525"/>
          </a:xfrm>
        </p:spPr>
        <p:txBody>
          <a:bodyPr/>
          <a:lstStyle/>
          <a:p>
            <a:pPr eaLnBrk="1" hangingPunct="1">
              <a:defRPr/>
            </a:pPr>
            <a:r>
              <a:rPr lang="en-US"/>
              <a:t>Don’t be confused by subjects that come at the end of the sentence.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15E35AC-860F-C993-3903-1B98FE97299D}"/>
              </a:ext>
            </a:extLst>
          </p:cNvPr>
          <p:cNvSpPr>
            <a:spLocks noGrp="1" noChangeArrowheads="1"/>
          </p:cNvSpPr>
          <p:nvPr>
            <p:ph type="body" idx="1"/>
          </p:nvPr>
        </p:nvSpPr>
        <p:spPr>
          <a:xfrm>
            <a:off x="457200" y="0"/>
            <a:ext cx="8229600" cy="6096000"/>
          </a:xfrm>
        </p:spPr>
        <p:txBody>
          <a:bodyPr/>
          <a:lstStyle/>
          <a:p>
            <a:pPr eaLnBrk="1" hangingPunct="1">
              <a:lnSpc>
                <a:spcPct val="90000"/>
              </a:lnSpc>
              <a:buFont typeface="Wingdings" panose="05000000000000000000" pitchFamily="2" charset="2"/>
              <a:buNone/>
              <a:defRPr/>
            </a:pPr>
            <a:r>
              <a:rPr lang="en-US" dirty="0">
                <a:solidFill>
                  <a:srgbClr val="FF3300"/>
                </a:solidFill>
              </a:rPr>
              <a:t>Wrong</a:t>
            </a:r>
          </a:p>
          <a:p>
            <a:pPr eaLnBrk="1" hangingPunct="1">
              <a:lnSpc>
                <a:spcPct val="90000"/>
              </a:lnSpc>
              <a:buFont typeface="Wingdings" panose="05000000000000000000" pitchFamily="2" charset="2"/>
              <a:buNone/>
              <a:defRPr/>
            </a:pPr>
            <a:r>
              <a:rPr lang="en-US" dirty="0"/>
              <a:t>Standing in the back of the store was Billy’s parents. (Turn the sentence around and it will be clearer. Billy’s parents was standing in the back of the room.)</a:t>
            </a:r>
          </a:p>
          <a:p>
            <a:pPr eaLnBrk="1" hangingPunct="1">
              <a:lnSpc>
                <a:spcPct val="90000"/>
              </a:lnSpc>
              <a:buFont typeface="Wingdings" panose="05000000000000000000" pitchFamily="2" charset="2"/>
              <a:buNone/>
              <a:defRPr/>
            </a:pPr>
            <a:endParaRPr lang="en-US" dirty="0"/>
          </a:p>
          <a:p>
            <a:pPr eaLnBrk="1" hangingPunct="1">
              <a:lnSpc>
                <a:spcPct val="90000"/>
              </a:lnSpc>
              <a:buFont typeface="Wingdings" panose="05000000000000000000" pitchFamily="2" charset="2"/>
              <a:buNone/>
              <a:defRPr/>
            </a:pPr>
            <a:r>
              <a:rPr lang="en-US" dirty="0">
                <a:solidFill>
                  <a:srgbClr val="FF3300"/>
                </a:solidFill>
              </a:rPr>
              <a:t>Right</a:t>
            </a:r>
          </a:p>
          <a:p>
            <a:pPr eaLnBrk="1" hangingPunct="1">
              <a:lnSpc>
                <a:spcPct val="90000"/>
              </a:lnSpc>
              <a:buFont typeface="Wingdings" panose="05000000000000000000" pitchFamily="2" charset="2"/>
              <a:buNone/>
              <a:defRPr/>
            </a:pPr>
            <a:r>
              <a:rPr lang="en-US" dirty="0"/>
              <a:t>Standing in the back of the store were Billy’s parents.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4260C3E0-20F7-BD34-20A3-B81DE5F1E3E0}"/>
              </a:ext>
            </a:extLst>
          </p:cNvPr>
          <p:cNvSpPr>
            <a:spLocks noGrp="1" noChangeArrowheads="1"/>
          </p:cNvSpPr>
          <p:nvPr>
            <p:ph type="body" idx="1"/>
          </p:nvPr>
        </p:nvSpPr>
        <p:spPr>
          <a:xfrm>
            <a:off x="457200" y="0"/>
            <a:ext cx="8229600" cy="6096000"/>
          </a:xfrm>
        </p:spPr>
        <p:txBody>
          <a:bodyPr/>
          <a:lstStyle/>
          <a:p>
            <a:pPr eaLnBrk="1" hangingPunct="1">
              <a:buFont typeface="Wingdings" panose="05000000000000000000" pitchFamily="2" charset="2"/>
              <a:buNone/>
              <a:defRPr/>
            </a:pPr>
            <a:r>
              <a:rPr lang="en-US" dirty="0">
                <a:solidFill>
                  <a:srgbClr val="FF3300"/>
                </a:solidFill>
              </a:rPr>
              <a:t>Wrong</a:t>
            </a:r>
          </a:p>
          <a:p>
            <a:pPr eaLnBrk="1" hangingPunct="1">
              <a:buFont typeface="Wingdings" panose="05000000000000000000" pitchFamily="2" charset="2"/>
              <a:buNone/>
              <a:defRPr/>
            </a:pPr>
            <a:r>
              <a:rPr lang="en-US" dirty="0"/>
              <a:t>At the end of the coon hunt come the passing out of trophies. (Turn the sentence around and it will be clearer. The passing out of trophies come at the end of the coon hunt.)</a:t>
            </a:r>
          </a:p>
          <a:p>
            <a:pPr eaLnBrk="1" hangingPunct="1">
              <a:buFont typeface="Wingdings" panose="05000000000000000000" pitchFamily="2" charset="2"/>
              <a:buNone/>
              <a:defRPr/>
            </a:pPr>
            <a:r>
              <a:rPr lang="en-US" dirty="0">
                <a:solidFill>
                  <a:srgbClr val="FF3300"/>
                </a:solidFill>
              </a:rPr>
              <a:t>Right</a:t>
            </a:r>
          </a:p>
          <a:p>
            <a:pPr eaLnBrk="1" hangingPunct="1">
              <a:buFont typeface="Wingdings" panose="05000000000000000000" pitchFamily="2" charset="2"/>
              <a:buNone/>
              <a:defRPr/>
            </a:pPr>
            <a:r>
              <a:rPr lang="en-US" dirty="0"/>
              <a:t>At the end of the coon hunt comes the passing out of trophies.</a:t>
            </a:r>
          </a:p>
        </p:txBody>
      </p:sp>
    </p:spTree>
  </p:cSld>
  <p:clrMapOvr>
    <a:masterClrMapping/>
  </p:clrMapOvr>
</p:sld>
</file>

<file path=ppt/theme/theme1.xml><?xml version="1.0" encoding="utf-8"?>
<a:theme xmlns:a="http://schemas.openxmlformats.org/drawingml/2006/main" name="Slit">
  <a:themeElements>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Slit">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Slit</Template>
  <TotalTime>234</TotalTime>
  <Words>1144</Words>
  <Application>Microsoft Office PowerPoint</Application>
  <PresentationFormat>On-screen Show (4:3)</PresentationFormat>
  <Paragraphs>104</Paragraphs>
  <Slides>46</Slides>
  <Notes>46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46</vt:i4>
      </vt:variant>
    </vt:vector>
  </HeadingPairs>
  <TitlesOfParts>
    <vt:vector size="52" baseType="lpstr">
      <vt:lpstr>Tahoma</vt:lpstr>
      <vt:lpstr>Arial</vt:lpstr>
      <vt:lpstr>Wingdings</vt:lpstr>
      <vt:lpstr>Calibri</vt:lpstr>
      <vt:lpstr>Georgia</vt:lpstr>
      <vt:lpstr>Slit</vt:lpstr>
      <vt:lpstr>Subject/Verb Agreement</vt:lpstr>
      <vt:lpstr>PowerPoint Presentation</vt:lpstr>
      <vt:lpstr>Examples:</vt:lpstr>
      <vt:lpstr>More Examples:</vt:lpstr>
      <vt:lpstr>Even More Examples:</vt:lpstr>
      <vt:lpstr>PowerPoint Presentation</vt:lpstr>
      <vt:lpstr>Don’t be confused by subjects that come at the end of the sentence.</vt:lpstr>
      <vt:lpstr>PowerPoint Presentation</vt:lpstr>
      <vt:lpstr>PowerPoint Presentation</vt:lpstr>
      <vt:lpstr>Which is correct?</vt:lpstr>
      <vt:lpstr>PowerPoint Presentation</vt:lpstr>
      <vt:lpstr>Which is correct?</vt:lpstr>
      <vt:lpstr>PowerPoint Presentation</vt:lpstr>
      <vt:lpstr>Practice – Number your paper from 1 to 32. Write the correct answer for each of the following items.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28.  Which of the following is written correctly? </vt:lpstr>
      <vt:lpstr>29. Which of the following sentences does not contain a mistake? </vt:lpstr>
      <vt:lpstr>30. Choose the answer that is written correctly. </vt:lpstr>
      <vt:lpstr>31. Which of the following sentences does not contain a mistake? </vt:lpstr>
      <vt:lpstr>32. Choose the answer that is written correctly. </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Subject/Verb Agreement</dc:title>
  <dc:creator>Gay  Miller</dc:creator>
  <cp:lastModifiedBy>Nayan GRIFFITHS</cp:lastModifiedBy>
  <cp:revision>26</cp:revision>
  <dcterms:created xsi:type="dcterms:W3CDTF">2008-07-02T01:41:54Z</dcterms:created>
  <dcterms:modified xsi:type="dcterms:W3CDTF">2023-03-21T13:38:03Z</dcterms:modified>
</cp:coreProperties>
</file>