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8597092-B3D9-6DE8-E438-0101BA5401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32BC06B-A783-D080-E93B-F7DF64599B6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2E989D74-69CC-290B-D966-4B424916179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FD2F626B-9886-B7CD-7979-9F9CFEC2D2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D5B31A8B-4E1D-EB1F-E1AE-E0FA6298366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F87B6AFC-1B36-22BF-7BC0-228FE52E0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3386646-04F5-4E69-B3AC-0C187344044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B4425C-6D8D-676C-914F-596227932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C971FB-5C89-41A6-8639-2C4229930D9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A01A2F1-3C81-86A5-BA33-255E8694CA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FCEC547-5CB1-25B0-166D-11CF14E61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38D26F3-2001-68E0-36C8-570770E237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19DB40-584C-4289-B6B5-5028A3F71EC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39FEFC99-F7AD-C123-7513-AD7E5C7DD9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3AF4A219-8D80-0115-E6A0-E4A470100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5A28EB9-8D8D-EACA-711A-754A8C2EEE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EB35A-9605-44F2-9401-A156936444D4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CD311241-8F72-BA60-2E14-C189F67C59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126E61FE-BE48-A200-C91E-9071695D9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1592A8-CA52-49DC-BE93-A232A21B35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424FF8-C12D-4B6B-99CD-4EAD93A482A7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D0A31016-A3C7-0D1B-BA21-2FF6729C25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CEA7FBF-F565-E13C-9A5B-7007CDE54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0F485B-2A88-FF08-5022-9419834F80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8CFA20-9E32-4954-80BF-D94B07C1627F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39E1EFE2-6D0B-DAD0-E9AB-27C747F49C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121E81F9-13E3-0FB0-F265-D2441E9759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3C9E55-179C-B626-F20A-EDD484ADDF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8131B-75ED-4474-992C-ACBB196D8EEA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5E9B70B3-0D24-3547-121E-DAD806FD99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B661F6BF-EB58-2628-0FDE-0CDD0DFC6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7E14CCA-60D5-C495-4B70-B8747CDA6D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7C5965-A037-426C-B2DE-F8F9AC6A8CFE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BCB5D01D-7651-FC3B-BC21-7338E53B72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FD0CDAD3-E4DC-0489-9E7B-AF968448B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26C4A1-6C7F-2363-58D2-0AB9667398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C47F7F-1440-4B2D-BDB8-0E290DC723FD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8F3904F9-A824-4129-0EC6-FC1070BAB3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B653146-4E10-BA77-C505-7071B2974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46611A4-2B83-E6DD-7882-64F416CD7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679D6C-E7BE-4EF3-9FEA-2D7534817E77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9AC3CB7B-ECEA-4D88-2683-E6C8A45A66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FE14778D-FDCA-8A7D-A5FD-7C8E1E4939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FA34C1-F18C-EDBF-8564-CEFE50DDC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ADDA05-7970-4400-8152-3064E5A420F6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189E8B47-BD22-D893-B425-D4BC0470A8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073CAAAB-E2E7-8118-5CAD-9C6958FC92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88E615A-BA28-A7C3-E91B-B6B0277EF0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F67AF0-B40E-41BC-8CD5-33F71BBD9A62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32D30751-C5BD-C53A-BCDB-4C21054504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CAE4C263-CD73-70D4-16B1-3315F489D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52CF04-80F5-CA7E-0946-BC302A6423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BD46E-AF7D-4AEF-8211-1DDAF5C7231B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49AAC8F-2E64-C30A-6B3E-4107F0BC6D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995DCF1-0E66-8824-A0EF-57C600E18C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2B79B1-E248-4AA1-9EC6-604AC5AAE1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EFDEA-CD68-42ED-8526-9D67D1ACECD2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1E35562F-C068-FFC1-7062-8A74C415BD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B0B212C8-5714-793A-7286-23BFE5230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7AD620-BD3C-20AF-5DAD-34C096045F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3FABB6-91BB-4149-B7DD-6CB252C67C45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CBB851B3-96BF-884C-1390-C6CAE053AB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31EEE0C9-9787-123B-7E74-2D7A6A006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FCE930-0B1F-A0EC-BCBE-3610D2BDEC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182461-E619-47F0-9762-32F3F7AFAD17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A2AC4AE2-1B92-FBB4-844F-5E94351C39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4B01C355-B96A-22C9-D100-FB12CA8CD8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1F2E079-1942-0E82-EF78-471A07327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808F6-E510-493D-82D0-8F4974E70714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0CAACF10-49A3-82BB-BEA8-11AF20945D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9BA3469-9CF2-8923-2E2D-52964116E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7AFB45D-13CE-AC3C-6E1C-57C6AA4530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145DA-7AB4-4478-8A5C-74F4B3846E4D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039BA846-9059-FE90-9756-7955DA39FE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246F467E-36CD-6A95-E1B0-B2A05E3FA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EC4EC31-E3C9-A861-1BCB-1E8F2BC505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9E336-2F32-4401-993C-0F5B5C8D21FE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F1371447-2344-3253-F4B8-4AF8247FB3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115D6C35-CCD2-94C7-B7BB-F81252BD6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B2E3B6-AB0D-76EF-6D23-BEDCF1F4B5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DAD49-58F0-4D97-82EF-AFE11B6C7441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78420A8-0738-320F-1734-A3DC9E69E4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FB81F60-3700-0CD7-791C-085FFFD08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E359F7-7CAA-13E5-FD61-DE0987AA4F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80F119-16C0-4877-BA9D-262863D58543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2F4A8F34-1F6B-A456-3273-4028BB4EC5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C47CF22D-7646-D1EE-1D96-0E14DBC91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922B88-3240-9F2D-3781-F109BD53FD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901BE-9DD7-4D42-9E0F-19E1EF50A8C7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9967F4AB-5DCE-A6D0-92B3-E23D67B13D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06E3368E-5C93-01A3-FA38-BE9FFB5B5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49A54CE-2071-9EC6-0EB3-04A051D770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DD5AA-F21C-4790-BA94-FA72AD2B4E5A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4DB4C6E4-49C6-A28B-8253-1C0440BB05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D6704AEB-466E-7141-6DC5-692E33A75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3003D5-E9D3-7BF4-A4AC-E1FD7D8201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EB6F79-F157-4117-9C55-534ADE436B88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5D6ECD7C-0400-BC1B-1695-D6060C67DD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7A782FF-003C-F0D5-5FF6-E7739A0FD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F1410A9-A8CC-ADD6-6D13-A5DFA4FCF0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647E0-2656-4A51-98D5-4557BCDABAAF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409F7381-3AD7-7A89-93AB-27D4BF357E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E1B45F9D-857E-3E79-2A4C-42F1CC4FF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823C6A-F044-72FC-81E1-97F2AD40DA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224AA7-5485-476A-9B5D-96F6564066BC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ECF4E2B8-F724-B9E8-D890-6E4B3FE225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4BD2F075-D490-837E-F6AB-B519C3A34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ADB95D3-EE04-4FAC-AA57-C4AA3BA899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88DE80-5066-47EB-9E66-65FA3949A21E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44D22992-4EEC-76B8-2C47-39146C0789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DEE9FC3B-7F3B-0ED7-6C0A-0CD675A3C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54C5766-C0A9-40F9-6881-E93FF97A11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56DF31-34DE-45CA-BF54-46DE39CF9CD7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ABA1AB88-5601-BF49-0FF4-D0A7504C8D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D986143D-3B1D-3872-43FA-2D21B1700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A85948-2079-B1CF-2602-815C0647BF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4A7047-39BC-4F75-BCF3-A600BC815BE2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20A21E6A-502E-C3DB-3A97-72239E5245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11149A98-F991-C6ED-6AFF-ADEC87778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72D07A-4F0B-9097-E98B-E84086D46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1C60A-0FE9-480B-8F89-CA003A7E3B76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4D12CFF9-3261-25F0-A3B7-C0F1112E71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4CE34944-DDC7-9D0E-1EE5-E1CC043C5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3478225-4443-F0C0-19E5-45A185F333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EBFF1-7D58-49AE-AC65-FDE37C42A07E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13198FFA-EA40-BAB2-8FAC-C6DDE36A84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65AE749-12E9-B770-28B1-C46F0E56A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1EFF095-F4B6-76A5-9565-1AFFE62D6C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6DF7C6-B66A-4B02-8B81-83B75326C0D0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4BD0CB28-1470-D5ED-89CD-8037D93BDE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88C406D-E557-0A1D-27FE-689A098F24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D1FCC4-DF9E-0876-6867-4E703A31A9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FC700-BD4B-48A2-B9F9-804C44976324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3D645C0A-5775-6E1B-9C4E-C97371934F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C85AA8B0-116A-2315-AA76-4F349082F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CFD017-D090-8FC5-280A-8690C4DBF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CCBBD-0575-480F-A2EB-8A739C29BB83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A559CD09-5BE0-4602-74FA-85897D51ED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1848E97B-2B60-4436-5030-E547C44EA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555523-3CFC-7040-3F2B-FB55F2ECDF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CB5C7-8DF7-49B1-99DA-BD4343C2411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08514232-1C4C-0C61-1F67-233BD4AC6C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B9A4179-350E-0649-FB7F-F2CE2BC53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54206D-A695-0D07-3EF6-2B61EA0026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0B926-AD58-423C-81CF-C3D4DBA2A0B7}" type="slidenum">
              <a:rPr lang="en-GB" altLang="en-US"/>
              <a:pPr/>
              <a:t>40</a:t>
            </a:fld>
            <a:endParaRPr lang="en-GB" altLang="en-US"/>
          </a:p>
        </p:txBody>
      </p:sp>
      <p:sp>
        <p:nvSpPr>
          <p:cNvPr id="90114" name="Slide Image Placeholder 1">
            <a:extLst>
              <a:ext uri="{FF2B5EF4-FFF2-40B4-BE49-F238E27FC236}">
                <a16:creationId xmlns:a16="http://schemas.microsoft.com/office/drawing/2014/main" id="{3DA60A4A-A289-6085-BE79-CDE5B7447C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90115" name="Notes Placeholder 2">
            <a:extLst>
              <a:ext uri="{FF2B5EF4-FFF2-40B4-BE49-F238E27FC236}">
                <a16:creationId xmlns:a16="http://schemas.microsoft.com/office/drawing/2014/main" id="{753D3657-C199-7130-ACE5-0365775F0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90116" name="Slide Number Placeholder 3">
            <a:extLst>
              <a:ext uri="{FF2B5EF4-FFF2-40B4-BE49-F238E27FC236}">
                <a16:creationId xmlns:a16="http://schemas.microsoft.com/office/drawing/2014/main" id="{155C5648-9781-2A55-6CE1-5EE2532097F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B2886BE-73C0-4C2E-AEB0-E5FF75186E7A}" type="slidenum">
              <a:rPr lang="en-GB" altLang="en-US" sz="1200">
                <a:latin typeface="Calibri" panose="020F0502020204030204" pitchFamily="34" charset="0"/>
              </a:rPr>
              <a:pPr algn="r"/>
              <a:t>40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240D12-BA46-4821-74B8-0066F10C5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AEFFC-F1D0-4D30-95A9-F67E0EDB0E47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6717F00C-D5E6-C932-1649-86B797BE3E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8175934-7A60-7507-1EFC-FED5ED40C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715327-AEBA-CE1F-F5C3-9DA300CF26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D67CF0-F0AF-4352-A705-039E6CFEB0EB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56A2710-364E-473B-F3CC-5BDD2E5ECB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550CB01-2E40-72DB-67CB-1DD70CAFB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580903-C521-D648-7008-68DC5F6133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8075D7-0480-4928-B2E5-2B934C8C1396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77AAEB10-DC65-E75E-9F21-FA1BF81AA2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CCBC133-5A45-729C-FF55-064580AFA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DAB03A-EF81-2F9D-EE03-A30DB2E921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209556-CFE2-45D5-973A-90F5676B057B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29CA90D1-ABBF-3D5C-8D69-B0271ADD74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CF458250-A6DF-28CC-3F47-4ACEBF94A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17AB48-4D89-7D13-741C-4EB83AF681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60517-64FF-4619-A679-1ECDAB75B99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C1235393-52A2-6810-BCC1-63F1BA1155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0E86D62-AD51-46E4-0761-3E310B880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72707D92-4274-2B8C-6613-3B8DF48B5A93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3" name="Freeform 3">
              <a:extLst>
                <a:ext uri="{FF2B5EF4-FFF2-40B4-BE49-F238E27FC236}">
                  <a16:creationId xmlns:a16="http://schemas.microsoft.com/office/drawing/2014/main" id="{AF907047-BC3E-B0AE-9B99-5CE1321B90C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4" name="Freeform 4">
              <a:extLst>
                <a:ext uri="{FF2B5EF4-FFF2-40B4-BE49-F238E27FC236}">
                  <a16:creationId xmlns:a16="http://schemas.microsoft.com/office/drawing/2014/main" id="{908550D3-03E9-5C5C-2C0C-D87A77E81FF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5" name="Freeform 5">
              <a:extLst>
                <a:ext uri="{FF2B5EF4-FFF2-40B4-BE49-F238E27FC236}">
                  <a16:creationId xmlns:a16="http://schemas.microsoft.com/office/drawing/2014/main" id="{D7EFCDB4-1735-F8F3-66F7-B92C4C94A81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6" name="Freeform 6">
              <a:extLst>
                <a:ext uri="{FF2B5EF4-FFF2-40B4-BE49-F238E27FC236}">
                  <a16:creationId xmlns:a16="http://schemas.microsoft.com/office/drawing/2014/main" id="{B5FD3FAC-D09F-87F0-7ADF-593191C7D4A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7" name="Freeform 7">
              <a:extLst>
                <a:ext uri="{FF2B5EF4-FFF2-40B4-BE49-F238E27FC236}">
                  <a16:creationId xmlns:a16="http://schemas.microsoft.com/office/drawing/2014/main" id="{B0D87895-2056-7119-4623-9BC1A348A4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8" name="Freeform 8">
              <a:extLst>
                <a:ext uri="{FF2B5EF4-FFF2-40B4-BE49-F238E27FC236}">
                  <a16:creationId xmlns:a16="http://schemas.microsoft.com/office/drawing/2014/main" id="{A40CF6C8-B3C4-11D6-15B9-7B023892235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3FF6BFD2-D9DD-5426-F6BD-38FDC4F7CEA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76B1808D-9E29-AF5D-8965-A50D85544A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A2384A9B-5EB9-9CEF-B16B-977E45A5DBB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id="{209D2C24-5DDA-1FB8-F3A4-820688154EC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3" name="Freeform 13">
              <a:extLst>
                <a:ext uri="{FF2B5EF4-FFF2-40B4-BE49-F238E27FC236}">
                  <a16:creationId xmlns:a16="http://schemas.microsoft.com/office/drawing/2014/main" id="{4010F0ED-D1CE-1D46-671E-A6BCE7FE88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4" name="Freeform 14">
              <a:extLst>
                <a:ext uri="{FF2B5EF4-FFF2-40B4-BE49-F238E27FC236}">
                  <a16:creationId xmlns:a16="http://schemas.microsoft.com/office/drawing/2014/main" id="{C372C2AE-0A61-9C0D-5BB8-039F091BAEC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5" name="Freeform 15">
              <a:extLst>
                <a:ext uri="{FF2B5EF4-FFF2-40B4-BE49-F238E27FC236}">
                  <a16:creationId xmlns:a16="http://schemas.microsoft.com/office/drawing/2014/main" id="{E06A644D-A4D6-382C-07ED-1CE131FC93B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6" name="Freeform 16">
              <a:extLst>
                <a:ext uri="{FF2B5EF4-FFF2-40B4-BE49-F238E27FC236}">
                  <a16:creationId xmlns:a16="http://schemas.microsoft.com/office/drawing/2014/main" id="{2BADD4C4-DAF4-5F6A-1CE8-7C06494C0AB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7" name="Freeform 17">
              <a:extLst>
                <a:ext uri="{FF2B5EF4-FFF2-40B4-BE49-F238E27FC236}">
                  <a16:creationId xmlns:a16="http://schemas.microsoft.com/office/drawing/2014/main" id="{7188BE4F-3BD4-74AE-5CF5-474C530544D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38" name="Rectangle 18">
            <a:extLst>
              <a:ext uri="{FF2B5EF4-FFF2-40B4-BE49-F238E27FC236}">
                <a16:creationId xmlns:a16="http://schemas.microsoft.com/office/drawing/2014/main" id="{4654C5A0-E397-B09B-B9C8-6812B46839F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39" name="Rectangle 19">
            <a:extLst>
              <a:ext uri="{FF2B5EF4-FFF2-40B4-BE49-F238E27FC236}">
                <a16:creationId xmlns:a16="http://schemas.microsoft.com/office/drawing/2014/main" id="{52E23F8A-82B0-7B33-FDEA-8CF3ED71207E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40" name="Rectangle 20">
            <a:extLst>
              <a:ext uri="{FF2B5EF4-FFF2-40B4-BE49-F238E27FC236}">
                <a16:creationId xmlns:a16="http://schemas.microsoft.com/office/drawing/2014/main" id="{E1D64020-1177-1B30-8BE2-FBE4297504E1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41" name="Rectangle 21">
            <a:extLst>
              <a:ext uri="{FF2B5EF4-FFF2-40B4-BE49-F238E27FC236}">
                <a16:creationId xmlns:a16="http://schemas.microsoft.com/office/drawing/2014/main" id="{7EB77B7F-6054-9FCC-2256-E8FC138E90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42" name="Rectangle 22">
            <a:extLst>
              <a:ext uri="{FF2B5EF4-FFF2-40B4-BE49-F238E27FC236}">
                <a16:creationId xmlns:a16="http://schemas.microsoft.com/office/drawing/2014/main" id="{849BBE12-1E7D-48AB-409A-AB3D9642866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FA29046-760F-4D35-9FCD-6A3646EF2D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E8661-214E-816A-47C3-4B10AD90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88630D-2A2B-BF2A-6A02-EB5D9459A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4FA64-497E-7D50-E539-2B1B57399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8A885-67B0-DACE-82F6-7AE901FE6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6ACFD-7C04-F166-E6A8-E044B5B9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984DF-6B1A-4DEE-9930-B77AFC505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1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9C7B27-D896-2CC0-9ED4-46B36E584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56E446-5E34-F0FB-0E77-5FBA9CD4A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F378F-4033-E0CE-EF2A-B3E8B9D0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1B744-5E48-4B2F-9F48-DA3FF48E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F13B4-E07C-4DC6-3916-FE5BBD50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F306B-D769-430F-9C2E-4454F88402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37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42477-A165-3B83-168D-D9219D73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9BFC28C-D569-EA7C-6CEC-EA031AE1F5AA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01849-9056-7E86-4648-CA56C640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7DE24-994F-B11E-AF85-022A0095A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08834-3D0E-6CB5-5646-C486DDC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F104030-3242-454A-A737-0218D83684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504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CDEF77-6B64-4446-362B-95BB548CB3F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72B724-5DFD-5305-B229-7F5AFB987B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875EA-B982-F107-DE1F-A2900D247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635DF-9EA2-67D8-8A03-76A658AF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4F30397-A151-4997-90DC-87C229018A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72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AF5E-F173-613D-9099-482E6F051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008D3-DC96-DB2F-814A-38C2E58CC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193FB-3511-9647-136F-3CC0A00B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FDF65-A044-47C1-283C-2941DFCC1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AC36E-E108-CB92-5C8E-C8570C15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F8C6E-1D2B-418F-B49C-1475DF5E87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5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E719-17CF-2615-AF39-8798E9348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B3451-8B24-9A8F-F830-85D8D59C1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D02DB-7464-C9F3-9D6D-FBFF03CB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7128F-B0DF-431E-01F8-926BFC0EE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CD6A2-391E-AC57-E2B2-8C00485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75F10-2C91-46C8-89B8-2FE10C851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13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5B17-6D1D-F1F6-6160-5929BE03D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413D9-D65B-AB53-D0F2-FE08BB421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01393-9F3D-2D0B-E6EA-9EF84214E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8BF72-FAD0-FE02-B6F0-567156C95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616BF-E37B-C750-DE37-B0B329FE2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D412F-0053-F8BD-9920-53214942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7E7D3-C8C1-4EAC-8B9F-B04DD7135A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71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C063C-8FDD-1C9E-4955-985E00F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71E1C-2825-EBCD-14DD-991B15766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46F66-140B-796F-C37E-63917CD47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909E2-D398-81F9-8FAF-30F617F0E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F7714-E526-4479-844B-A9404376B7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C2148B-4F5B-BEFD-585A-02E8D5D00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A8744-2ABA-0240-AA62-4CC1ACA4C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0F41D2-697C-E0FC-93D7-1B959753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C4BC0-9179-4F0A-93B1-B6B786279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29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54B6E-BF60-9BD1-AB5F-BC31585C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473C62-A459-27E9-4889-11DC3204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E7D3D-3CBC-5417-1D01-34F917B1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CF76AA-693A-6B6E-1EB1-01F97D44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ABBDD-0431-447C-AA60-C99A3F32CC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22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DB3A9-1D81-2CF4-1D10-94FEF1B2D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2C208C-D31C-C981-36BD-308BA316A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BC7E2-86A0-CD8F-C948-1EA20798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CCBD7-7E15-4A6B-9A31-D0A6442F32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02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0FDE2-6C67-F0E5-147E-F64401CF4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7943C-3ECC-C5B1-2D6A-9EAB2F642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FE8B2-1B17-862B-5AA0-354CF2EE7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0502FB-C566-C08F-EE3D-A777A8A0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9986D-9098-BB05-A03A-C3405F8C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1A2B4-C21E-3551-23A8-ACD894DA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3D200-41A9-4370-A752-6986F87ED1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97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F581-1F1D-D7FE-6C3A-E31B3A681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6BE62-722C-CB2D-A072-1E708BEC0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BA1CC-9C47-6541-6DA6-7D38CFC57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02BD2-611A-92CA-E855-172149046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B3DC4-12D9-FEA0-6544-8F961BC9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74EF0-78BC-3789-6894-B202B780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E6DA6-001D-4DFF-9A06-1F2D6B784D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06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EF3956BD-1E58-4ACE-6772-6196F10B3AB9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5B3FC5FB-F177-449F-6DAC-BF3105055F5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1A8FB6F7-A689-1AB0-49B3-6743197C4EA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F88CBEA5-EB29-A813-3733-4063ADED9E6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0B08FAAA-391E-5AF6-BDD6-049E4B59DFF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BCEB2758-3287-B70C-7750-50BDD16ED6B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4" name="Freeform 8">
              <a:extLst>
                <a:ext uri="{FF2B5EF4-FFF2-40B4-BE49-F238E27FC236}">
                  <a16:creationId xmlns:a16="http://schemas.microsoft.com/office/drawing/2014/main" id="{529D7238-AF06-A90D-0810-D1062AB73DB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5" name="Freeform 9">
              <a:extLst>
                <a:ext uri="{FF2B5EF4-FFF2-40B4-BE49-F238E27FC236}">
                  <a16:creationId xmlns:a16="http://schemas.microsoft.com/office/drawing/2014/main" id="{5E07F052-6CCA-E601-EFE4-D132277086F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6" name="Freeform 10">
              <a:extLst>
                <a:ext uri="{FF2B5EF4-FFF2-40B4-BE49-F238E27FC236}">
                  <a16:creationId xmlns:a16="http://schemas.microsoft.com/office/drawing/2014/main" id="{34B03676-0176-5039-E89B-9BAF2250B30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97F9C239-6D7D-E9AD-9CDC-28C1E4D7E5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72A9F644-D627-22F9-E147-4EE3D89D6BC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82D78D20-871B-B074-C3BD-E0FC1BB97AA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0D624A3D-CAAF-6335-83FE-6444854004C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3DEB914C-1A39-E8C1-5C8F-F53B0608D54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5FF19408-E7ED-C656-CD55-29BD4EC37DF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7FCC5FCF-8014-80BA-AE8F-A0FE1A1700E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14" name="Rectangle 18">
            <a:extLst>
              <a:ext uri="{FF2B5EF4-FFF2-40B4-BE49-F238E27FC236}">
                <a16:creationId xmlns:a16="http://schemas.microsoft.com/office/drawing/2014/main" id="{977F839B-62F9-D1FE-6EBD-E8687AF7A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54FC1834-C600-6845-BAF3-B8B66524A3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16" name="Rectangle 20">
            <a:extLst>
              <a:ext uri="{FF2B5EF4-FFF2-40B4-BE49-F238E27FC236}">
                <a16:creationId xmlns:a16="http://schemas.microsoft.com/office/drawing/2014/main" id="{9BFF2A7B-6F2A-6223-D4F4-0AFE6A593F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17" name="Rectangle 21">
            <a:extLst>
              <a:ext uri="{FF2B5EF4-FFF2-40B4-BE49-F238E27FC236}">
                <a16:creationId xmlns:a16="http://schemas.microsoft.com/office/drawing/2014/main" id="{C56DF15B-891E-F63A-3FAD-1355A12B19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2EC6898-6D8D-49EC-B660-CF8E2910769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18" name="Rectangle 22">
            <a:extLst>
              <a:ext uri="{FF2B5EF4-FFF2-40B4-BE49-F238E27FC236}">
                <a16:creationId xmlns:a16="http://schemas.microsoft.com/office/drawing/2014/main" id="{58E6B28D-43B9-B300-047C-EAC975D6F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4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B8043A0-607D-2BBB-E57C-655E5433CA9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The verbs –</a:t>
            </a:r>
            <a:br>
              <a:rPr lang="en-US" altLang="en-US"/>
            </a:br>
            <a:r>
              <a:rPr lang="en-US" altLang="en-US"/>
              <a:t>DO and HAVE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EFEC6FED-2484-AB4A-D312-5C7F0ECED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By late evening the happy tune </a:t>
            </a:r>
            <a:r>
              <a:rPr lang="en-US" altLang="en-US" b="1">
                <a:solidFill>
                  <a:schemeClr val="hlink"/>
                </a:solidFill>
              </a:rPr>
              <a:t>doesn’t </a:t>
            </a:r>
            <a:r>
              <a:rPr lang="en-US" altLang="en-US"/>
              <a:t>sound happy.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9C45465-7A47-EA82-52AE-E9502A46C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doesn't</a:t>
            </a:r>
            <a:r>
              <a:rPr lang="en-US" altLang="en-US" sz="4000"/>
              <a:t> or </a:t>
            </a:r>
            <a:r>
              <a:rPr lang="en-US" altLang="en-US" sz="4000" b="1"/>
              <a:t>don't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838B111-529F-27A9-7281-EEF51DE8C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200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 ______ think I can cut it down.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54F34E5F-7F72-35B1-E6B2-FBF6760803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 </a:t>
            </a:r>
            <a:r>
              <a:rPr lang="en-US" altLang="en-US" b="1">
                <a:solidFill>
                  <a:schemeClr val="hlink"/>
                </a:solidFill>
              </a:rPr>
              <a:t>don’t </a:t>
            </a:r>
            <a:r>
              <a:rPr lang="en-US" altLang="en-US"/>
              <a:t>think I can cut it down.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4FA9D5B-69C4-B575-2F8D-4BFFDEFD0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Have Verbs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75FF900-666E-B736-EEFB-04DD4DA92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600" b="1"/>
              <a:t>Rules</a:t>
            </a:r>
            <a:endParaRPr lang="en-US" altLang="en-US" sz="3600"/>
          </a:p>
          <a:p>
            <a:pPr>
              <a:lnSpc>
                <a:spcPct val="90000"/>
              </a:lnSpc>
            </a:pPr>
            <a:r>
              <a:rPr lang="en-US" altLang="en-US" sz="3600"/>
              <a:t>Use has with the pronouns he, she, and it, or whenever you mean only one person or thing.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Use have with the pronouns I, you, they and we, or whenever you mean more than one person or thing.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4" name="Group 28">
            <a:extLst>
              <a:ext uri="{FF2B5EF4-FFF2-40B4-BE49-F238E27FC236}">
                <a16:creationId xmlns:a16="http://schemas.microsoft.com/office/drawing/2014/main" id="{2076F401-DD78-4C18-B0CF-FB4BE2D924B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457200" y="277813"/>
          <a:ext cx="8229600" cy="58166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317769305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266642918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1739321783"/>
                    </a:ext>
                  </a:extLst>
                </a:gridCol>
              </a:tblGrid>
              <a:tr h="1093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Singular Nouns or </a:t>
                      </a: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Pronouns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Verbs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Sentences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515683"/>
                  </a:ext>
                </a:extLst>
              </a:tr>
              <a:tr h="144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has/</a:t>
                      </a:r>
                      <a:b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He hasn't been here all night.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17443"/>
                  </a:ext>
                </a:extLst>
              </a:tr>
              <a:tr h="144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Billy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has/</a:t>
                      </a:r>
                      <a:b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Billy has to carry a lantern.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19526"/>
                  </a:ext>
                </a:extLst>
              </a:tr>
              <a:tr h="144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has/</a:t>
                      </a:r>
                      <a:b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It has a bright flame that helps Billy see.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8200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52" name="Group 48">
            <a:extLst>
              <a:ext uri="{FF2B5EF4-FFF2-40B4-BE49-F238E27FC236}">
                <a16:creationId xmlns:a16="http://schemas.microsoft.com/office/drawing/2014/main" id="{FD052BC9-74FD-BEA3-4509-74C49625CCE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8600" y="381000"/>
          <a:ext cx="8610600" cy="5576888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40279772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42362875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328021418"/>
                    </a:ext>
                  </a:extLst>
                </a:gridCol>
              </a:tblGrid>
              <a:tr h="1093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Plural</a:t>
                      </a:r>
                      <a:b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Nouns or </a:t>
                      </a:r>
                      <a:r>
                        <a:rPr kumimoji="0" lang="en-US" alt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Pronouns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Verbs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Sentences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304941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have/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Hounds have a good sense of smell.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491506"/>
                  </a:ext>
                </a:extLst>
              </a:tr>
              <a:tr h="796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We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have/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We haven't seen this many coon pelts since we were little.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587858"/>
                  </a:ext>
                </a:extLst>
              </a:tr>
              <a:tr h="890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You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have/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You have to skin the coon, and dry the pelt.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600600"/>
                  </a:ext>
                </a:extLst>
              </a:tr>
              <a:tr h="930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have/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 have to sell the pelts at Grandpa's store.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034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9D595A7-E43D-C981-9747-1FF42D1C2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has</a:t>
            </a:r>
            <a:r>
              <a:rPr lang="en-US" altLang="en-US" sz="4000"/>
              <a:t> or </a:t>
            </a:r>
            <a:r>
              <a:rPr lang="en-US" altLang="en-US" sz="4000" b="1"/>
              <a:t>have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0E094E-7B18-1195-6615-677293F7E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639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 ______ tracked coons in the rain, snow, and hail.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B9283C77-4CEE-3B3A-12F2-9086EE181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 </a:t>
            </a:r>
            <a:r>
              <a:rPr lang="en-US" altLang="en-US" b="1">
                <a:solidFill>
                  <a:schemeClr val="hlink"/>
                </a:solidFill>
              </a:rPr>
              <a:t>have </a:t>
            </a:r>
            <a:r>
              <a:rPr lang="en-US" altLang="en-US"/>
              <a:t>tracked coons in the rain, snow, and hail.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B8846D7-362B-BB9D-C6F6-1AB7162A7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has</a:t>
            </a:r>
            <a:r>
              <a:rPr lang="en-US" altLang="en-US" sz="4000"/>
              <a:t> or </a:t>
            </a:r>
            <a:r>
              <a:rPr lang="en-US" altLang="en-US" sz="4000" b="1"/>
              <a:t>have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BE805C9-999B-573C-E80E-074DF803B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639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Mama _______ a special dinner planned for Billy.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7231EB6B-CFF9-F3FA-EAFF-63BD4603B7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Mama </a:t>
            </a:r>
            <a:r>
              <a:rPr lang="en-US" altLang="en-US" b="1">
                <a:solidFill>
                  <a:schemeClr val="hlink"/>
                </a:solidFill>
              </a:rPr>
              <a:t>has </a:t>
            </a:r>
            <a:r>
              <a:rPr lang="en-US" altLang="en-US"/>
              <a:t>a special dinner planned for Billy.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3067A29-4962-5DE8-4CA0-85E557EC9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Do Verbs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B07808D-6809-4CF6-BE98-702C1E222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600" b="1"/>
              <a:t>Rules</a:t>
            </a:r>
            <a:endParaRPr lang="en-US" altLang="en-US" sz="3600"/>
          </a:p>
          <a:p>
            <a:pPr>
              <a:lnSpc>
                <a:spcPct val="90000"/>
              </a:lnSpc>
            </a:pPr>
            <a:r>
              <a:rPr lang="en-US" altLang="en-US" sz="3600"/>
              <a:t>Use does with the pronouns he, she, and it, or whenever you mean only one person or thing.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Use do with the pronouns I, you, they and we, or whenever you mean more than one person or thing.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60BEE75-3777-CFA8-FA29-F371F992E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hasn't</a:t>
            </a:r>
            <a:r>
              <a:rPr lang="en-US" altLang="en-US" sz="4000"/>
              <a:t> or </a:t>
            </a:r>
            <a:r>
              <a:rPr lang="en-US" altLang="en-US" sz="4000" b="1"/>
              <a:t>haven't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30CEC85-080E-E1B6-4950-57350B4EF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401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A gust of wind ________ been through the valley all day.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F47D182C-B1A4-C728-FA8E-B962AF6C4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A gust of wind </a:t>
            </a:r>
            <a:r>
              <a:rPr lang="en-US" altLang="en-US" b="1">
                <a:solidFill>
                  <a:schemeClr val="hlink"/>
                </a:solidFill>
              </a:rPr>
              <a:t>hasn’t </a:t>
            </a:r>
            <a:r>
              <a:rPr lang="en-US" altLang="en-US"/>
              <a:t>been through the valley all day.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C90FE8A-FF7E-371F-F6E0-60547EFDC1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hasn't</a:t>
            </a:r>
            <a:r>
              <a:rPr lang="en-US" altLang="en-US" sz="4000"/>
              <a:t> or </a:t>
            </a:r>
            <a:r>
              <a:rPr lang="en-US" altLang="en-US" sz="4000" b="1"/>
              <a:t>haven't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EBB5C7D-04C1-01C1-551E-83F9C28B53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401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The blisters ______ broken open.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08303593-6A1B-A4BD-F7E9-CE1EECA9CD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The blisters </a:t>
            </a:r>
            <a:r>
              <a:rPr lang="en-US" altLang="en-US" b="1">
                <a:solidFill>
                  <a:schemeClr val="hlink"/>
                </a:solidFill>
              </a:rPr>
              <a:t>haven’t </a:t>
            </a:r>
            <a:r>
              <a:rPr lang="en-US" altLang="en-US"/>
              <a:t>broken open.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156DFA0-3C11-67B2-DBA7-835553C4E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39825"/>
          </a:xfrm>
        </p:spPr>
        <p:txBody>
          <a:bodyPr/>
          <a:lstStyle/>
          <a:p>
            <a:r>
              <a:rPr lang="en-US" altLang="en-US" sz="4000"/>
              <a:t>Practice – Number your paper from 1 to 15. Write the correct answer for each of the following items.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CC9FA2A-5266-585F-08C1-A35AD8111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505200"/>
            <a:ext cx="8229600" cy="2625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1. Hounds (do, does) hunt best during cool fall nights.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837A47AA-8BA5-68AA-828F-CA63A1C871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2. (Do, Does) you know that Billy is a brave young man?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9A0E9A5-D7AC-60F1-61B6-07E6D4F5A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3. The barking (do, does) sound far away.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6C3D2B0A-B30B-E4B0-09E7-EF1EF3F00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4. You (doesn’t, don’t) have to stay out here all day chopping.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2A5AED1-2E0D-BF0E-633C-D71039629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5. I (doesn’t, don’t)  want to give up, Grandpa.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8FCCD42-6F43-3EAD-B77A-A922D9F510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6. "No, he (doesn’t, don’t) ," Grandpa said.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08" name="Group 40">
            <a:extLst>
              <a:ext uri="{FF2B5EF4-FFF2-40B4-BE49-F238E27FC236}">
                <a16:creationId xmlns:a16="http://schemas.microsoft.com/office/drawing/2014/main" id="{5A4E6621-9FCF-DD6D-8A63-C8627D6469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838200"/>
          <a:ext cx="8229600" cy="5345113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171447423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67162807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862888333"/>
                    </a:ext>
                  </a:extLst>
                </a:gridCol>
              </a:tblGrid>
              <a:tr h="1895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Singular Nouns or </a:t>
                      </a: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Pronouns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Verbs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Sentences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818128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does/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He does his chores before going hunting.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13082"/>
                  </a:ext>
                </a:extLst>
              </a:tr>
              <a:tr h="1133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Billy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Billy doesn't like to stop hunting long enough to eat dinner.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484605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doesn't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It doesn't take long to catch three coons.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18168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58435F9-0344-FD93-C998-0525BDF93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7. There (has, have) never been a more beautiful night.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AABD740-1661-1948-3B43-5F631D1FD2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8. You (has, have)  to leave the tree.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7D10E61-1158-2CD6-D09E-4A4AB531C8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9. Raccoons (has, have) many tricks to escape from their captors.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841C3C6-7D76-3E87-F5E6-4441277F8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10. You (hasn’t, haven’t) seen Little Ann or Old Dan.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E45E033-6A4A-1ECC-066A-E875F9F19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11. The ax (hasn’t, haven’t)  left Billy's hands all day.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3D63CF4-249D-4AEE-165C-10DC79976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12. The trouble (hasn’t, haven’t) stopped Billy from trying.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658D539-5066-CDDF-AB5B-79CBE7B26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altLang="en-US" sz="4000"/>
              <a:t>13. Which sentence in the paragraph below contains a mistake?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C756088-344A-FD9A-27E8-365C28D00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(1) Redbone coonhounds are a medium sized dog. (2) Their coats are a deep red color. (3) They has brown to hazel eyes. (4) Their ears are low and reach nearly to the end of their noses. 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EE2E0BD6-B6DD-B7EB-A2C4-286D1E61D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altLang="en-US" sz="4000"/>
              <a:t>14. Which sentence in the paragraph below contains a mistake?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DADF9BD-AED8-F530-91B5-A7D730E7B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(1) Redbones have a deep broad chest and a strong slightly arched back. (2)Their feet has cat-like paws. (3)The medium length tail is slightly bushy.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CDC5EB1-39CF-D71F-8751-A092B827A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altLang="en-US" sz="4000"/>
              <a:t>15. Which sentence in the paragraph below contains a mistake?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72DE5E8-F197-6DC9-C0DB-0AEEC51F7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(1)  Redbones are agile which help them when hunting in steep, rocky areas. (2) Redbones enjoy swimming. (3) They has a natural instinct for hunting.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E7FA9B7-E009-0387-BCF2-A71D5F69F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altLang="en-US" sz="4000"/>
              <a:t>15. Which sentence in the paragraph below contains a mistake?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F2E27AD-FAA5-77CF-D81E-16EB072D6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(1)  Most Redbones are used for coon hunting, but they does track bear, cougar, and bobcats. (2) Most hunters prefer to hunt with a pack of Redbones instead of a single dog.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8" name="Group 32">
            <a:extLst>
              <a:ext uri="{FF2B5EF4-FFF2-40B4-BE49-F238E27FC236}">
                <a16:creationId xmlns:a16="http://schemas.microsoft.com/office/drawing/2014/main" id="{CCC141D8-AB55-2727-D06B-D27FCF371D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4583113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42211071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676477687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1889795878"/>
                    </a:ext>
                  </a:extLst>
                </a:gridCol>
              </a:tblGrid>
              <a:tr h="1133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Plural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Nouns or </a:t>
                      </a: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Pronouns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Verbs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Sentences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2280989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do/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Hounds don't bellow unless they have treed a coon.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745936"/>
                  </a:ext>
                </a:extLst>
              </a:tr>
              <a:tr h="1133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We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do/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We do our hunting at night.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744582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do/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3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 do the cooking over a hot fire.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37315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2">
            <a:extLst>
              <a:ext uri="{FF2B5EF4-FFF2-40B4-BE49-F238E27FC236}">
                <a16:creationId xmlns:a16="http://schemas.microsoft.com/office/drawing/2014/main" id="{095889FE-C026-C26D-811C-225487175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85A724C-49A4-4173-2C6A-54A921BD1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do</a:t>
            </a:r>
            <a:r>
              <a:rPr lang="en-US" altLang="en-US" sz="4000"/>
              <a:t> or </a:t>
            </a:r>
            <a:r>
              <a:rPr lang="en-US" altLang="en-US" sz="4000" b="1"/>
              <a:t>does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C550083-9547-6474-80DD-0C2403755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53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We _________ know that hounds have a good sense of smell.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3B0D3A65-A075-72EF-9FA0-0CF8A0466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We </a:t>
            </a:r>
            <a:r>
              <a:rPr lang="en-US" altLang="en-US" b="1">
                <a:solidFill>
                  <a:schemeClr val="hlink"/>
                </a:solidFill>
              </a:rPr>
              <a:t>do</a:t>
            </a:r>
            <a:r>
              <a:rPr lang="en-US" altLang="en-US"/>
              <a:t> know that hounds have a good sense of smell.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CEFAFB9-917A-B71D-AD31-11B4286AA8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do</a:t>
            </a:r>
            <a:r>
              <a:rPr lang="en-US" altLang="en-US" sz="4000"/>
              <a:t> or </a:t>
            </a:r>
            <a:r>
              <a:rPr lang="en-US" altLang="en-US" sz="4000" b="1"/>
              <a:t>does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0542E87-50C4-EF07-C4F3-4226EB6D57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53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Wind _____ blow more in the river bottom.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C5A69C33-2F85-2F70-FE7D-2BC47BE86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Wind </a:t>
            </a:r>
            <a:r>
              <a:rPr lang="en-US" altLang="en-US" b="1">
                <a:solidFill>
                  <a:schemeClr val="hlink"/>
                </a:solidFill>
              </a:rPr>
              <a:t>does </a:t>
            </a:r>
            <a:r>
              <a:rPr lang="en-US" altLang="en-US"/>
              <a:t>blow more in the river bottom.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F847A42-291A-C126-F22B-486B90FF33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/>
              <a:t>Write </a:t>
            </a:r>
            <a:r>
              <a:rPr lang="en-US" altLang="en-US" sz="4000" b="1"/>
              <a:t>doesn't</a:t>
            </a:r>
            <a:r>
              <a:rPr lang="en-US" altLang="en-US" sz="4000"/>
              <a:t> or </a:t>
            </a:r>
            <a:r>
              <a:rPr lang="en-US" altLang="en-US" sz="4000" b="1"/>
              <a:t>don't</a:t>
            </a:r>
            <a:r>
              <a:rPr lang="en-US" altLang="en-US" sz="4000"/>
              <a:t> to complete the sentence.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ADACA42-79AA-5406-3A85-BE03D9661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200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By late evening the happy tune _______sound happy.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47</TotalTime>
  <Words>1043</Words>
  <Application>Microsoft Office PowerPoint</Application>
  <PresentationFormat>On-screen Show (4:3)</PresentationFormat>
  <Paragraphs>154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Times New Roman</vt:lpstr>
      <vt:lpstr>Verdana</vt:lpstr>
      <vt:lpstr>Wingdings</vt:lpstr>
      <vt:lpstr>Georgia</vt:lpstr>
      <vt:lpstr>Calibri</vt:lpstr>
      <vt:lpstr>Cliff</vt:lpstr>
      <vt:lpstr>The verbs – DO and HAVE </vt:lpstr>
      <vt:lpstr>Do Verbs</vt:lpstr>
      <vt:lpstr>PowerPoint Presentation</vt:lpstr>
      <vt:lpstr>PowerPoint Presentation</vt:lpstr>
      <vt:lpstr>Write do or does to complete the sentence. </vt:lpstr>
      <vt:lpstr>PowerPoint Presentation</vt:lpstr>
      <vt:lpstr>Write do or does to complete the sentence. </vt:lpstr>
      <vt:lpstr>PowerPoint Presentation</vt:lpstr>
      <vt:lpstr>Write doesn't or don't to complete the sentence. </vt:lpstr>
      <vt:lpstr>PowerPoint Presentation</vt:lpstr>
      <vt:lpstr>Write doesn't or don't to complete the sentence. </vt:lpstr>
      <vt:lpstr>PowerPoint Presentation</vt:lpstr>
      <vt:lpstr>Have Verbs</vt:lpstr>
      <vt:lpstr>PowerPoint Presentation</vt:lpstr>
      <vt:lpstr>PowerPoint Presentation</vt:lpstr>
      <vt:lpstr>Write has or have to complete the sentence. </vt:lpstr>
      <vt:lpstr>PowerPoint Presentation</vt:lpstr>
      <vt:lpstr>Write has or have to complete the sentence. </vt:lpstr>
      <vt:lpstr>PowerPoint Presentation</vt:lpstr>
      <vt:lpstr>Write hasn't or haven't to complete the sentence. </vt:lpstr>
      <vt:lpstr>PowerPoint Presentation</vt:lpstr>
      <vt:lpstr>Write hasn't or haven't to complete the sentence. </vt:lpstr>
      <vt:lpstr>PowerPoint Presentation</vt:lpstr>
      <vt:lpstr>Practice – Number your paper from 1 to 15. Write the correct answer for each of the following items.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13. Which sentence in the paragraph below contains a mistake?</vt:lpstr>
      <vt:lpstr>14. Which sentence in the paragraph below contains a mistake?</vt:lpstr>
      <vt:lpstr>15. Which sentence in the paragraph below contains a mistake?</vt:lpstr>
      <vt:lpstr>15. Which sentence in the paragraph below contains a mistake?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Gay  Miller</dc:creator>
  <cp:lastModifiedBy>Nayan GRIFFITHS</cp:lastModifiedBy>
  <cp:revision>29</cp:revision>
  <dcterms:created xsi:type="dcterms:W3CDTF">2008-07-03T21:42:55Z</dcterms:created>
  <dcterms:modified xsi:type="dcterms:W3CDTF">2023-03-21T13:37:44Z</dcterms:modified>
</cp:coreProperties>
</file>