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22"/>
  </p:notesMasterIdLst>
  <p:sldIdLst>
    <p:sldId id="256" r:id="rId2"/>
    <p:sldId id="257" r:id="rId3"/>
    <p:sldId id="258" r:id="rId4"/>
    <p:sldId id="259" r:id="rId5"/>
    <p:sldId id="260" r:id="rId6"/>
    <p:sldId id="265" r:id="rId7"/>
    <p:sldId id="261" r:id="rId8"/>
    <p:sldId id="266" r:id="rId9"/>
    <p:sldId id="263" r:id="rId10"/>
    <p:sldId id="268" r:id="rId11"/>
    <p:sldId id="262"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7" r:id="rId27"/>
    <p:sldId id="282" r:id="rId28"/>
    <p:sldId id="283" r:id="rId29"/>
    <p:sldId id="284" r:id="rId30"/>
    <p:sldId id="285" r:id="rId31"/>
    <p:sldId id="286" r:id="rId32"/>
    <p:sldId id="288" r:id="rId33"/>
    <p:sldId id="294" r:id="rId34"/>
    <p:sldId id="290" r:id="rId35"/>
    <p:sldId id="296" r:id="rId36"/>
    <p:sldId id="307" r:id="rId37"/>
    <p:sldId id="297" r:id="rId38"/>
    <p:sldId id="308" r:id="rId39"/>
    <p:sldId id="298" r:id="rId40"/>
    <p:sldId id="309" r:id="rId41"/>
    <p:sldId id="299" r:id="rId42"/>
    <p:sldId id="300" r:id="rId43"/>
    <p:sldId id="301" r:id="rId44"/>
    <p:sldId id="302" r:id="rId45"/>
    <p:sldId id="303" r:id="rId46"/>
    <p:sldId id="304" r:id="rId47"/>
    <p:sldId id="305" r:id="rId48"/>
    <p:sldId id="306" r:id="rId49"/>
    <p:sldId id="310" r:id="rId50"/>
    <p:sldId id="311" r:id="rId51"/>
    <p:sldId id="312" r:id="rId52"/>
    <p:sldId id="313" r:id="rId53"/>
    <p:sldId id="314" r:id="rId54"/>
    <p:sldId id="315" r:id="rId55"/>
    <p:sldId id="316" r:id="rId56"/>
    <p:sldId id="317" r:id="rId57"/>
    <p:sldId id="336" r:id="rId58"/>
    <p:sldId id="318" r:id="rId59"/>
    <p:sldId id="319" r:id="rId60"/>
    <p:sldId id="320" r:id="rId61"/>
    <p:sldId id="321" r:id="rId62"/>
    <p:sldId id="322" r:id="rId63"/>
    <p:sldId id="323" r:id="rId64"/>
    <p:sldId id="324" r:id="rId65"/>
    <p:sldId id="325" r:id="rId66"/>
    <p:sldId id="326" r:id="rId67"/>
    <p:sldId id="327" r:id="rId68"/>
    <p:sldId id="337" r:id="rId69"/>
    <p:sldId id="328" r:id="rId70"/>
    <p:sldId id="329" r:id="rId71"/>
    <p:sldId id="330" r:id="rId72"/>
    <p:sldId id="332" r:id="rId73"/>
    <p:sldId id="331" r:id="rId74"/>
    <p:sldId id="333" r:id="rId75"/>
    <p:sldId id="334" r:id="rId76"/>
    <p:sldId id="338" r:id="rId77"/>
    <p:sldId id="339" r:id="rId78"/>
    <p:sldId id="340" r:id="rId79"/>
    <p:sldId id="364" r:id="rId80"/>
    <p:sldId id="341" r:id="rId81"/>
    <p:sldId id="342" r:id="rId82"/>
    <p:sldId id="343" r:id="rId83"/>
    <p:sldId id="345" r:id="rId84"/>
    <p:sldId id="346" r:id="rId85"/>
    <p:sldId id="347" r:id="rId86"/>
    <p:sldId id="348" r:id="rId87"/>
    <p:sldId id="349" r:id="rId88"/>
    <p:sldId id="350" r:id="rId89"/>
    <p:sldId id="351" r:id="rId90"/>
    <p:sldId id="352" r:id="rId91"/>
    <p:sldId id="353" r:id="rId92"/>
    <p:sldId id="355" r:id="rId93"/>
    <p:sldId id="354" r:id="rId94"/>
    <p:sldId id="357" r:id="rId95"/>
    <p:sldId id="358" r:id="rId96"/>
    <p:sldId id="359" r:id="rId97"/>
    <p:sldId id="360" r:id="rId98"/>
    <p:sldId id="356" r:id="rId99"/>
    <p:sldId id="365" r:id="rId100"/>
    <p:sldId id="361" r:id="rId101"/>
    <p:sldId id="362" r:id="rId102"/>
    <p:sldId id="363" r:id="rId103"/>
    <p:sldId id="372" r:id="rId104"/>
    <p:sldId id="366" r:id="rId105"/>
    <p:sldId id="373" r:id="rId106"/>
    <p:sldId id="370" r:id="rId107"/>
    <p:sldId id="374" r:id="rId108"/>
    <p:sldId id="367" r:id="rId109"/>
    <p:sldId id="375" r:id="rId110"/>
    <p:sldId id="369" r:id="rId111"/>
    <p:sldId id="368" r:id="rId112"/>
    <p:sldId id="376" r:id="rId113"/>
    <p:sldId id="377" r:id="rId114"/>
    <p:sldId id="378" r:id="rId115"/>
    <p:sldId id="379" r:id="rId116"/>
    <p:sldId id="380" r:id="rId117"/>
    <p:sldId id="381" r:id="rId118"/>
    <p:sldId id="382" r:id="rId119"/>
    <p:sldId id="383" r:id="rId120"/>
    <p:sldId id="384" r:id="rId1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8377297D-F433-FABC-85D8-1DB0D37D6F8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146435" name="Rectangle 3">
            <a:extLst>
              <a:ext uri="{FF2B5EF4-FFF2-40B4-BE49-F238E27FC236}">
                <a16:creationId xmlns:a16="http://schemas.microsoft.com/office/drawing/2014/main" id="{9E5995FF-6E35-4723-3953-C25DF97E6E8E}"/>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146436" name="Rectangle 4">
            <a:extLst>
              <a:ext uri="{FF2B5EF4-FFF2-40B4-BE49-F238E27FC236}">
                <a16:creationId xmlns:a16="http://schemas.microsoft.com/office/drawing/2014/main" id="{58764D09-A913-749A-1179-3D8FCE9A15BA}"/>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6437" name="Rectangle 5">
            <a:extLst>
              <a:ext uri="{FF2B5EF4-FFF2-40B4-BE49-F238E27FC236}">
                <a16:creationId xmlns:a16="http://schemas.microsoft.com/office/drawing/2014/main" id="{EFBE9E2C-7856-4A0C-35C3-E0015EB5DA77}"/>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46438" name="Rectangle 6">
            <a:extLst>
              <a:ext uri="{FF2B5EF4-FFF2-40B4-BE49-F238E27FC236}">
                <a16:creationId xmlns:a16="http://schemas.microsoft.com/office/drawing/2014/main" id="{AEB0137E-9A5D-4C28-D06F-337E072156CF}"/>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146439" name="Rectangle 7">
            <a:extLst>
              <a:ext uri="{FF2B5EF4-FFF2-40B4-BE49-F238E27FC236}">
                <a16:creationId xmlns:a16="http://schemas.microsoft.com/office/drawing/2014/main" id="{439A36BF-73B9-B751-E594-553C224E0FD8}"/>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F9644D09-3A6F-422B-8B44-A0CD1ABA56E2}"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0605285-A04A-30C6-F1C3-0C52D1DB5A43}"/>
              </a:ext>
            </a:extLst>
          </p:cNvPr>
          <p:cNvSpPr>
            <a:spLocks noGrp="1" noChangeArrowheads="1"/>
          </p:cNvSpPr>
          <p:nvPr>
            <p:ph type="sldNum" sz="quarter" idx="5"/>
          </p:nvPr>
        </p:nvSpPr>
        <p:spPr>
          <a:ln/>
        </p:spPr>
        <p:txBody>
          <a:bodyPr/>
          <a:lstStyle/>
          <a:p>
            <a:fld id="{B5BF3610-3D5C-4EE8-8AB3-E2FABA347973}" type="slidenum">
              <a:rPr lang="en-GB" altLang="en-US"/>
              <a:pPr/>
              <a:t>1</a:t>
            </a:fld>
            <a:endParaRPr lang="en-GB" altLang="en-US"/>
          </a:p>
        </p:txBody>
      </p:sp>
      <p:sp>
        <p:nvSpPr>
          <p:cNvPr id="147458" name="Rectangle 2">
            <a:extLst>
              <a:ext uri="{FF2B5EF4-FFF2-40B4-BE49-F238E27FC236}">
                <a16:creationId xmlns:a16="http://schemas.microsoft.com/office/drawing/2014/main" id="{E998F064-6BAF-04A1-ABD8-C5B1EA8180E8}"/>
              </a:ext>
            </a:extLst>
          </p:cNvPr>
          <p:cNvSpPr>
            <a:spLocks noRot="1" noChangeArrowheads="1" noTextEdit="1"/>
          </p:cNvSpPr>
          <p:nvPr>
            <p:ph type="sldImg"/>
          </p:nvPr>
        </p:nvSpPr>
        <p:spPr>
          <a:ln/>
        </p:spPr>
      </p:sp>
      <p:sp>
        <p:nvSpPr>
          <p:cNvPr id="147459" name="Rectangle 3">
            <a:extLst>
              <a:ext uri="{FF2B5EF4-FFF2-40B4-BE49-F238E27FC236}">
                <a16:creationId xmlns:a16="http://schemas.microsoft.com/office/drawing/2014/main" id="{E28C46E9-2EF2-07FE-075D-13D96044C72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3CE473C-138B-A4A4-FF47-516B022AA269}"/>
              </a:ext>
            </a:extLst>
          </p:cNvPr>
          <p:cNvSpPr>
            <a:spLocks noGrp="1" noChangeArrowheads="1"/>
          </p:cNvSpPr>
          <p:nvPr>
            <p:ph type="sldNum" sz="quarter" idx="5"/>
          </p:nvPr>
        </p:nvSpPr>
        <p:spPr>
          <a:ln/>
        </p:spPr>
        <p:txBody>
          <a:bodyPr/>
          <a:lstStyle/>
          <a:p>
            <a:fld id="{63B86B9F-B1D8-48E5-8FF0-33EA9E01ECBD}" type="slidenum">
              <a:rPr lang="en-GB" altLang="en-US"/>
              <a:pPr/>
              <a:t>10</a:t>
            </a:fld>
            <a:endParaRPr lang="en-GB" altLang="en-US"/>
          </a:p>
        </p:txBody>
      </p:sp>
      <p:sp>
        <p:nvSpPr>
          <p:cNvPr id="156674" name="Rectangle 2">
            <a:extLst>
              <a:ext uri="{FF2B5EF4-FFF2-40B4-BE49-F238E27FC236}">
                <a16:creationId xmlns:a16="http://schemas.microsoft.com/office/drawing/2014/main" id="{FE250D40-BEBC-066E-6523-FC3B102161AA}"/>
              </a:ext>
            </a:extLst>
          </p:cNvPr>
          <p:cNvSpPr>
            <a:spLocks noRot="1" noChangeArrowheads="1" noTextEdit="1"/>
          </p:cNvSpPr>
          <p:nvPr>
            <p:ph type="sldImg"/>
          </p:nvPr>
        </p:nvSpPr>
        <p:spPr>
          <a:ln/>
        </p:spPr>
      </p:sp>
      <p:sp>
        <p:nvSpPr>
          <p:cNvPr id="156675" name="Rectangle 3">
            <a:extLst>
              <a:ext uri="{FF2B5EF4-FFF2-40B4-BE49-F238E27FC236}">
                <a16:creationId xmlns:a16="http://schemas.microsoft.com/office/drawing/2014/main" id="{3E229E47-D36A-7368-8BD4-293C2E5FDD3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92FC8B1-AF5F-39C8-322C-4DAF6C8F9502}"/>
              </a:ext>
            </a:extLst>
          </p:cNvPr>
          <p:cNvSpPr>
            <a:spLocks noGrp="1" noChangeArrowheads="1"/>
          </p:cNvSpPr>
          <p:nvPr>
            <p:ph type="sldNum" sz="quarter" idx="5"/>
          </p:nvPr>
        </p:nvSpPr>
        <p:spPr>
          <a:ln/>
        </p:spPr>
        <p:txBody>
          <a:bodyPr/>
          <a:lstStyle/>
          <a:p>
            <a:fld id="{BB258186-A1DB-4750-BC1A-8D8872C527B3}" type="slidenum">
              <a:rPr lang="en-GB" altLang="en-US"/>
              <a:pPr/>
              <a:t>100</a:t>
            </a:fld>
            <a:endParaRPr lang="en-GB" altLang="en-US"/>
          </a:p>
        </p:txBody>
      </p:sp>
      <p:sp>
        <p:nvSpPr>
          <p:cNvPr id="248834" name="Rectangle 2">
            <a:extLst>
              <a:ext uri="{FF2B5EF4-FFF2-40B4-BE49-F238E27FC236}">
                <a16:creationId xmlns:a16="http://schemas.microsoft.com/office/drawing/2014/main" id="{8395A358-4494-3D01-01F6-369521CDB35F}"/>
              </a:ext>
            </a:extLst>
          </p:cNvPr>
          <p:cNvSpPr>
            <a:spLocks noRot="1" noChangeArrowheads="1" noTextEdit="1"/>
          </p:cNvSpPr>
          <p:nvPr>
            <p:ph type="sldImg"/>
          </p:nvPr>
        </p:nvSpPr>
        <p:spPr>
          <a:ln/>
        </p:spPr>
      </p:sp>
      <p:sp>
        <p:nvSpPr>
          <p:cNvPr id="248835" name="Rectangle 3">
            <a:extLst>
              <a:ext uri="{FF2B5EF4-FFF2-40B4-BE49-F238E27FC236}">
                <a16:creationId xmlns:a16="http://schemas.microsoft.com/office/drawing/2014/main" id="{B031A5F7-2A66-4962-5EDF-8C615010639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0306A23-13E5-ED73-6D06-E94747FAE330}"/>
              </a:ext>
            </a:extLst>
          </p:cNvPr>
          <p:cNvSpPr>
            <a:spLocks noGrp="1" noChangeArrowheads="1"/>
          </p:cNvSpPr>
          <p:nvPr>
            <p:ph type="sldNum" sz="quarter" idx="5"/>
          </p:nvPr>
        </p:nvSpPr>
        <p:spPr>
          <a:ln/>
        </p:spPr>
        <p:txBody>
          <a:bodyPr/>
          <a:lstStyle/>
          <a:p>
            <a:fld id="{E14083AF-4CE0-4A97-AB60-7FD36EE93764}" type="slidenum">
              <a:rPr lang="en-GB" altLang="en-US"/>
              <a:pPr/>
              <a:t>101</a:t>
            </a:fld>
            <a:endParaRPr lang="en-GB" altLang="en-US"/>
          </a:p>
        </p:txBody>
      </p:sp>
      <p:sp>
        <p:nvSpPr>
          <p:cNvPr id="249858" name="Rectangle 2">
            <a:extLst>
              <a:ext uri="{FF2B5EF4-FFF2-40B4-BE49-F238E27FC236}">
                <a16:creationId xmlns:a16="http://schemas.microsoft.com/office/drawing/2014/main" id="{211C971B-D632-6EAC-5486-3808D6CAF29E}"/>
              </a:ext>
            </a:extLst>
          </p:cNvPr>
          <p:cNvSpPr>
            <a:spLocks noRot="1" noChangeArrowheads="1" noTextEdit="1"/>
          </p:cNvSpPr>
          <p:nvPr>
            <p:ph type="sldImg"/>
          </p:nvPr>
        </p:nvSpPr>
        <p:spPr>
          <a:ln/>
        </p:spPr>
      </p:sp>
      <p:sp>
        <p:nvSpPr>
          <p:cNvPr id="249859" name="Rectangle 3">
            <a:extLst>
              <a:ext uri="{FF2B5EF4-FFF2-40B4-BE49-F238E27FC236}">
                <a16:creationId xmlns:a16="http://schemas.microsoft.com/office/drawing/2014/main" id="{139F3786-A2E7-9A6A-9934-B30680FFCA0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F27EF4-1C3E-83A6-53FB-0843717635BC}"/>
              </a:ext>
            </a:extLst>
          </p:cNvPr>
          <p:cNvSpPr>
            <a:spLocks noGrp="1" noChangeArrowheads="1"/>
          </p:cNvSpPr>
          <p:nvPr>
            <p:ph type="sldNum" sz="quarter" idx="5"/>
          </p:nvPr>
        </p:nvSpPr>
        <p:spPr>
          <a:ln/>
        </p:spPr>
        <p:txBody>
          <a:bodyPr/>
          <a:lstStyle/>
          <a:p>
            <a:fld id="{E22B5EB3-9531-447E-A167-550C9F305738}" type="slidenum">
              <a:rPr lang="en-GB" altLang="en-US"/>
              <a:pPr/>
              <a:t>102</a:t>
            </a:fld>
            <a:endParaRPr lang="en-GB" altLang="en-US"/>
          </a:p>
        </p:txBody>
      </p:sp>
      <p:sp>
        <p:nvSpPr>
          <p:cNvPr id="250882" name="Rectangle 2">
            <a:extLst>
              <a:ext uri="{FF2B5EF4-FFF2-40B4-BE49-F238E27FC236}">
                <a16:creationId xmlns:a16="http://schemas.microsoft.com/office/drawing/2014/main" id="{311E63C1-2969-5B20-0677-DC2CB33529E5}"/>
              </a:ext>
            </a:extLst>
          </p:cNvPr>
          <p:cNvSpPr>
            <a:spLocks noRot="1" noChangeArrowheads="1" noTextEdit="1"/>
          </p:cNvSpPr>
          <p:nvPr>
            <p:ph type="sldImg"/>
          </p:nvPr>
        </p:nvSpPr>
        <p:spPr>
          <a:ln/>
        </p:spPr>
      </p:sp>
      <p:sp>
        <p:nvSpPr>
          <p:cNvPr id="250883" name="Rectangle 3">
            <a:extLst>
              <a:ext uri="{FF2B5EF4-FFF2-40B4-BE49-F238E27FC236}">
                <a16:creationId xmlns:a16="http://schemas.microsoft.com/office/drawing/2014/main" id="{8BB53DD6-F09D-E207-F04E-5934725893B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0EDA648-9C0C-E29D-29B7-F0193F64DD03}"/>
              </a:ext>
            </a:extLst>
          </p:cNvPr>
          <p:cNvSpPr>
            <a:spLocks noGrp="1" noChangeArrowheads="1"/>
          </p:cNvSpPr>
          <p:nvPr>
            <p:ph type="sldNum" sz="quarter" idx="5"/>
          </p:nvPr>
        </p:nvSpPr>
        <p:spPr>
          <a:ln/>
        </p:spPr>
        <p:txBody>
          <a:bodyPr/>
          <a:lstStyle/>
          <a:p>
            <a:fld id="{848B406C-4877-40E1-AE84-6A9E1AF453B1}" type="slidenum">
              <a:rPr lang="en-GB" altLang="en-US"/>
              <a:pPr/>
              <a:t>103</a:t>
            </a:fld>
            <a:endParaRPr lang="en-GB" altLang="en-US"/>
          </a:p>
        </p:txBody>
      </p:sp>
      <p:sp>
        <p:nvSpPr>
          <p:cNvPr id="251906" name="Rectangle 2">
            <a:extLst>
              <a:ext uri="{FF2B5EF4-FFF2-40B4-BE49-F238E27FC236}">
                <a16:creationId xmlns:a16="http://schemas.microsoft.com/office/drawing/2014/main" id="{CB342FF2-4913-1B84-1C0C-2E2DA4BCE880}"/>
              </a:ext>
            </a:extLst>
          </p:cNvPr>
          <p:cNvSpPr>
            <a:spLocks noRot="1" noChangeArrowheads="1" noTextEdit="1"/>
          </p:cNvSpPr>
          <p:nvPr>
            <p:ph type="sldImg"/>
          </p:nvPr>
        </p:nvSpPr>
        <p:spPr>
          <a:ln/>
        </p:spPr>
      </p:sp>
      <p:sp>
        <p:nvSpPr>
          <p:cNvPr id="251907" name="Rectangle 3">
            <a:extLst>
              <a:ext uri="{FF2B5EF4-FFF2-40B4-BE49-F238E27FC236}">
                <a16:creationId xmlns:a16="http://schemas.microsoft.com/office/drawing/2014/main" id="{A3EAEFFF-941E-4A43-DAE5-1700E5E5880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3928394-C609-03B3-F20E-E1F303CF74BD}"/>
              </a:ext>
            </a:extLst>
          </p:cNvPr>
          <p:cNvSpPr>
            <a:spLocks noGrp="1" noChangeArrowheads="1"/>
          </p:cNvSpPr>
          <p:nvPr>
            <p:ph type="sldNum" sz="quarter" idx="5"/>
          </p:nvPr>
        </p:nvSpPr>
        <p:spPr>
          <a:ln/>
        </p:spPr>
        <p:txBody>
          <a:bodyPr/>
          <a:lstStyle/>
          <a:p>
            <a:fld id="{5873A74B-7EDC-4C5E-98B6-79DC29672025}" type="slidenum">
              <a:rPr lang="en-GB" altLang="en-US"/>
              <a:pPr/>
              <a:t>104</a:t>
            </a:fld>
            <a:endParaRPr lang="en-GB" altLang="en-US"/>
          </a:p>
        </p:txBody>
      </p:sp>
      <p:sp>
        <p:nvSpPr>
          <p:cNvPr id="252930" name="Rectangle 2">
            <a:extLst>
              <a:ext uri="{FF2B5EF4-FFF2-40B4-BE49-F238E27FC236}">
                <a16:creationId xmlns:a16="http://schemas.microsoft.com/office/drawing/2014/main" id="{6FA24808-D976-EF55-689F-D6CCBF08CCA4}"/>
              </a:ext>
            </a:extLst>
          </p:cNvPr>
          <p:cNvSpPr>
            <a:spLocks noRot="1" noChangeArrowheads="1" noTextEdit="1"/>
          </p:cNvSpPr>
          <p:nvPr>
            <p:ph type="sldImg"/>
          </p:nvPr>
        </p:nvSpPr>
        <p:spPr>
          <a:ln/>
        </p:spPr>
      </p:sp>
      <p:sp>
        <p:nvSpPr>
          <p:cNvPr id="252931" name="Rectangle 3">
            <a:extLst>
              <a:ext uri="{FF2B5EF4-FFF2-40B4-BE49-F238E27FC236}">
                <a16:creationId xmlns:a16="http://schemas.microsoft.com/office/drawing/2014/main" id="{A5858317-77E7-D654-A9B0-A932F1BB4E4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53F801D-4F88-D1B5-CBC8-1005F61106DB}"/>
              </a:ext>
            </a:extLst>
          </p:cNvPr>
          <p:cNvSpPr>
            <a:spLocks noGrp="1" noChangeArrowheads="1"/>
          </p:cNvSpPr>
          <p:nvPr>
            <p:ph type="sldNum" sz="quarter" idx="5"/>
          </p:nvPr>
        </p:nvSpPr>
        <p:spPr>
          <a:ln/>
        </p:spPr>
        <p:txBody>
          <a:bodyPr/>
          <a:lstStyle/>
          <a:p>
            <a:fld id="{380D8594-1A80-4E1E-B673-04BCB0A69F5C}" type="slidenum">
              <a:rPr lang="en-GB" altLang="en-US"/>
              <a:pPr/>
              <a:t>105</a:t>
            </a:fld>
            <a:endParaRPr lang="en-GB" altLang="en-US"/>
          </a:p>
        </p:txBody>
      </p:sp>
      <p:sp>
        <p:nvSpPr>
          <p:cNvPr id="253954" name="Rectangle 2">
            <a:extLst>
              <a:ext uri="{FF2B5EF4-FFF2-40B4-BE49-F238E27FC236}">
                <a16:creationId xmlns:a16="http://schemas.microsoft.com/office/drawing/2014/main" id="{7CAB2995-0301-9CC3-2E2D-ABFA90C70034}"/>
              </a:ext>
            </a:extLst>
          </p:cNvPr>
          <p:cNvSpPr>
            <a:spLocks noRot="1" noChangeArrowheads="1" noTextEdit="1"/>
          </p:cNvSpPr>
          <p:nvPr>
            <p:ph type="sldImg"/>
          </p:nvPr>
        </p:nvSpPr>
        <p:spPr>
          <a:ln/>
        </p:spPr>
      </p:sp>
      <p:sp>
        <p:nvSpPr>
          <p:cNvPr id="253955" name="Rectangle 3">
            <a:extLst>
              <a:ext uri="{FF2B5EF4-FFF2-40B4-BE49-F238E27FC236}">
                <a16:creationId xmlns:a16="http://schemas.microsoft.com/office/drawing/2014/main" id="{74B2D220-DEC3-1029-3D72-7F4DCBA5D0E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EBCDD2-C8B0-5FF5-0786-C46E0280ADB6}"/>
              </a:ext>
            </a:extLst>
          </p:cNvPr>
          <p:cNvSpPr>
            <a:spLocks noGrp="1" noChangeArrowheads="1"/>
          </p:cNvSpPr>
          <p:nvPr>
            <p:ph type="sldNum" sz="quarter" idx="5"/>
          </p:nvPr>
        </p:nvSpPr>
        <p:spPr>
          <a:ln/>
        </p:spPr>
        <p:txBody>
          <a:bodyPr/>
          <a:lstStyle/>
          <a:p>
            <a:fld id="{5B2F2BF4-9869-48C0-B802-E72D199E1F56}" type="slidenum">
              <a:rPr lang="en-GB" altLang="en-US"/>
              <a:pPr/>
              <a:t>106</a:t>
            </a:fld>
            <a:endParaRPr lang="en-GB" altLang="en-US"/>
          </a:p>
        </p:txBody>
      </p:sp>
      <p:sp>
        <p:nvSpPr>
          <p:cNvPr id="254978" name="Rectangle 2">
            <a:extLst>
              <a:ext uri="{FF2B5EF4-FFF2-40B4-BE49-F238E27FC236}">
                <a16:creationId xmlns:a16="http://schemas.microsoft.com/office/drawing/2014/main" id="{D8DA00C1-B0BC-3296-AAE8-0AFDDBF252FD}"/>
              </a:ext>
            </a:extLst>
          </p:cNvPr>
          <p:cNvSpPr>
            <a:spLocks noRot="1" noChangeArrowheads="1" noTextEdit="1"/>
          </p:cNvSpPr>
          <p:nvPr>
            <p:ph type="sldImg"/>
          </p:nvPr>
        </p:nvSpPr>
        <p:spPr>
          <a:ln/>
        </p:spPr>
      </p:sp>
      <p:sp>
        <p:nvSpPr>
          <p:cNvPr id="254979" name="Rectangle 3">
            <a:extLst>
              <a:ext uri="{FF2B5EF4-FFF2-40B4-BE49-F238E27FC236}">
                <a16:creationId xmlns:a16="http://schemas.microsoft.com/office/drawing/2014/main" id="{1F642A0C-5DFC-89D9-098F-DBB045F7E5D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322FA01-50F4-5B13-41DE-4FE3F29593B6}"/>
              </a:ext>
            </a:extLst>
          </p:cNvPr>
          <p:cNvSpPr>
            <a:spLocks noGrp="1" noChangeArrowheads="1"/>
          </p:cNvSpPr>
          <p:nvPr>
            <p:ph type="sldNum" sz="quarter" idx="5"/>
          </p:nvPr>
        </p:nvSpPr>
        <p:spPr>
          <a:ln/>
        </p:spPr>
        <p:txBody>
          <a:bodyPr/>
          <a:lstStyle/>
          <a:p>
            <a:fld id="{49C3780A-5810-497B-9D17-5396C1437A7F}" type="slidenum">
              <a:rPr lang="en-GB" altLang="en-US"/>
              <a:pPr/>
              <a:t>107</a:t>
            </a:fld>
            <a:endParaRPr lang="en-GB" altLang="en-US"/>
          </a:p>
        </p:txBody>
      </p:sp>
      <p:sp>
        <p:nvSpPr>
          <p:cNvPr id="256002" name="Rectangle 2">
            <a:extLst>
              <a:ext uri="{FF2B5EF4-FFF2-40B4-BE49-F238E27FC236}">
                <a16:creationId xmlns:a16="http://schemas.microsoft.com/office/drawing/2014/main" id="{5CE6ADC1-0BFA-552A-EBB9-B0E46B79EE42}"/>
              </a:ext>
            </a:extLst>
          </p:cNvPr>
          <p:cNvSpPr>
            <a:spLocks noRot="1" noChangeArrowheads="1" noTextEdit="1"/>
          </p:cNvSpPr>
          <p:nvPr>
            <p:ph type="sldImg"/>
          </p:nvPr>
        </p:nvSpPr>
        <p:spPr>
          <a:ln/>
        </p:spPr>
      </p:sp>
      <p:sp>
        <p:nvSpPr>
          <p:cNvPr id="256003" name="Rectangle 3">
            <a:extLst>
              <a:ext uri="{FF2B5EF4-FFF2-40B4-BE49-F238E27FC236}">
                <a16:creationId xmlns:a16="http://schemas.microsoft.com/office/drawing/2014/main" id="{014817C5-D458-63BD-3905-E28FF8BBA0F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C6F2D65-73D3-F3AD-2C16-20232C5925D9}"/>
              </a:ext>
            </a:extLst>
          </p:cNvPr>
          <p:cNvSpPr>
            <a:spLocks noGrp="1" noChangeArrowheads="1"/>
          </p:cNvSpPr>
          <p:nvPr>
            <p:ph type="sldNum" sz="quarter" idx="5"/>
          </p:nvPr>
        </p:nvSpPr>
        <p:spPr>
          <a:ln/>
        </p:spPr>
        <p:txBody>
          <a:bodyPr/>
          <a:lstStyle/>
          <a:p>
            <a:fld id="{21818C8F-AF86-42B4-8261-390D39A4E856}" type="slidenum">
              <a:rPr lang="en-GB" altLang="en-US"/>
              <a:pPr/>
              <a:t>108</a:t>
            </a:fld>
            <a:endParaRPr lang="en-GB" altLang="en-US"/>
          </a:p>
        </p:txBody>
      </p:sp>
      <p:sp>
        <p:nvSpPr>
          <p:cNvPr id="257026" name="Rectangle 2">
            <a:extLst>
              <a:ext uri="{FF2B5EF4-FFF2-40B4-BE49-F238E27FC236}">
                <a16:creationId xmlns:a16="http://schemas.microsoft.com/office/drawing/2014/main" id="{95350791-5145-53BE-2C08-69847ACF3C34}"/>
              </a:ext>
            </a:extLst>
          </p:cNvPr>
          <p:cNvSpPr>
            <a:spLocks noRot="1" noChangeArrowheads="1" noTextEdit="1"/>
          </p:cNvSpPr>
          <p:nvPr>
            <p:ph type="sldImg"/>
          </p:nvPr>
        </p:nvSpPr>
        <p:spPr>
          <a:ln/>
        </p:spPr>
      </p:sp>
      <p:sp>
        <p:nvSpPr>
          <p:cNvPr id="257027" name="Rectangle 3">
            <a:extLst>
              <a:ext uri="{FF2B5EF4-FFF2-40B4-BE49-F238E27FC236}">
                <a16:creationId xmlns:a16="http://schemas.microsoft.com/office/drawing/2014/main" id="{7C15A535-14BA-E305-3EFF-6CA5DABB589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F3EC6F1-CC94-436C-BFF6-C88D908BEADF}"/>
              </a:ext>
            </a:extLst>
          </p:cNvPr>
          <p:cNvSpPr>
            <a:spLocks noGrp="1" noChangeArrowheads="1"/>
          </p:cNvSpPr>
          <p:nvPr>
            <p:ph type="sldNum" sz="quarter" idx="5"/>
          </p:nvPr>
        </p:nvSpPr>
        <p:spPr>
          <a:ln/>
        </p:spPr>
        <p:txBody>
          <a:bodyPr/>
          <a:lstStyle/>
          <a:p>
            <a:fld id="{2BBC99CF-11B0-4F24-855D-FBC43FBA55E4}" type="slidenum">
              <a:rPr lang="en-GB" altLang="en-US"/>
              <a:pPr/>
              <a:t>109</a:t>
            </a:fld>
            <a:endParaRPr lang="en-GB" altLang="en-US"/>
          </a:p>
        </p:txBody>
      </p:sp>
      <p:sp>
        <p:nvSpPr>
          <p:cNvPr id="258050" name="Rectangle 2">
            <a:extLst>
              <a:ext uri="{FF2B5EF4-FFF2-40B4-BE49-F238E27FC236}">
                <a16:creationId xmlns:a16="http://schemas.microsoft.com/office/drawing/2014/main" id="{95439FC4-7725-9D7D-B9B7-CC57A7490892}"/>
              </a:ext>
            </a:extLst>
          </p:cNvPr>
          <p:cNvSpPr>
            <a:spLocks noRot="1" noChangeArrowheads="1" noTextEdit="1"/>
          </p:cNvSpPr>
          <p:nvPr>
            <p:ph type="sldImg"/>
          </p:nvPr>
        </p:nvSpPr>
        <p:spPr>
          <a:ln/>
        </p:spPr>
      </p:sp>
      <p:sp>
        <p:nvSpPr>
          <p:cNvPr id="258051" name="Rectangle 3">
            <a:extLst>
              <a:ext uri="{FF2B5EF4-FFF2-40B4-BE49-F238E27FC236}">
                <a16:creationId xmlns:a16="http://schemas.microsoft.com/office/drawing/2014/main" id="{4C625258-D03A-D148-E6FA-54B1CC1B0BA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BCDBEF1-5521-BD8C-983E-96928380EE00}"/>
              </a:ext>
            </a:extLst>
          </p:cNvPr>
          <p:cNvSpPr>
            <a:spLocks noGrp="1" noChangeArrowheads="1"/>
          </p:cNvSpPr>
          <p:nvPr>
            <p:ph type="sldNum" sz="quarter" idx="5"/>
          </p:nvPr>
        </p:nvSpPr>
        <p:spPr>
          <a:ln/>
        </p:spPr>
        <p:txBody>
          <a:bodyPr/>
          <a:lstStyle/>
          <a:p>
            <a:fld id="{D075E37D-8F34-4672-BE61-453A0AD247C0}" type="slidenum">
              <a:rPr lang="en-GB" altLang="en-US"/>
              <a:pPr/>
              <a:t>11</a:t>
            </a:fld>
            <a:endParaRPr lang="en-GB" altLang="en-US"/>
          </a:p>
        </p:txBody>
      </p:sp>
      <p:sp>
        <p:nvSpPr>
          <p:cNvPr id="157698" name="Rectangle 2">
            <a:extLst>
              <a:ext uri="{FF2B5EF4-FFF2-40B4-BE49-F238E27FC236}">
                <a16:creationId xmlns:a16="http://schemas.microsoft.com/office/drawing/2014/main" id="{312C7C80-B0E4-8E1A-FDD8-E36D7A4E91DD}"/>
              </a:ext>
            </a:extLst>
          </p:cNvPr>
          <p:cNvSpPr>
            <a:spLocks noRot="1" noChangeArrowheads="1" noTextEdit="1"/>
          </p:cNvSpPr>
          <p:nvPr>
            <p:ph type="sldImg"/>
          </p:nvPr>
        </p:nvSpPr>
        <p:spPr>
          <a:ln/>
        </p:spPr>
      </p:sp>
      <p:sp>
        <p:nvSpPr>
          <p:cNvPr id="157699" name="Rectangle 3">
            <a:extLst>
              <a:ext uri="{FF2B5EF4-FFF2-40B4-BE49-F238E27FC236}">
                <a16:creationId xmlns:a16="http://schemas.microsoft.com/office/drawing/2014/main" id="{18CEE1A0-1ED1-AF84-3756-995C03C32F6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B0BC0F1-0AB1-FE2A-9693-042F20FB8967}"/>
              </a:ext>
            </a:extLst>
          </p:cNvPr>
          <p:cNvSpPr>
            <a:spLocks noGrp="1" noChangeArrowheads="1"/>
          </p:cNvSpPr>
          <p:nvPr>
            <p:ph type="sldNum" sz="quarter" idx="5"/>
          </p:nvPr>
        </p:nvSpPr>
        <p:spPr>
          <a:ln/>
        </p:spPr>
        <p:txBody>
          <a:bodyPr/>
          <a:lstStyle/>
          <a:p>
            <a:fld id="{C3966844-7D55-4CF8-A58D-C798825D3036}" type="slidenum">
              <a:rPr lang="en-GB" altLang="en-US"/>
              <a:pPr/>
              <a:t>110</a:t>
            </a:fld>
            <a:endParaRPr lang="en-GB" altLang="en-US"/>
          </a:p>
        </p:txBody>
      </p:sp>
      <p:sp>
        <p:nvSpPr>
          <p:cNvPr id="259074" name="Rectangle 2">
            <a:extLst>
              <a:ext uri="{FF2B5EF4-FFF2-40B4-BE49-F238E27FC236}">
                <a16:creationId xmlns:a16="http://schemas.microsoft.com/office/drawing/2014/main" id="{2EBDB350-C500-C18E-14AD-AC805C436C90}"/>
              </a:ext>
            </a:extLst>
          </p:cNvPr>
          <p:cNvSpPr>
            <a:spLocks noRot="1" noChangeArrowheads="1" noTextEdit="1"/>
          </p:cNvSpPr>
          <p:nvPr>
            <p:ph type="sldImg"/>
          </p:nvPr>
        </p:nvSpPr>
        <p:spPr>
          <a:ln/>
        </p:spPr>
      </p:sp>
      <p:sp>
        <p:nvSpPr>
          <p:cNvPr id="259075" name="Rectangle 3">
            <a:extLst>
              <a:ext uri="{FF2B5EF4-FFF2-40B4-BE49-F238E27FC236}">
                <a16:creationId xmlns:a16="http://schemas.microsoft.com/office/drawing/2014/main" id="{F92E4D43-236B-E016-E407-A7373CBB5C1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B91D14E-3D30-AFD6-BEA3-BC6E5562149D}"/>
              </a:ext>
            </a:extLst>
          </p:cNvPr>
          <p:cNvSpPr>
            <a:spLocks noGrp="1" noChangeArrowheads="1"/>
          </p:cNvSpPr>
          <p:nvPr>
            <p:ph type="sldNum" sz="quarter" idx="5"/>
          </p:nvPr>
        </p:nvSpPr>
        <p:spPr>
          <a:ln/>
        </p:spPr>
        <p:txBody>
          <a:bodyPr/>
          <a:lstStyle/>
          <a:p>
            <a:fld id="{6D924CB9-224E-4874-91BC-CBE83B4F03C8}" type="slidenum">
              <a:rPr lang="en-GB" altLang="en-US"/>
              <a:pPr/>
              <a:t>111</a:t>
            </a:fld>
            <a:endParaRPr lang="en-GB" altLang="en-US"/>
          </a:p>
        </p:txBody>
      </p:sp>
      <p:sp>
        <p:nvSpPr>
          <p:cNvPr id="260098" name="Rectangle 2">
            <a:extLst>
              <a:ext uri="{FF2B5EF4-FFF2-40B4-BE49-F238E27FC236}">
                <a16:creationId xmlns:a16="http://schemas.microsoft.com/office/drawing/2014/main" id="{15F41DCD-B6F2-0F02-19C9-19CDF12384ED}"/>
              </a:ext>
            </a:extLst>
          </p:cNvPr>
          <p:cNvSpPr>
            <a:spLocks noRot="1" noChangeArrowheads="1" noTextEdit="1"/>
          </p:cNvSpPr>
          <p:nvPr>
            <p:ph type="sldImg"/>
          </p:nvPr>
        </p:nvSpPr>
        <p:spPr>
          <a:ln/>
        </p:spPr>
      </p:sp>
      <p:sp>
        <p:nvSpPr>
          <p:cNvPr id="260099" name="Rectangle 3">
            <a:extLst>
              <a:ext uri="{FF2B5EF4-FFF2-40B4-BE49-F238E27FC236}">
                <a16:creationId xmlns:a16="http://schemas.microsoft.com/office/drawing/2014/main" id="{F3EE3A6A-9F20-BD63-9C4E-3804ECCCCE5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0AA001C-13A1-88C6-05DB-6B77077E1A3E}"/>
              </a:ext>
            </a:extLst>
          </p:cNvPr>
          <p:cNvSpPr>
            <a:spLocks noGrp="1" noChangeArrowheads="1"/>
          </p:cNvSpPr>
          <p:nvPr>
            <p:ph type="sldNum" sz="quarter" idx="5"/>
          </p:nvPr>
        </p:nvSpPr>
        <p:spPr>
          <a:ln/>
        </p:spPr>
        <p:txBody>
          <a:bodyPr/>
          <a:lstStyle/>
          <a:p>
            <a:fld id="{9B152166-41DA-42DE-AF7C-02B62B9A8B74}" type="slidenum">
              <a:rPr lang="en-GB" altLang="en-US"/>
              <a:pPr/>
              <a:t>112</a:t>
            </a:fld>
            <a:endParaRPr lang="en-GB" altLang="en-US"/>
          </a:p>
        </p:txBody>
      </p:sp>
      <p:sp>
        <p:nvSpPr>
          <p:cNvPr id="261122" name="Rectangle 2">
            <a:extLst>
              <a:ext uri="{FF2B5EF4-FFF2-40B4-BE49-F238E27FC236}">
                <a16:creationId xmlns:a16="http://schemas.microsoft.com/office/drawing/2014/main" id="{4BDB8F20-17DC-D3FB-B7D9-054FBD79E049}"/>
              </a:ext>
            </a:extLst>
          </p:cNvPr>
          <p:cNvSpPr>
            <a:spLocks noRot="1" noChangeArrowheads="1" noTextEdit="1"/>
          </p:cNvSpPr>
          <p:nvPr>
            <p:ph type="sldImg"/>
          </p:nvPr>
        </p:nvSpPr>
        <p:spPr>
          <a:ln/>
        </p:spPr>
      </p:sp>
      <p:sp>
        <p:nvSpPr>
          <p:cNvPr id="261123" name="Rectangle 3">
            <a:extLst>
              <a:ext uri="{FF2B5EF4-FFF2-40B4-BE49-F238E27FC236}">
                <a16:creationId xmlns:a16="http://schemas.microsoft.com/office/drawing/2014/main" id="{8176FE3F-1214-B413-D3EA-14ABEFD5EBA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3A673CB-94A9-0B94-0C8A-FFC8EE9E96E8}"/>
              </a:ext>
            </a:extLst>
          </p:cNvPr>
          <p:cNvSpPr>
            <a:spLocks noGrp="1" noChangeArrowheads="1"/>
          </p:cNvSpPr>
          <p:nvPr>
            <p:ph type="sldNum" sz="quarter" idx="5"/>
          </p:nvPr>
        </p:nvSpPr>
        <p:spPr>
          <a:ln/>
        </p:spPr>
        <p:txBody>
          <a:bodyPr/>
          <a:lstStyle/>
          <a:p>
            <a:fld id="{5C0EB9AC-3F02-404C-A55E-61B6BC1DBB82}" type="slidenum">
              <a:rPr lang="en-GB" altLang="en-US"/>
              <a:pPr/>
              <a:t>113</a:t>
            </a:fld>
            <a:endParaRPr lang="en-GB" altLang="en-US"/>
          </a:p>
        </p:txBody>
      </p:sp>
      <p:sp>
        <p:nvSpPr>
          <p:cNvPr id="262146" name="Rectangle 2">
            <a:extLst>
              <a:ext uri="{FF2B5EF4-FFF2-40B4-BE49-F238E27FC236}">
                <a16:creationId xmlns:a16="http://schemas.microsoft.com/office/drawing/2014/main" id="{5B1C9B77-BEE7-F042-69F5-5C7704AB433E}"/>
              </a:ext>
            </a:extLst>
          </p:cNvPr>
          <p:cNvSpPr>
            <a:spLocks noRot="1" noChangeArrowheads="1" noTextEdit="1"/>
          </p:cNvSpPr>
          <p:nvPr>
            <p:ph type="sldImg"/>
          </p:nvPr>
        </p:nvSpPr>
        <p:spPr>
          <a:ln/>
        </p:spPr>
      </p:sp>
      <p:sp>
        <p:nvSpPr>
          <p:cNvPr id="262147" name="Rectangle 3">
            <a:extLst>
              <a:ext uri="{FF2B5EF4-FFF2-40B4-BE49-F238E27FC236}">
                <a16:creationId xmlns:a16="http://schemas.microsoft.com/office/drawing/2014/main" id="{DEDA8FA1-F4C6-D60B-9C70-A8D6186FC5B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5E86126-A2AD-C026-3D1E-7ACEC1DDC969}"/>
              </a:ext>
            </a:extLst>
          </p:cNvPr>
          <p:cNvSpPr>
            <a:spLocks noGrp="1" noChangeArrowheads="1"/>
          </p:cNvSpPr>
          <p:nvPr>
            <p:ph type="sldNum" sz="quarter" idx="5"/>
          </p:nvPr>
        </p:nvSpPr>
        <p:spPr>
          <a:ln/>
        </p:spPr>
        <p:txBody>
          <a:bodyPr/>
          <a:lstStyle/>
          <a:p>
            <a:fld id="{C24A6630-1323-4CE3-8D65-E3E2D9421851}" type="slidenum">
              <a:rPr lang="en-GB" altLang="en-US"/>
              <a:pPr/>
              <a:t>114</a:t>
            </a:fld>
            <a:endParaRPr lang="en-GB" altLang="en-US"/>
          </a:p>
        </p:txBody>
      </p:sp>
      <p:sp>
        <p:nvSpPr>
          <p:cNvPr id="263170" name="Rectangle 2">
            <a:extLst>
              <a:ext uri="{FF2B5EF4-FFF2-40B4-BE49-F238E27FC236}">
                <a16:creationId xmlns:a16="http://schemas.microsoft.com/office/drawing/2014/main" id="{91DF0A5E-3105-7EC9-7555-88B0C0035344}"/>
              </a:ext>
            </a:extLst>
          </p:cNvPr>
          <p:cNvSpPr>
            <a:spLocks noRot="1" noChangeArrowheads="1" noTextEdit="1"/>
          </p:cNvSpPr>
          <p:nvPr>
            <p:ph type="sldImg"/>
          </p:nvPr>
        </p:nvSpPr>
        <p:spPr>
          <a:ln/>
        </p:spPr>
      </p:sp>
      <p:sp>
        <p:nvSpPr>
          <p:cNvPr id="263171" name="Rectangle 3">
            <a:extLst>
              <a:ext uri="{FF2B5EF4-FFF2-40B4-BE49-F238E27FC236}">
                <a16:creationId xmlns:a16="http://schemas.microsoft.com/office/drawing/2014/main" id="{E0D9DC18-099E-858E-D7C5-1FB79DF11E9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A6243B1-7036-03EA-7BB5-D3D3F89DA9B1}"/>
              </a:ext>
            </a:extLst>
          </p:cNvPr>
          <p:cNvSpPr>
            <a:spLocks noGrp="1" noChangeArrowheads="1"/>
          </p:cNvSpPr>
          <p:nvPr>
            <p:ph type="sldNum" sz="quarter" idx="5"/>
          </p:nvPr>
        </p:nvSpPr>
        <p:spPr>
          <a:ln/>
        </p:spPr>
        <p:txBody>
          <a:bodyPr/>
          <a:lstStyle/>
          <a:p>
            <a:fld id="{1C91CD20-D27B-4BBB-A1CC-B3B50D1E8878}" type="slidenum">
              <a:rPr lang="en-GB" altLang="en-US"/>
              <a:pPr/>
              <a:t>115</a:t>
            </a:fld>
            <a:endParaRPr lang="en-GB" altLang="en-US"/>
          </a:p>
        </p:txBody>
      </p:sp>
      <p:sp>
        <p:nvSpPr>
          <p:cNvPr id="264194" name="Rectangle 2">
            <a:extLst>
              <a:ext uri="{FF2B5EF4-FFF2-40B4-BE49-F238E27FC236}">
                <a16:creationId xmlns:a16="http://schemas.microsoft.com/office/drawing/2014/main" id="{674F0E6C-5A4B-1CC2-F741-0DE75643FCE7}"/>
              </a:ext>
            </a:extLst>
          </p:cNvPr>
          <p:cNvSpPr>
            <a:spLocks noRot="1" noChangeArrowheads="1" noTextEdit="1"/>
          </p:cNvSpPr>
          <p:nvPr>
            <p:ph type="sldImg"/>
          </p:nvPr>
        </p:nvSpPr>
        <p:spPr>
          <a:ln/>
        </p:spPr>
      </p:sp>
      <p:sp>
        <p:nvSpPr>
          <p:cNvPr id="264195" name="Rectangle 3">
            <a:extLst>
              <a:ext uri="{FF2B5EF4-FFF2-40B4-BE49-F238E27FC236}">
                <a16:creationId xmlns:a16="http://schemas.microsoft.com/office/drawing/2014/main" id="{B65E3385-667D-0B80-3B7C-57E912F1A1C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7A2A2B1-3953-EFF6-0133-4D50249CA62B}"/>
              </a:ext>
            </a:extLst>
          </p:cNvPr>
          <p:cNvSpPr>
            <a:spLocks noGrp="1" noChangeArrowheads="1"/>
          </p:cNvSpPr>
          <p:nvPr>
            <p:ph type="sldNum" sz="quarter" idx="5"/>
          </p:nvPr>
        </p:nvSpPr>
        <p:spPr>
          <a:ln/>
        </p:spPr>
        <p:txBody>
          <a:bodyPr/>
          <a:lstStyle/>
          <a:p>
            <a:fld id="{ECBFC735-7ADC-4867-AABD-9CA469C0AB63}" type="slidenum">
              <a:rPr lang="en-GB" altLang="en-US"/>
              <a:pPr/>
              <a:t>116</a:t>
            </a:fld>
            <a:endParaRPr lang="en-GB" altLang="en-US"/>
          </a:p>
        </p:txBody>
      </p:sp>
      <p:sp>
        <p:nvSpPr>
          <p:cNvPr id="265218" name="Rectangle 2">
            <a:extLst>
              <a:ext uri="{FF2B5EF4-FFF2-40B4-BE49-F238E27FC236}">
                <a16:creationId xmlns:a16="http://schemas.microsoft.com/office/drawing/2014/main" id="{81A75814-8001-0BF5-FBDA-7F4D07E5FADD}"/>
              </a:ext>
            </a:extLst>
          </p:cNvPr>
          <p:cNvSpPr>
            <a:spLocks noRot="1" noChangeArrowheads="1" noTextEdit="1"/>
          </p:cNvSpPr>
          <p:nvPr>
            <p:ph type="sldImg"/>
          </p:nvPr>
        </p:nvSpPr>
        <p:spPr>
          <a:ln/>
        </p:spPr>
      </p:sp>
      <p:sp>
        <p:nvSpPr>
          <p:cNvPr id="265219" name="Rectangle 3">
            <a:extLst>
              <a:ext uri="{FF2B5EF4-FFF2-40B4-BE49-F238E27FC236}">
                <a16:creationId xmlns:a16="http://schemas.microsoft.com/office/drawing/2014/main" id="{3E699849-59ED-6672-6BF2-2420F17C2C1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F804F85-B18E-39A8-E80A-79B7A054D4C8}"/>
              </a:ext>
            </a:extLst>
          </p:cNvPr>
          <p:cNvSpPr>
            <a:spLocks noGrp="1" noChangeArrowheads="1"/>
          </p:cNvSpPr>
          <p:nvPr>
            <p:ph type="sldNum" sz="quarter" idx="5"/>
          </p:nvPr>
        </p:nvSpPr>
        <p:spPr>
          <a:ln/>
        </p:spPr>
        <p:txBody>
          <a:bodyPr/>
          <a:lstStyle/>
          <a:p>
            <a:fld id="{59E92604-6921-44FB-AF82-A401A860FDB6}" type="slidenum">
              <a:rPr lang="en-GB" altLang="en-US"/>
              <a:pPr/>
              <a:t>117</a:t>
            </a:fld>
            <a:endParaRPr lang="en-GB" altLang="en-US"/>
          </a:p>
        </p:txBody>
      </p:sp>
      <p:sp>
        <p:nvSpPr>
          <p:cNvPr id="266242" name="Rectangle 2">
            <a:extLst>
              <a:ext uri="{FF2B5EF4-FFF2-40B4-BE49-F238E27FC236}">
                <a16:creationId xmlns:a16="http://schemas.microsoft.com/office/drawing/2014/main" id="{905B9818-F38F-A470-F1D1-44A02BBC7718}"/>
              </a:ext>
            </a:extLst>
          </p:cNvPr>
          <p:cNvSpPr>
            <a:spLocks noRot="1" noChangeArrowheads="1" noTextEdit="1"/>
          </p:cNvSpPr>
          <p:nvPr>
            <p:ph type="sldImg"/>
          </p:nvPr>
        </p:nvSpPr>
        <p:spPr>
          <a:ln/>
        </p:spPr>
      </p:sp>
      <p:sp>
        <p:nvSpPr>
          <p:cNvPr id="266243" name="Rectangle 3">
            <a:extLst>
              <a:ext uri="{FF2B5EF4-FFF2-40B4-BE49-F238E27FC236}">
                <a16:creationId xmlns:a16="http://schemas.microsoft.com/office/drawing/2014/main" id="{B630F4B4-328E-3846-4F34-866CE474F7B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D0E9B71-9225-766C-6E54-DAD9BCCE0EAD}"/>
              </a:ext>
            </a:extLst>
          </p:cNvPr>
          <p:cNvSpPr>
            <a:spLocks noGrp="1" noChangeArrowheads="1"/>
          </p:cNvSpPr>
          <p:nvPr>
            <p:ph type="sldNum" sz="quarter" idx="5"/>
          </p:nvPr>
        </p:nvSpPr>
        <p:spPr>
          <a:ln/>
        </p:spPr>
        <p:txBody>
          <a:bodyPr/>
          <a:lstStyle/>
          <a:p>
            <a:fld id="{0AF3D28E-FF90-4D03-8F44-ABAF4FC4ECD0}" type="slidenum">
              <a:rPr lang="en-GB" altLang="en-US"/>
              <a:pPr/>
              <a:t>118</a:t>
            </a:fld>
            <a:endParaRPr lang="en-GB" altLang="en-US"/>
          </a:p>
        </p:txBody>
      </p:sp>
      <p:sp>
        <p:nvSpPr>
          <p:cNvPr id="267266" name="Rectangle 2">
            <a:extLst>
              <a:ext uri="{FF2B5EF4-FFF2-40B4-BE49-F238E27FC236}">
                <a16:creationId xmlns:a16="http://schemas.microsoft.com/office/drawing/2014/main" id="{23780306-2B2E-EDBA-2517-F38306A63B60}"/>
              </a:ext>
            </a:extLst>
          </p:cNvPr>
          <p:cNvSpPr>
            <a:spLocks noRot="1" noChangeArrowheads="1" noTextEdit="1"/>
          </p:cNvSpPr>
          <p:nvPr>
            <p:ph type="sldImg"/>
          </p:nvPr>
        </p:nvSpPr>
        <p:spPr>
          <a:ln/>
        </p:spPr>
      </p:sp>
      <p:sp>
        <p:nvSpPr>
          <p:cNvPr id="267267" name="Rectangle 3">
            <a:extLst>
              <a:ext uri="{FF2B5EF4-FFF2-40B4-BE49-F238E27FC236}">
                <a16:creationId xmlns:a16="http://schemas.microsoft.com/office/drawing/2014/main" id="{96484F40-DBBA-3D6C-2EDB-3861F7B5AD5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7B34AB-2FC9-4DEC-189F-9A8A7E5209C3}"/>
              </a:ext>
            </a:extLst>
          </p:cNvPr>
          <p:cNvSpPr>
            <a:spLocks noGrp="1" noChangeArrowheads="1"/>
          </p:cNvSpPr>
          <p:nvPr>
            <p:ph type="sldNum" sz="quarter" idx="5"/>
          </p:nvPr>
        </p:nvSpPr>
        <p:spPr>
          <a:ln/>
        </p:spPr>
        <p:txBody>
          <a:bodyPr/>
          <a:lstStyle/>
          <a:p>
            <a:fld id="{C741E660-0FD0-4479-B1DB-7D0C248058F1}" type="slidenum">
              <a:rPr lang="en-GB" altLang="en-US"/>
              <a:pPr/>
              <a:t>119</a:t>
            </a:fld>
            <a:endParaRPr lang="en-GB" altLang="en-US"/>
          </a:p>
        </p:txBody>
      </p:sp>
      <p:sp>
        <p:nvSpPr>
          <p:cNvPr id="268290" name="Rectangle 2">
            <a:extLst>
              <a:ext uri="{FF2B5EF4-FFF2-40B4-BE49-F238E27FC236}">
                <a16:creationId xmlns:a16="http://schemas.microsoft.com/office/drawing/2014/main" id="{AF93EF4C-CDEA-CCF0-A59D-578A149998BF}"/>
              </a:ext>
            </a:extLst>
          </p:cNvPr>
          <p:cNvSpPr>
            <a:spLocks noRot="1" noChangeArrowheads="1" noTextEdit="1"/>
          </p:cNvSpPr>
          <p:nvPr>
            <p:ph type="sldImg"/>
          </p:nvPr>
        </p:nvSpPr>
        <p:spPr>
          <a:ln/>
        </p:spPr>
      </p:sp>
      <p:sp>
        <p:nvSpPr>
          <p:cNvPr id="268291" name="Rectangle 3">
            <a:extLst>
              <a:ext uri="{FF2B5EF4-FFF2-40B4-BE49-F238E27FC236}">
                <a16:creationId xmlns:a16="http://schemas.microsoft.com/office/drawing/2014/main" id="{AD30D421-13C0-9459-C484-AD3686A4944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DF5FDF8-C22F-8983-92AB-1476D3DAC5EF}"/>
              </a:ext>
            </a:extLst>
          </p:cNvPr>
          <p:cNvSpPr>
            <a:spLocks noGrp="1" noChangeArrowheads="1"/>
          </p:cNvSpPr>
          <p:nvPr>
            <p:ph type="sldNum" sz="quarter" idx="5"/>
          </p:nvPr>
        </p:nvSpPr>
        <p:spPr>
          <a:ln/>
        </p:spPr>
        <p:txBody>
          <a:bodyPr/>
          <a:lstStyle/>
          <a:p>
            <a:fld id="{F87E0574-CBD9-4A79-A17B-71FF4FDAAFCE}" type="slidenum">
              <a:rPr lang="en-GB" altLang="en-US"/>
              <a:pPr/>
              <a:t>12</a:t>
            </a:fld>
            <a:endParaRPr lang="en-GB" altLang="en-US"/>
          </a:p>
        </p:txBody>
      </p:sp>
      <p:sp>
        <p:nvSpPr>
          <p:cNvPr id="158722" name="Rectangle 2">
            <a:extLst>
              <a:ext uri="{FF2B5EF4-FFF2-40B4-BE49-F238E27FC236}">
                <a16:creationId xmlns:a16="http://schemas.microsoft.com/office/drawing/2014/main" id="{E5F3620B-25F4-54E1-87BD-6235A5258453}"/>
              </a:ext>
            </a:extLst>
          </p:cNvPr>
          <p:cNvSpPr>
            <a:spLocks noRot="1" noChangeArrowheads="1" noTextEdit="1"/>
          </p:cNvSpPr>
          <p:nvPr>
            <p:ph type="sldImg"/>
          </p:nvPr>
        </p:nvSpPr>
        <p:spPr>
          <a:ln/>
        </p:spPr>
      </p:sp>
      <p:sp>
        <p:nvSpPr>
          <p:cNvPr id="158723" name="Rectangle 3">
            <a:extLst>
              <a:ext uri="{FF2B5EF4-FFF2-40B4-BE49-F238E27FC236}">
                <a16:creationId xmlns:a16="http://schemas.microsoft.com/office/drawing/2014/main" id="{58A675FC-17D6-4662-AEDC-6E06F500DFB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82D5886-7CC1-ABF8-CC76-D9B99413F290}"/>
              </a:ext>
            </a:extLst>
          </p:cNvPr>
          <p:cNvSpPr>
            <a:spLocks noGrp="1" noChangeArrowheads="1"/>
          </p:cNvSpPr>
          <p:nvPr>
            <p:ph type="sldNum" sz="quarter" idx="5"/>
          </p:nvPr>
        </p:nvSpPr>
        <p:spPr>
          <a:ln/>
        </p:spPr>
        <p:txBody>
          <a:bodyPr/>
          <a:lstStyle/>
          <a:p>
            <a:fld id="{2125C806-4AE2-4379-9B24-348136C0CB4D}" type="slidenum">
              <a:rPr lang="en-GB" altLang="en-US"/>
              <a:pPr/>
              <a:t>120</a:t>
            </a:fld>
            <a:endParaRPr lang="en-GB" altLang="en-US"/>
          </a:p>
        </p:txBody>
      </p:sp>
      <p:sp>
        <p:nvSpPr>
          <p:cNvPr id="270338" name="Slide Image Placeholder 1">
            <a:extLst>
              <a:ext uri="{FF2B5EF4-FFF2-40B4-BE49-F238E27FC236}">
                <a16:creationId xmlns:a16="http://schemas.microsoft.com/office/drawing/2014/main" id="{6E97A2B3-90CB-4847-EFE8-EC8FB184C532}"/>
              </a:ext>
            </a:extLst>
          </p:cNvPr>
          <p:cNvSpPr>
            <a:spLocks noGrp="1" noRot="1" noChangeAspect="1" noTextEdit="1"/>
          </p:cNvSpPr>
          <p:nvPr>
            <p:ph type="sldImg"/>
          </p:nvPr>
        </p:nvSpPr>
        <p:spPr>
          <a:ln/>
          <a:extLst>
            <a:ext uri="{909E8E84-426E-40DD-AFC4-6F175D3DCCD1}">
              <a14:hiddenFill xmlns:a14="http://schemas.microsoft.com/office/drawing/2010/main">
                <a:noFill/>
              </a14:hiddenFill>
            </a:ext>
          </a:extLst>
        </p:spPr>
      </p:sp>
      <p:sp>
        <p:nvSpPr>
          <p:cNvPr id="270339" name="Notes Placeholder 2">
            <a:extLst>
              <a:ext uri="{FF2B5EF4-FFF2-40B4-BE49-F238E27FC236}">
                <a16:creationId xmlns:a16="http://schemas.microsoft.com/office/drawing/2014/main" id="{DA2B5D8E-A612-060C-6D75-7B9E4DA1C09F}"/>
              </a:ext>
            </a:extLst>
          </p:cNvPr>
          <p:cNvSpPr>
            <a:spLocks noGrp="1"/>
          </p:cNvSpPr>
          <p:nvPr>
            <p:ph type="body" idx="1"/>
          </p:nvPr>
        </p:nvSpPr>
        <p:spPr/>
        <p:txBody>
          <a:bodyPr/>
          <a:lstStyle/>
          <a:p>
            <a:pPr>
              <a:spcBef>
                <a:spcPct val="0"/>
              </a:spcBef>
            </a:pPr>
            <a:endParaRPr lang="en-GB" altLang="en-US"/>
          </a:p>
        </p:txBody>
      </p:sp>
      <p:sp>
        <p:nvSpPr>
          <p:cNvPr id="270340" name="Slide Number Placeholder 3">
            <a:extLst>
              <a:ext uri="{FF2B5EF4-FFF2-40B4-BE49-F238E27FC236}">
                <a16:creationId xmlns:a16="http://schemas.microsoft.com/office/drawing/2014/main" id="{912E6591-07C1-B979-F820-E25506196659}"/>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55132A22-92E9-440B-89F9-E976A9B39A57}" type="slidenum">
              <a:rPr lang="en-GB" altLang="en-US" sz="1200">
                <a:latin typeface="Calibri" panose="020F0502020204030204" pitchFamily="34" charset="0"/>
              </a:rPr>
              <a:pPr algn="r"/>
              <a:t>120</a:t>
            </a:fld>
            <a:endParaRPr lang="en-GB" altLang="en-US" sz="1200">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949BAF6-E632-DEA5-BFB5-8AFE88E631E4}"/>
              </a:ext>
            </a:extLst>
          </p:cNvPr>
          <p:cNvSpPr>
            <a:spLocks noGrp="1" noChangeArrowheads="1"/>
          </p:cNvSpPr>
          <p:nvPr>
            <p:ph type="sldNum" sz="quarter" idx="5"/>
          </p:nvPr>
        </p:nvSpPr>
        <p:spPr>
          <a:ln/>
        </p:spPr>
        <p:txBody>
          <a:bodyPr/>
          <a:lstStyle/>
          <a:p>
            <a:fld id="{4FA0BDE9-B2AF-4C94-B633-0023A1281AC4}" type="slidenum">
              <a:rPr lang="en-GB" altLang="en-US"/>
              <a:pPr/>
              <a:t>13</a:t>
            </a:fld>
            <a:endParaRPr lang="en-GB" altLang="en-US"/>
          </a:p>
        </p:txBody>
      </p:sp>
      <p:sp>
        <p:nvSpPr>
          <p:cNvPr id="159746" name="Rectangle 2">
            <a:extLst>
              <a:ext uri="{FF2B5EF4-FFF2-40B4-BE49-F238E27FC236}">
                <a16:creationId xmlns:a16="http://schemas.microsoft.com/office/drawing/2014/main" id="{F1A32B44-CB0A-CC29-B538-EC1F3FBFB201}"/>
              </a:ext>
            </a:extLst>
          </p:cNvPr>
          <p:cNvSpPr>
            <a:spLocks noRot="1" noChangeArrowheads="1" noTextEdit="1"/>
          </p:cNvSpPr>
          <p:nvPr>
            <p:ph type="sldImg"/>
          </p:nvPr>
        </p:nvSpPr>
        <p:spPr>
          <a:ln/>
        </p:spPr>
      </p:sp>
      <p:sp>
        <p:nvSpPr>
          <p:cNvPr id="159747" name="Rectangle 3">
            <a:extLst>
              <a:ext uri="{FF2B5EF4-FFF2-40B4-BE49-F238E27FC236}">
                <a16:creationId xmlns:a16="http://schemas.microsoft.com/office/drawing/2014/main" id="{991818BB-963B-3113-1540-489C26423E1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DE9D657-A5C1-2AC6-6A63-BF24A295938A}"/>
              </a:ext>
            </a:extLst>
          </p:cNvPr>
          <p:cNvSpPr>
            <a:spLocks noGrp="1" noChangeArrowheads="1"/>
          </p:cNvSpPr>
          <p:nvPr>
            <p:ph type="sldNum" sz="quarter" idx="5"/>
          </p:nvPr>
        </p:nvSpPr>
        <p:spPr>
          <a:ln/>
        </p:spPr>
        <p:txBody>
          <a:bodyPr/>
          <a:lstStyle/>
          <a:p>
            <a:fld id="{79B020A3-79D0-4E16-AB13-E95775C0A212}" type="slidenum">
              <a:rPr lang="en-GB" altLang="en-US"/>
              <a:pPr/>
              <a:t>14</a:t>
            </a:fld>
            <a:endParaRPr lang="en-GB" altLang="en-US"/>
          </a:p>
        </p:txBody>
      </p:sp>
      <p:sp>
        <p:nvSpPr>
          <p:cNvPr id="160770" name="Rectangle 2">
            <a:extLst>
              <a:ext uri="{FF2B5EF4-FFF2-40B4-BE49-F238E27FC236}">
                <a16:creationId xmlns:a16="http://schemas.microsoft.com/office/drawing/2014/main" id="{502D0E24-E54E-C674-E7AC-C5E57E1EF306}"/>
              </a:ext>
            </a:extLst>
          </p:cNvPr>
          <p:cNvSpPr>
            <a:spLocks noRot="1" noChangeArrowheads="1" noTextEdit="1"/>
          </p:cNvSpPr>
          <p:nvPr>
            <p:ph type="sldImg"/>
          </p:nvPr>
        </p:nvSpPr>
        <p:spPr>
          <a:ln/>
        </p:spPr>
      </p:sp>
      <p:sp>
        <p:nvSpPr>
          <p:cNvPr id="160771" name="Rectangle 3">
            <a:extLst>
              <a:ext uri="{FF2B5EF4-FFF2-40B4-BE49-F238E27FC236}">
                <a16:creationId xmlns:a16="http://schemas.microsoft.com/office/drawing/2014/main" id="{A8FC7C4C-2291-3F1E-E89B-99D9F346A3A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D2C3157-BF30-EC16-8C74-E945061C6CEC}"/>
              </a:ext>
            </a:extLst>
          </p:cNvPr>
          <p:cNvSpPr>
            <a:spLocks noGrp="1" noChangeArrowheads="1"/>
          </p:cNvSpPr>
          <p:nvPr>
            <p:ph type="sldNum" sz="quarter" idx="5"/>
          </p:nvPr>
        </p:nvSpPr>
        <p:spPr>
          <a:ln/>
        </p:spPr>
        <p:txBody>
          <a:bodyPr/>
          <a:lstStyle/>
          <a:p>
            <a:fld id="{A601FB69-4C10-423C-942D-F056979E2A76}" type="slidenum">
              <a:rPr lang="en-GB" altLang="en-US"/>
              <a:pPr/>
              <a:t>15</a:t>
            </a:fld>
            <a:endParaRPr lang="en-GB" altLang="en-US"/>
          </a:p>
        </p:txBody>
      </p:sp>
      <p:sp>
        <p:nvSpPr>
          <p:cNvPr id="161794" name="Rectangle 2">
            <a:extLst>
              <a:ext uri="{FF2B5EF4-FFF2-40B4-BE49-F238E27FC236}">
                <a16:creationId xmlns:a16="http://schemas.microsoft.com/office/drawing/2014/main" id="{6D8D639E-0F43-6095-CE72-E709B366A55F}"/>
              </a:ext>
            </a:extLst>
          </p:cNvPr>
          <p:cNvSpPr>
            <a:spLocks noRot="1" noChangeArrowheads="1" noTextEdit="1"/>
          </p:cNvSpPr>
          <p:nvPr>
            <p:ph type="sldImg"/>
          </p:nvPr>
        </p:nvSpPr>
        <p:spPr>
          <a:ln/>
        </p:spPr>
      </p:sp>
      <p:sp>
        <p:nvSpPr>
          <p:cNvPr id="161795" name="Rectangle 3">
            <a:extLst>
              <a:ext uri="{FF2B5EF4-FFF2-40B4-BE49-F238E27FC236}">
                <a16:creationId xmlns:a16="http://schemas.microsoft.com/office/drawing/2014/main" id="{21F12961-8CF8-28AD-F29F-0662FEC3076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D3BA087-39B7-FCA5-0146-17A03F21B09E}"/>
              </a:ext>
            </a:extLst>
          </p:cNvPr>
          <p:cNvSpPr>
            <a:spLocks noGrp="1" noChangeArrowheads="1"/>
          </p:cNvSpPr>
          <p:nvPr>
            <p:ph type="sldNum" sz="quarter" idx="5"/>
          </p:nvPr>
        </p:nvSpPr>
        <p:spPr>
          <a:ln/>
        </p:spPr>
        <p:txBody>
          <a:bodyPr/>
          <a:lstStyle/>
          <a:p>
            <a:fld id="{0CAA83B6-AB12-4339-A4D5-72286FE433E5}" type="slidenum">
              <a:rPr lang="en-GB" altLang="en-US"/>
              <a:pPr/>
              <a:t>16</a:t>
            </a:fld>
            <a:endParaRPr lang="en-GB" altLang="en-US"/>
          </a:p>
        </p:txBody>
      </p:sp>
      <p:sp>
        <p:nvSpPr>
          <p:cNvPr id="162818" name="Rectangle 2">
            <a:extLst>
              <a:ext uri="{FF2B5EF4-FFF2-40B4-BE49-F238E27FC236}">
                <a16:creationId xmlns:a16="http://schemas.microsoft.com/office/drawing/2014/main" id="{86654200-9BAD-914B-6CF4-37431158855A}"/>
              </a:ext>
            </a:extLst>
          </p:cNvPr>
          <p:cNvSpPr>
            <a:spLocks noRot="1" noChangeArrowheads="1" noTextEdit="1"/>
          </p:cNvSpPr>
          <p:nvPr>
            <p:ph type="sldImg"/>
          </p:nvPr>
        </p:nvSpPr>
        <p:spPr>
          <a:ln/>
        </p:spPr>
      </p:sp>
      <p:sp>
        <p:nvSpPr>
          <p:cNvPr id="162819" name="Rectangle 3">
            <a:extLst>
              <a:ext uri="{FF2B5EF4-FFF2-40B4-BE49-F238E27FC236}">
                <a16:creationId xmlns:a16="http://schemas.microsoft.com/office/drawing/2014/main" id="{E5EC1EE5-8DE1-2844-8043-2B1CBA562FD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BB31467-2F0C-01AF-1FE7-F6F5E3A57302}"/>
              </a:ext>
            </a:extLst>
          </p:cNvPr>
          <p:cNvSpPr>
            <a:spLocks noGrp="1" noChangeArrowheads="1"/>
          </p:cNvSpPr>
          <p:nvPr>
            <p:ph type="sldNum" sz="quarter" idx="5"/>
          </p:nvPr>
        </p:nvSpPr>
        <p:spPr>
          <a:ln/>
        </p:spPr>
        <p:txBody>
          <a:bodyPr/>
          <a:lstStyle/>
          <a:p>
            <a:fld id="{1AB03464-BAF0-4C50-B1C5-627902A87715}" type="slidenum">
              <a:rPr lang="en-GB" altLang="en-US"/>
              <a:pPr/>
              <a:t>17</a:t>
            </a:fld>
            <a:endParaRPr lang="en-GB" altLang="en-US"/>
          </a:p>
        </p:txBody>
      </p:sp>
      <p:sp>
        <p:nvSpPr>
          <p:cNvPr id="163842" name="Rectangle 2">
            <a:extLst>
              <a:ext uri="{FF2B5EF4-FFF2-40B4-BE49-F238E27FC236}">
                <a16:creationId xmlns:a16="http://schemas.microsoft.com/office/drawing/2014/main" id="{C4A8769D-1A7F-7A19-BBD1-9FF48552B1B9}"/>
              </a:ext>
            </a:extLst>
          </p:cNvPr>
          <p:cNvSpPr>
            <a:spLocks noRot="1" noChangeArrowheads="1" noTextEdit="1"/>
          </p:cNvSpPr>
          <p:nvPr>
            <p:ph type="sldImg"/>
          </p:nvPr>
        </p:nvSpPr>
        <p:spPr>
          <a:ln/>
        </p:spPr>
      </p:sp>
      <p:sp>
        <p:nvSpPr>
          <p:cNvPr id="163843" name="Rectangle 3">
            <a:extLst>
              <a:ext uri="{FF2B5EF4-FFF2-40B4-BE49-F238E27FC236}">
                <a16:creationId xmlns:a16="http://schemas.microsoft.com/office/drawing/2014/main" id="{4037E361-D532-B042-4B85-806AD230F51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60A5A57-4768-24FB-FCFB-EDC6F48618DD}"/>
              </a:ext>
            </a:extLst>
          </p:cNvPr>
          <p:cNvSpPr>
            <a:spLocks noGrp="1" noChangeArrowheads="1"/>
          </p:cNvSpPr>
          <p:nvPr>
            <p:ph type="sldNum" sz="quarter" idx="5"/>
          </p:nvPr>
        </p:nvSpPr>
        <p:spPr>
          <a:ln/>
        </p:spPr>
        <p:txBody>
          <a:bodyPr/>
          <a:lstStyle/>
          <a:p>
            <a:fld id="{4A8851D5-C56D-4B94-BDDE-F9AE8291E985}" type="slidenum">
              <a:rPr lang="en-GB" altLang="en-US"/>
              <a:pPr/>
              <a:t>18</a:t>
            </a:fld>
            <a:endParaRPr lang="en-GB" altLang="en-US"/>
          </a:p>
        </p:txBody>
      </p:sp>
      <p:sp>
        <p:nvSpPr>
          <p:cNvPr id="164866" name="Rectangle 2">
            <a:extLst>
              <a:ext uri="{FF2B5EF4-FFF2-40B4-BE49-F238E27FC236}">
                <a16:creationId xmlns:a16="http://schemas.microsoft.com/office/drawing/2014/main" id="{4C6B101D-5353-48C0-BB3E-4ECC7D7489B7}"/>
              </a:ext>
            </a:extLst>
          </p:cNvPr>
          <p:cNvSpPr>
            <a:spLocks noRot="1" noChangeArrowheads="1" noTextEdit="1"/>
          </p:cNvSpPr>
          <p:nvPr>
            <p:ph type="sldImg"/>
          </p:nvPr>
        </p:nvSpPr>
        <p:spPr>
          <a:ln/>
        </p:spPr>
      </p:sp>
      <p:sp>
        <p:nvSpPr>
          <p:cNvPr id="164867" name="Rectangle 3">
            <a:extLst>
              <a:ext uri="{FF2B5EF4-FFF2-40B4-BE49-F238E27FC236}">
                <a16:creationId xmlns:a16="http://schemas.microsoft.com/office/drawing/2014/main" id="{F46BD17D-E892-9C3D-7FF9-D9602B8037B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7E96D7E-9393-5E02-3401-5FA7861C2C62}"/>
              </a:ext>
            </a:extLst>
          </p:cNvPr>
          <p:cNvSpPr>
            <a:spLocks noGrp="1" noChangeArrowheads="1"/>
          </p:cNvSpPr>
          <p:nvPr>
            <p:ph type="sldNum" sz="quarter" idx="5"/>
          </p:nvPr>
        </p:nvSpPr>
        <p:spPr>
          <a:ln/>
        </p:spPr>
        <p:txBody>
          <a:bodyPr/>
          <a:lstStyle/>
          <a:p>
            <a:fld id="{7463C05A-9BD6-44FB-9C47-C655E7BA77AB}" type="slidenum">
              <a:rPr lang="en-GB" altLang="en-US"/>
              <a:pPr/>
              <a:t>19</a:t>
            </a:fld>
            <a:endParaRPr lang="en-GB" altLang="en-US"/>
          </a:p>
        </p:txBody>
      </p:sp>
      <p:sp>
        <p:nvSpPr>
          <p:cNvPr id="165890" name="Rectangle 2">
            <a:extLst>
              <a:ext uri="{FF2B5EF4-FFF2-40B4-BE49-F238E27FC236}">
                <a16:creationId xmlns:a16="http://schemas.microsoft.com/office/drawing/2014/main" id="{B396F240-F703-19DC-3056-C61A65C91E5A}"/>
              </a:ext>
            </a:extLst>
          </p:cNvPr>
          <p:cNvSpPr>
            <a:spLocks noRot="1" noChangeArrowheads="1" noTextEdit="1"/>
          </p:cNvSpPr>
          <p:nvPr>
            <p:ph type="sldImg"/>
          </p:nvPr>
        </p:nvSpPr>
        <p:spPr>
          <a:ln/>
        </p:spPr>
      </p:sp>
      <p:sp>
        <p:nvSpPr>
          <p:cNvPr id="165891" name="Rectangle 3">
            <a:extLst>
              <a:ext uri="{FF2B5EF4-FFF2-40B4-BE49-F238E27FC236}">
                <a16:creationId xmlns:a16="http://schemas.microsoft.com/office/drawing/2014/main" id="{CF9A0324-A65D-2991-571F-F5B05F75FEE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55C6C28-9994-0AA1-5986-11B5B6E01E88}"/>
              </a:ext>
            </a:extLst>
          </p:cNvPr>
          <p:cNvSpPr>
            <a:spLocks noGrp="1" noChangeArrowheads="1"/>
          </p:cNvSpPr>
          <p:nvPr>
            <p:ph type="sldNum" sz="quarter" idx="5"/>
          </p:nvPr>
        </p:nvSpPr>
        <p:spPr>
          <a:ln/>
        </p:spPr>
        <p:txBody>
          <a:bodyPr/>
          <a:lstStyle/>
          <a:p>
            <a:fld id="{0EBAFC5C-CF71-4908-9B53-DE5E2A2ACEE4}" type="slidenum">
              <a:rPr lang="en-GB" altLang="en-US"/>
              <a:pPr/>
              <a:t>2</a:t>
            </a:fld>
            <a:endParaRPr lang="en-GB" altLang="en-US"/>
          </a:p>
        </p:txBody>
      </p:sp>
      <p:sp>
        <p:nvSpPr>
          <p:cNvPr id="148482" name="Rectangle 2">
            <a:extLst>
              <a:ext uri="{FF2B5EF4-FFF2-40B4-BE49-F238E27FC236}">
                <a16:creationId xmlns:a16="http://schemas.microsoft.com/office/drawing/2014/main" id="{75B23113-05F2-A726-B2AE-99E6A571BAF4}"/>
              </a:ext>
            </a:extLst>
          </p:cNvPr>
          <p:cNvSpPr>
            <a:spLocks noRot="1" noChangeArrowheads="1" noTextEdit="1"/>
          </p:cNvSpPr>
          <p:nvPr>
            <p:ph type="sldImg"/>
          </p:nvPr>
        </p:nvSpPr>
        <p:spPr>
          <a:ln/>
        </p:spPr>
      </p:sp>
      <p:sp>
        <p:nvSpPr>
          <p:cNvPr id="148483" name="Rectangle 3">
            <a:extLst>
              <a:ext uri="{FF2B5EF4-FFF2-40B4-BE49-F238E27FC236}">
                <a16:creationId xmlns:a16="http://schemas.microsoft.com/office/drawing/2014/main" id="{A29BB223-F7E1-ADD1-DAF8-97FC24A2E4B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5AD49DA-A052-F2E5-64BD-0B815895AF85}"/>
              </a:ext>
            </a:extLst>
          </p:cNvPr>
          <p:cNvSpPr>
            <a:spLocks noGrp="1" noChangeArrowheads="1"/>
          </p:cNvSpPr>
          <p:nvPr>
            <p:ph type="sldNum" sz="quarter" idx="5"/>
          </p:nvPr>
        </p:nvSpPr>
        <p:spPr>
          <a:ln/>
        </p:spPr>
        <p:txBody>
          <a:bodyPr/>
          <a:lstStyle/>
          <a:p>
            <a:fld id="{33AF81A3-54E8-4FA2-8480-5A2A2CB56070}" type="slidenum">
              <a:rPr lang="en-GB" altLang="en-US"/>
              <a:pPr/>
              <a:t>20</a:t>
            </a:fld>
            <a:endParaRPr lang="en-GB" altLang="en-US"/>
          </a:p>
        </p:txBody>
      </p:sp>
      <p:sp>
        <p:nvSpPr>
          <p:cNvPr id="166914" name="Rectangle 2">
            <a:extLst>
              <a:ext uri="{FF2B5EF4-FFF2-40B4-BE49-F238E27FC236}">
                <a16:creationId xmlns:a16="http://schemas.microsoft.com/office/drawing/2014/main" id="{D1F35544-3B8E-B2A9-2E1D-FC3BB6EFE329}"/>
              </a:ext>
            </a:extLst>
          </p:cNvPr>
          <p:cNvSpPr>
            <a:spLocks noRot="1" noChangeArrowheads="1" noTextEdit="1"/>
          </p:cNvSpPr>
          <p:nvPr>
            <p:ph type="sldImg"/>
          </p:nvPr>
        </p:nvSpPr>
        <p:spPr>
          <a:ln/>
        </p:spPr>
      </p:sp>
      <p:sp>
        <p:nvSpPr>
          <p:cNvPr id="166915" name="Rectangle 3">
            <a:extLst>
              <a:ext uri="{FF2B5EF4-FFF2-40B4-BE49-F238E27FC236}">
                <a16:creationId xmlns:a16="http://schemas.microsoft.com/office/drawing/2014/main" id="{49899E36-B949-0B31-99C2-84CB627EDB7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E562C3-3810-E26F-C3F6-7FD0146A3942}"/>
              </a:ext>
            </a:extLst>
          </p:cNvPr>
          <p:cNvSpPr>
            <a:spLocks noGrp="1" noChangeArrowheads="1"/>
          </p:cNvSpPr>
          <p:nvPr>
            <p:ph type="sldNum" sz="quarter" idx="5"/>
          </p:nvPr>
        </p:nvSpPr>
        <p:spPr>
          <a:ln/>
        </p:spPr>
        <p:txBody>
          <a:bodyPr/>
          <a:lstStyle/>
          <a:p>
            <a:fld id="{15099EE7-6A1C-4A9E-A347-53D7714CD099}" type="slidenum">
              <a:rPr lang="en-GB" altLang="en-US"/>
              <a:pPr/>
              <a:t>21</a:t>
            </a:fld>
            <a:endParaRPr lang="en-GB" altLang="en-US"/>
          </a:p>
        </p:txBody>
      </p:sp>
      <p:sp>
        <p:nvSpPr>
          <p:cNvPr id="167938" name="Rectangle 2">
            <a:extLst>
              <a:ext uri="{FF2B5EF4-FFF2-40B4-BE49-F238E27FC236}">
                <a16:creationId xmlns:a16="http://schemas.microsoft.com/office/drawing/2014/main" id="{D7799B2F-133E-890E-B7E2-6E11BEE8DDA1}"/>
              </a:ext>
            </a:extLst>
          </p:cNvPr>
          <p:cNvSpPr>
            <a:spLocks noRot="1" noChangeArrowheads="1" noTextEdit="1"/>
          </p:cNvSpPr>
          <p:nvPr>
            <p:ph type="sldImg"/>
          </p:nvPr>
        </p:nvSpPr>
        <p:spPr>
          <a:ln/>
        </p:spPr>
      </p:sp>
      <p:sp>
        <p:nvSpPr>
          <p:cNvPr id="167939" name="Rectangle 3">
            <a:extLst>
              <a:ext uri="{FF2B5EF4-FFF2-40B4-BE49-F238E27FC236}">
                <a16:creationId xmlns:a16="http://schemas.microsoft.com/office/drawing/2014/main" id="{02904C34-CEE4-C434-F4AA-2122FA8C06F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9BFC766-F06F-B302-E58E-1BD0120B0AE8}"/>
              </a:ext>
            </a:extLst>
          </p:cNvPr>
          <p:cNvSpPr>
            <a:spLocks noGrp="1" noChangeArrowheads="1"/>
          </p:cNvSpPr>
          <p:nvPr>
            <p:ph type="sldNum" sz="quarter" idx="5"/>
          </p:nvPr>
        </p:nvSpPr>
        <p:spPr>
          <a:ln/>
        </p:spPr>
        <p:txBody>
          <a:bodyPr/>
          <a:lstStyle/>
          <a:p>
            <a:fld id="{88A7EC4A-4FF5-4362-8CC5-B293A47FC0D6}" type="slidenum">
              <a:rPr lang="en-GB" altLang="en-US"/>
              <a:pPr/>
              <a:t>22</a:t>
            </a:fld>
            <a:endParaRPr lang="en-GB" altLang="en-US"/>
          </a:p>
        </p:txBody>
      </p:sp>
      <p:sp>
        <p:nvSpPr>
          <p:cNvPr id="168962" name="Rectangle 2">
            <a:extLst>
              <a:ext uri="{FF2B5EF4-FFF2-40B4-BE49-F238E27FC236}">
                <a16:creationId xmlns:a16="http://schemas.microsoft.com/office/drawing/2014/main" id="{078F1C65-6A18-2B0D-729F-49C37B9F2900}"/>
              </a:ext>
            </a:extLst>
          </p:cNvPr>
          <p:cNvSpPr>
            <a:spLocks noRot="1" noChangeArrowheads="1" noTextEdit="1"/>
          </p:cNvSpPr>
          <p:nvPr>
            <p:ph type="sldImg"/>
          </p:nvPr>
        </p:nvSpPr>
        <p:spPr>
          <a:ln/>
        </p:spPr>
      </p:sp>
      <p:sp>
        <p:nvSpPr>
          <p:cNvPr id="168963" name="Rectangle 3">
            <a:extLst>
              <a:ext uri="{FF2B5EF4-FFF2-40B4-BE49-F238E27FC236}">
                <a16:creationId xmlns:a16="http://schemas.microsoft.com/office/drawing/2014/main" id="{01E5C661-694D-30EB-93F4-1C0B9CC617F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BC24CC2-D71D-3337-56B2-F73E7EC7EDFB}"/>
              </a:ext>
            </a:extLst>
          </p:cNvPr>
          <p:cNvSpPr>
            <a:spLocks noGrp="1" noChangeArrowheads="1"/>
          </p:cNvSpPr>
          <p:nvPr>
            <p:ph type="sldNum" sz="quarter" idx="5"/>
          </p:nvPr>
        </p:nvSpPr>
        <p:spPr>
          <a:ln/>
        </p:spPr>
        <p:txBody>
          <a:bodyPr/>
          <a:lstStyle/>
          <a:p>
            <a:fld id="{CA1D35D7-97F2-4671-B78D-C4ADE3CC33CE}" type="slidenum">
              <a:rPr lang="en-GB" altLang="en-US"/>
              <a:pPr/>
              <a:t>23</a:t>
            </a:fld>
            <a:endParaRPr lang="en-GB" altLang="en-US"/>
          </a:p>
        </p:txBody>
      </p:sp>
      <p:sp>
        <p:nvSpPr>
          <p:cNvPr id="169986" name="Rectangle 2">
            <a:extLst>
              <a:ext uri="{FF2B5EF4-FFF2-40B4-BE49-F238E27FC236}">
                <a16:creationId xmlns:a16="http://schemas.microsoft.com/office/drawing/2014/main" id="{1D2AECDB-9BE3-B023-3A2A-76181FDF4577}"/>
              </a:ext>
            </a:extLst>
          </p:cNvPr>
          <p:cNvSpPr>
            <a:spLocks noRot="1" noChangeArrowheads="1" noTextEdit="1"/>
          </p:cNvSpPr>
          <p:nvPr>
            <p:ph type="sldImg"/>
          </p:nvPr>
        </p:nvSpPr>
        <p:spPr>
          <a:ln/>
        </p:spPr>
      </p:sp>
      <p:sp>
        <p:nvSpPr>
          <p:cNvPr id="169987" name="Rectangle 3">
            <a:extLst>
              <a:ext uri="{FF2B5EF4-FFF2-40B4-BE49-F238E27FC236}">
                <a16:creationId xmlns:a16="http://schemas.microsoft.com/office/drawing/2014/main" id="{5F790C29-3003-AC19-0586-2043B686AA2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7731A17-3376-E067-BF96-E140E0ACBDFA}"/>
              </a:ext>
            </a:extLst>
          </p:cNvPr>
          <p:cNvSpPr>
            <a:spLocks noGrp="1" noChangeArrowheads="1"/>
          </p:cNvSpPr>
          <p:nvPr>
            <p:ph type="sldNum" sz="quarter" idx="5"/>
          </p:nvPr>
        </p:nvSpPr>
        <p:spPr>
          <a:ln/>
        </p:spPr>
        <p:txBody>
          <a:bodyPr/>
          <a:lstStyle/>
          <a:p>
            <a:fld id="{09DF624B-CEB8-4E55-9851-74036CAF4AA3}" type="slidenum">
              <a:rPr lang="en-GB" altLang="en-US"/>
              <a:pPr/>
              <a:t>24</a:t>
            </a:fld>
            <a:endParaRPr lang="en-GB" altLang="en-US"/>
          </a:p>
        </p:txBody>
      </p:sp>
      <p:sp>
        <p:nvSpPr>
          <p:cNvPr id="171010" name="Rectangle 2">
            <a:extLst>
              <a:ext uri="{FF2B5EF4-FFF2-40B4-BE49-F238E27FC236}">
                <a16:creationId xmlns:a16="http://schemas.microsoft.com/office/drawing/2014/main" id="{40F31B9C-5074-47D3-DB2B-E9739B985D57}"/>
              </a:ext>
            </a:extLst>
          </p:cNvPr>
          <p:cNvSpPr>
            <a:spLocks noRot="1" noChangeArrowheads="1" noTextEdit="1"/>
          </p:cNvSpPr>
          <p:nvPr>
            <p:ph type="sldImg"/>
          </p:nvPr>
        </p:nvSpPr>
        <p:spPr>
          <a:ln/>
        </p:spPr>
      </p:sp>
      <p:sp>
        <p:nvSpPr>
          <p:cNvPr id="171011" name="Rectangle 3">
            <a:extLst>
              <a:ext uri="{FF2B5EF4-FFF2-40B4-BE49-F238E27FC236}">
                <a16:creationId xmlns:a16="http://schemas.microsoft.com/office/drawing/2014/main" id="{2E359C10-5472-7D7D-11D3-EA1DA318D72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18934CB-4C16-E0DB-66FE-566D8915710B}"/>
              </a:ext>
            </a:extLst>
          </p:cNvPr>
          <p:cNvSpPr>
            <a:spLocks noGrp="1" noChangeArrowheads="1"/>
          </p:cNvSpPr>
          <p:nvPr>
            <p:ph type="sldNum" sz="quarter" idx="5"/>
          </p:nvPr>
        </p:nvSpPr>
        <p:spPr>
          <a:ln/>
        </p:spPr>
        <p:txBody>
          <a:bodyPr/>
          <a:lstStyle/>
          <a:p>
            <a:fld id="{DBE7F3CE-F06C-4055-BB15-F747DF831025}" type="slidenum">
              <a:rPr lang="en-GB" altLang="en-US"/>
              <a:pPr/>
              <a:t>25</a:t>
            </a:fld>
            <a:endParaRPr lang="en-GB" altLang="en-US"/>
          </a:p>
        </p:txBody>
      </p:sp>
      <p:sp>
        <p:nvSpPr>
          <p:cNvPr id="172034" name="Rectangle 2">
            <a:extLst>
              <a:ext uri="{FF2B5EF4-FFF2-40B4-BE49-F238E27FC236}">
                <a16:creationId xmlns:a16="http://schemas.microsoft.com/office/drawing/2014/main" id="{9B8803FC-5169-B100-DD00-6667B07ABEF0}"/>
              </a:ext>
            </a:extLst>
          </p:cNvPr>
          <p:cNvSpPr>
            <a:spLocks noRot="1" noChangeArrowheads="1" noTextEdit="1"/>
          </p:cNvSpPr>
          <p:nvPr>
            <p:ph type="sldImg"/>
          </p:nvPr>
        </p:nvSpPr>
        <p:spPr>
          <a:ln/>
        </p:spPr>
      </p:sp>
      <p:sp>
        <p:nvSpPr>
          <p:cNvPr id="172035" name="Rectangle 3">
            <a:extLst>
              <a:ext uri="{FF2B5EF4-FFF2-40B4-BE49-F238E27FC236}">
                <a16:creationId xmlns:a16="http://schemas.microsoft.com/office/drawing/2014/main" id="{3A8CA4AF-3786-9622-738D-A008B002BE2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B222390-9A68-CA31-D91E-32DB69E8C891}"/>
              </a:ext>
            </a:extLst>
          </p:cNvPr>
          <p:cNvSpPr>
            <a:spLocks noGrp="1" noChangeArrowheads="1"/>
          </p:cNvSpPr>
          <p:nvPr>
            <p:ph type="sldNum" sz="quarter" idx="5"/>
          </p:nvPr>
        </p:nvSpPr>
        <p:spPr>
          <a:ln/>
        </p:spPr>
        <p:txBody>
          <a:bodyPr/>
          <a:lstStyle/>
          <a:p>
            <a:fld id="{E93D4034-FCA4-4A55-8CB8-3D40B1CAA28B}" type="slidenum">
              <a:rPr lang="en-GB" altLang="en-US"/>
              <a:pPr/>
              <a:t>26</a:t>
            </a:fld>
            <a:endParaRPr lang="en-GB" altLang="en-US"/>
          </a:p>
        </p:txBody>
      </p:sp>
      <p:sp>
        <p:nvSpPr>
          <p:cNvPr id="173058" name="Rectangle 2">
            <a:extLst>
              <a:ext uri="{FF2B5EF4-FFF2-40B4-BE49-F238E27FC236}">
                <a16:creationId xmlns:a16="http://schemas.microsoft.com/office/drawing/2014/main" id="{CDDC91AB-7120-922C-1BA4-F9B9438CAE43}"/>
              </a:ext>
            </a:extLst>
          </p:cNvPr>
          <p:cNvSpPr>
            <a:spLocks noRot="1" noChangeArrowheads="1" noTextEdit="1"/>
          </p:cNvSpPr>
          <p:nvPr>
            <p:ph type="sldImg"/>
          </p:nvPr>
        </p:nvSpPr>
        <p:spPr>
          <a:ln/>
        </p:spPr>
      </p:sp>
      <p:sp>
        <p:nvSpPr>
          <p:cNvPr id="173059" name="Rectangle 3">
            <a:extLst>
              <a:ext uri="{FF2B5EF4-FFF2-40B4-BE49-F238E27FC236}">
                <a16:creationId xmlns:a16="http://schemas.microsoft.com/office/drawing/2014/main" id="{59FF864D-C141-0BE0-4737-821DFAB0995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0C5E132-FB8D-25D7-6586-6DD5D426A109}"/>
              </a:ext>
            </a:extLst>
          </p:cNvPr>
          <p:cNvSpPr>
            <a:spLocks noGrp="1" noChangeArrowheads="1"/>
          </p:cNvSpPr>
          <p:nvPr>
            <p:ph type="sldNum" sz="quarter" idx="5"/>
          </p:nvPr>
        </p:nvSpPr>
        <p:spPr>
          <a:ln/>
        </p:spPr>
        <p:txBody>
          <a:bodyPr/>
          <a:lstStyle/>
          <a:p>
            <a:fld id="{A938EA07-2094-4490-B622-47AF0B26331F}" type="slidenum">
              <a:rPr lang="en-GB" altLang="en-US"/>
              <a:pPr/>
              <a:t>27</a:t>
            </a:fld>
            <a:endParaRPr lang="en-GB" altLang="en-US"/>
          </a:p>
        </p:txBody>
      </p:sp>
      <p:sp>
        <p:nvSpPr>
          <p:cNvPr id="174082" name="Rectangle 2">
            <a:extLst>
              <a:ext uri="{FF2B5EF4-FFF2-40B4-BE49-F238E27FC236}">
                <a16:creationId xmlns:a16="http://schemas.microsoft.com/office/drawing/2014/main" id="{495F477A-C066-ABD1-1599-751C6B905EFF}"/>
              </a:ext>
            </a:extLst>
          </p:cNvPr>
          <p:cNvSpPr>
            <a:spLocks noRot="1" noChangeArrowheads="1" noTextEdit="1"/>
          </p:cNvSpPr>
          <p:nvPr>
            <p:ph type="sldImg"/>
          </p:nvPr>
        </p:nvSpPr>
        <p:spPr>
          <a:ln/>
        </p:spPr>
      </p:sp>
      <p:sp>
        <p:nvSpPr>
          <p:cNvPr id="174083" name="Rectangle 3">
            <a:extLst>
              <a:ext uri="{FF2B5EF4-FFF2-40B4-BE49-F238E27FC236}">
                <a16:creationId xmlns:a16="http://schemas.microsoft.com/office/drawing/2014/main" id="{965679E5-6A6A-D057-7F9B-E994EE73B58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54A13BB-0BB1-B94A-26D4-7AAE2047B2C3}"/>
              </a:ext>
            </a:extLst>
          </p:cNvPr>
          <p:cNvSpPr>
            <a:spLocks noGrp="1" noChangeArrowheads="1"/>
          </p:cNvSpPr>
          <p:nvPr>
            <p:ph type="sldNum" sz="quarter" idx="5"/>
          </p:nvPr>
        </p:nvSpPr>
        <p:spPr>
          <a:ln/>
        </p:spPr>
        <p:txBody>
          <a:bodyPr/>
          <a:lstStyle/>
          <a:p>
            <a:fld id="{C9A65691-C681-4D08-90B2-A767F14C27B3}" type="slidenum">
              <a:rPr lang="en-GB" altLang="en-US"/>
              <a:pPr/>
              <a:t>28</a:t>
            </a:fld>
            <a:endParaRPr lang="en-GB" altLang="en-US"/>
          </a:p>
        </p:txBody>
      </p:sp>
      <p:sp>
        <p:nvSpPr>
          <p:cNvPr id="175106" name="Rectangle 2">
            <a:extLst>
              <a:ext uri="{FF2B5EF4-FFF2-40B4-BE49-F238E27FC236}">
                <a16:creationId xmlns:a16="http://schemas.microsoft.com/office/drawing/2014/main" id="{E9BD1ADB-8EAF-1330-9744-43D10EC26850}"/>
              </a:ext>
            </a:extLst>
          </p:cNvPr>
          <p:cNvSpPr>
            <a:spLocks noRot="1" noChangeArrowheads="1" noTextEdit="1"/>
          </p:cNvSpPr>
          <p:nvPr>
            <p:ph type="sldImg"/>
          </p:nvPr>
        </p:nvSpPr>
        <p:spPr>
          <a:ln/>
        </p:spPr>
      </p:sp>
      <p:sp>
        <p:nvSpPr>
          <p:cNvPr id="175107" name="Rectangle 3">
            <a:extLst>
              <a:ext uri="{FF2B5EF4-FFF2-40B4-BE49-F238E27FC236}">
                <a16:creationId xmlns:a16="http://schemas.microsoft.com/office/drawing/2014/main" id="{4A17A8D8-57C2-3EBF-83E3-F40942CED44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0913C6D-0AF2-51D8-4BCD-C4DB68982E75}"/>
              </a:ext>
            </a:extLst>
          </p:cNvPr>
          <p:cNvSpPr>
            <a:spLocks noGrp="1" noChangeArrowheads="1"/>
          </p:cNvSpPr>
          <p:nvPr>
            <p:ph type="sldNum" sz="quarter" idx="5"/>
          </p:nvPr>
        </p:nvSpPr>
        <p:spPr>
          <a:ln/>
        </p:spPr>
        <p:txBody>
          <a:bodyPr/>
          <a:lstStyle/>
          <a:p>
            <a:fld id="{5F4A1320-5C78-4D2E-A0A7-8CA931BA3F6F}" type="slidenum">
              <a:rPr lang="en-GB" altLang="en-US"/>
              <a:pPr/>
              <a:t>29</a:t>
            </a:fld>
            <a:endParaRPr lang="en-GB" altLang="en-US"/>
          </a:p>
        </p:txBody>
      </p:sp>
      <p:sp>
        <p:nvSpPr>
          <p:cNvPr id="176130" name="Rectangle 2">
            <a:extLst>
              <a:ext uri="{FF2B5EF4-FFF2-40B4-BE49-F238E27FC236}">
                <a16:creationId xmlns:a16="http://schemas.microsoft.com/office/drawing/2014/main" id="{A3525603-576D-2A65-51AC-2446EB0D5D60}"/>
              </a:ext>
            </a:extLst>
          </p:cNvPr>
          <p:cNvSpPr>
            <a:spLocks noRot="1" noChangeArrowheads="1" noTextEdit="1"/>
          </p:cNvSpPr>
          <p:nvPr>
            <p:ph type="sldImg"/>
          </p:nvPr>
        </p:nvSpPr>
        <p:spPr>
          <a:ln/>
        </p:spPr>
      </p:sp>
      <p:sp>
        <p:nvSpPr>
          <p:cNvPr id="176131" name="Rectangle 3">
            <a:extLst>
              <a:ext uri="{FF2B5EF4-FFF2-40B4-BE49-F238E27FC236}">
                <a16:creationId xmlns:a16="http://schemas.microsoft.com/office/drawing/2014/main" id="{ABE36756-0789-7543-4791-30DF62663EA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E28CEC8-49B5-41D3-B159-3F0574EEC9BD}"/>
              </a:ext>
            </a:extLst>
          </p:cNvPr>
          <p:cNvSpPr>
            <a:spLocks noGrp="1" noChangeArrowheads="1"/>
          </p:cNvSpPr>
          <p:nvPr>
            <p:ph type="sldNum" sz="quarter" idx="5"/>
          </p:nvPr>
        </p:nvSpPr>
        <p:spPr>
          <a:ln/>
        </p:spPr>
        <p:txBody>
          <a:bodyPr/>
          <a:lstStyle/>
          <a:p>
            <a:fld id="{F5CB4107-A922-48D0-87E6-F040FD4F2803}" type="slidenum">
              <a:rPr lang="en-GB" altLang="en-US"/>
              <a:pPr/>
              <a:t>3</a:t>
            </a:fld>
            <a:endParaRPr lang="en-GB" altLang="en-US"/>
          </a:p>
        </p:txBody>
      </p:sp>
      <p:sp>
        <p:nvSpPr>
          <p:cNvPr id="149506" name="Rectangle 2">
            <a:extLst>
              <a:ext uri="{FF2B5EF4-FFF2-40B4-BE49-F238E27FC236}">
                <a16:creationId xmlns:a16="http://schemas.microsoft.com/office/drawing/2014/main" id="{2676A768-BAF3-AC42-B1FD-9CD0A83FC464}"/>
              </a:ext>
            </a:extLst>
          </p:cNvPr>
          <p:cNvSpPr>
            <a:spLocks noRot="1" noChangeArrowheads="1" noTextEdit="1"/>
          </p:cNvSpPr>
          <p:nvPr>
            <p:ph type="sldImg"/>
          </p:nvPr>
        </p:nvSpPr>
        <p:spPr>
          <a:ln/>
        </p:spPr>
      </p:sp>
      <p:sp>
        <p:nvSpPr>
          <p:cNvPr id="149507" name="Rectangle 3">
            <a:extLst>
              <a:ext uri="{FF2B5EF4-FFF2-40B4-BE49-F238E27FC236}">
                <a16:creationId xmlns:a16="http://schemas.microsoft.com/office/drawing/2014/main" id="{48E9CEA6-F853-1337-498E-6C95A7B4989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C02AF93-63EF-CB53-31EE-B973191D2CA5}"/>
              </a:ext>
            </a:extLst>
          </p:cNvPr>
          <p:cNvSpPr>
            <a:spLocks noGrp="1" noChangeArrowheads="1"/>
          </p:cNvSpPr>
          <p:nvPr>
            <p:ph type="sldNum" sz="quarter" idx="5"/>
          </p:nvPr>
        </p:nvSpPr>
        <p:spPr>
          <a:ln/>
        </p:spPr>
        <p:txBody>
          <a:bodyPr/>
          <a:lstStyle/>
          <a:p>
            <a:fld id="{EDD117B5-5625-4468-9D0F-EFB7232194A4}" type="slidenum">
              <a:rPr lang="en-GB" altLang="en-US"/>
              <a:pPr/>
              <a:t>30</a:t>
            </a:fld>
            <a:endParaRPr lang="en-GB" altLang="en-US"/>
          </a:p>
        </p:txBody>
      </p:sp>
      <p:sp>
        <p:nvSpPr>
          <p:cNvPr id="177154" name="Rectangle 2">
            <a:extLst>
              <a:ext uri="{FF2B5EF4-FFF2-40B4-BE49-F238E27FC236}">
                <a16:creationId xmlns:a16="http://schemas.microsoft.com/office/drawing/2014/main" id="{78E337A2-ED1C-4C7A-0841-4ADB7CBA1744}"/>
              </a:ext>
            </a:extLst>
          </p:cNvPr>
          <p:cNvSpPr>
            <a:spLocks noRot="1" noChangeArrowheads="1" noTextEdit="1"/>
          </p:cNvSpPr>
          <p:nvPr>
            <p:ph type="sldImg"/>
          </p:nvPr>
        </p:nvSpPr>
        <p:spPr>
          <a:ln/>
        </p:spPr>
      </p:sp>
      <p:sp>
        <p:nvSpPr>
          <p:cNvPr id="177155" name="Rectangle 3">
            <a:extLst>
              <a:ext uri="{FF2B5EF4-FFF2-40B4-BE49-F238E27FC236}">
                <a16:creationId xmlns:a16="http://schemas.microsoft.com/office/drawing/2014/main" id="{E61E88FD-3B53-B18A-DA9F-158AB6F6A43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0CBE520-49E1-CBE6-FB77-57275ABE22A3}"/>
              </a:ext>
            </a:extLst>
          </p:cNvPr>
          <p:cNvSpPr>
            <a:spLocks noGrp="1" noChangeArrowheads="1"/>
          </p:cNvSpPr>
          <p:nvPr>
            <p:ph type="sldNum" sz="quarter" idx="5"/>
          </p:nvPr>
        </p:nvSpPr>
        <p:spPr>
          <a:ln/>
        </p:spPr>
        <p:txBody>
          <a:bodyPr/>
          <a:lstStyle/>
          <a:p>
            <a:fld id="{71C1276D-113C-4A0A-9478-795D438B8222}" type="slidenum">
              <a:rPr lang="en-GB" altLang="en-US"/>
              <a:pPr/>
              <a:t>31</a:t>
            </a:fld>
            <a:endParaRPr lang="en-GB" altLang="en-US"/>
          </a:p>
        </p:txBody>
      </p:sp>
      <p:sp>
        <p:nvSpPr>
          <p:cNvPr id="178178" name="Rectangle 2">
            <a:extLst>
              <a:ext uri="{FF2B5EF4-FFF2-40B4-BE49-F238E27FC236}">
                <a16:creationId xmlns:a16="http://schemas.microsoft.com/office/drawing/2014/main" id="{C2B59023-EFD2-02CD-3C38-29225187EC92}"/>
              </a:ext>
            </a:extLst>
          </p:cNvPr>
          <p:cNvSpPr>
            <a:spLocks noRot="1" noChangeArrowheads="1" noTextEdit="1"/>
          </p:cNvSpPr>
          <p:nvPr>
            <p:ph type="sldImg"/>
          </p:nvPr>
        </p:nvSpPr>
        <p:spPr>
          <a:ln/>
        </p:spPr>
      </p:sp>
      <p:sp>
        <p:nvSpPr>
          <p:cNvPr id="178179" name="Rectangle 3">
            <a:extLst>
              <a:ext uri="{FF2B5EF4-FFF2-40B4-BE49-F238E27FC236}">
                <a16:creationId xmlns:a16="http://schemas.microsoft.com/office/drawing/2014/main" id="{3BD33537-BDD3-D7F3-5BF3-2DDDFAF8292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88BF234-0624-DC37-4322-2694BE517F7C}"/>
              </a:ext>
            </a:extLst>
          </p:cNvPr>
          <p:cNvSpPr>
            <a:spLocks noGrp="1" noChangeArrowheads="1"/>
          </p:cNvSpPr>
          <p:nvPr>
            <p:ph type="sldNum" sz="quarter" idx="5"/>
          </p:nvPr>
        </p:nvSpPr>
        <p:spPr>
          <a:ln/>
        </p:spPr>
        <p:txBody>
          <a:bodyPr/>
          <a:lstStyle/>
          <a:p>
            <a:fld id="{BA8DF551-A427-41DC-B46E-F32E6AEB75D0}" type="slidenum">
              <a:rPr lang="en-GB" altLang="en-US"/>
              <a:pPr/>
              <a:t>32</a:t>
            </a:fld>
            <a:endParaRPr lang="en-GB" altLang="en-US"/>
          </a:p>
        </p:txBody>
      </p:sp>
      <p:sp>
        <p:nvSpPr>
          <p:cNvPr id="179202" name="Rectangle 2">
            <a:extLst>
              <a:ext uri="{FF2B5EF4-FFF2-40B4-BE49-F238E27FC236}">
                <a16:creationId xmlns:a16="http://schemas.microsoft.com/office/drawing/2014/main" id="{6DED737D-9C3D-3BF5-0C71-0AD60CBD59CF}"/>
              </a:ext>
            </a:extLst>
          </p:cNvPr>
          <p:cNvSpPr>
            <a:spLocks noRot="1" noChangeArrowheads="1" noTextEdit="1"/>
          </p:cNvSpPr>
          <p:nvPr>
            <p:ph type="sldImg"/>
          </p:nvPr>
        </p:nvSpPr>
        <p:spPr>
          <a:ln/>
        </p:spPr>
      </p:sp>
      <p:sp>
        <p:nvSpPr>
          <p:cNvPr id="179203" name="Rectangle 3">
            <a:extLst>
              <a:ext uri="{FF2B5EF4-FFF2-40B4-BE49-F238E27FC236}">
                <a16:creationId xmlns:a16="http://schemas.microsoft.com/office/drawing/2014/main" id="{0B931A45-0791-A0EF-5696-A7BAC122DEC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57EF12D-0A71-2906-326B-9F8C096F339A}"/>
              </a:ext>
            </a:extLst>
          </p:cNvPr>
          <p:cNvSpPr>
            <a:spLocks noGrp="1" noChangeArrowheads="1"/>
          </p:cNvSpPr>
          <p:nvPr>
            <p:ph type="sldNum" sz="quarter" idx="5"/>
          </p:nvPr>
        </p:nvSpPr>
        <p:spPr>
          <a:ln/>
        </p:spPr>
        <p:txBody>
          <a:bodyPr/>
          <a:lstStyle/>
          <a:p>
            <a:fld id="{73B60D32-B163-4D3C-95E0-FC40219C4908}" type="slidenum">
              <a:rPr lang="en-GB" altLang="en-US"/>
              <a:pPr/>
              <a:t>33</a:t>
            </a:fld>
            <a:endParaRPr lang="en-GB" altLang="en-US"/>
          </a:p>
        </p:txBody>
      </p:sp>
      <p:sp>
        <p:nvSpPr>
          <p:cNvPr id="180226" name="Rectangle 2">
            <a:extLst>
              <a:ext uri="{FF2B5EF4-FFF2-40B4-BE49-F238E27FC236}">
                <a16:creationId xmlns:a16="http://schemas.microsoft.com/office/drawing/2014/main" id="{EFB9D52A-224E-2ED6-7447-A70DAA4AF1D8}"/>
              </a:ext>
            </a:extLst>
          </p:cNvPr>
          <p:cNvSpPr>
            <a:spLocks noRot="1" noChangeArrowheads="1" noTextEdit="1"/>
          </p:cNvSpPr>
          <p:nvPr>
            <p:ph type="sldImg"/>
          </p:nvPr>
        </p:nvSpPr>
        <p:spPr>
          <a:ln/>
        </p:spPr>
      </p:sp>
      <p:sp>
        <p:nvSpPr>
          <p:cNvPr id="180227" name="Rectangle 3">
            <a:extLst>
              <a:ext uri="{FF2B5EF4-FFF2-40B4-BE49-F238E27FC236}">
                <a16:creationId xmlns:a16="http://schemas.microsoft.com/office/drawing/2014/main" id="{77D357CE-7A16-949D-6222-366E9729683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C1CC73-C58F-17A0-8032-C3286B63485B}"/>
              </a:ext>
            </a:extLst>
          </p:cNvPr>
          <p:cNvSpPr>
            <a:spLocks noGrp="1" noChangeArrowheads="1"/>
          </p:cNvSpPr>
          <p:nvPr>
            <p:ph type="sldNum" sz="quarter" idx="5"/>
          </p:nvPr>
        </p:nvSpPr>
        <p:spPr>
          <a:ln/>
        </p:spPr>
        <p:txBody>
          <a:bodyPr/>
          <a:lstStyle/>
          <a:p>
            <a:fld id="{681E0ACE-CD9C-481C-82BF-164A0B2D1BC1}" type="slidenum">
              <a:rPr lang="en-GB" altLang="en-US"/>
              <a:pPr/>
              <a:t>34</a:t>
            </a:fld>
            <a:endParaRPr lang="en-GB" altLang="en-US"/>
          </a:p>
        </p:txBody>
      </p:sp>
      <p:sp>
        <p:nvSpPr>
          <p:cNvPr id="181250" name="Rectangle 2">
            <a:extLst>
              <a:ext uri="{FF2B5EF4-FFF2-40B4-BE49-F238E27FC236}">
                <a16:creationId xmlns:a16="http://schemas.microsoft.com/office/drawing/2014/main" id="{FDFF3460-D655-1764-F8DE-86B266C3643D}"/>
              </a:ext>
            </a:extLst>
          </p:cNvPr>
          <p:cNvSpPr>
            <a:spLocks noRot="1" noChangeArrowheads="1" noTextEdit="1"/>
          </p:cNvSpPr>
          <p:nvPr>
            <p:ph type="sldImg"/>
          </p:nvPr>
        </p:nvSpPr>
        <p:spPr>
          <a:ln/>
        </p:spPr>
      </p:sp>
      <p:sp>
        <p:nvSpPr>
          <p:cNvPr id="181251" name="Rectangle 3">
            <a:extLst>
              <a:ext uri="{FF2B5EF4-FFF2-40B4-BE49-F238E27FC236}">
                <a16:creationId xmlns:a16="http://schemas.microsoft.com/office/drawing/2014/main" id="{BA22B9AF-9185-4972-EA6C-07A188F057D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588381C-BB1F-86BF-AFD5-3C9B57CAB6B0}"/>
              </a:ext>
            </a:extLst>
          </p:cNvPr>
          <p:cNvSpPr>
            <a:spLocks noGrp="1" noChangeArrowheads="1"/>
          </p:cNvSpPr>
          <p:nvPr>
            <p:ph type="sldNum" sz="quarter" idx="5"/>
          </p:nvPr>
        </p:nvSpPr>
        <p:spPr>
          <a:ln/>
        </p:spPr>
        <p:txBody>
          <a:bodyPr/>
          <a:lstStyle/>
          <a:p>
            <a:fld id="{14AC8583-0A96-4378-9D68-CA8B613C7773}" type="slidenum">
              <a:rPr lang="en-GB" altLang="en-US"/>
              <a:pPr/>
              <a:t>35</a:t>
            </a:fld>
            <a:endParaRPr lang="en-GB" altLang="en-US"/>
          </a:p>
        </p:txBody>
      </p:sp>
      <p:sp>
        <p:nvSpPr>
          <p:cNvPr id="182274" name="Rectangle 2">
            <a:extLst>
              <a:ext uri="{FF2B5EF4-FFF2-40B4-BE49-F238E27FC236}">
                <a16:creationId xmlns:a16="http://schemas.microsoft.com/office/drawing/2014/main" id="{269FE759-ED3F-E667-3A6A-90114CDE1174}"/>
              </a:ext>
            </a:extLst>
          </p:cNvPr>
          <p:cNvSpPr>
            <a:spLocks noRot="1" noChangeArrowheads="1" noTextEdit="1"/>
          </p:cNvSpPr>
          <p:nvPr>
            <p:ph type="sldImg"/>
          </p:nvPr>
        </p:nvSpPr>
        <p:spPr>
          <a:ln/>
        </p:spPr>
      </p:sp>
      <p:sp>
        <p:nvSpPr>
          <p:cNvPr id="182275" name="Rectangle 3">
            <a:extLst>
              <a:ext uri="{FF2B5EF4-FFF2-40B4-BE49-F238E27FC236}">
                <a16:creationId xmlns:a16="http://schemas.microsoft.com/office/drawing/2014/main" id="{F17F69EB-09A4-9107-3EB2-2B1BA1E1685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CA7B3D3-F789-9A6E-EA5A-5CC051B70532}"/>
              </a:ext>
            </a:extLst>
          </p:cNvPr>
          <p:cNvSpPr>
            <a:spLocks noGrp="1" noChangeArrowheads="1"/>
          </p:cNvSpPr>
          <p:nvPr>
            <p:ph type="sldNum" sz="quarter" idx="5"/>
          </p:nvPr>
        </p:nvSpPr>
        <p:spPr>
          <a:ln/>
        </p:spPr>
        <p:txBody>
          <a:bodyPr/>
          <a:lstStyle/>
          <a:p>
            <a:fld id="{79A394B5-8641-46C0-A6E5-DAAB026B7B17}" type="slidenum">
              <a:rPr lang="en-GB" altLang="en-US"/>
              <a:pPr/>
              <a:t>36</a:t>
            </a:fld>
            <a:endParaRPr lang="en-GB" altLang="en-US"/>
          </a:p>
        </p:txBody>
      </p:sp>
      <p:sp>
        <p:nvSpPr>
          <p:cNvPr id="183298" name="Rectangle 2">
            <a:extLst>
              <a:ext uri="{FF2B5EF4-FFF2-40B4-BE49-F238E27FC236}">
                <a16:creationId xmlns:a16="http://schemas.microsoft.com/office/drawing/2014/main" id="{57381779-16EF-AF65-F391-ACE3FB8C3DD5}"/>
              </a:ext>
            </a:extLst>
          </p:cNvPr>
          <p:cNvSpPr>
            <a:spLocks noRot="1" noChangeArrowheads="1" noTextEdit="1"/>
          </p:cNvSpPr>
          <p:nvPr>
            <p:ph type="sldImg"/>
          </p:nvPr>
        </p:nvSpPr>
        <p:spPr>
          <a:ln/>
        </p:spPr>
      </p:sp>
      <p:sp>
        <p:nvSpPr>
          <p:cNvPr id="183299" name="Rectangle 3">
            <a:extLst>
              <a:ext uri="{FF2B5EF4-FFF2-40B4-BE49-F238E27FC236}">
                <a16:creationId xmlns:a16="http://schemas.microsoft.com/office/drawing/2014/main" id="{A2A6259C-1EC2-6EE6-FCEE-FE3CAFF3AED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2D34863-B544-3F2A-0D60-BC793DBB44A8}"/>
              </a:ext>
            </a:extLst>
          </p:cNvPr>
          <p:cNvSpPr>
            <a:spLocks noGrp="1" noChangeArrowheads="1"/>
          </p:cNvSpPr>
          <p:nvPr>
            <p:ph type="sldNum" sz="quarter" idx="5"/>
          </p:nvPr>
        </p:nvSpPr>
        <p:spPr>
          <a:ln/>
        </p:spPr>
        <p:txBody>
          <a:bodyPr/>
          <a:lstStyle/>
          <a:p>
            <a:fld id="{A0664A35-9C38-4FB9-A723-BF19D3205C5C}" type="slidenum">
              <a:rPr lang="en-GB" altLang="en-US"/>
              <a:pPr/>
              <a:t>37</a:t>
            </a:fld>
            <a:endParaRPr lang="en-GB" altLang="en-US"/>
          </a:p>
        </p:txBody>
      </p:sp>
      <p:sp>
        <p:nvSpPr>
          <p:cNvPr id="184322" name="Rectangle 2">
            <a:extLst>
              <a:ext uri="{FF2B5EF4-FFF2-40B4-BE49-F238E27FC236}">
                <a16:creationId xmlns:a16="http://schemas.microsoft.com/office/drawing/2014/main" id="{18B72500-522F-0E88-29F9-A5592AF4F21E}"/>
              </a:ext>
            </a:extLst>
          </p:cNvPr>
          <p:cNvSpPr>
            <a:spLocks noRot="1" noChangeArrowheads="1" noTextEdit="1"/>
          </p:cNvSpPr>
          <p:nvPr>
            <p:ph type="sldImg"/>
          </p:nvPr>
        </p:nvSpPr>
        <p:spPr>
          <a:ln/>
        </p:spPr>
      </p:sp>
      <p:sp>
        <p:nvSpPr>
          <p:cNvPr id="184323" name="Rectangle 3">
            <a:extLst>
              <a:ext uri="{FF2B5EF4-FFF2-40B4-BE49-F238E27FC236}">
                <a16:creationId xmlns:a16="http://schemas.microsoft.com/office/drawing/2014/main" id="{809B6D70-6668-0236-0372-67811B31B2C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5D4411F-FE16-4BF2-0C85-4A126D762CD2}"/>
              </a:ext>
            </a:extLst>
          </p:cNvPr>
          <p:cNvSpPr>
            <a:spLocks noGrp="1" noChangeArrowheads="1"/>
          </p:cNvSpPr>
          <p:nvPr>
            <p:ph type="sldNum" sz="quarter" idx="5"/>
          </p:nvPr>
        </p:nvSpPr>
        <p:spPr>
          <a:ln/>
        </p:spPr>
        <p:txBody>
          <a:bodyPr/>
          <a:lstStyle/>
          <a:p>
            <a:fld id="{02584BF0-08BF-464D-81AC-27373CD3601A}" type="slidenum">
              <a:rPr lang="en-GB" altLang="en-US"/>
              <a:pPr/>
              <a:t>38</a:t>
            </a:fld>
            <a:endParaRPr lang="en-GB" altLang="en-US"/>
          </a:p>
        </p:txBody>
      </p:sp>
      <p:sp>
        <p:nvSpPr>
          <p:cNvPr id="185346" name="Rectangle 2">
            <a:extLst>
              <a:ext uri="{FF2B5EF4-FFF2-40B4-BE49-F238E27FC236}">
                <a16:creationId xmlns:a16="http://schemas.microsoft.com/office/drawing/2014/main" id="{2A796BF6-1246-F88D-7715-E7335DDD2B5F}"/>
              </a:ext>
            </a:extLst>
          </p:cNvPr>
          <p:cNvSpPr>
            <a:spLocks noRot="1" noChangeArrowheads="1" noTextEdit="1"/>
          </p:cNvSpPr>
          <p:nvPr>
            <p:ph type="sldImg"/>
          </p:nvPr>
        </p:nvSpPr>
        <p:spPr>
          <a:ln/>
        </p:spPr>
      </p:sp>
      <p:sp>
        <p:nvSpPr>
          <p:cNvPr id="185347" name="Rectangle 3">
            <a:extLst>
              <a:ext uri="{FF2B5EF4-FFF2-40B4-BE49-F238E27FC236}">
                <a16:creationId xmlns:a16="http://schemas.microsoft.com/office/drawing/2014/main" id="{4F092245-8C51-7E8D-4A28-A8B3648894B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55FC13E-413B-0394-53AC-7234AD2EFAEB}"/>
              </a:ext>
            </a:extLst>
          </p:cNvPr>
          <p:cNvSpPr>
            <a:spLocks noGrp="1" noChangeArrowheads="1"/>
          </p:cNvSpPr>
          <p:nvPr>
            <p:ph type="sldNum" sz="quarter" idx="5"/>
          </p:nvPr>
        </p:nvSpPr>
        <p:spPr>
          <a:ln/>
        </p:spPr>
        <p:txBody>
          <a:bodyPr/>
          <a:lstStyle/>
          <a:p>
            <a:fld id="{81F6FDFC-54E8-441F-A2BF-AB00A0DB17D6}" type="slidenum">
              <a:rPr lang="en-GB" altLang="en-US"/>
              <a:pPr/>
              <a:t>39</a:t>
            </a:fld>
            <a:endParaRPr lang="en-GB" altLang="en-US"/>
          </a:p>
        </p:txBody>
      </p:sp>
      <p:sp>
        <p:nvSpPr>
          <p:cNvPr id="186370" name="Rectangle 2">
            <a:extLst>
              <a:ext uri="{FF2B5EF4-FFF2-40B4-BE49-F238E27FC236}">
                <a16:creationId xmlns:a16="http://schemas.microsoft.com/office/drawing/2014/main" id="{A5CD8D6D-D258-EA99-0D26-EA9EABBFE7E8}"/>
              </a:ext>
            </a:extLst>
          </p:cNvPr>
          <p:cNvSpPr>
            <a:spLocks noRot="1" noChangeArrowheads="1" noTextEdit="1"/>
          </p:cNvSpPr>
          <p:nvPr>
            <p:ph type="sldImg"/>
          </p:nvPr>
        </p:nvSpPr>
        <p:spPr>
          <a:ln/>
        </p:spPr>
      </p:sp>
      <p:sp>
        <p:nvSpPr>
          <p:cNvPr id="186371" name="Rectangle 3">
            <a:extLst>
              <a:ext uri="{FF2B5EF4-FFF2-40B4-BE49-F238E27FC236}">
                <a16:creationId xmlns:a16="http://schemas.microsoft.com/office/drawing/2014/main" id="{38DE1653-BE17-2C38-6015-45742092995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C313D0D-9467-4CB6-E0B1-E02617662988}"/>
              </a:ext>
            </a:extLst>
          </p:cNvPr>
          <p:cNvSpPr>
            <a:spLocks noGrp="1" noChangeArrowheads="1"/>
          </p:cNvSpPr>
          <p:nvPr>
            <p:ph type="sldNum" sz="quarter" idx="5"/>
          </p:nvPr>
        </p:nvSpPr>
        <p:spPr>
          <a:ln/>
        </p:spPr>
        <p:txBody>
          <a:bodyPr/>
          <a:lstStyle/>
          <a:p>
            <a:fld id="{46AE4ACD-C68C-446D-97C4-7B1D5937A659}" type="slidenum">
              <a:rPr lang="en-GB" altLang="en-US"/>
              <a:pPr/>
              <a:t>4</a:t>
            </a:fld>
            <a:endParaRPr lang="en-GB" altLang="en-US"/>
          </a:p>
        </p:txBody>
      </p:sp>
      <p:sp>
        <p:nvSpPr>
          <p:cNvPr id="150530" name="Rectangle 2">
            <a:extLst>
              <a:ext uri="{FF2B5EF4-FFF2-40B4-BE49-F238E27FC236}">
                <a16:creationId xmlns:a16="http://schemas.microsoft.com/office/drawing/2014/main" id="{4E99964B-0C0E-5D67-11D8-77C16C88B96C}"/>
              </a:ext>
            </a:extLst>
          </p:cNvPr>
          <p:cNvSpPr>
            <a:spLocks noRot="1" noChangeArrowheads="1" noTextEdit="1"/>
          </p:cNvSpPr>
          <p:nvPr>
            <p:ph type="sldImg"/>
          </p:nvPr>
        </p:nvSpPr>
        <p:spPr>
          <a:ln/>
        </p:spPr>
      </p:sp>
      <p:sp>
        <p:nvSpPr>
          <p:cNvPr id="150531" name="Rectangle 3">
            <a:extLst>
              <a:ext uri="{FF2B5EF4-FFF2-40B4-BE49-F238E27FC236}">
                <a16:creationId xmlns:a16="http://schemas.microsoft.com/office/drawing/2014/main" id="{F0A61F26-8F42-78C4-73D4-4A44AE9B111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4E4F9F8-1D86-DC98-A213-9C79806BCCA4}"/>
              </a:ext>
            </a:extLst>
          </p:cNvPr>
          <p:cNvSpPr>
            <a:spLocks noGrp="1" noChangeArrowheads="1"/>
          </p:cNvSpPr>
          <p:nvPr>
            <p:ph type="sldNum" sz="quarter" idx="5"/>
          </p:nvPr>
        </p:nvSpPr>
        <p:spPr>
          <a:ln/>
        </p:spPr>
        <p:txBody>
          <a:bodyPr/>
          <a:lstStyle/>
          <a:p>
            <a:fld id="{D40B7DC2-2D42-4296-8768-61FD25B5473E}" type="slidenum">
              <a:rPr lang="en-GB" altLang="en-US"/>
              <a:pPr/>
              <a:t>40</a:t>
            </a:fld>
            <a:endParaRPr lang="en-GB" altLang="en-US"/>
          </a:p>
        </p:txBody>
      </p:sp>
      <p:sp>
        <p:nvSpPr>
          <p:cNvPr id="187394" name="Rectangle 2">
            <a:extLst>
              <a:ext uri="{FF2B5EF4-FFF2-40B4-BE49-F238E27FC236}">
                <a16:creationId xmlns:a16="http://schemas.microsoft.com/office/drawing/2014/main" id="{03BA0055-B9E2-20BD-100A-87B96931BC54}"/>
              </a:ext>
            </a:extLst>
          </p:cNvPr>
          <p:cNvSpPr>
            <a:spLocks noRot="1" noChangeArrowheads="1" noTextEdit="1"/>
          </p:cNvSpPr>
          <p:nvPr>
            <p:ph type="sldImg"/>
          </p:nvPr>
        </p:nvSpPr>
        <p:spPr>
          <a:ln/>
        </p:spPr>
      </p:sp>
      <p:sp>
        <p:nvSpPr>
          <p:cNvPr id="187395" name="Rectangle 3">
            <a:extLst>
              <a:ext uri="{FF2B5EF4-FFF2-40B4-BE49-F238E27FC236}">
                <a16:creationId xmlns:a16="http://schemas.microsoft.com/office/drawing/2014/main" id="{0FA07155-C57A-ADD6-E571-9AC59A39ADD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09BAA94-0D66-CBC7-60BE-37C96AA7481E}"/>
              </a:ext>
            </a:extLst>
          </p:cNvPr>
          <p:cNvSpPr>
            <a:spLocks noGrp="1" noChangeArrowheads="1"/>
          </p:cNvSpPr>
          <p:nvPr>
            <p:ph type="sldNum" sz="quarter" idx="5"/>
          </p:nvPr>
        </p:nvSpPr>
        <p:spPr>
          <a:ln/>
        </p:spPr>
        <p:txBody>
          <a:bodyPr/>
          <a:lstStyle/>
          <a:p>
            <a:fld id="{ABC6534A-1110-4E46-B624-D4CEBEB040D1}" type="slidenum">
              <a:rPr lang="en-GB" altLang="en-US"/>
              <a:pPr/>
              <a:t>41</a:t>
            </a:fld>
            <a:endParaRPr lang="en-GB" altLang="en-US"/>
          </a:p>
        </p:txBody>
      </p:sp>
      <p:sp>
        <p:nvSpPr>
          <p:cNvPr id="188418" name="Rectangle 2">
            <a:extLst>
              <a:ext uri="{FF2B5EF4-FFF2-40B4-BE49-F238E27FC236}">
                <a16:creationId xmlns:a16="http://schemas.microsoft.com/office/drawing/2014/main" id="{765E6165-C3B6-4660-4168-A8DBB3856495}"/>
              </a:ext>
            </a:extLst>
          </p:cNvPr>
          <p:cNvSpPr>
            <a:spLocks noRot="1" noChangeArrowheads="1" noTextEdit="1"/>
          </p:cNvSpPr>
          <p:nvPr>
            <p:ph type="sldImg"/>
          </p:nvPr>
        </p:nvSpPr>
        <p:spPr>
          <a:ln/>
        </p:spPr>
      </p:sp>
      <p:sp>
        <p:nvSpPr>
          <p:cNvPr id="188419" name="Rectangle 3">
            <a:extLst>
              <a:ext uri="{FF2B5EF4-FFF2-40B4-BE49-F238E27FC236}">
                <a16:creationId xmlns:a16="http://schemas.microsoft.com/office/drawing/2014/main" id="{EE658A39-F38C-1023-EF3A-900DCDC133E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8CC41B8-FCFA-0D60-DAE1-C665EC42CE5C}"/>
              </a:ext>
            </a:extLst>
          </p:cNvPr>
          <p:cNvSpPr>
            <a:spLocks noGrp="1" noChangeArrowheads="1"/>
          </p:cNvSpPr>
          <p:nvPr>
            <p:ph type="sldNum" sz="quarter" idx="5"/>
          </p:nvPr>
        </p:nvSpPr>
        <p:spPr>
          <a:ln/>
        </p:spPr>
        <p:txBody>
          <a:bodyPr/>
          <a:lstStyle/>
          <a:p>
            <a:fld id="{6FE0BCFD-BE07-43B2-B2F5-DCFC20A614C2}" type="slidenum">
              <a:rPr lang="en-GB" altLang="en-US"/>
              <a:pPr/>
              <a:t>42</a:t>
            </a:fld>
            <a:endParaRPr lang="en-GB" altLang="en-US"/>
          </a:p>
        </p:txBody>
      </p:sp>
      <p:sp>
        <p:nvSpPr>
          <p:cNvPr id="189442" name="Rectangle 2">
            <a:extLst>
              <a:ext uri="{FF2B5EF4-FFF2-40B4-BE49-F238E27FC236}">
                <a16:creationId xmlns:a16="http://schemas.microsoft.com/office/drawing/2014/main" id="{F1099D4E-E1CB-A501-8D4A-3DEBD438A440}"/>
              </a:ext>
            </a:extLst>
          </p:cNvPr>
          <p:cNvSpPr>
            <a:spLocks noRot="1" noChangeArrowheads="1" noTextEdit="1"/>
          </p:cNvSpPr>
          <p:nvPr>
            <p:ph type="sldImg"/>
          </p:nvPr>
        </p:nvSpPr>
        <p:spPr>
          <a:ln/>
        </p:spPr>
      </p:sp>
      <p:sp>
        <p:nvSpPr>
          <p:cNvPr id="189443" name="Rectangle 3">
            <a:extLst>
              <a:ext uri="{FF2B5EF4-FFF2-40B4-BE49-F238E27FC236}">
                <a16:creationId xmlns:a16="http://schemas.microsoft.com/office/drawing/2014/main" id="{C9B770C6-2F91-D13E-EAA6-670AD4CE09F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7F1C97D-6202-5453-5976-BCD1B6F291E6}"/>
              </a:ext>
            </a:extLst>
          </p:cNvPr>
          <p:cNvSpPr>
            <a:spLocks noGrp="1" noChangeArrowheads="1"/>
          </p:cNvSpPr>
          <p:nvPr>
            <p:ph type="sldNum" sz="quarter" idx="5"/>
          </p:nvPr>
        </p:nvSpPr>
        <p:spPr>
          <a:ln/>
        </p:spPr>
        <p:txBody>
          <a:bodyPr/>
          <a:lstStyle/>
          <a:p>
            <a:fld id="{479E14DF-9D99-4D50-A938-68AF5ECDB757}" type="slidenum">
              <a:rPr lang="en-GB" altLang="en-US"/>
              <a:pPr/>
              <a:t>43</a:t>
            </a:fld>
            <a:endParaRPr lang="en-GB" altLang="en-US"/>
          </a:p>
        </p:txBody>
      </p:sp>
      <p:sp>
        <p:nvSpPr>
          <p:cNvPr id="190466" name="Rectangle 2">
            <a:extLst>
              <a:ext uri="{FF2B5EF4-FFF2-40B4-BE49-F238E27FC236}">
                <a16:creationId xmlns:a16="http://schemas.microsoft.com/office/drawing/2014/main" id="{0A39621A-3EB6-CF46-AC26-781E52B9E0DA}"/>
              </a:ext>
            </a:extLst>
          </p:cNvPr>
          <p:cNvSpPr>
            <a:spLocks noRot="1" noChangeArrowheads="1" noTextEdit="1"/>
          </p:cNvSpPr>
          <p:nvPr>
            <p:ph type="sldImg"/>
          </p:nvPr>
        </p:nvSpPr>
        <p:spPr>
          <a:ln/>
        </p:spPr>
      </p:sp>
      <p:sp>
        <p:nvSpPr>
          <p:cNvPr id="190467" name="Rectangle 3">
            <a:extLst>
              <a:ext uri="{FF2B5EF4-FFF2-40B4-BE49-F238E27FC236}">
                <a16:creationId xmlns:a16="http://schemas.microsoft.com/office/drawing/2014/main" id="{518997CB-0BE0-21F8-F1F6-1AF2986B7AB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838C47D-CB88-2558-5822-79FA60B8F6C0}"/>
              </a:ext>
            </a:extLst>
          </p:cNvPr>
          <p:cNvSpPr>
            <a:spLocks noGrp="1" noChangeArrowheads="1"/>
          </p:cNvSpPr>
          <p:nvPr>
            <p:ph type="sldNum" sz="quarter" idx="5"/>
          </p:nvPr>
        </p:nvSpPr>
        <p:spPr>
          <a:ln/>
        </p:spPr>
        <p:txBody>
          <a:bodyPr/>
          <a:lstStyle/>
          <a:p>
            <a:fld id="{76AA5C46-3852-430B-9B59-F42C02995FA0}" type="slidenum">
              <a:rPr lang="en-GB" altLang="en-US"/>
              <a:pPr/>
              <a:t>44</a:t>
            </a:fld>
            <a:endParaRPr lang="en-GB" altLang="en-US"/>
          </a:p>
        </p:txBody>
      </p:sp>
      <p:sp>
        <p:nvSpPr>
          <p:cNvPr id="191490" name="Rectangle 2">
            <a:extLst>
              <a:ext uri="{FF2B5EF4-FFF2-40B4-BE49-F238E27FC236}">
                <a16:creationId xmlns:a16="http://schemas.microsoft.com/office/drawing/2014/main" id="{226F9464-C351-38D0-2C20-AE9C23B38E1D}"/>
              </a:ext>
            </a:extLst>
          </p:cNvPr>
          <p:cNvSpPr>
            <a:spLocks noRot="1" noChangeArrowheads="1" noTextEdit="1"/>
          </p:cNvSpPr>
          <p:nvPr>
            <p:ph type="sldImg"/>
          </p:nvPr>
        </p:nvSpPr>
        <p:spPr>
          <a:ln/>
        </p:spPr>
      </p:sp>
      <p:sp>
        <p:nvSpPr>
          <p:cNvPr id="191491" name="Rectangle 3">
            <a:extLst>
              <a:ext uri="{FF2B5EF4-FFF2-40B4-BE49-F238E27FC236}">
                <a16:creationId xmlns:a16="http://schemas.microsoft.com/office/drawing/2014/main" id="{AC903434-C0F1-3FF0-0013-EAD5A50B78D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EF39897-21F5-5B85-70A2-9E89B22C2D21}"/>
              </a:ext>
            </a:extLst>
          </p:cNvPr>
          <p:cNvSpPr>
            <a:spLocks noGrp="1" noChangeArrowheads="1"/>
          </p:cNvSpPr>
          <p:nvPr>
            <p:ph type="sldNum" sz="quarter" idx="5"/>
          </p:nvPr>
        </p:nvSpPr>
        <p:spPr>
          <a:ln/>
        </p:spPr>
        <p:txBody>
          <a:bodyPr/>
          <a:lstStyle/>
          <a:p>
            <a:fld id="{FEC9338A-36FD-4D49-826D-5C8895B6F691}" type="slidenum">
              <a:rPr lang="en-GB" altLang="en-US"/>
              <a:pPr/>
              <a:t>45</a:t>
            </a:fld>
            <a:endParaRPr lang="en-GB" altLang="en-US"/>
          </a:p>
        </p:txBody>
      </p:sp>
      <p:sp>
        <p:nvSpPr>
          <p:cNvPr id="192514" name="Rectangle 2">
            <a:extLst>
              <a:ext uri="{FF2B5EF4-FFF2-40B4-BE49-F238E27FC236}">
                <a16:creationId xmlns:a16="http://schemas.microsoft.com/office/drawing/2014/main" id="{E39682D7-6CEB-2773-2A9E-DC483D298ECC}"/>
              </a:ext>
            </a:extLst>
          </p:cNvPr>
          <p:cNvSpPr>
            <a:spLocks noRot="1" noChangeArrowheads="1" noTextEdit="1"/>
          </p:cNvSpPr>
          <p:nvPr>
            <p:ph type="sldImg"/>
          </p:nvPr>
        </p:nvSpPr>
        <p:spPr>
          <a:ln/>
        </p:spPr>
      </p:sp>
      <p:sp>
        <p:nvSpPr>
          <p:cNvPr id="192515" name="Rectangle 3">
            <a:extLst>
              <a:ext uri="{FF2B5EF4-FFF2-40B4-BE49-F238E27FC236}">
                <a16:creationId xmlns:a16="http://schemas.microsoft.com/office/drawing/2014/main" id="{024ACC68-F7B9-3048-B4D7-F648B83766B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C5657C-CF13-E450-CB19-3ACAA507F613}"/>
              </a:ext>
            </a:extLst>
          </p:cNvPr>
          <p:cNvSpPr>
            <a:spLocks noGrp="1" noChangeArrowheads="1"/>
          </p:cNvSpPr>
          <p:nvPr>
            <p:ph type="sldNum" sz="quarter" idx="5"/>
          </p:nvPr>
        </p:nvSpPr>
        <p:spPr>
          <a:ln/>
        </p:spPr>
        <p:txBody>
          <a:bodyPr/>
          <a:lstStyle/>
          <a:p>
            <a:fld id="{DADAF583-633E-4BB9-81EC-0889F8399280}" type="slidenum">
              <a:rPr lang="en-GB" altLang="en-US"/>
              <a:pPr/>
              <a:t>46</a:t>
            </a:fld>
            <a:endParaRPr lang="en-GB" altLang="en-US"/>
          </a:p>
        </p:txBody>
      </p:sp>
      <p:sp>
        <p:nvSpPr>
          <p:cNvPr id="193538" name="Rectangle 2">
            <a:extLst>
              <a:ext uri="{FF2B5EF4-FFF2-40B4-BE49-F238E27FC236}">
                <a16:creationId xmlns:a16="http://schemas.microsoft.com/office/drawing/2014/main" id="{0D01B125-8F88-10E6-3ADB-EB22D3CB9535}"/>
              </a:ext>
            </a:extLst>
          </p:cNvPr>
          <p:cNvSpPr>
            <a:spLocks noRot="1" noChangeArrowheads="1" noTextEdit="1"/>
          </p:cNvSpPr>
          <p:nvPr>
            <p:ph type="sldImg"/>
          </p:nvPr>
        </p:nvSpPr>
        <p:spPr>
          <a:ln/>
        </p:spPr>
      </p:sp>
      <p:sp>
        <p:nvSpPr>
          <p:cNvPr id="193539" name="Rectangle 3">
            <a:extLst>
              <a:ext uri="{FF2B5EF4-FFF2-40B4-BE49-F238E27FC236}">
                <a16:creationId xmlns:a16="http://schemas.microsoft.com/office/drawing/2014/main" id="{305532E5-13FF-B5D0-567F-143EB40860E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363DA71-AC58-C911-718D-54329A95C895}"/>
              </a:ext>
            </a:extLst>
          </p:cNvPr>
          <p:cNvSpPr>
            <a:spLocks noGrp="1" noChangeArrowheads="1"/>
          </p:cNvSpPr>
          <p:nvPr>
            <p:ph type="sldNum" sz="quarter" idx="5"/>
          </p:nvPr>
        </p:nvSpPr>
        <p:spPr>
          <a:ln/>
        </p:spPr>
        <p:txBody>
          <a:bodyPr/>
          <a:lstStyle/>
          <a:p>
            <a:fld id="{CFB52172-00C6-4E2D-A392-0726741F5965}" type="slidenum">
              <a:rPr lang="en-GB" altLang="en-US"/>
              <a:pPr/>
              <a:t>47</a:t>
            </a:fld>
            <a:endParaRPr lang="en-GB" altLang="en-US"/>
          </a:p>
        </p:txBody>
      </p:sp>
      <p:sp>
        <p:nvSpPr>
          <p:cNvPr id="194562" name="Rectangle 2">
            <a:extLst>
              <a:ext uri="{FF2B5EF4-FFF2-40B4-BE49-F238E27FC236}">
                <a16:creationId xmlns:a16="http://schemas.microsoft.com/office/drawing/2014/main" id="{1C175D28-843D-FFDD-5E09-4DEB91434F79}"/>
              </a:ext>
            </a:extLst>
          </p:cNvPr>
          <p:cNvSpPr>
            <a:spLocks noRot="1" noChangeArrowheads="1" noTextEdit="1"/>
          </p:cNvSpPr>
          <p:nvPr>
            <p:ph type="sldImg"/>
          </p:nvPr>
        </p:nvSpPr>
        <p:spPr>
          <a:ln/>
        </p:spPr>
      </p:sp>
      <p:sp>
        <p:nvSpPr>
          <p:cNvPr id="194563" name="Rectangle 3">
            <a:extLst>
              <a:ext uri="{FF2B5EF4-FFF2-40B4-BE49-F238E27FC236}">
                <a16:creationId xmlns:a16="http://schemas.microsoft.com/office/drawing/2014/main" id="{4E7F4CD4-9A2D-3709-EE8C-F51CB4E7818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3B1ACC3-981E-EDEC-5A57-D2E27215781A}"/>
              </a:ext>
            </a:extLst>
          </p:cNvPr>
          <p:cNvSpPr>
            <a:spLocks noGrp="1" noChangeArrowheads="1"/>
          </p:cNvSpPr>
          <p:nvPr>
            <p:ph type="sldNum" sz="quarter" idx="5"/>
          </p:nvPr>
        </p:nvSpPr>
        <p:spPr>
          <a:ln/>
        </p:spPr>
        <p:txBody>
          <a:bodyPr/>
          <a:lstStyle/>
          <a:p>
            <a:fld id="{D02B3A5A-64B1-45BD-B04C-F6061460F8F5}" type="slidenum">
              <a:rPr lang="en-GB" altLang="en-US"/>
              <a:pPr/>
              <a:t>48</a:t>
            </a:fld>
            <a:endParaRPr lang="en-GB" altLang="en-US"/>
          </a:p>
        </p:txBody>
      </p:sp>
      <p:sp>
        <p:nvSpPr>
          <p:cNvPr id="195586" name="Rectangle 2">
            <a:extLst>
              <a:ext uri="{FF2B5EF4-FFF2-40B4-BE49-F238E27FC236}">
                <a16:creationId xmlns:a16="http://schemas.microsoft.com/office/drawing/2014/main" id="{F992D8FD-D314-F4FA-0760-BD3518B29316}"/>
              </a:ext>
            </a:extLst>
          </p:cNvPr>
          <p:cNvSpPr>
            <a:spLocks noRot="1" noChangeArrowheads="1" noTextEdit="1"/>
          </p:cNvSpPr>
          <p:nvPr>
            <p:ph type="sldImg"/>
          </p:nvPr>
        </p:nvSpPr>
        <p:spPr>
          <a:ln/>
        </p:spPr>
      </p:sp>
      <p:sp>
        <p:nvSpPr>
          <p:cNvPr id="195587" name="Rectangle 3">
            <a:extLst>
              <a:ext uri="{FF2B5EF4-FFF2-40B4-BE49-F238E27FC236}">
                <a16:creationId xmlns:a16="http://schemas.microsoft.com/office/drawing/2014/main" id="{7FC92E49-5455-3BCE-075A-F71622F81C3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2FE2FC4-7392-B0B4-9640-CEC96C69C72A}"/>
              </a:ext>
            </a:extLst>
          </p:cNvPr>
          <p:cNvSpPr>
            <a:spLocks noGrp="1" noChangeArrowheads="1"/>
          </p:cNvSpPr>
          <p:nvPr>
            <p:ph type="sldNum" sz="quarter" idx="5"/>
          </p:nvPr>
        </p:nvSpPr>
        <p:spPr>
          <a:ln/>
        </p:spPr>
        <p:txBody>
          <a:bodyPr/>
          <a:lstStyle/>
          <a:p>
            <a:fld id="{6984CE80-F176-4B59-B86E-DE7870AED0BC}" type="slidenum">
              <a:rPr lang="en-GB" altLang="en-US"/>
              <a:pPr/>
              <a:t>49</a:t>
            </a:fld>
            <a:endParaRPr lang="en-GB" altLang="en-US"/>
          </a:p>
        </p:txBody>
      </p:sp>
      <p:sp>
        <p:nvSpPr>
          <p:cNvPr id="196610" name="Rectangle 2">
            <a:extLst>
              <a:ext uri="{FF2B5EF4-FFF2-40B4-BE49-F238E27FC236}">
                <a16:creationId xmlns:a16="http://schemas.microsoft.com/office/drawing/2014/main" id="{D8839C08-0685-3356-66DA-8A48C5287E40}"/>
              </a:ext>
            </a:extLst>
          </p:cNvPr>
          <p:cNvSpPr>
            <a:spLocks noRot="1" noChangeArrowheads="1" noTextEdit="1"/>
          </p:cNvSpPr>
          <p:nvPr>
            <p:ph type="sldImg"/>
          </p:nvPr>
        </p:nvSpPr>
        <p:spPr>
          <a:ln/>
        </p:spPr>
      </p:sp>
      <p:sp>
        <p:nvSpPr>
          <p:cNvPr id="196611" name="Rectangle 3">
            <a:extLst>
              <a:ext uri="{FF2B5EF4-FFF2-40B4-BE49-F238E27FC236}">
                <a16:creationId xmlns:a16="http://schemas.microsoft.com/office/drawing/2014/main" id="{724ABAAF-219B-673F-3288-CCB97ECD2F4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1510873-38EC-2916-B933-0C0DE17DA262}"/>
              </a:ext>
            </a:extLst>
          </p:cNvPr>
          <p:cNvSpPr>
            <a:spLocks noGrp="1" noChangeArrowheads="1"/>
          </p:cNvSpPr>
          <p:nvPr>
            <p:ph type="sldNum" sz="quarter" idx="5"/>
          </p:nvPr>
        </p:nvSpPr>
        <p:spPr>
          <a:ln/>
        </p:spPr>
        <p:txBody>
          <a:bodyPr/>
          <a:lstStyle/>
          <a:p>
            <a:fld id="{4BEC4429-738E-4CCA-A904-3E2C994CCA92}" type="slidenum">
              <a:rPr lang="en-GB" altLang="en-US"/>
              <a:pPr/>
              <a:t>5</a:t>
            </a:fld>
            <a:endParaRPr lang="en-GB" altLang="en-US"/>
          </a:p>
        </p:txBody>
      </p:sp>
      <p:sp>
        <p:nvSpPr>
          <p:cNvPr id="151554" name="Rectangle 2">
            <a:extLst>
              <a:ext uri="{FF2B5EF4-FFF2-40B4-BE49-F238E27FC236}">
                <a16:creationId xmlns:a16="http://schemas.microsoft.com/office/drawing/2014/main" id="{5663C7B5-316A-5F0B-FBD1-385755C7FDCD}"/>
              </a:ext>
            </a:extLst>
          </p:cNvPr>
          <p:cNvSpPr>
            <a:spLocks noRot="1" noChangeArrowheads="1" noTextEdit="1"/>
          </p:cNvSpPr>
          <p:nvPr>
            <p:ph type="sldImg"/>
          </p:nvPr>
        </p:nvSpPr>
        <p:spPr>
          <a:ln/>
        </p:spPr>
      </p:sp>
      <p:sp>
        <p:nvSpPr>
          <p:cNvPr id="151555" name="Rectangle 3">
            <a:extLst>
              <a:ext uri="{FF2B5EF4-FFF2-40B4-BE49-F238E27FC236}">
                <a16:creationId xmlns:a16="http://schemas.microsoft.com/office/drawing/2014/main" id="{AF0101BB-EC3D-D435-B3CD-823613B98D4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5FA534B-A324-1E6D-6987-B468EB7FEFFA}"/>
              </a:ext>
            </a:extLst>
          </p:cNvPr>
          <p:cNvSpPr>
            <a:spLocks noGrp="1" noChangeArrowheads="1"/>
          </p:cNvSpPr>
          <p:nvPr>
            <p:ph type="sldNum" sz="quarter" idx="5"/>
          </p:nvPr>
        </p:nvSpPr>
        <p:spPr>
          <a:ln/>
        </p:spPr>
        <p:txBody>
          <a:bodyPr/>
          <a:lstStyle/>
          <a:p>
            <a:fld id="{4F36C0E5-2A0C-4FD2-A17C-F787528BC383}" type="slidenum">
              <a:rPr lang="en-GB" altLang="en-US"/>
              <a:pPr/>
              <a:t>50</a:t>
            </a:fld>
            <a:endParaRPr lang="en-GB" altLang="en-US"/>
          </a:p>
        </p:txBody>
      </p:sp>
      <p:sp>
        <p:nvSpPr>
          <p:cNvPr id="197634" name="Rectangle 2">
            <a:extLst>
              <a:ext uri="{FF2B5EF4-FFF2-40B4-BE49-F238E27FC236}">
                <a16:creationId xmlns:a16="http://schemas.microsoft.com/office/drawing/2014/main" id="{F79096F5-BC0B-3B34-D069-8AF76217A10B}"/>
              </a:ext>
            </a:extLst>
          </p:cNvPr>
          <p:cNvSpPr>
            <a:spLocks noRot="1" noChangeArrowheads="1" noTextEdit="1"/>
          </p:cNvSpPr>
          <p:nvPr>
            <p:ph type="sldImg"/>
          </p:nvPr>
        </p:nvSpPr>
        <p:spPr>
          <a:ln/>
        </p:spPr>
      </p:sp>
      <p:sp>
        <p:nvSpPr>
          <p:cNvPr id="197635" name="Rectangle 3">
            <a:extLst>
              <a:ext uri="{FF2B5EF4-FFF2-40B4-BE49-F238E27FC236}">
                <a16:creationId xmlns:a16="http://schemas.microsoft.com/office/drawing/2014/main" id="{AF772C4B-0F4A-C198-5ABE-C2766CB71EC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51397C3-68A4-8635-CD9F-041F150A6574}"/>
              </a:ext>
            </a:extLst>
          </p:cNvPr>
          <p:cNvSpPr>
            <a:spLocks noGrp="1" noChangeArrowheads="1"/>
          </p:cNvSpPr>
          <p:nvPr>
            <p:ph type="sldNum" sz="quarter" idx="5"/>
          </p:nvPr>
        </p:nvSpPr>
        <p:spPr>
          <a:ln/>
        </p:spPr>
        <p:txBody>
          <a:bodyPr/>
          <a:lstStyle/>
          <a:p>
            <a:fld id="{B26383B4-DD43-45ED-AF42-6732EA1D42D1}" type="slidenum">
              <a:rPr lang="en-GB" altLang="en-US"/>
              <a:pPr/>
              <a:t>51</a:t>
            </a:fld>
            <a:endParaRPr lang="en-GB" altLang="en-US"/>
          </a:p>
        </p:txBody>
      </p:sp>
      <p:sp>
        <p:nvSpPr>
          <p:cNvPr id="198658" name="Rectangle 2">
            <a:extLst>
              <a:ext uri="{FF2B5EF4-FFF2-40B4-BE49-F238E27FC236}">
                <a16:creationId xmlns:a16="http://schemas.microsoft.com/office/drawing/2014/main" id="{8409CC6D-8D17-2747-797C-A7987B47B8E1}"/>
              </a:ext>
            </a:extLst>
          </p:cNvPr>
          <p:cNvSpPr>
            <a:spLocks noRot="1" noChangeArrowheads="1" noTextEdit="1"/>
          </p:cNvSpPr>
          <p:nvPr>
            <p:ph type="sldImg"/>
          </p:nvPr>
        </p:nvSpPr>
        <p:spPr>
          <a:ln/>
        </p:spPr>
      </p:sp>
      <p:sp>
        <p:nvSpPr>
          <p:cNvPr id="198659" name="Rectangle 3">
            <a:extLst>
              <a:ext uri="{FF2B5EF4-FFF2-40B4-BE49-F238E27FC236}">
                <a16:creationId xmlns:a16="http://schemas.microsoft.com/office/drawing/2014/main" id="{A9FACF14-428A-FE2C-9269-1CC18A7FA39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97185A-1039-19A2-D60A-39AEA392E0C0}"/>
              </a:ext>
            </a:extLst>
          </p:cNvPr>
          <p:cNvSpPr>
            <a:spLocks noGrp="1" noChangeArrowheads="1"/>
          </p:cNvSpPr>
          <p:nvPr>
            <p:ph type="sldNum" sz="quarter" idx="5"/>
          </p:nvPr>
        </p:nvSpPr>
        <p:spPr>
          <a:ln/>
        </p:spPr>
        <p:txBody>
          <a:bodyPr/>
          <a:lstStyle/>
          <a:p>
            <a:fld id="{BD7AB03E-541D-44B1-B7DA-5BA378370C80}" type="slidenum">
              <a:rPr lang="en-GB" altLang="en-US"/>
              <a:pPr/>
              <a:t>52</a:t>
            </a:fld>
            <a:endParaRPr lang="en-GB" altLang="en-US"/>
          </a:p>
        </p:txBody>
      </p:sp>
      <p:sp>
        <p:nvSpPr>
          <p:cNvPr id="199682" name="Rectangle 2">
            <a:extLst>
              <a:ext uri="{FF2B5EF4-FFF2-40B4-BE49-F238E27FC236}">
                <a16:creationId xmlns:a16="http://schemas.microsoft.com/office/drawing/2014/main" id="{AFC9B204-2AAC-A65C-1034-3D340E3C2DD0}"/>
              </a:ext>
            </a:extLst>
          </p:cNvPr>
          <p:cNvSpPr>
            <a:spLocks noRot="1" noChangeArrowheads="1" noTextEdit="1"/>
          </p:cNvSpPr>
          <p:nvPr>
            <p:ph type="sldImg"/>
          </p:nvPr>
        </p:nvSpPr>
        <p:spPr>
          <a:ln/>
        </p:spPr>
      </p:sp>
      <p:sp>
        <p:nvSpPr>
          <p:cNvPr id="199683" name="Rectangle 3">
            <a:extLst>
              <a:ext uri="{FF2B5EF4-FFF2-40B4-BE49-F238E27FC236}">
                <a16:creationId xmlns:a16="http://schemas.microsoft.com/office/drawing/2014/main" id="{C8D721DC-AB90-05B4-714E-7E13B7426F8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B896FD2-A7CB-B7C2-ADE8-51BB611DF2F1}"/>
              </a:ext>
            </a:extLst>
          </p:cNvPr>
          <p:cNvSpPr>
            <a:spLocks noGrp="1" noChangeArrowheads="1"/>
          </p:cNvSpPr>
          <p:nvPr>
            <p:ph type="sldNum" sz="quarter" idx="5"/>
          </p:nvPr>
        </p:nvSpPr>
        <p:spPr>
          <a:ln/>
        </p:spPr>
        <p:txBody>
          <a:bodyPr/>
          <a:lstStyle/>
          <a:p>
            <a:fld id="{D399F9E3-2021-44AA-9D54-64954AA8F442}" type="slidenum">
              <a:rPr lang="en-GB" altLang="en-US"/>
              <a:pPr/>
              <a:t>53</a:t>
            </a:fld>
            <a:endParaRPr lang="en-GB" altLang="en-US"/>
          </a:p>
        </p:txBody>
      </p:sp>
      <p:sp>
        <p:nvSpPr>
          <p:cNvPr id="200706" name="Rectangle 2">
            <a:extLst>
              <a:ext uri="{FF2B5EF4-FFF2-40B4-BE49-F238E27FC236}">
                <a16:creationId xmlns:a16="http://schemas.microsoft.com/office/drawing/2014/main" id="{2F8F6158-6557-6DC3-8337-68BDAA10F141}"/>
              </a:ext>
            </a:extLst>
          </p:cNvPr>
          <p:cNvSpPr>
            <a:spLocks noRot="1" noChangeArrowheads="1" noTextEdit="1"/>
          </p:cNvSpPr>
          <p:nvPr>
            <p:ph type="sldImg"/>
          </p:nvPr>
        </p:nvSpPr>
        <p:spPr>
          <a:ln/>
        </p:spPr>
      </p:sp>
      <p:sp>
        <p:nvSpPr>
          <p:cNvPr id="200707" name="Rectangle 3">
            <a:extLst>
              <a:ext uri="{FF2B5EF4-FFF2-40B4-BE49-F238E27FC236}">
                <a16:creationId xmlns:a16="http://schemas.microsoft.com/office/drawing/2014/main" id="{8CCB18FD-CAA2-58EA-27D1-F7D7DC73F22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09551D7-80FD-4EFD-ECDA-C0A1624D9398}"/>
              </a:ext>
            </a:extLst>
          </p:cNvPr>
          <p:cNvSpPr>
            <a:spLocks noGrp="1" noChangeArrowheads="1"/>
          </p:cNvSpPr>
          <p:nvPr>
            <p:ph type="sldNum" sz="quarter" idx="5"/>
          </p:nvPr>
        </p:nvSpPr>
        <p:spPr>
          <a:ln/>
        </p:spPr>
        <p:txBody>
          <a:bodyPr/>
          <a:lstStyle/>
          <a:p>
            <a:fld id="{12CD2574-9F2D-43C7-A2AA-385ABF4BBBD5}" type="slidenum">
              <a:rPr lang="en-GB" altLang="en-US"/>
              <a:pPr/>
              <a:t>54</a:t>
            </a:fld>
            <a:endParaRPr lang="en-GB" altLang="en-US"/>
          </a:p>
        </p:txBody>
      </p:sp>
      <p:sp>
        <p:nvSpPr>
          <p:cNvPr id="201730" name="Rectangle 2">
            <a:extLst>
              <a:ext uri="{FF2B5EF4-FFF2-40B4-BE49-F238E27FC236}">
                <a16:creationId xmlns:a16="http://schemas.microsoft.com/office/drawing/2014/main" id="{852CFCE4-E772-CA7F-7CDA-3EE856E36C25}"/>
              </a:ext>
            </a:extLst>
          </p:cNvPr>
          <p:cNvSpPr>
            <a:spLocks noRot="1" noChangeArrowheads="1" noTextEdit="1"/>
          </p:cNvSpPr>
          <p:nvPr>
            <p:ph type="sldImg"/>
          </p:nvPr>
        </p:nvSpPr>
        <p:spPr>
          <a:ln/>
        </p:spPr>
      </p:sp>
      <p:sp>
        <p:nvSpPr>
          <p:cNvPr id="201731" name="Rectangle 3">
            <a:extLst>
              <a:ext uri="{FF2B5EF4-FFF2-40B4-BE49-F238E27FC236}">
                <a16:creationId xmlns:a16="http://schemas.microsoft.com/office/drawing/2014/main" id="{98ECC9A5-8F33-C03A-B563-08ED22AA9A7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E16C69-E9E2-569F-BE9B-C3A8739E448A}"/>
              </a:ext>
            </a:extLst>
          </p:cNvPr>
          <p:cNvSpPr>
            <a:spLocks noGrp="1" noChangeArrowheads="1"/>
          </p:cNvSpPr>
          <p:nvPr>
            <p:ph type="sldNum" sz="quarter" idx="5"/>
          </p:nvPr>
        </p:nvSpPr>
        <p:spPr>
          <a:ln/>
        </p:spPr>
        <p:txBody>
          <a:bodyPr/>
          <a:lstStyle/>
          <a:p>
            <a:fld id="{49233319-BA1A-4A37-A9E8-F4680C11495C}" type="slidenum">
              <a:rPr lang="en-GB" altLang="en-US"/>
              <a:pPr/>
              <a:t>55</a:t>
            </a:fld>
            <a:endParaRPr lang="en-GB" altLang="en-US"/>
          </a:p>
        </p:txBody>
      </p:sp>
      <p:sp>
        <p:nvSpPr>
          <p:cNvPr id="202754" name="Rectangle 2">
            <a:extLst>
              <a:ext uri="{FF2B5EF4-FFF2-40B4-BE49-F238E27FC236}">
                <a16:creationId xmlns:a16="http://schemas.microsoft.com/office/drawing/2014/main" id="{4E480CFA-23A9-A8F9-F573-9905EC585699}"/>
              </a:ext>
            </a:extLst>
          </p:cNvPr>
          <p:cNvSpPr>
            <a:spLocks noRot="1" noChangeArrowheads="1" noTextEdit="1"/>
          </p:cNvSpPr>
          <p:nvPr>
            <p:ph type="sldImg"/>
          </p:nvPr>
        </p:nvSpPr>
        <p:spPr>
          <a:ln/>
        </p:spPr>
      </p:sp>
      <p:sp>
        <p:nvSpPr>
          <p:cNvPr id="202755" name="Rectangle 3">
            <a:extLst>
              <a:ext uri="{FF2B5EF4-FFF2-40B4-BE49-F238E27FC236}">
                <a16:creationId xmlns:a16="http://schemas.microsoft.com/office/drawing/2014/main" id="{1116000B-5A42-D01B-D6D9-81D7229AA05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B09DD80-B8B1-BA70-D96A-1013694C89B5}"/>
              </a:ext>
            </a:extLst>
          </p:cNvPr>
          <p:cNvSpPr>
            <a:spLocks noGrp="1" noChangeArrowheads="1"/>
          </p:cNvSpPr>
          <p:nvPr>
            <p:ph type="sldNum" sz="quarter" idx="5"/>
          </p:nvPr>
        </p:nvSpPr>
        <p:spPr>
          <a:ln/>
        </p:spPr>
        <p:txBody>
          <a:bodyPr/>
          <a:lstStyle/>
          <a:p>
            <a:fld id="{93A2819A-F38A-4AFC-A9F6-E91D247B9B9A}" type="slidenum">
              <a:rPr lang="en-GB" altLang="en-US"/>
              <a:pPr/>
              <a:t>56</a:t>
            </a:fld>
            <a:endParaRPr lang="en-GB" altLang="en-US"/>
          </a:p>
        </p:txBody>
      </p:sp>
      <p:sp>
        <p:nvSpPr>
          <p:cNvPr id="203778" name="Rectangle 2">
            <a:extLst>
              <a:ext uri="{FF2B5EF4-FFF2-40B4-BE49-F238E27FC236}">
                <a16:creationId xmlns:a16="http://schemas.microsoft.com/office/drawing/2014/main" id="{3488B881-AF0C-9829-9F28-9047F1575B5C}"/>
              </a:ext>
            </a:extLst>
          </p:cNvPr>
          <p:cNvSpPr>
            <a:spLocks noRot="1" noChangeArrowheads="1" noTextEdit="1"/>
          </p:cNvSpPr>
          <p:nvPr>
            <p:ph type="sldImg"/>
          </p:nvPr>
        </p:nvSpPr>
        <p:spPr>
          <a:ln/>
        </p:spPr>
      </p:sp>
      <p:sp>
        <p:nvSpPr>
          <p:cNvPr id="203779" name="Rectangle 3">
            <a:extLst>
              <a:ext uri="{FF2B5EF4-FFF2-40B4-BE49-F238E27FC236}">
                <a16:creationId xmlns:a16="http://schemas.microsoft.com/office/drawing/2014/main" id="{3956168B-F6B1-3029-FD47-5B3AAFD9A31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0BEFABD-F851-4EE9-F9B5-7F648952E84D}"/>
              </a:ext>
            </a:extLst>
          </p:cNvPr>
          <p:cNvSpPr>
            <a:spLocks noGrp="1" noChangeArrowheads="1"/>
          </p:cNvSpPr>
          <p:nvPr>
            <p:ph type="sldNum" sz="quarter" idx="5"/>
          </p:nvPr>
        </p:nvSpPr>
        <p:spPr>
          <a:ln/>
        </p:spPr>
        <p:txBody>
          <a:bodyPr/>
          <a:lstStyle/>
          <a:p>
            <a:fld id="{6255DD32-4002-4DBA-A936-149CD1A0E2D2}" type="slidenum">
              <a:rPr lang="en-GB" altLang="en-US"/>
              <a:pPr/>
              <a:t>57</a:t>
            </a:fld>
            <a:endParaRPr lang="en-GB" altLang="en-US"/>
          </a:p>
        </p:txBody>
      </p:sp>
      <p:sp>
        <p:nvSpPr>
          <p:cNvPr id="204802" name="Rectangle 2">
            <a:extLst>
              <a:ext uri="{FF2B5EF4-FFF2-40B4-BE49-F238E27FC236}">
                <a16:creationId xmlns:a16="http://schemas.microsoft.com/office/drawing/2014/main" id="{96B9619B-74C1-FD60-A28C-D1F8B0243FC2}"/>
              </a:ext>
            </a:extLst>
          </p:cNvPr>
          <p:cNvSpPr>
            <a:spLocks noRot="1" noChangeArrowheads="1" noTextEdit="1"/>
          </p:cNvSpPr>
          <p:nvPr>
            <p:ph type="sldImg"/>
          </p:nvPr>
        </p:nvSpPr>
        <p:spPr>
          <a:ln/>
        </p:spPr>
      </p:sp>
      <p:sp>
        <p:nvSpPr>
          <p:cNvPr id="204803" name="Rectangle 3">
            <a:extLst>
              <a:ext uri="{FF2B5EF4-FFF2-40B4-BE49-F238E27FC236}">
                <a16:creationId xmlns:a16="http://schemas.microsoft.com/office/drawing/2014/main" id="{1C3DDF11-EF6B-38F3-BD51-38DB9626615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98384F0-3DAB-F39A-5FB9-AD155D3544A5}"/>
              </a:ext>
            </a:extLst>
          </p:cNvPr>
          <p:cNvSpPr>
            <a:spLocks noGrp="1" noChangeArrowheads="1"/>
          </p:cNvSpPr>
          <p:nvPr>
            <p:ph type="sldNum" sz="quarter" idx="5"/>
          </p:nvPr>
        </p:nvSpPr>
        <p:spPr>
          <a:ln/>
        </p:spPr>
        <p:txBody>
          <a:bodyPr/>
          <a:lstStyle/>
          <a:p>
            <a:fld id="{B7F7FD94-7FBF-4656-9FC0-BD041D5C0606}" type="slidenum">
              <a:rPr lang="en-GB" altLang="en-US"/>
              <a:pPr/>
              <a:t>58</a:t>
            </a:fld>
            <a:endParaRPr lang="en-GB" altLang="en-US"/>
          </a:p>
        </p:txBody>
      </p:sp>
      <p:sp>
        <p:nvSpPr>
          <p:cNvPr id="205826" name="Rectangle 2">
            <a:extLst>
              <a:ext uri="{FF2B5EF4-FFF2-40B4-BE49-F238E27FC236}">
                <a16:creationId xmlns:a16="http://schemas.microsoft.com/office/drawing/2014/main" id="{949A98D8-7987-66FB-5BCE-B0FD76D199DD}"/>
              </a:ext>
            </a:extLst>
          </p:cNvPr>
          <p:cNvSpPr>
            <a:spLocks noRot="1" noChangeArrowheads="1" noTextEdit="1"/>
          </p:cNvSpPr>
          <p:nvPr>
            <p:ph type="sldImg"/>
          </p:nvPr>
        </p:nvSpPr>
        <p:spPr>
          <a:ln/>
        </p:spPr>
      </p:sp>
      <p:sp>
        <p:nvSpPr>
          <p:cNvPr id="205827" name="Rectangle 3">
            <a:extLst>
              <a:ext uri="{FF2B5EF4-FFF2-40B4-BE49-F238E27FC236}">
                <a16:creationId xmlns:a16="http://schemas.microsoft.com/office/drawing/2014/main" id="{77C29DCA-C349-316C-FE03-2B20C4CEDA0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B207EC-8D3D-57FD-B9EF-3C865577AB32}"/>
              </a:ext>
            </a:extLst>
          </p:cNvPr>
          <p:cNvSpPr>
            <a:spLocks noGrp="1" noChangeArrowheads="1"/>
          </p:cNvSpPr>
          <p:nvPr>
            <p:ph type="sldNum" sz="quarter" idx="5"/>
          </p:nvPr>
        </p:nvSpPr>
        <p:spPr>
          <a:ln/>
        </p:spPr>
        <p:txBody>
          <a:bodyPr/>
          <a:lstStyle/>
          <a:p>
            <a:fld id="{898BA699-9BFA-45A9-BD2A-AD391CA15A6D}" type="slidenum">
              <a:rPr lang="en-GB" altLang="en-US"/>
              <a:pPr/>
              <a:t>59</a:t>
            </a:fld>
            <a:endParaRPr lang="en-GB" altLang="en-US"/>
          </a:p>
        </p:txBody>
      </p:sp>
      <p:sp>
        <p:nvSpPr>
          <p:cNvPr id="206850" name="Rectangle 2">
            <a:extLst>
              <a:ext uri="{FF2B5EF4-FFF2-40B4-BE49-F238E27FC236}">
                <a16:creationId xmlns:a16="http://schemas.microsoft.com/office/drawing/2014/main" id="{B764FB9B-D76C-31DE-E22C-CC4190A7CAB0}"/>
              </a:ext>
            </a:extLst>
          </p:cNvPr>
          <p:cNvSpPr>
            <a:spLocks noRot="1" noChangeArrowheads="1" noTextEdit="1"/>
          </p:cNvSpPr>
          <p:nvPr>
            <p:ph type="sldImg"/>
          </p:nvPr>
        </p:nvSpPr>
        <p:spPr>
          <a:ln/>
        </p:spPr>
      </p:sp>
      <p:sp>
        <p:nvSpPr>
          <p:cNvPr id="206851" name="Rectangle 3">
            <a:extLst>
              <a:ext uri="{FF2B5EF4-FFF2-40B4-BE49-F238E27FC236}">
                <a16:creationId xmlns:a16="http://schemas.microsoft.com/office/drawing/2014/main" id="{48A7F811-F549-3B8B-FC20-B378A67134B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A877261-F13F-2073-4974-0D1CEA3E9D0F}"/>
              </a:ext>
            </a:extLst>
          </p:cNvPr>
          <p:cNvSpPr>
            <a:spLocks noGrp="1" noChangeArrowheads="1"/>
          </p:cNvSpPr>
          <p:nvPr>
            <p:ph type="sldNum" sz="quarter" idx="5"/>
          </p:nvPr>
        </p:nvSpPr>
        <p:spPr>
          <a:ln/>
        </p:spPr>
        <p:txBody>
          <a:bodyPr/>
          <a:lstStyle/>
          <a:p>
            <a:fld id="{A2B97495-09BA-416E-801E-2766C1DB3C86}" type="slidenum">
              <a:rPr lang="en-GB" altLang="en-US"/>
              <a:pPr/>
              <a:t>6</a:t>
            </a:fld>
            <a:endParaRPr lang="en-GB" altLang="en-US"/>
          </a:p>
        </p:txBody>
      </p:sp>
      <p:sp>
        <p:nvSpPr>
          <p:cNvPr id="152578" name="Rectangle 2">
            <a:extLst>
              <a:ext uri="{FF2B5EF4-FFF2-40B4-BE49-F238E27FC236}">
                <a16:creationId xmlns:a16="http://schemas.microsoft.com/office/drawing/2014/main" id="{7FAC86C4-5569-5BCD-6660-72A8A8AC0F98}"/>
              </a:ext>
            </a:extLst>
          </p:cNvPr>
          <p:cNvSpPr>
            <a:spLocks noRot="1" noChangeArrowheads="1" noTextEdit="1"/>
          </p:cNvSpPr>
          <p:nvPr>
            <p:ph type="sldImg"/>
          </p:nvPr>
        </p:nvSpPr>
        <p:spPr>
          <a:ln/>
        </p:spPr>
      </p:sp>
      <p:sp>
        <p:nvSpPr>
          <p:cNvPr id="152579" name="Rectangle 3">
            <a:extLst>
              <a:ext uri="{FF2B5EF4-FFF2-40B4-BE49-F238E27FC236}">
                <a16:creationId xmlns:a16="http://schemas.microsoft.com/office/drawing/2014/main" id="{F6FF7B23-041F-839A-04BC-367A8721D71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19C860C-5895-643A-A654-61D2959B478C}"/>
              </a:ext>
            </a:extLst>
          </p:cNvPr>
          <p:cNvSpPr>
            <a:spLocks noGrp="1" noChangeArrowheads="1"/>
          </p:cNvSpPr>
          <p:nvPr>
            <p:ph type="sldNum" sz="quarter" idx="5"/>
          </p:nvPr>
        </p:nvSpPr>
        <p:spPr>
          <a:ln/>
        </p:spPr>
        <p:txBody>
          <a:bodyPr/>
          <a:lstStyle/>
          <a:p>
            <a:fld id="{B4ED6B43-A46D-4561-A788-14C5CE48F83E}" type="slidenum">
              <a:rPr lang="en-GB" altLang="en-US"/>
              <a:pPr/>
              <a:t>60</a:t>
            </a:fld>
            <a:endParaRPr lang="en-GB" altLang="en-US"/>
          </a:p>
        </p:txBody>
      </p:sp>
      <p:sp>
        <p:nvSpPr>
          <p:cNvPr id="207874" name="Rectangle 2">
            <a:extLst>
              <a:ext uri="{FF2B5EF4-FFF2-40B4-BE49-F238E27FC236}">
                <a16:creationId xmlns:a16="http://schemas.microsoft.com/office/drawing/2014/main" id="{FA34150C-3508-A393-8B3C-1301C431DEC0}"/>
              </a:ext>
            </a:extLst>
          </p:cNvPr>
          <p:cNvSpPr>
            <a:spLocks noRot="1" noChangeArrowheads="1" noTextEdit="1"/>
          </p:cNvSpPr>
          <p:nvPr>
            <p:ph type="sldImg"/>
          </p:nvPr>
        </p:nvSpPr>
        <p:spPr>
          <a:ln/>
        </p:spPr>
      </p:sp>
      <p:sp>
        <p:nvSpPr>
          <p:cNvPr id="207875" name="Rectangle 3">
            <a:extLst>
              <a:ext uri="{FF2B5EF4-FFF2-40B4-BE49-F238E27FC236}">
                <a16:creationId xmlns:a16="http://schemas.microsoft.com/office/drawing/2014/main" id="{1AAECE68-86E1-5C9A-7ED4-9205FF981DB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12A9455-B942-1BA8-4BBA-D0D869419DFE}"/>
              </a:ext>
            </a:extLst>
          </p:cNvPr>
          <p:cNvSpPr>
            <a:spLocks noGrp="1" noChangeArrowheads="1"/>
          </p:cNvSpPr>
          <p:nvPr>
            <p:ph type="sldNum" sz="quarter" idx="5"/>
          </p:nvPr>
        </p:nvSpPr>
        <p:spPr>
          <a:ln/>
        </p:spPr>
        <p:txBody>
          <a:bodyPr/>
          <a:lstStyle/>
          <a:p>
            <a:fld id="{F8794674-3871-43B7-8F9A-6E347C94ABF9}" type="slidenum">
              <a:rPr lang="en-GB" altLang="en-US"/>
              <a:pPr/>
              <a:t>61</a:t>
            </a:fld>
            <a:endParaRPr lang="en-GB" altLang="en-US"/>
          </a:p>
        </p:txBody>
      </p:sp>
      <p:sp>
        <p:nvSpPr>
          <p:cNvPr id="208898" name="Rectangle 2">
            <a:extLst>
              <a:ext uri="{FF2B5EF4-FFF2-40B4-BE49-F238E27FC236}">
                <a16:creationId xmlns:a16="http://schemas.microsoft.com/office/drawing/2014/main" id="{C3772F7D-C450-E9A0-66B1-6226ADB77E62}"/>
              </a:ext>
            </a:extLst>
          </p:cNvPr>
          <p:cNvSpPr>
            <a:spLocks noRot="1" noChangeArrowheads="1" noTextEdit="1"/>
          </p:cNvSpPr>
          <p:nvPr>
            <p:ph type="sldImg"/>
          </p:nvPr>
        </p:nvSpPr>
        <p:spPr>
          <a:ln/>
        </p:spPr>
      </p:sp>
      <p:sp>
        <p:nvSpPr>
          <p:cNvPr id="208899" name="Rectangle 3">
            <a:extLst>
              <a:ext uri="{FF2B5EF4-FFF2-40B4-BE49-F238E27FC236}">
                <a16:creationId xmlns:a16="http://schemas.microsoft.com/office/drawing/2014/main" id="{033E17ED-7D50-EB00-3E50-D8E2AB03787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C95EA6A-D749-EB5D-3337-9DAC2E294A71}"/>
              </a:ext>
            </a:extLst>
          </p:cNvPr>
          <p:cNvSpPr>
            <a:spLocks noGrp="1" noChangeArrowheads="1"/>
          </p:cNvSpPr>
          <p:nvPr>
            <p:ph type="sldNum" sz="quarter" idx="5"/>
          </p:nvPr>
        </p:nvSpPr>
        <p:spPr>
          <a:ln/>
        </p:spPr>
        <p:txBody>
          <a:bodyPr/>
          <a:lstStyle/>
          <a:p>
            <a:fld id="{68E21B02-EEB5-438A-A58E-B20A253A3BA2}" type="slidenum">
              <a:rPr lang="en-GB" altLang="en-US"/>
              <a:pPr/>
              <a:t>62</a:t>
            </a:fld>
            <a:endParaRPr lang="en-GB" altLang="en-US"/>
          </a:p>
        </p:txBody>
      </p:sp>
      <p:sp>
        <p:nvSpPr>
          <p:cNvPr id="209922" name="Rectangle 2">
            <a:extLst>
              <a:ext uri="{FF2B5EF4-FFF2-40B4-BE49-F238E27FC236}">
                <a16:creationId xmlns:a16="http://schemas.microsoft.com/office/drawing/2014/main" id="{4895A459-F19E-0371-3620-1D024F179DEA}"/>
              </a:ext>
            </a:extLst>
          </p:cNvPr>
          <p:cNvSpPr>
            <a:spLocks noRot="1" noChangeArrowheads="1" noTextEdit="1"/>
          </p:cNvSpPr>
          <p:nvPr>
            <p:ph type="sldImg"/>
          </p:nvPr>
        </p:nvSpPr>
        <p:spPr>
          <a:ln/>
        </p:spPr>
      </p:sp>
      <p:sp>
        <p:nvSpPr>
          <p:cNvPr id="209923" name="Rectangle 3">
            <a:extLst>
              <a:ext uri="{FF2B5EF4-FFF2-40B4-BE49-F238E27FC236}">
                <a16:creationId xmlns:a16="http://schemas.microsoft.com/office/drawing/2014/main" id="{DB8BA283-9EA4-CA95-D981-2EB619E49C9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3817F40-5A68-483F-F98A-BA1A2FBD0F74}"/>
              </a:ext>
            </a:extLst>
          </p:cNvPr>
          <p:cNvSpPr>
            <a:spLocks noGrp="1" noChangeArrowheads="1"/>
          </p:cNvSpPr>
          <p:nvPr>
            <p:ph type="sldNum" sz="quarter" idx="5"/>
          </p:nvPr>
        </p:nvSpPr>
        <p:spPr>
          <a:ln/>
        </p:spPr>
        <p:txBody>
          <a:bodyPr/>
          <a:lstStyle/>
          <a:p>
            <a:fld id="{CF6D54BD-B2BF-4876-9C16-6EBCD3A2FEF9}" type="slidenum">
              <a:rPr lang="en-GB" altLang="en-US"/>
              <a:pPr/>
              <a:t>63</a:t>
            </a:fld>
            <a:endParaRPr lang="en-GB" altLang="en-US"/>
          </a:p>
        </p:txBody>
      </p:sp>
      <p:sp>
        <p:nvSpPr>
          <p:cNvPr id="210946" name="Rectangle 2">
            <a:extLst>
              <a:ext uri="{FF2B5EF4-FFF2-40B4-BE49-F238E27FC236}">
                <a16:creationId xmlns:a16="http://schemas.microsoft.com/office/drawing/2014/main" id="{6D8A5517-EBC6-97A7-6087-3BF8524A57EF}"/>
              </a:ext>
            </a:extLst>
          </p:cNvPr>
          <p:cNvSpPr>
            <a:spLocks noRot="1" noChangeArrowheads="1" noTextEdit="1"/>
          </p:cNvSpPr>
          <p:nvPr>
            <p:ph type="sldImg"/>
          </p:nvPr>
        </p:nvSpPr>
        <p:spPr>
          <a:ln/>
        </p:spPr>
      </p:sp>
      <p:sp>
        <p:nvSpPr>
          <p:cNvPr id="210947" name="Rectangle 3">
            <a:extLst>
              <a:ext uri="{FF2B5EF4-FFF2-40B4-BE49-F238E27FC236}">
                <a16:creationId xmlns:a16="http://schemas.microsoft.com/office/drawing/2014/main" id="{96AABAF4-B983-0A1F-9223-07B96639636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7D7AC50-9C77-8472-BCF1-0C71B8C644A5}"/>
              </a:ext>
            </a:extLst>
          </p:cNvPr>
          <p:cNvSpPr>
            <a:spLocks noGrp="1" noChangeArrowheads="1"/>
          </p:cNvSpPr>
          <p:nvPr>
            <p:ph type="sldNum" sz="quarter" idx="5"/>
          </p:nvPr>
        </p:nvSpPr>
        <p:spPr>
          <a:ln/>
        </p:spPr>
        <p:txBody>
          <a:bodyPr/>
          <a:lstStyle/>
          <a:p>
            <a:fld id="{9EC07055-C4D6-4EDD-9532-0C7D697E2073}" type="slidenum">
              <a:rPr lang="en-GB" altLang="en-US"/>
              <a:pPr/>
              <a:t>64</a:t>
            </a:fld>
            <a:endParaRPr lang="en-GB" altLang="en-US"/>
          </a:p>
        </p:txBody>
      </p:sp>
      <p:sp>
        <p:nvSpPr>
          <p:cNvPr id="211970" name="Rectangle 2">
            <a:extLst>
              <a:ext uri="{FF2B5EF4-FFF2-40B4-BE49-F238E27FC236}">
                <a16:creationId xmlns:a16="http://schemas.microsoft.com/office/drawing/2014/main" id="{0299BB1E-4941-83E2-A55C-3FA0C85246A2}"/>
              </a:ext>
            </a:extLst>
          </p:cNvPr>
          <p:cNvSpPr>
            <a:spLocks noRot="1" noChangeArrowheads="1" noTextEdit="1"/>
          </p:cNvSpPr>
          <p:nvPr>
            <p:ph type="sldImg"/>
          </p:nvPr>
        </p:nvSpPr>
        <p:spPr>
          <a:ln/>
        </p:spPr>
      </p:sp>
      <p:sp>
        <p:nvSpPr>
          <p:cNvPr id="211971" name="Rectangle 3">
            <a:extLst>
              <a:ext uri="{FF2B5EF4-FFF2-40B4-BE49-F238E27FC236}">
                <a16:creationId xmlns:a16="http://schemas.microsoft.com/office/drawing/2014/main" id="{66BBBE64-8F14-400B-4B57-22157F3E600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6EC222E-0A2C-DB4A-C5A0-CF90084D6731}"/>
              </a:ext>
            </a:extLst>
          </p:cNvPr>
          <p:cNvSpPr>
            <a:spLocks noGrp="1" noChangeArrowheads="1"/>
          </p:cNvSpPr>
          <p:nvPr>
            <p:ph type="sldNum" sz="quarter" idx="5"/>
          </p:nvPr>
        </p:nvSpPr>
        <p:spPr>
          <a:ln/>
        </p:spPr>
        <p:txBody>
          <a:bodyPr/>
          <a:lstStyle/>
          <a:p>
            <a:fld id="{F79F7ECF-35B7-4CCA-81EE-DB3158EA43ED}" type="slidenum">
              <a:rPr lang="en-GB" altLang="en-US"/>
              <a:pPr/>
              <a:t>65</a:t>
            </a:fld>
            <a:endParaRPr lang="en-GB" altLang="en-US"/>
          </a:p>
        </p:txBody>
      </p:sp>
      <p:sp>
        <p:nvSpPr>
          <p:cNvPr id="212994" name="Rectangle 2">
            <a:extLst>
              <a:ext uri="{FF2B5EF4-FFF2-40B4-BE49-F238E27FC236}">
                <a16:creationId xmlns:a16="http://schemas.microsoft.com/office/drawing/2014/main" id="{06454697-D2B9-39B3-E1CC-2E20F45B11C3}"/>
              </a:ext>
            </a:extLst>
          </p:cNvPr>
          <p:cNvSpPr>
            <a:spLocks noRot="1" noChangeArrowheads="1" noTextEdit="1"/>
          </p:cNvSpPr>
          <p:nvPr>
            <p:ph type="sldImg"/>
          </p:nvPr>
        </p:nvSpPr>
        <p:spPr>
          <a:ln/>
        </p:spPr>
      </p:sp>
      <p:sp>
        <p:nvSpPr>
          <p:cNvPr id="212995" name="Rectangle 3">
            <a:extLst>
              <a:ext uri="{FF2B5EF4-FFF2-40B4-BE49-F238E27FC236}">
                <a16:creationId xmlns:a16="http://schemas.microsoft.com/office/drawing/2014/main" id="{15520EFB-C38A-7EF3-82AA-CA15171C59A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A0EE8FA-8405-6D30-3ABE-B64DE4DCADEE}"/>
              </a:ext>
            </a:extLst>
          </p:cNvPr>
          <p:cNvSpPr>
            <a:spLocks noGrp="1" noChangeArrowheads="1"/>
          </p:cNvSpPr>
          <p:nvPr>
            <p:ph type="sldNum" sz="quarter" idx="5"/>
          </p:nvPr>
        </p:nvSpPr>
        <p:spPr>
          <a:ln/>
        </p:spPr>
        <p:txBody>
          <a:bodyPr/>
          <a:lstStyle/>
          <a:p>
            <a:fld id="{A9496FEE-820F-4A6D-A61F-B3CBF2160BE8}" type="slidenum">
              <a:rPr lang="en-GB" altLang="en-US"/>
              <a:pPr/>
              <a:t>66</a:t>
            </a:fld>
            <a:endParaRPr lang="en-GB" altLang="en-US"/>
          </a:p>
        </p:txBody>
      </p:sp>
      <p:sp>
        <p:nvSpPr>
          <p:cNvPr id="214018" name="Rectangle 2">
            <a:extLst>
              <a:ext uri="{FF2B5EF4-FFF2-40B4-BE49-F238E27FC236}">
                <a16:creationId xmlns:a16="http://schemas.microsoft.com/office/drawing/2014/main" id="{FDFD1B35-4136-4581-2EC5-BBF66B740D2B}"/>
              </a:ext>
            </a:extLst>
          </p:cNvPr>
          <p:cNvSpPr>
            <a:spLocks noRot="1" noChangeArrowheads="1" noTextEdit="1"/>
          </p:cNvSpPr>
          <p:nvPr>
            <p:ph type="sldImg"/>
          </p:nvPr>
        </p:nvSpPr>
        <p:spPr>
          <a:ln/>
        </p:spPr>
      </p:sp>
      <p:sp>
        <p:nvSpPr>
          <p:cNvPr id="214019" name="Rectangle 3">
            <a:extLst>
              <a:ext uri="{FF2B5EF4-FFF2-40B4-BE49-F238E27FC236}">
                <a16:creationId xmlns:a16="http://schemas.microsoft.com/office/drawing/2014/main" id="{53692EC1-836E-A4F3-8C77-170788ECB3D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D6E100A-B5AC-1F0B-8ECC-DE08527EEC1D}"/>
              </a:ext>
            </a:extLst>
          </p:cNvPr>
          <p:cNvSpPr>
            <a:spLocks noGrp="1" noChangeArrowheads="1"/>
          </p:cNvSpPr>
          <p:nvPr>
            <p:ph type="sldNum" sz="quarter" idx="5"/>
          </p:nvPr>
        </p:nvSpPr>
        <p:spPr>
          <a:ln/>
        </p:spPr>
        <p:txBody>
          <a:bodyPr/>
          <a:lstStyle/>
          <a:p>
            <a:fld id="{9359C62F-5B74-4ED1-A2E4-54C6AC9E0901}" type="slidenum">
              <a:rPr lang="en-GB" altLang="en-US"/>
              <a:pPr/>
              <a:t>67</a:t>
            </a:fld>
            <a:endParaRPr lang="en-GB" altLang="en-US"/>
          </a:p>
        </p:txBody>
      </p:sp>
      <p:sp>
        <p:nvSpPr>
          <p:cNvPr id="215042" name="Rectangle 2">
            <a:extLst>
              <a:ext uri="{FF2B5EF4-FFF2-40B4-BE49-F238E27FC236}">
                <a16:creationId xmlns:a16="http://schemas.microsoft.com/office/drawing/2014/main" id="{64A635F4-8CDD-9C83-D78A-D568E33CDD9E}"/>
              </a:ext>
            </a:extLst>
          </p:cNvPr>
          <p:cNvSpPr>
            <a:spLocks noRot="1" noChangeArrowheads="1" noTextEdit="1"/>
          </p:cNvSpPr>
          <p:nvPr>
            <p:ph type="sldImg"/>
          </p:nvPr>
        </p:nvSpPr>
        <p:spPr>
          <a:ln/>
        </p:spPr>
      </p:sp>
      <p:sp>
        <p:nvSpPr>
          <p:cNvPr id="215043" name="Rectangle 3">
            <a:extLst>
              <a:ext uri="{FF2B5EF4-FFF2-40B4-BE49-F238E27FC236}">
                <a16:creationId xmlns:a16="http://schemas.microsoft.com/office/drawing/2014/main" id="{2A7B6547-BDB1-73F3-5A5F-FFD18B024B5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5C7BB21-4557-EA9C-4CF9-2845882AEAD3}"/>
              </a:ext>
            </a:extLst>
          </p:cNvPr>
          <p:cNvSpPr>
            <a:spLocks noGrp="1" noChangeArrowheads="1"/>
          </p:cNvSpPr>
          <p:nvPr>
            <p:ph type="sldNum" sz="quarter" idx="5"/>
          </p:nvPr>
        </p:nvSpPr>
        <p:spPr>
          <a:ln/>
        </p:spPr>
        <p:txBody>
          <a:bodyPr/>
          <a:lstStyle/>
          <a:p>
            <a:fld id="{0016E1DC-3151-48BB-9577-80F4E54988E3}" type="slidenum">
              <a:rPr lang="en-GB" altLang="en-US"/>
              <a:pPr/>
              <a:t>68</a:t>
            </a:fld>
            <a:endParaRPr lang="en-GB" altLang="en-US"/>
          </a:p>
        </p:txBody>
      </p:sp>
      <p:sp>
        <p:nvSpPr>
          <p:cNvPr id="216066" name="Rectangle 2">
            <a:extLst>
              <a:ext uri="{FF2B5EF4-FFF2-40B4-BE49-F238E27FC236}">
                <a16:creationId xmlns:a16="http://schemas.microsoft.com/office/drawing/2014/main" id="{C7B2A79A-B050-C410-8BAE-455DD02F38FA}"/>
              </a:ext>
            </a:extLst>
          </p:cNvPr>
          <p:cNvSpPr>
            <a:spLocks noRot="1" noChangeArrowheads="1" noTextEdit="1"/>
          </p:cNvSpPr>
          <p:nvPr>
            <p:ph type="sldImg"/>
          </p:nvPr>
        </p:nvSpPr>
        <p:spPr>
          <a:ln/>
        </p:spPr>
      </p:sp>
      <p:sp>
        <p:nvSpPr>
          <p:cNvPr id="216067" name="Rectangle 3">
            <a:extLst>
              <a:ext uri="{FF2B5EF4-FFF2-40B4-BE49-F238E27FC236}">
                <a16:creationId xmlns:a16="http://schemas.microsoft.com/office/drawing/2014/main" id="{62F48F0E-41E1-D057-AEC1-0A7BF3F75CB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176954F-971C-5FCC-3D73-BAD43D5009B5}"/>
              </a:ext>
            </a:extLst>
          </p:cNvPr>
          <p:cNvSpPr>
            <a:spLocks noGrp="1" noChangeArrowheads="1"/>
          </p:cNvSpPr>
          <p:nvPr>
            <p:ph type="sldNum" sz="quarter" idx="5"/>
          </p:nvPr>
        </p:nvSpPr>
        <p:spPr>
          <a:ln/>
        </p:spPr>
        <p:txBody>
          <a:bodyPr/>
          <a:lstStyle/>
          <a:p>
            <a:fld id="{B3F35C57-238B-436A-9590-487058E66691}" type="slidenum">
              <a:rPr lang="en-GB" altLang="en-US"/>
              <a:pPr/>
              <a:t>69</a:t>
            </a:fld>
            <a:endParaRPr lang="en-GB" altLang="en-US"/>
          </a:p>
        </p:txBody>
      </p:sp>
      <p:sp>
        <p:nvSpPr>
          <p:cNvPr id="217090" name="Rectangle 2">
            <a:extLst>
              <a:ext uri="{FF2B5EF4-FFF2-40B4-BE49-F238E27FC236}">
                <a16:creationId xmlns:a16="http://schemas.microsoft.com/office/drawing/2014/main" id="{0A5054A1-AA8B-B3D6-2F9A-6F998B84F912}"/>
              </a:ext>
            </a:extLst>
          </p:cNvPr>
          <p:cNvSpPr>
            <a:spLocks noRot="1" noChangeArrowheads="1" noTextEdit="1"/>
          </p:cNvSpPr>
          <p:nvPr>
            <p:ph type="sldImg"/>
          </p:nvPr>
        </p:nvSpPr>
        <p:spPr>
          <a:ln/>
        </p:spPr>
      </p:sp>
      <p:sp>
        <p:nvSpPr>
          <p:cNvPr id="217091" name="Rectangle 3">
            <a:extLst>
              <a:ext uri="{FF2B5EF4-FFF2-40B4-BE49-F238E27FC236}">
                <a16:creationId xmlns:a16="http://schemas.microsoft.com/office/drawing/2014/main" id="{7FE94E44-4F6B-ABF9-6DC6-EC75882738C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E8B3008-C457-21F4-D9A2-FBE57E92D175}"/>
              </a:ext>
            </a:extLst>
          </p:cNvPr>
          <p:cNvSpPr>
            <a:spLocks noGrp="1" noChangeArrowheads="1"/>
          </p:cNvSpPr>
          <p:nvPr>
            <p:ph type="sldNum" sz="quarter" idx="5"/>
          </p:nvPr>
        </p:nvSpPr>
        <p:spPr>
          <a:ln/>
        </p:spPr>
        <p:txBody>
          <a:bodyPr/>
          <a:lstStyle/>
          <a:p>
            <a:fld id="{18759363-DCE3-4C80-889D-5773EDD2E501}" type="slidenum">
              <a:rPr lang="en-GB" altLang="en-US"/>
              <a:pPr/>
              <a:t>7</a:t>
            </a:fld>
            <a:endParaRPr lang="en-GB" altLang="en-US"/>
          </a:p>
        </p:txBody>
      </p:sp>
      <p:sp>
        <p:nvSpPr>
          <p:cNvPr id="153602" name="Rectangle 2">
            <a:extLst>
              <a:ext uri="{FF2B5EF4-FFF2-40B4-BE49-F238E27FC236}">
                <a16:creationId xmlns:a16="http://schemas.microsoft.com/office/drawing/2014/main" id="{48061A42-019B-6FA2-A522-496D4AD16E78}"/>
              </a:ext>
            </a:extLst>
          </p:cNvPr>
          <p:cNvSpPr>
            <a:spLocks noRot="1" noChangeArrowheads="1" noTextEdit="1"/>
          </p:cNvSpPr>
          <p:nvPr>
            <p:ph type="sldImg"/>
          </p:nvPr>
        </p:nvSpPr>
        <p:spPr>
          <a:ln/>
        </p:spPr>
      </p:sp>
      <p:sp>
        <p:nvSpPr>
          <p:cNvPr id="153603" name="Rectangle 3">
            <a:extLst>
              <a:ext uri="{FF2B5EF4-FFF2-40B4-BE49-F238E27FC236}">
                <a16:creationId xmlns:a16="http://schemas.microsoft.com/office/drawing/2014/main" id="{240ED90B-916C-4771-E834-7865B0286BA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A110103-66ED-ECB8-EB08-634047DAD024}"/>
              </a:ext>
            </a:extLst>
          </p:cNvPr>
          <p:cNvSpPr>
            <a:spLocks noGrp="1" noChangeArrowheads="1"/>
          </p:cNvSpPr>
          <p:nvPr>
            <p:ph type="sldNum" sz="quarter" idx="5"/>
          </p:nvPr>
        </p:nvSpPr>
        <p:spPr>
          <a:ln/>
        </p:spPr>
        <p:txBody>
          <a:bodyPr/>
          <a:lstStyle/>
          <a:p>
            <a:fld id="{168D7520-C122-4118-95C0-356CD56872A4}" type="slidenum">
              <a:rPr lang="en-GB" altLang="en-US"/>
              <a:pPr/>
              <a:t>70</a:t>
            </a:fld>
            <a:endParaRPr lang="en-GB" altLang="en-US"/>
          </a:p>
        </p:txBody>
      </p:sp>
      <p:sp>
        <p:nvSpPr>
          <p:cNvPr id="218114" name="Rectangle 2">
            <a:extLst>
              <a:ext uri="{FF2B5EF4-FFF2-40B4-BE49-F238E27FC236}">
                <a16:creationId xmlns:a16="http://schemas.microsoft.com/office/drawing/2014/main" id="{928819BE-13CF-6DFC-7F03-B436A89E5B40}"/>
              </a:ext>
            </a:extLst>
          </p:cNvPr>
          <p:cNvSpPr>
            <a:spLocks noRot="1" noChangeArrowheads="1" noTextEdit="1"/>
          </p:cNvSpPr>
          <p:nvPr>
            <p:ph type="sldImg"/>
          </p:nvPr>
        </p:nvSpPr>
        <p:spPr>
          <a:ln/>
        </p:spPr>
      </p:sp>
      <p:sp>
        <p:nvSpPr>
          <p:cNvPr id="218115" name="Rectangle 3">
            <a:extLst>
              <a:ext uri="{FF2B5EF4-FFF2-40B4-BE49-F238E27FC236}">
                <a16:creationId xmlns:a16="http://schemas.microsoft.com/office/drawing/2014/main" id="{99BF5E79-EC36-0274-B380-6D49D4682AB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287B44E-4E7E-6170-F3A0-51829FBB957C}"/>
              </a:ext>
            </a:extLst>
          </p:cNvPr>
          <p:cNvSpPr>
            <a:spLocks noGrp="1" noChangeArrowheads="1"/>
          </p:cNvSpPr>
          <p:nvPr>
            <p:ph type="sldNum" sz="quarter" idx="5"/>
          </p:nvPr>
        </p:nvSpPr>
        <p:spPr>
          <a:ln/>
        </p:spPr>
        <p:txBody>
          <a:bodyPr/>
          <a:lstStyle/>
          <a:p>
            <a:fld id="{4253EB4D-8E05-4483-A543-1E4FFFF84ADF}" type="slidenum">
              <a:rPr lang="en-GB" altLang="en-US"/>
              <a:pPr/>
              <a:t>71</a:t>
            </a:fld>
            <a:endParaRPr lang="en-GB" altLang="en-US"/>
          </a:p>
        </p:txBody>
      </p:sp>
      <p:sp>
        <p:nvSpPr>
          <p:cNvPr id="219138" name="Rectangle 2">
            <a:extLst>
              <a:ext uri="{FF2B5EF4-FFF2-40B4-BE49-F238E27FC236}">
                <a16:creationId xmlns:a16="http://schemas.microsoft.com/office/drawing/2014/main" id="{3CBB1A5C-0E09-DA72-2D09-224A245D813E}"/>
              </a:ext>
            </a:extLst>
          </p:cNvPr>
          <p:cNvSpPr>
            <a:spLocks noRot="1" noChangeArrowheads="1" noTextEdit="1"/>
          </p:cNvSpPr>
          <p:nvPr>
            <p:ph type="sldImg"/>
          </p:nvPr>
        </p:nvSpPr>
        <p:spPr>
          <a:ln/>
        </p:spPr>
      </p:sp>
      <p:sp>
        <p:nvSpPr>
          <p:cNvPr id="219139" name="Rectangle 3">
            <a:extLst>
              <a:ext uri="{FF2B5EF4-FFF2-40B4-BE49-F238E27FC236}">
                <a16:creationId xmlns:a16="http://schemas.microsoft.com/office/drawing/2014/main" id="{5233C3CA-B37A-11D8-3B73-7BC414C2AB0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5713BBC-7C56-F04C-24DB-044F4C11DD99}"/>
              </a:ext>
            </a:extLst>
          </p:cNvPr>
          <p:cNvSpPr>
            <a:spLocks noGrp="1" noChangeArrowheads="1"/>
          </p:cNvSpPr>
          <p:nvPr>
            <p:ph type="sldNum" sz="quarter" idx="5"/>
          </p:nvPr>
        </p:nvSpPr>
        <p:spPr>
          <a:ln/>
        </p:spPr>
        <p:txBody>
          <a:bodyPr/>
          <a:lstStyle/>
          <a:p>
            <a:fld id="{D4B005FC-2E88-474D-B8E3-040AF82A28A6}" type="slidenum">
              <a:rPr lang="en-GB" altLang="en-US"/>
              <a:pPr/>
              <a:t>72</a:t>
            </a:fld>
            <a:endParaRPr lang="en-GB" altLang="en-US"/>
          </a:p>
        </p:txBody>
      </p:sp>
      <p:sp>
        <p:nvSpPr>
          <p:cNvPr id="220162" name="Rectangle 2">
            <a:extLst>
              <a:ext uri="{FF2B5EF4-FFF2-40B4-BE49-F238E27FC236}">
                <a16:creationId xmlns:a16="http://schemas.microsoft.com/office/drawing/2014/main" id="{7A1EFE25-6964-C30B-36D8-8CD57996D49D}"/>
              </a:ext>
            </a:extLst>
          </p:cNvPr>
          <p:cNvSpPr>
            <a:spLocks noRot="1" noChangeArrowheads="1" noTextEdit="1"/>
          </p:cNvSpPr>
          <p:nvPr>
            <p:ph type="sldImg"/>
          </p:nvPr>
        </p:nvSpPr>
        <p:spPr>
          <a:ln/>
        </p:spPr>
      </p:sp>
      <p:sp>
        <p:nvSpPr>
          <p:cNvPr id="220163" name="Rectangle 3">
            <a:extLst>
              <a:ext uri="{FF2B5EF4-FFF2-40B4-BE49-F238E27FC236}">
                <a16:creationId xmlns:a16="http://schemas.microsoft.com/office/drawing/2014/main" id="{E25B9145-BD99-23BC-B240-6FDA07998CA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3C473BE-8735-6BDD-78EA-5891B9D9BF20}"/>
              </a:ext>
            </a:extLst>
          </p:cNvPr>
          <p:cNvSpPr>
            <a:spLocks noGrp="1" noChangeArrowheads="1"/>
          </p:cNvSpPr>
          <p:nvPr>
            <p:ph type="sldNum" sz="quarter" idx="5"/>
          </p:nvPr>
        </p:nvSpPr>
        <p:spPr>
          <a:ln/>
        </p:spPr>
        <p:txBody>
          <a:bodyPr/>
          <a:lstStyle/>
          <a:p>
            <a:fld id="{8A82815A-645B-4EF5-B0BB-94A147B49138}" type="slidenum">
              <a:rPr lang="en-GB" altLang="en-US"/>
              <a:pPr/>
              <a:t>73</a:t>
            </a:fld>
            <a:endParaRPr lang="en-GB" altLang="en-US"/>
          </a:p>
        </p:txBody>
      </p:sp>
      <p:sp>
        <p:nvSpPr>
          <p:cNvPr id="221186" name="Rectangle 2">
            <a:extLst>
              <a:ext uri="{FF2B5EF4-FFF2-40B4-BE49-F238E27FC236}">
                <a16:creationId xmlns:a16="http://schemas.microsoft.com/office/drawing/2014/main" id="{91EA2332-A322-E297-4BCF-0C0DF9162177}"/>
              </a:ext>
            </a:extLst>
          </p:cNvPr>
          <p:cNvSpPr>
            <a:spLocks noRot="1" noChangeArrowheads="1" noTextEdit="1"/>
          </p:cNvSpPr>
          <p:nvPr>
            <p:ph type="sldImg"/>
          </p:nvPr>
        </p:nvSpPr>
        <p:spPr>
          <a:ln/>
        </p:spPr>
      </p:sp>
      <p:sp>
        <p:nvSpPr>
          <p:cNvPr id="221187" name="Rectangle 3">
            <a:extLst>
              <a:ext uri="{FF2B5EF4-FFF2-40B4-BE49-F238E27FC236}">
                <a16:creationId xmlns:a16="http://schemas.microsoft.com/office/drawing/2014/main" id="{8B9ED84B-D9F8-3E1E-4FF0-68900FEB23E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951173A-6E70-AE1F-57D6-BCEC56F54869}"/>
              </a:ext>
            </a:extLst>
          </p:cNvPr>
          <p:cNvSpPr>
            <a:spLocks noGrp="1" noChangeArrowheads="1"/>
          </p:cNvSpPr>
          <p:nvPr>
            <p:ph type="sldNum" sz="quarter" idx="5"/>
          </p:nvPr>
        </p:nvSpPr>
        <p:spPr>
          <a:ln/>
        </p:spPr>
        <p:txBody>
          <a:bodyPr/>
          <a:lstStyle/>
          <a:p>
            <a:fld id="{98216F9E-8865-4118-BA77-E52A3121191B}" type="slidenum">
              <a:rPr lang="en-GB" altLang="en-US"/>
              <a:pPr/>
              <a:t>74</a:t>
            </a:fld>
            <a:endParaRPr lang="en-GB" altLang="en-US"/>
          </a:p>
        </p:txBody>
      </p:sp>
      <p:sp>
        <p:nvSpPr>
          <p:cNvPr id="222210" name="Rectangle 2">
            <a:extLst>
              <a:ext uri="{FF2B5EF4-FFF2-40B4-BE49-F238E27FC236}">
                <a16:creationId xmlns:a16="http://schemas.microsoft.com/office/drawing/2014/main" id="{E8DA8D96-75B3-70E0-49BA-EBFCC19C9AC3}"/>
              </a:ext>
            </a:extLst>
          </p:cNvPr>
          <p:cNvSpPr>
            <a:spLocks noRot="1" noChangeArrowheads="1" noTextEdit="1"/>
          </p:cNvSpPr>
          <p:nvPr>
            <p:ph type="sldImg"/>
          </p:nvPr>
        </p:nvSpPr>
        <p:spPr>
          <a:ln/>
        </p:spPr>
      </p:sp>
      <p:sp>
        <p:nvSpPr>
          <p:cNvPr id="222211" name="Rectangle 3">
            <a:extLst>
              <a:ext uri="{FF2B5EF4-FFF2-40B4-BE49-F238E27FC236}">
                <a16:creationId xmlns:a16="http://schemas.microsoft.com/office/drawing/2014/main" id="{19D92E97-21F1-1E0A-BDF0-FFDF4A3BF5F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E11E0A5-2F90-5930-631D-C9481419357A}"/>
              </a:ext>
            </a:extLst>
          </p:cNvPr>
          <p:cNvSpPr>
            <a:spLocks noGrp="1" noChangeArrowheads="1"/>
          </p:cNvSpPr>
          <p:nvPr>
            <p:ph type="sldNum" sz="quarter" idx="5"/>
          </p:nvPr>
        </p:nvSpPr>
        <p:spPr>
          <a:ln/>
        </p:spPr>
        <p:txBody>
          <a:bodyPr/>
          <a:lstStyle/>
          <a:p>
            <a:fld id="{25606B73-EC0E-40A5-B910-05A78F8B5199}" type="slidenum">
              <a:rPr lang="en-GB" altLang="en-US"/>
              <a:pPr/>
              <a:t>75</a:t>
            </a:fld>
            <a:endParaRPr lang="en-GB" altLang="en-US"/>
          </a:p>
        </p:txBody>
      </p:sp>
      <p:sp>
        <p:nvSpPr>
          <p:cNvPr id="223234" name="Rectangle 2">
            <a:extLst>
              <a:ext uri="{FF2B5EF4-FFF2-40B4-BE49-F238E27FC236}">
                <a16:creationId xmlns:a16="http://schemas.microsoft.com/office/drawing/2014/main" id="{C23785C8-302F-AE70-AC1B-DCA6B8525D6F}"/>
              </a:ext>
            </a:extLst>
          </p:cNvPr>
          <p:cNvSpPr>
            <a:spLocks noRot="1" noChangeArrowheads="1" noTextEdit="1"/>
          </p:cNvSpPr>
          <p:nvPr>
            <p:ph type="sldImg"/>
          </p:nvPr>
        </p:nvSpPr>
        <p:spPr>
          <a:ln/>
        </p:spPr>
      </p:sp>
      <p:sp>
        <p:nvSpPr>
          <p:cNvPr id="223235" name="Rectangle 3">
            <a:extLst>
              <a:ext uri="{FF2B5EF4-FFF2-40B4-BE49-F238E27FC236}">
                <a16:creationId xmlns:a16="http://schemas.microsoft.com/office/drawing/2014/main" id="{D5DB9586-AB6A-E9E3-4D0C-33AD9A29679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D05409B-5D6E-FD06-9863-217EEC693AC8}"/>
              </a:ext>
            </a:extLst>
          </p:cNvPr>
          <p:cNvSpPr>
            <a:spLocks noGrp="1" noChangeArrowheads="1"/>
          </p:cNvSpPr>
          <p:nvPr>
            <p:ph type="sldNum" sz="quarter" idx="5"/>
          </p:nvPr>
        </p:nvSpPr>
        <p:spPr>
          <a:ln/>
        </p:spPr>
        <p:txBody>
          <a:bodyPr/>
          <a:lstStyle/>
          <a:p>
            <a:fld id="{A96DE32F-9C7A-4707-8F6F-348C8AB05191}" type="slidenum">
              <a:rPr lang="en-GB" altLang="en-US"/>
              <a:pPr/>
              <a:t>76</a:t>
            </a:fld>
            <a:endParaRPr lang="en-GB" altLang="en-US"/>
          </a:p>
        </p:txBody>
      </p:sp>
      <p:sp>
        <p:nvSpPr>
          <p:cNvPr id="224258" name="Rectangle 2">
            <a:extLst>
              <a:ext uri="{FF2B5EF4-FFF2-40B4-BE49-F238E27FC236}">
                <a16:creationId xmlns:a16="http://schemas.microsoft.com/office/drawing/2014/main" id="{99DC2E2D-D00C-80F4-892B-FC8438C1EA0C}"/>
              </a:ext>
            </a:extLst>
          </p:cNvPr>
          <p:cNvSpPr>
            <a:spLocks noRot="1" noChangeArrowheads="1" noTextEdit="1"/>
          </p:cNvSpPr>
          <p:nvPr>
            <p:ph type="sldImg"/>
          </p:nvPr>
        </p:nvSpPr>
        <p:spPr>
          <a:ln/>
        </p:spPr>
      </p:sp>
      <p:sp>
        <p:nvSpPr>
          <p:cNvPr id="224259" name="Rectangle 3">
            <a:extLst>
              <a:ext uri="{FF2B5EF4-FFF2-40B4-BE49-F238E27FC236}">
                <a16:creationId xmlns:a16="http://schemas.microsoft.com/office/drawing/2014/main" id="{CC9961E8-BE22-D9BF-2CBE-25E75C5B1E4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3716FC9-8437-A36E-C2C6-152292F0F0B8}"/>
              </a:ext>
            </a:extLst>
          </p:cNvPr>
          <p:cNvSpPr>
            <a:spLocks noGrp="1" noChangeArrowheads="1"/>
          </p:cNvSpPr>
          <p:nvPr>
            <p:ph type="sldNum" sz="quarter" idx="5"/>
          </p:nvPr>
        </p:nvSpPr>
        <p:spPr>
          <a:ln/>
        </p:spPr>
        <p:txBody>
          <a:bodyPr/>
          <a:lstStyle/>
          <a:p>
            <a:fld id="{75636F3B-7045-408F-8FEC-5E5677EB6B00}" type="slidenum">
              <a:rPr lang="en-GB" altLang="en-US"/>
              <a:pPr/>
              <a:t>77</a:t>
            </a:fld>
            <a:endParaRPr lang="en-GB" altLang="en-US"/>
          </a:p>
        </p:txBody>
      </p:sp>
      <p:sp>
        <p:nvSpPr>
          <p:cNvPr id="225282" name="Rectangle 2">
            <a:extLst>
              <a:ext uri="{FF2B5EF4-FFF2-40B4-BE49-F238E27FC236}">
                <a16:creationId xmlns:a16="http://schemas.microsoft.com/office/drawing/2014/main" id="{CB02C10D-9B8E-07EA-FC9F-9EACB740343C}"/>
              </a:ext>
            </a:extLst>
          </p:cNvPr>
          <p:cNvSpPr>
            <a:spLocks noRot="1" noChangeArrowheads="1" noTextEdit="1"/>
          </p:cNvSpPr>
          <p:nvPr>
            <p:ph type="sldImg"/>
          </p:nvPr>
        </p:nvSpPr>
        <p:spPr>
          <a:ln/>
        </p:spPr>
      </p:sp>
      <p:sp>
        <p:nvSpPr>
          <p:cNvPr id="225283" name="Rectangle 3">
            <a:extLst>
              <a:ext uri="{FF2B5EF4-FFF2-40B4-BE49-F238E27FC236}">
                <a16:creationId xmlns:a16="http://schemas.microsoft.com/office/drawing/2014/main" id="{1BF6E889-3E6D-6A02-2B90-00F6166D8BB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1484C12-D4C3-26C1-F5DB-87396E676B79}"/>
              </a:ext>
            </a:extLst>
          </p:cNvPr>
          <p:cNvSpPr>
            <a:spLocks noGrp="1" noChangeArrowheads="1"/>
          </p:cNvSpPr>
          <p:nvPr>
            <p:ph type="sldNum" sz="quarter" idx="5"/>
          </p:nvPr>
        </p:nvSpPr>
        <p:spPr>
          <a:ln/>
        </p:spPr>
        <p:txBody>
          <a:bodyPr/>
          <a:lstStyle/>
          <a:p>
            <a:fld id="{D6015D06-7BC3-4BC9-B686-7997D9BE4C2E}" type="slidenum">
              <a:rPr lang="en-GB" altLang="en-US"/>
              <a:pPr/>
              <a:t>78</a:t>
            </a:fld>
            <a:endParaRPr lang="en-GB" altLang="en-US"/>
          </a:p>
        </p:txBody>
      </p:sp>
      <p:sp>
        <p:nvSpPr>
          <p:cNvPr id="226306" name="Rectangle 2">
            <a:extLst>
              <a:ext uri="{FF2B5EF4-FFF2-40B4-BE49-F238E27FC236}">
                <a16:creationId xmlns:a16="http://schemas.microsoft.com/office/drawing/2014/main" id="{47D9924F-D898-F1A6-F5C2-D3898EAFED3E}"/>
              </a:ext>
            </a:extLst>
          </p:cNvPr>
          <p:cNvSpPr>
            <a:spLocks noRot="1" noChangeArrowheads="1" noTextEdit="1"/>
          </p:cNvSpPr>
          <p:nvPr>
            <p:ph type="sldImg"/>
          </p:nvPr>
        </p:nvSpPr>
        <p:spPr>
          <a:ln/>
        </p:spPr>
      </p:sp>
      <p:sp>
        <p:nvSpPr>
          <p:cNvPr id="226307" name="Rectangle 3">
            <a:extLst>
              <a:ext uri="{FF2B5EF4-FFF2-40B4-BE49-F238E27FC236}">
                <a16:creationId xmlns:a16="http://schemas.microsoft.com/office/drawing/2014/main" id="{8325D712-4A96-97FA-EB68-438D15664B6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EF9604-4437-4496-186A-434E52C47063}"/>
              </a:ext>
            </a:extLst>
          </p:cNvPr>
          <p:cNvSpPr>
            <a:spLocks noGrp="1" noChangeArrowheads="1"/>
          </p:cNvSpPr>
          <p:nvPr>
            <p:ph type="sldNum" sz="quarter" idx="5"/>
          </p:nvPr>
        </p:nvSpPr>
        <p:spPr>
          <a:ln/>
        </p:spPr>
        <p:txBody>
          <a:bodyPr/>
          <a:lstStyle/>
          <a:p>
            <a:fld id="{117FFBB2-572B-43F8-8042-059912BE9E45}" type="slidenum">
              <a:rPr lang="en-GB" altLang="en-US"/>
              <a:pPr/>
              <a:t>79</a:t>
            </a:fld>
            <a:endParaRPr lang="en-GB" altLang="en-US"/>
          </a:p>
        </p:txBody>
      </p:sp>
      <p:sp>
        <p:nvSpPr>
          <p:cNvPr id="227330" name="Rectangle 2">
            <a:extLst>
              <a:ext uri="{FF2B5EF4-FFF2-40B4-BE49-F238E27FC236}">
                <a16:creationId xmlns:a16="http://schemas.microsoft.com/office/drawing/2014/main" id="{D184FC2B-8C8D-5E01-ABA7-2AC1B112800A}"/>
              </a:ext>
            </a:extLst>
          </p:cNvPr>
          <p:cNvSpPr>
            <a:spLocks noRot="1" noChangeArrowheads="1" noTextEdit="1"/>
          </p:cNvSpPr>
          <p:nvPr>
            <p:ph type="sldImg"/>
          </p:nvPr>
        </p:nvSpPr>
        <p:spPr>
          <a:ln/>
        </p:spPr>
      </p:sp>
      <p:sp>
        <p:nvSpPr>
          <p:cNvPr id="227331" name="Rectangle 3">
            <a:extLst>
              <a:ext uri="{FF2B5EF4-FFF2-40B4-BE49-F238E27FC236}">
                <a16:creationId xmlns:a16="http://schemas.microsoft.com/office/drawing/2014/main" id="{D8E8B594-D577-74CB-AC05-1D3EF6AD6C8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77E5599-24E7-0319-519E-422E638A6E1E}"/>
              </a:ext>
            </a:extLst>
          </p:cNvPr>
          <p:cNvSpPr>
            <a:spLocks noGrp="1" noChangeArrowheads="1"/>
          </p:cNvSpPr>
          <p:nvPr>
            <p:ph type="sldNum" sz="quarter" idx="5"/>
          </p:nvPr>
        </p:nvSpPr>
        <p:spPr>
          <a:ln/>
        </p:spPr>
        <p:txBody>
          <a:bodyPr/>
          <a:lstStyle/>
          <a:p>
            <a:fld id="{C4217FB8-F888-4DC5-BE58-3739D99B5626}" type="slidenum">
              <a:rPr lang="en-GB" altLang="en-US"/>
              <a:pPr/>
              <a:t>8</a:t>
            </a:fld>
            <a:endParaRPr lang="en-GB" altLang="en-US"/>
          </a:p>
        </p:txBody>
      </p:sp>
      <p:sp>
        <p:nvSpPr>
          <p:cNvPr id="154626" name="Rectangle 2">
            <a:extLst>
              <a:ext uri="{FF2B5EF4-FFF2-40B4-BE49-F238E27FC236}">
                <a16:creationId xmlns:a16="http://schemas.microsoft.com/office/drawing/2014/main" id="{1646A901-158D-2809-F732-AD98D55A2BE7}"/>
              </a:ext>
            </a:extLst>
          </p:cNvPr>
          <p:cNvSpPr>
            <a:spLocks noRot="1" noChangeArrowheads="1" noTextEdit="1"/>
          </p:cNvSpPr>
          <p:nvPr>
            <p:ph type="sldImg"/>
          </p:nvPr>
        </p:nvSpPr>
        <p:spPr>
          <a:ln/>
        </p:spPr>
      </p:sp>
      <p:sp>
        <p:nvSpPr>
          <p:cNvPr id="154627" name="Rectangle 3">
            <a:extLst>
              <a:ext uri="{FF2B5EF4-FFF2-40B4-BE49-F238E27FC236}">
                <a16:creationId xmlns:a16="http://schemas.microsoft.com/office/drawing/2014/main" id="{452FF60B-7BD3-7F10-2AEE-7181E06718E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48E0D1D-EE4D-AD55-DD48-95DDBDF63147}"/>
              </a:ext>
            </a:extLst>
          </p:cNvPr>
          <p:cNvSpPr>
            <a:spLocks noGrp="1" noChangeArrowheads="1"/>
          </p:cNvSpPr>
          <p:nvPr>
            <p:ph type="sldNum" sz="quarter" idx="5"/>
          </p:nvPr>
        </p:nvSpPr>
        <p:spPr>
          <a:ln/>
        </p:spPr>
        <p:txBody>
          <a:bodyPr/>
          <a:lstStyle/>
          <a:p>
            <a:fld id="{88CF6588-E220-4854-8C86-355DA222FACC}" type="slidenum">
              <a:rPr lang="en-GB" altLang="en-US"/>
              <a:pPr/>
              <a:t>80</a:t>
            </a:fld>
            <a:endParaRPr lang="en-GB" altLang="en-US"/>
          </a:p>
        </p:txBody>
      </p:sp>
      <p:sp>
        <p:nvSpPr>
          <p:cNvPr id="228354" name="Rectangle 2">
            <a:extLst>
              <a:ext uri="{FF2B5EF4-FFF2-40B4-BE49-F238E27FC236}">
                <a16:creationId xmlns:a16="http://schemas.microsoft.com/office/drawing/2014/main" id="{0F52F2DD-BE9F-DE90-7E4D-9DFA9A2D6396}"/>
              </a:ext>
            </a:extLst>
          </p:cNvPr>
          <p:cNvSpPr>
            <a:spLocks noRot="1" noChangeArrowheads="1" noTextEdit="1"/>
          </p:cNvSpPr>
          <p:nvPr>
            <p:ph type="sldImg"/>
          </p:nvPr>
        </p:nvSpPr>
        <p:spPr>
          <a:ln/>
        </p:spPr>
      </p:sp>
      <p:sp>
        <p:nvSpPr>
          <p:cNvPr id="228355" name="Rectangle 3">
            <a:extLst>
              <a:ext uri="{FF2B5EF4-FFF2-40B4-BE49-F238E27FC236}">
                <a16:creationId xmlns:a16="http://schemas.microsoft.com/office/drawing/2014/main" id="{59CC2E4C-C48E-18D5-6BB6-7F4B1C54A01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42D4918-A3FB-B468-ABDC-300F8344C428}"/>
              </a:ext>
            </a:extLst>
          </p:cNvPr>
          <p:cNvSpPr>
            <a:spLocks noGrp="1" noChangeArrowheads="1"/>
          </p:cNvSpPr>
          <p:nvPr>
            <p:ph type="sldNum" sz="quarter" idx="5"/>
          </p:nvPr>
        </p:nvSpPr>
        <p:spPr>
          <a:ln/>
        </p:spPr>
        <p:txBody>
          <a:bodyPr/>
          <a:lstStyle/>
          <a:p>
            <a:fld id="{5EDB0695-DFAB-44E8-B067-C899A5FA29A7}" type="slidenum">
              <a:rPr lang="en-GB" altLang="en-US"/>
              <a:pPr/>
              <a:t>81</a:t>
            </a:fld>
            <a:endParaRPr lang="en-GB" altLang="en-US"/>
          </a:p>
        </p:txBody>
      </p:sp>
      <p:sp>
        <p:nvSpPr>
          <p:cNvPr id="229378" name="Rectangle 2">
            <a:extLst>
              <a:ext uri="{FF2B5EF4-FFF2-40B4-BE49-F238E27FC236}">
                <a16:creationId xmlns:a16="http://schemas.microsoft.com/office/drawing/2014/main" id="{30C50D6E-7570-00A5-540B-3CB59F92AEC0}"/>
              </a:ext>
            </a:extLst>
          </p:cNvPr>
          <p:cNvSpPr>
            <a:spLocks noRot="1" noChangeArrowheads="1" noTextEdit="1"/>
          </p:cNvSpPr>
          <p:nvPr>
            <p:ph type="sldImg"/>
          </p:nvPr>
        </p:nvSpPr>
        <p:spPr>
          <a:ln/>
        </p:spPr>
      </p:sp>
      <p:sp>
        <p:nvSpPr>
          <p:cNvPr id="229379" name="Rectangle 3">
            <a:extLst>
              <a:ext uri="{FF2B5EF4-FFF2-40B4-BE49-F238E27FC236}">
                <a16:creationId xmlns:a16="http://schemas.microsoft.com/office/drawing/2014/main" id="{C3FF354A-CBFE-26DA-20EF-7C0B6A1839A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0622B23-0702-5E4C-24B6-BBA9EC6302A1}"/>
              </a:ext>
            </a:extLst>
          </p:cNvPr>
          <p:cNvSpPr>
            <a:spLocks noGrp="1" noChangeArrowheads="1"/>
          </p:cNvSpPr>
          <p:nvPr>
            <p:ph type="sldNum" sz="quarter" idx="5"/>
          </p:nvPr>
        </p:nvSpPr>
        <p:spPr>
          <a:ln/>
        </p:spPr>
        <p:txBody>
          <a:bodyPr/>
          <a:lstStyle/>
          <a:p>
            <a:fld id="{F42E85AE-8D8D-44A9-8DEC-95BB7BED123D}" type="slidenum">
              <a:rPr lang="en-GB" altLang="en-US"/>
              <a:pPr/>
              <a:t>82</a:t>
            </a:fld>
            <a:endParaRPr lang="en-GB" altLang="en-US"/>
          </a:p>
        </p:txBody>
      </p:sp>
      <p:sp>
        <p:nvSpPr>
          <p:cNvPr id="230402" name="Rectangle 2">
            <a:extLst>
              <a:ext uri="{FF2B5EF4-FFF2-40B4-BE49-F238E27FC236}">
                <a16:creationId xmlns:a16="http://schemas.microsoft.com/office/drawing/2014/main" id="{389BD452-6B61-3E59-8438-6B3FA090294A}"/>
              </a:ext>
            </a:extLst>
          </p:cNvPr>
          <p:cNvSpPr>
            <a:spLocks noRot="1" noChangeArrowheads="1" noTextEdit="1"/>
          </p:cNvSpPr>
          <p:nvPr>
            <p:ph type="sldImg"/>
          </p:nvPr>
        </p:nvSpPr>
        <p:spPr>
          <a:ln/>
        </p:spPr>
      </p:sp>
      <p:sp>
        <p:nvSpPr>
          <p:cNvPr id="230403" name="Rectangle 3">
            <a:extLst>
              <a:ext uri="{FF2B5EF4-FFF2-40B4-BE49-F238E27FC236}">
                <a16:creationId xmlns:a16="http://schemas.microsoft.com/office/drawing/2014/main" id="{C7654351-7C2B-7884-F055-D8054F9F4B2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2FC421-0662-47E9-7D13-0E03D4B958E2}"/>
              </a:ext>
            </a:extLst>
          </p:cNvPr>
          <p:cNvSpPr>
            <a:spLocks noGrp="1" noChangeArrowheads="1"/>
          </p:cNvSpPr>
          <p:nvPr>
            <p:ph type="sldNum" sz="quarter" idx="5"/>
          </p:nvPr>
        </p:nvSpPr>
        <p:spPr>
          <a:ln/>
        </p:spPr>
        <p:txBody>
          <a:bodyPr/>
          <a:lstStyle/>
          <a:p>
            <a:fld id="{4C246B85-81D0-469E-99BF-0FE678A8D336}" type="slidenum">
              <a:rPr lang="en-GB" altLang="en-US"/>
              <a:pPr/>
              <a:t>83</a:t>
            </a:fld>
            <a:endParaRPr lang="en-GB" altLang="en-US"/>
          </a:p>
        </p:txBody>
      </p:sp>
      <p:sp>
        <p:nvSpPr>
          <p:cNvPr id="231426" name="Rectangle 2">
            <a:extLst>
              <a:ext uri="{FF2B5EF4-FFF2-40B4-BE49-F238E27FC236}">
                <a16:creationId xmlns:a16="http://schemas.microsoft.com/office/drawing/2014/main" id="{B796ADFF-26BC-6642-F624-D7C81F10183D}"/>
              </a:ext>
            </a:extLst>
          </p:cNvPr>
          <p:cNvSpPr>
            <a:spLocks noRot="1" noChangeArrowheads="1" noTextEdit="1"/>
          </p:cNvSpPr>
          <p:nvPr>
            <p:ph type="sldImg"/>
          </p:nvPr>
        </p:nvSpPr>
        <p:spPr>
          <a:ln/>
        </p:spPr>
      </p:sp>
      <p:sp>
        <p:nvSpPr>
          <p:cNvPr id="231427" name="Rectangle 3">
            <a:extLst>
              <a:ext uri="{FF2B5EF4-FFF2-40B4-BE49-F238E27FC236}">
                <a16:creationId xmlns:a16="http://schemas.microsoft.com/office/drawing/2014/main" id="{78EE8E46-1AAB-7035-4CBF-510D565F641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640A88B-D302-C16A-5CE3-D43748FA2123}"/>
              </a:ext>
            </a:extLst>
          </p:cNvPr>
          <p:cNvSpPr>
            <a:spLocks noGrp="1" noChangeArrowheads="1"/>
          </p:cNvSpPr>
          <p:nvPr>
            <p:ph type="sldNum" sz="quarter" idx="5"/>
          </p:nvPr>
        </p:nvSpPr>
        <p:spPr>
          <a:ln/>
        </p:spPr>
        <p:txBody>
          <a:bodyPr/>
          <a:lstStyle/>
          <a:p>
            <a:fld id="{93C5697A-855E-4EB6-8475-A6AF75F4DDF5}" type="slidenum">
              <a:rPr lang="en-GB" altLang="en-US"/>
              <a:pPr/>
              <a:t>84</a:t>
            </a:fld>
            <a:endParaRPr lang="en-GB" altLang="en-US"/>
          </a:p>
        </p:txBody>
      </p:sp>
      <p:sp>
        <p:nvSpPr>
          <p:cNvPr id="232450" name="Rectangle 2">
            <a:extLst>
              <a:ext uri="{FF2B5EF4-FFF2-40B4-BE49-F238E27FC236}">
                <a16:creationId xmlns:a16="http://schemas.microsoft.com/office/drawing/2014/main" id="{1A62778B-A936-A274-71E6-74B11C5F76B3}"/>
              </a:ext>
            </a:extLst>
          </p:cNvPr>
          <p:cNvSpPr>
            <a:spLocks noRot="1" noChangeArrowheads="1" noTextEdit="1"/>
          </p:cNvSpPr>
          <p:nvPr>
            <p:ph type="sldImg"/>
          </p:nvPr>
        </p:nvSpPr>
        <p:spPr>
          <a:ln/>
        </p:spPr>
      </p:sp>
      <p:sp>
        <p:nvSpPr>
          <p:cNvPr id="232451" name="Rectangle 3">
            <a:extLst>
              <a:ext uri="{FF2B5EF4-FFF2-40B4-BE49-F238E27FC236}">
                <a16:creationId xmlns:a16="http://schemas.microsoft.com/office/drawing/2014/main" id="{4A023C46-C504-E3D5-53FE-BC290B6CCE6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BC1715E-E048-2C18-626C-DD92F15FDD44}"/>
              </a:ext>
            </a:extLst>
          </p:cNvPr>
          <p:cNvSpPr>
            <a:spLocks noGrp="1" noChangeArrowheads="1"/>
          </p:cNvSpPr>
          <p:nvPr>
            <p:ph type="sldNum" sz="quarter" idx="5"/>
          </p:nvPr>
        </p:nvSpPr>
        <p:spPr>
          <a:ln/>
        </p:spPr>
        <p:txBody>
          <a:bodyPr/>
          <a:lstStyle/>
          <a:p>
            <a:fld id="{FA519F3C-34D7-44C4-B883-C0B94968A7FE}" type="slidenum">
              <a:rPr lang="en-GB" altLang="en-US"/>
              <a:pPr/>
              <a:t>85</a:t>
            </a:fld>
            <a:endParaRPr lang="en-GB" altLang="en-US"/>
          </a:p>
        </p:txBody>
      </p:sp>
      <p:sp>
        <p:nvSpPr>
          <p:cNvPr id="233474" name="Rectangle 2">
            <a:extLst>
              <a:ext uri="{FF2B5EF4-FFF2-40B4-BE49-F238E27FC236}">
                <a16:creationId xmlns:a16="http://schemas.microsoft.com/office/drawing/2014/main" id="{5B2E340A-B4F3-07FD-BC53-093A988A2868}"/>
              </a:ext>
            </a:extLst>
          </p:cNvPr>
          <p:cNvSpPr>
            <a:spLocks noRot="1" noChangeArrowheads="1" noTextEdit="1"/>
          </p:cNvSpPr>
          <p:nvPr>
            <p:ph type="sldImg"/>
          </p:nvPr>
        </p:nvSpPr>
        <p:spPr>
          <a:ln/>
        </p:spPr>
      </p:sp>
      <p:sp>
        <p:nvSpPr>
          <p:cNvPr id="233475" name="Rectangle 3">
            <a:extLst>
              <a:ext uri="{FF2B5EF4-FFF2-40B4-BE49-F238E27FC236}">
                <a16:creationId xmlns:a16="http://schemas.microsoft.com/office/drawing/2014/main" id="{92ADA019-98BB-2063-293B-E1BCCE4D007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4D57109-E38D-C117-33FE-4C493DD66D23}"/>
              </a:ext>
            </a:extLst>
          </p:cNvPr>
          <p:cNvSpPr>
            <a:spLocks noGrp="1" noChangeArrowheads="1"/>
          </p:cNvSpPr>
          <p:nvPr>
            <p:ph type="sldNum" sz="quarter" idx="5"/>
          </p:nvPr>
        </p:nvSpPr>
        <p:spPr>
          <a:ln/>
        </p:spPr>
        <p:txBody>
          <a:bodyPr/>
          <a:lstStyle/>
          <a:p>
            <a:fld id="{A7E7D1ED-9631-48AC-BCC0-D8721D582806}" type="slidenum">
              <a:rPr lang="en-GB" altLang="en-US"/>
              <a:pPr/>
              <a:t>86</a:t>
            </a:fld>
            <a:endParaRPr lang="en-GB" altLang="en-US"/>
          </a:p>
        </p:txBody>
      </p:sp>
      <p:sp>
        <p:nvSpPr>
          <p:cNvPr id="234498" name="Rectangle 2">
            <a:extLst>
              <a:ext uri="{FF2B5EF4-FFF2-40B4-BE49-F238E27FC236}">
                <a16:creationId xmlns:a16="http://schemas.microsoft.com/office/drawing/2014/main" id="{36475D80-2343-6DC0-3B46-15429AB1A596}"/>
              </a:ext>
            </a:extLst>
          </p:cNvPr>
          <p:cNvSpPr>
            <a:spLocks noRot="1" noChangeArrowheads="1" noTextEdit="1"/>
          </p:cNvSpPr>
          <p:nvPr>
            <p:ph type="sldImg"/>
          </p:nvPr>
        </p:nvSpPr>
        <p:spPr>
          <a:ln/>
        </p:spPr>
      </p:sp>
      <p:sp>
        <p:nvSpPr>
          <p:cNvPr id="234499" name="Rectangle 3">
            <a:extLst>
              <a:ext uri="{FF2B5EF4-FFF2-40B4-BE49-F238E27FC236}">
                <a16:creationId xmlns:a16="http://schemas.microsoft.com/office/drawing/2014/main" id="{5C9CC150-5CE5-F58B-1805-DFCB35C486B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4AEB961-84A5-558E-4E3A-DAF045453AD2}"/>
              </a:ext>
            </a:extLst>
          </p:cNvPr>
          <p:cNvSpPr>
            <a:spLocks noGrp="1" noChangeArrowheads="1"/>
          </p:cNvSpPr>
          <p:nvPr>
            <p:ph type="sldNum" sz="quarter" idx="5"/>
          </p:nvPr>
        </p:nvSpPr>
        <p:spPr>
          <a:ln/>
        </p:spPr>
        <p:txBody>
          <a:bodyPr/>
          <a:lstStyle/>
          <a:p>
            <a:fld id="{DB47C153-FF47-4851-A528-E17E7879D9D0}" type="slidenum">
              <a:rPr lang="en-GB" altLang="en-US"/>
              <a:pPr/>
              <a:t>87</a:t>
            </a:fld>
            <a:endParaRPr lang="en-GB" altLang="en-US"/>
          </a:p>
        </p:txBody>
      </p:sp>
      <p:sp>
        <p:nvSpPr>
          <p:cNvPr id="235522" name="Rectangle 2">
            <a:extLst>
              <a:ext uri="{FF2B5EF4-FFF2-40B4-BE49-F238E27FC236}">
                <a16:creationId xmlns:a16="http://schemas.microsoft.com/office/drawing/2014/main" id="{70FC35E5-EA46-4F62-815A-B0CD5D81D605}"/>
              </a:ext>
            </a:extLst>
          </p:cNvPr>
          <p:cNvSpPr>
            <a:spLocks noRot="1" noChangeArrowheads="1" noTextEdit="1"/>
          </p:cNvSpPr>
          <p:nvPr>
            <p:ph type="sldImg"/>
          </p:nvPr>
        </p:nvSpPr>
        <p:spPr>
          <a:ln/>
        </p:spPr>
      </p:sp>
      <p:sp>
        <p:nvSpPr>
          <p:cNvPr id="235523" name="Rectangle 3">
            <a:extLst>
              <a:ext uri="{FF2B5EF4-FFF2-40B4-BE49-F238E27FC236}">
                <a16:creationId xmlns:a16="http://schemas.microsoft.com/office/drawing/2014/main" id="{153570C4-69FD-21D8-45AA-7AAE661D945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7EC77BE-B0BE-13D8-CEE3-05ECA3B8E8C4}"/>
              </a:ext>
            </a:extLst>
          </p:cNvPr>
          <p:cNvSpPr>
            <a:spLocks noGrp="1" noChangeArrowheads="1"/>
          </p:cNvSpPr>
          <p:nvPr>
            <p:ph type="sldNum" sz="quarter" idx="5"/>
          </p:nvPr>
        </p:nvSpPr>
        <p:spPr>
          <a:ln/>
        </p:spPr>
        <p:txBody>
          <a:bodyPr/>
          <a:lstStyle/>
          <a:p>
            <a:fld id="{2268B54C-515F-4570-8BAD-081AE789E5B5}" type="slidenum">
              <a:rPr lang="en-GB" altLang="en-US"/>
              <a:pPr/>
              <a:t>88</a:t>
            </a:fld>
            <a:endParaRPr lang="en-GB" altLang="en-US"/>
          </a:p>
        </p:txBody>
      </p:sp>
      <p:sp>
        <p:nvSpPr>
          <p:cNvPr id="236546" name="Rectangle 2">
            <a:extLst>
              <a:ext uri="{FF2B5EF4-FFF2-40B4-BE49-F238E27FC236}">
                <a16:creationId xmlns:a16="http://schemas.microsoft.com/office/drawing/2014/main" id="{0AFEFAA8-0048-90FC-711A-7DAE94E60F61}"/>
              </a:ext>
            </a:extLst>
          </p:cNvPr>
          <p:cNvSpPr>
            <a:spLocks noRot="1" noChangeArrowheads="1" noTextEdit="1"/>
          </p:cNvSpPr>
          <p:nvPr>
            <p:ph type="sldImg"/>
          </p:nvPr>
        </p:nvSpPr>
        <p:spPr>
          <a:ln/>
        </p:spPr>
      </p:sp>
      <p:sp>
        <p:nvSpPr>
          <p:cNvPr id="236547" name="Rectangle 3">
            <a:extLst>
              <a:ext uri="{FF2B5EF4-FFF2-40B4-BE49-F238E27FC236}">
                <a16:creationId xmlns:a16="http://schemas.microsoft.com/office/drawing/2014/main" id="{978577D2-609D-F1D4-C6F8-64091DACC8B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C0F1B9D-2DA6-9F2D-091A-381767331459}"/>
              </a:ext>
            </a:extLst>
          </p:cNvPr>
          <p:cNvSpPr>
            <a:spLocks noGrp="1" noChangeArrowheads="1"/>
          </p:cNvSpPr>
          <p:nvPr>
            <p:ph type="sldNum" sz="quarter" idx="5"/>
          </p:nvPr>
        </p:nvSpPr>
        <p:spPr>
          <a:ln/>
        </p:spPr>
        <p:txBody>
          <a:bodyPr/>
          <a:lstStyle/>
          <a:p>
            <a:fld id="{F75F2133-D83E-4DE8-93C8-C1F684300A90}" type="slidenum">
              <a:rPr lang="en-GB" altLang="en-US"/>
              <a:pPr/>
              <a:t>89</a:t>
            </a:fld>
            <a:endParaRPr lang="en-GB" altLang="en-US"/>
          </a:p>
        </p:txBody>
      </p:sp>
      <p:sp>
        <p:nvSpPr>
          <p:cNvPr id="237570" name="Rectangle 2">
            <a:extLst>
              <a:ext uri="{FF2B5EF4-FFF2-40B4-BE49-F238E27FC236}">
                <a16:creationId xmlns:a16="http://schemas.microsoft.com/office/drawing/2014/main" id="{746FEA0E-2555-C814-F462-50822E24A032}"/>
              </a:ext>
            </a:extLst>
          </p:cNvPr>
          <p:cNvSpPr>
            <a:spLocks noRot="1" noChangeArrowheads="1" noTextEdit="1"/>
          </p:cNvSpPr>
          <p:nvPr>
            <p:ph type="sldImg"/>
          </p:nvPr>
        </p:nvSpPr>
        <p:spPr>
          <a:ln/>
        </p:spPr>
      </p:sp>
      <p:sp>
        <p:nvSpPr>
          <p:cNvPr id="237571" name="Rectangle 3">
            <a:extLst>
              <a:ext uri="{FF2B5EF4-FFF2-40B4-BE49-F238E27FC236}">
                <a16:creationId xmlns:a16="http://schemas.microsoft.com/office/drawing/2014/main" id="{089AAF7C-2CEB-7844-68F1-29F3C6083C2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8726624-F77E-74AB-B0AC-FB98C710E909}"/>
              </a:ext>
            </a:extLst>
          </p:cNvPr>
          <p:cNvSpPr>
            <a:spLocks noGrp="1" noChangeArrowheads="1"/>
          </p:cNvSpPr>
          <p:nvPr>
            <p:ph type="sldNum" sz="quarter" idx="5"/>
          </p:nvPr>
        </p:nvSpPr>
        <p:spPr>
          <a:ln/>
        </p:spPr>
        <p:txBody>
          <a:bodyPr/>
          <a:lstStyle/>
          <a:p>
            <a:fld id="{09FCE863-C24F-46A7-986B-AB603052C9B8}" type="slidenum">
              <a:rPr lang="en-GB" altLang="en-US"/>
              <a:pPr/>
              <a:t>9</a:t>
            </a:fld>
            <a:endParaRPr lang="en-GB" altLang="en-US"/>
          </a:p>
        </p:txBody>
      </p:sp>
      <p:sp>
        <p:nvSpPr>
          <p:cNvPr id="155650" name="Rectangle 2">
            <a:extLst>
              <a:ext uri="{FF2B5EF4-FFF2-40B4-BE49-F238E27FC236}">
                <a16:creationId xmlns:a16="http://schemas.microsoft.com/office/drawing/2014/main" id="{14E3675F-73B0-94EF-E5E1-815379E79D92}"/>
              </a:ext>
            </a:extLst>
          </p:cNvPr>
          <p:cNvSpPr>
            <a:spLocks noRot="1" noChangeArrowheads="1" noTextEdit="1"/>
          </p:cNvSpPr>
          <p:nvPr>
            <p:ph type="sldImg"/>
          </p:nvPr>
        </p:nvSpPr>
        <p:spPr>
          <a:ln/>
        </p:spPr>
      </p:sp>
      <p:sp>
        <p:nvSpPr>
          <p:cNvPr id="155651" name="Rectangle 3">
            <a:extLst>
              <a:ext uri="{FF2B5EF4-FFF2-40B4-BE49-F238E27FC236}">
                <a16:creationId xmlns:a16="http://schemas.microsoft.com/office/drawing/2014/main" id="{A601BE64-2EAA-DB4F-B801-8026671F3E0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5E13A19-0A5A-1128-ED3E-CB8180442143}"/>
              </a:ext>
            </a:extLst>
          </p:cNvPr>
          <p:cNvSpPr>
            <a:spLocks noGrp="1" noChangeArrowheads="1"/>
          </p:cNvSpPr>
          <p:nvPr>
            <p:ph type="sldNum" sz="quarter" idx="5"/>
          </p:nvPr>
        </p:nvSpPr>
        <p:spPr>
          <a:ln/>
        </p:spPr>
        <p:txBody>
          <a:bodyPr/>
          <a:lstStyle/>
          <a:p>
            <a:fld id="{6CC9F744-BDC0-4099-98E5-D10A5FC1080E}" type="slidenum">
              <a:rPr lang="en-GB" altLang="en-US"/>
              <a:pPr/>
              <a:t>90</a:t>
            </a:fld>
            <a:endParaRPr lang="en-GB" altLang="en-US"/>
          </a:p>
        </p:txBody>
      </p:sp>
      <p:sp>
        <p:nvSpPr>
          <p:cNvPr id="238594" name="Rectangle 2">
            <a:extLst>
              <a:ext uri="{FF2B5EF4-FFF2-40B4-BE49-F238E27FC236}">
                <a16:creationId xmlns:a16="http://schemas.microsoft.com/office/drawing/2014/main" id="{B8AF800B-A291-666A-1A3E-70E8709122BD}"/>
              </a:ext>
            </a:extLst>
          </p:cNvPr>
          <p:cNvSpPr>
            <a:spLocks noRot="1" noChangeArrowheads="1" noTextEdit="1"/>
          </p:cNvSpPr>
          <p:nvPr>
            <p:ph type="sldImg"/>
          </p:nvPr>
        </p:nvSpPr>
        <p:spPr>
          <a:ln/>
        </p:spPr>
      </p:sp>
      <p:sp>
        <p:nvSpPr>
          <p:cNvPr id="238595" name="Rectangle 3">
            <a:extLst>
              <a:ext uri="{FF2B5EF4-FFF2-40B4-BE49-F238E27FC236}">
                <a16:creationId xmlns:a16="http://schemas.microsoft.com/office/drawing/2014/main" id="{B4B915C8-B83A-8BD5-A551-8CF0C20AFD6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BFA6EF9-6B28-5A3B-632B-43DA0C11A012}"/>
              </a:ext>
            </a:extLst>
          </p:cNvPr>
          <p:cNvSpPr>
            <a:spLocks noGrp="1" noChangeArrowheads="1"/>
          </p:cNvSpPr>
          <p:nvPr>
            <p:ph type="sldNum" sz="quarter" idx="5"/>
          </p:nvPr>
        </p:nvSpPr>
        <p:spPr>
          <a:ln/>
        </p:spPr>
        <p:txBody>
          <a:bodyPr/>
          <a:lstStyle/>
          <a:p>
            <a:fld id="{7684CA91-A328-42B2-82BA-B66FBE3DBABE}" type="slidenum">
              <a:rPr lang="en-GB" altLang="en-US"/>
              <a:pPr/>
              <a:t>91</a:t>
            </a:fld>
            <a:endParaRPr lang="en-GB" altLang="en-US"/>
          </a:p>
        </p:txBody>
      </p:sp>
      <p:sp>
        <p:nvSpPr>
          <p:cNvPr id="239618" name="Rectangle 2">
            <a:extLst>
              <a:ext uri="{FF2B5EF4-FFF2-40B4-BE49-F238E27FC236}">
                <a16:creationId xmlns:a16="http://schemas.microsoft.com/office/drawing/2014/main" id="{23959858-B303-654A-C53A-AB7EB9D988F6}"/>
              </a:ext>
            </a:extLst>
          </p:cNvPr>
          <p:cNvSpPr>
            <a:spLocks noRot="1" noChangeArrowheads="1" noTextEdit="1"/>
          </p:cNvSpPr>
          <p:nvPr>
            <p:ph type="sldImg"/>
          </p:nvPr>
        </p:nvSpPr>
        <p:spPr>
          <a:ln/>
        </p:spPr>
      </p:sp>
      <p:sp>
        <p:nvSpPr>
          <p:cNvPr id="239619" name="Rectangle 3">
            <a:extLst>
              <a:ext uri="{FF2B5EF4-FFF2-40B4-BE49-F238E27FC236}">
                <a16:creationId xmlns:a16="http://schemas.microsoft.com/office/drawing/2014/main" id="{EE21D0C6-5492-4C59-6CB3-1BDFCCA9FC1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B84BAC5-AC1A-881A-F4DA-96E67D0BD88A}"/>
              </a:ext>
            </a:extLst>
          </p:cNvPr>
          <p:cNvSpPr>
            <a:spLocks noGrp="1" noChangeArrowheads="1"/>
          </p:cNvSpPr>
          <p:nvPr>
            <p:ph type="sldNum" sz="quarter" idx="5"/>
          </p:nvPr>
        </p:nvSpPr>
        <p:spPr>
          <a:ln/>
        </p:spPr>
        <p:txBody>
          <a:bodyPr/>
          <a:lstStyle/>
          <a:p>
            <a:fld id="{94E9BEF5-3840-43CF-A9D7-8A2F28D7725C}" type="slidenum">
              <a:rPr lang="en-GB" altLang="en-US"/>
              <a:pPr/>
              <a:t>92</a:t>
            </a:fld>
            <a:endParaRPr lang="en-GB" altLang="en-US"/>
          </a:p>
        </p:txBody>
      </p:sp>
      <p:sp>
        <p:nvSpPr>
          <p:cNvPr id="240642" name="Rectangle 2">
            <a:extLst>
              <a:ext uri="{FF2B5EF4-FFF2-40B4-BE49-F238E27FC236}">
                <a16:creationId xmlns:a16="http://schemas.microsoft.com/office/drawing/2014/main" id="{0724C3AA-CD81-528C-EFF8-412843AE99B6}"/>
              </a:ext>
            </a:extLst>
          </p:cNvPr>
          <p:cNvSpPr>
            <a:spLocks noRot="1" noChangeArrowheads="1" noTextEdit="1"/>
          </p:cNvSpPr>
          <p:nvPr>
            <p:ph type="sldImg"/>
          </p:nvPr>
        </p:nvSpPr>
        <p:spPr>
          <a:ln/>
        </p:spPr>
      </p:sp>
      <p:sp>
        <p:nvSpPr>
          <p:cNvPr id="240643" name="Rectangle 3">
            <a:extLst>
              <a:ext uri="{FF2B5EF4-FFF2-40B4-BE49-F238E27FC236}">
                <a16:creationId xmlns:a16="http://schemas.microsoft.com/office/drawing/2014/main" id="{E45024F9-5D97-B385-7B1C-BD7D2F9A84C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983B81B-B7D0-0763-2AD7-AE9B27D55E9E}"/>
              </a:ext>
            </a:extLst>
          </p:cNvPr>
          <p:cNvSpPr>
            <a:spLocks noGrp="1" noChangeArrowheads="1"/>
          </p:cNvSpPr>
          <p:nvPr>
            <p:ph type="sldNum" sz="quarter" idx="5"/>
          </p:nvPr>
        </p:nvSpPr>
        <p:spPr>
          <a:ln/>
        </p:spPr>
        <p:txBody>
          <a:bodyPr/>
          <a:lstStyle/>
          <a:p>
            <a:fld id="{2DC67DAC-B59A-4195-A03A-C8E671FCBD40}" type="slidenum">
              <a:rPr lang="en-GB" altLang="en-US"/>
              <a:pPr/>
              <a:t>93</a:t>
            </a:fld>
            <a:endParaRPr lang="en-GB" altLang="en-US"/>
          </a:p>
        </p:txBody>
      </p:sp>
      <p:sp>
        <p:nvSpPr>
          <p:cNvPr id="241666" name="Rectangle 2">
            <a:extLst>
              <a:ext uri="{FF2B5EF4-FFF2-40B4-BE49-F238E27FC236}">
                <a16:creationId xmlns:a16="http://schemas.microsoft.com/office/drawing/2014/main" id="{F18BA7C3-3D1A-846E-FFB6-86AB6B0B0060}"/>
              </a:ext>
            </a:extLst>
          </p:cNvPr>
          <p:cNvSpPr>
            <a:spLocks noRot="1" noChangeArrowheads="1" noTextEdit="1"/>
          </p:cNvSpPr>
          <p:nvPr>
            <p:ph type="sldImg"/>
          </p:nvPr>
        </p:nvSpPr>
        <p:spPr>
          <a:ln/>
        </p:spPr>
      </p:sp>
      <p:sp>
        <p:nvSpPr>
          <p:cNvPr id="241667" name="Rectangle 3">
            <a:extLst>
              <a:ext uri="{FF2B5EF4-FFF2-40B4-BE49-F238E27FC236}">
                <a16:creationId xmlns:a16="http://schemas.microsoft.com/office/drawing/2014/main" id="{2AE86C55-1777-D565-BA34-95DE72C6505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EA87EBC-FE12-5A70-548E-C12A3F35984B}"/>
              </a:ext>
            </a:extLst>
          </p:cNvPr>
          <p:cNvSpPr>
            <a:spLocks noGrp="1" noChangeArrowheads="1"/>
          </p:cNvSpPr>
          <p:nvPr>
            <p:ph type="sldNum" sz="quarter" idx="5"/>
          </p:nvPr>
        </p:nvSpPr>
        <p:spPr>
          <a:ln/>
        </p:spPr>
        <p:txBody>
          <a:bodyPr/>
          <a:lstStyle/>
          <a:p>
            <a:fld id="{B33625E1-EAD4-4DCE-9824-B060A941BF2A}" type="slidenum">
              <a:rPr lang="en-GB" altLang="en-US"/>
              <a:pPr/>
              <a:t>94</a:t>
            </a:fld>
            <a:endParaRPr lang="en-GB" altLang="en-US"/>
          </a:p>
        </p:txBody>
      </p:sp>
      <p:sp>
        <p:nvSpPr>
          <p:cNvPr id="242690" name="Rectangle 2">
            <a:extLst>
              <a:ext uri="{FF2B5EF4-FFF2-40B4-BE49-F238E27FC236}">
                <a16:creationId xmlns:a16="http://schemas.microsoft.com/office/drawing/2014/main" id="{C8741F20-B059-CF15-CE70-8581A26E32A7}"/>
              </a:ext>
            </a:extLst>
          </p:cNvPr>
          <p:cNvSpPr>
            <a:spLocks noRot="1" noChangeArrowheads="1" noTextEdit="1"/>
          </p:cNvSpPr>
          <p:nvPr>
            <p:ph type="sldImg"/>
          </p:nvPr>
        </p:nvSpPr>
        <p:spPr>
          <a:ln/>
        </p:spPr>
      </p:sp>
      <p:sp>
        <p:nvSpPr>
          <p:cNvPr id="242691" name="Rectangle 3">
            <a:extLst>
              <a:ext uri="{FF2B5EF4-FFF2-40B4-BE49-F238E27FC236}">
                <a16:creationId xmlns:a16="http://schemas.microsoft.com/office/drawing/2014/main" id="{26C572D5-C017-082C-C1E7-C40D9A867F0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BE1907B-20A0-EA4C-61AC-63C4D721DC77}"/>
              </a:ext>
            </a:extLst>
          </p:cNvPr>
          <p:cNvSpPr>
            <a:spLocks noGrp="1" noChangeArrowheads="1"/>
          </p:cNvSpPr>
          <p:nvPr>
            <p:ph type="sldNum" sz="quarter" idx="5"/>
          </p:nvPr>
        </p:nvSpPr>
        <p:spPr>
          <a:ln/>
        </p:spPr>
        <p:txBody>
          <a:bodyPr/>
          <a:lstStyle/>
          <a:p>
            <a:fld id="{2DF1B2F2-925B-4D67-AD47-88181E647768}" type="slidenum">
              <a:rPr lang="en-GB" altLang="en-US"/>
              <a:pPr/>
              <a:t>95</a:t>
            </a:fld>
            <a:endParaRPr lang="en-GB" altLang="en-US"/>
          </a:p>
        </p:txBody>
      </p:sp>
      <p:sp>
        <p:nvSpPr>
          <p:cNvPr id="243714" name="Rectangle 2">
            <a:extLst>
              <a:ext uri="{FF2B5EF4-FFF2-40B4-BE49-F238E27FC236}">
                <a16:creationId xmlns:a16="http://schemas.microsoft.com/office/drawing/2014/main" id="{0A9D9B67-9632-DE54-9F21-76F44956D54B}"/>
              </a:ext>
            </a:extLst>
          </p:cNvPr>
          <p:cNvSpPr>
            <a:spLocks noRot="1" noChangeArrowheads="1" noTextEdit="1"/>
          </p:cNvSpPr>
          <p:nvPr>
            <p:ph type="sldImg"/>
          </p:nvPr>
        </p:nvSpPr>
        <p:spPr>
          <a:ln/>
        </p:spPr>
      </p:sp>
      <p:sp>
        <p:nvSpPr>
          <p:cNvPr id="243715" name="Rectangle 3">
            <a:extLst>
              <a:ext uri="{FF2B5EF4-FFF2-40B4-BE49-F238E27FC236}">
                <a16:creationId xmlns:a16="http://schemas.microsoft.com/office/drawing/2014/main" id="{F59402C4-78A5-70DD-75E3-792D86AD2A8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5BCB0EB-D599-8B9C-4478-0259A24A60F3}"/>
              </a:ext>
            </a:extLst>
          </p:cNvPr>
          <p:cNvSpPr>
            <a:spLocks noGrp="1" noChangeArrowheads="1"/>
          </p:cNvSpPr>
          <p:nvPr>
            <p:ph type="sldNum" sz="quarter" idx="5"/>
          </p:nvPr>
        </p:nvSpPr>
        <p:spPr>
          <a:ln/>
        </p:spPr>
        <p:txBody>
          <a:bodyPr/>
          <a:lstStyle/>
          <a:p>
            <a:fld id="{DBB8E328-52EF-42F7-94E6-64C874A15FBA}" type="slidenum">
              <a:rPr lang="en-GB" altLang="en-US"/>
              <a:pPr/>
              <a:t>96</a:t>
            </a:fld>
            <a:endParaRPr lang="en-GB" altLang="en-US"/>
          </a:p>
        </p:txBody>
      </p:sp>
      <p:sp>
        <p:nvSpPr>
          <p:cNvPr id="244738" name="Rectangle 2">
            <a:extLst>
              <a:ext uri="{FF2B5EF4-FFF2-40B4-BE49-F238E27FC236}">
                <a16:creationId xmlns:a16="http://schemas.microsoft.com/office/drawing/2014/main" id="{52AF1128-8336-0308-3404-3B9650069E4E}"/>
              </a:ext>
            </a:extLst>
          </p:cNvPr>
          <p:cNvSpPr>
            <a:spLocks noRot="1" noChangeArrowheads="1" noTextEdit="1"/>
          </p:cNvSpPr>
          <p:nvPr>
            <p:ph type="sldImg"/>
          </p:nvPr>
        </p:nvSpPr>
        <p:spPr>
          <a:ln/>
        </p:spPr>
      </p:sp>
      <p:sp>
        <p:nvSpPr>
          <p:cNvPr id="244739" name="Rectangle 3">
            <a:extLst>
              <a:ext uri="{FF2B5EF4-FFF2-40B4-BE49-F238E27FC236}">
                <a16:creationId xmlns:a16="http://schemas.microsoft.com/office/drawing/2014/main" id="{EEFC3EC1-C282-E8C2-B9A2-9EA89855F70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20F1713-10F9-BB96-F5DE-9078E40C3088}"/>
              </a:ext>
            </a:extLst>
          </p:cNvPr>
          <p:cNvSpPr>
            <a:spLocks noGrp="1" noChangeArrowheads="1"/>
          </p:cNvSpPr>
          <p:nvPr>
            <p:ph type="sldNum" sz="quarter" idx="5"/>
          </p:nvPr>
        </p:nvSpPr>
        <p:spPr>
          <a:ln/>
        </p:spPr>
        <p:txBody>
          <a:bodyPr/>
          <a:lstStyle/>
          <a:p>
            <a:fld id="{85BEAE5F-CF00-466E-936C-551F23D7BFCA}" type="slidenum">
              <a:rPr lang="en-GB" altLang="en-US"/>
              <a:pPr/>
              <a:t>97</a:t>
            </a:fld>
            <a:endParaRPr lang="en-GB" altLang="en-US"/>
          </a:p>
        </p:txBody>
      </p:sp>
      <p:sp>
        <p:nvSpPr>
          <p:cNvPr id="245762" name="Rectangle 2">
            <a:extLst>
              <a:ext uri="{FF2B5EF4-FFF2-40B4-BE49-F238E27FC236}">
                <a16:creationId xmlns:a16="http://schemas.microsoft.com/office/drawing/2014/main" id="{746EC800-5403-A0BE-EE49-EE75884F3DF2}"/>
              </a:ext>
            </a:extLst>
          </p:cNvPr>
          <p:cNvSpPr>
            <a:spLocks noRot="1" noChangeArrowheads="1" noTextEdit="1"/>
          </p:cNvSpPr>
          <p:nvPr>
            <p:ph type="sldImg"/>
          </p:nvPr>
        </p:nvSpPr>
        <p:spPr>
          <a:ln/>
        </p:spPr>
      </p:sp>
      <p:sp>
        <p:nvSpPr>
          <p:cNvPr id="245763" name="Rectangle 3">
            <a:extLst>
              <a:ext uri="{FF2B5EF4-FFF2-40B4-BE49-F238E27FC236}">
                <a16:creationId xmlns:a16="http://schemas.microsoft.com/office/drawing/2014/main" id="{55437104-381A-3B7A-D08D-ED76C00AB76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ABF953A-BAB7-64E0-AD3E-90FBBF3D9C44}"/>
              </a:ext>
            </a:extLst>
          </p:cNvPr>
          <p:cNvSpPr>
            <a:spLocks noGrp="1" noChangeArrowheads="1"/>
          </p:cNvSpPr>
          <p:nvPr>
            <p:ph type="sldNum" sz="quarter" idx="5"/>
          </p:nvPr>
        </p:nvSpPr>
        <p:spPr>
          <a:ln/>
        </p:spPr>
        <p:txBody>
          <a:bodyPr/>
          <a:lstStyle/>
          <a:p>
            <a:fld id="{F76830A9-4A1C-4BDB-AD04-9BADFE76403C}" type="slidenum">
              <a:rPr lang="en-GB" altLang="en-US"/>
              <a:pPr/>
              <a:t>98</a:t>
            </a:fld>
            <a:endParaRPr lang="en-GB" altLang="en-US"/>
          </a:p>
        </p:txBody>
      </p:sp>
      <p:sp>
        <p:nvSpPr>
          <p:cNvPr id="246786" name="Rectangle 2">
            <a:extLst>
              <a:ext uri="{FF2B5EF4-FFF2-40B4-BE49-F238E27FC236}">
                <a16:creationId xmlns:a16="http://schemas.microsoft.com/office/drawing/2014/main" id="{FA43A2EB-6BC9-D103-9928-8A59C78D1161}"/>
              </a:ext>
            </a:extLst>
          </p:cNvPr>
          <p:cNvSpPr>
            <a:spLocks noRot="1" noChangeArrowheads="1" noTextEdit="1"/>
          </p:cNvSpPr>
          <p:nvPr>
            <p:ph type="sldImg"/>
          </p:nvPr>
        </p:nvSpPr>
        <p:spPr>
          <a:ln/>
        </p:spPr>
      </p:sp>
      <p:sp>
        <p:nvSpPr>
          <p:cNvPr id="246787" name="Rectangle 3">
            <a:extLst>
              <a:ext uri="{FF2B5EF4-FFF2-40B4-BE49-F238E27FC236}">
                <a16:creationId xmlns:a16="http://schemas.microsoft.com/office/drawing/2014/main" id="{6C183ED3-33A8-6DD1-AAB2-0EE868A572E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CDFFD00-8779-72CC-558C-937DA5AB446D}"/>
              </a:ext>
            </a:extLst>
          </p:cNvPr>
          <p:cNvSpPr>
            <a:spLocks noGrp="1" noChangeArrowheads="1"/>
          </p:cNvSpPr>
          <p:nvPr>
            <p:ph type="sldNum" sz="quarter" idx="5"/>
          </p:nvPr>
        </p:nvSpPr>
        <p:spPr>
          <a:ln/>
        </p:spPr>
        <p:txBody>
          <a:bodyPr/>
          <a:lstStyle/>
          <a:p>
            <a:fld id="{25B12AD3-E3D4-4BED-8BEE-28F40562F607}" type="slidenum">
              <a:rPr lang="en-GB" altLang="en-US"/>
              <a:pPr/>
              <a:t>99</a:t>
            </a:fld>
            <a:endParaRPr lang="en-GB" altLang="en-US"/>
          </a:p>
        </p:txBody>
      </p:sp>
      <p:sp>
        <p:nvSpPr>
          <p:cNvPr id="247810" name="Rectangle 2">
            <a:extLst>
              <a:ext uri="{FF2B5EF4-FFF2-40B4-BE49-F238E27FC236}">
                <a16:creationId xmlns:a16="http://schemas.microsoft.com/office/drawing/2014/main" id="{3FE1FB5D-33BB-6C9D-CE45-E312EEF2AFDD}"/>
              </a:ext>
            </a:extLst>
          </p:cNvPr>
          <p:cNvSpPr>
            <a:spLocks noRot="1" noChangeArrowheads="1" noTextEdit="1"/>
          </p:cNvSpPr>
          <p:nvPr>
            <p:ph type="sldImg"/>
          </p:nvPr>
        </p:nvSpPr>
        <p:spPr>
          <a:ln/>
        </p:spPr>
      </p:sp>
      <p:sp>
        <p:nvSpPr>
          <p:cNvPr id="247811" name="Rectangle 3">
            <a:extLst>
              <a:ext uri="{FF2B5EF4-FFF2-40B4-BE49-F238E27FC236}">
                <a16:creationId xmlns:a16="http://schemas.microsoft.com/office/drawing/2014/main" id="{60D72B1D-76EC-AF84-5918-07D2BF504FAC}"/>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a:extLst>
              <a:ext uri="{FF2B5EF4-FFF2-40B4-BE49-F238E27FC236}">
                <a16:creationId xmlns:a16="http://schemas.microsoft.com/office/drawing/2014/main" id="{CD1F0B8E-A1B7-7E11-ECD1-35EC0472F02D}"/>
              </a:ext>
            </a:extLst>
          </p:cNvPr>
          <p:cNvGrpSpPr>
            <a:grpSpLocks/>
          </p:cNvGrpSpPr>
          <p:nvPr/>
        </p:nvGrpSpPr>
        <p:grpSpPr bwMode="auto">
          <a:xfrm>
            <a:off x="0" y="0"/>
            <a:ext cx="8458200" cy="5943600"/>
            <a:chOff x="0" y="0"/>
            <a:chExt cx="5328" cy="3744"/>
          </a:xfrm>
        </p:grpSpPr>
        <p:sp>
          <p:nvSpPr>
            <p:cNvPr id="12291" name="Freeform 3">
              <a:extLst>
                <a:ext uri="{FF2B5EF4-FFF2-40B4-BE49-F238E27FC236}">
                  <a16:creationId xmlns:a16="http://schemas.microsoft.com/office/drawing/2014/main" id="{9826957D-9B6F-497E-D171-7FD1FF9F6F17}"/>
                </a:ext>
              </a:extLst>
            </p:cNvPr>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292" name="Freeform 4">
              <a:extLst>
                <a:ext uri="{FF2B5EF4-FFF2-40B4-BE49-F238E27FC236}">
                  <a16:creationId xmlns:a16="http://schemas.microsoft.com/office/drawing/2014/main" id="{4733A408-F03F-4DAB-A4C7-75892F416287}"/>
                </a:ext>
              </a:extLst>
            </p:cNvPr>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Lst>
              <a:ahLst/>
              <a:cxnLst>
                <a:cxn ang="0">
                  <a:pos x="T0" y="T1"/>
                </a:cxn>
                <a:cxn ang="0">
                  <a:pos x="T2" y="T3"/>
                </a:cxn>
                <a:cxn ang="0">
                  <a:pos x="T4" y="T5"/>
                </a:cxn>
                <a:cxn ang="0">
                  <a:pos x="T6" y="T7"/>
                </a:cxn>
                <a:cxn ang="0">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12293" name="Rectangle 5">
            <a:extLst>
              <a:ext uri="{FF2B5EF4-FFF2-40B4-BE49-F238E27FC236}">
                <a16:creationId xmlns:a16="http://schemas.microsoft.com/office/drawing/2014/main" id="{DADC9608-CE02-5993-2126-CD6A306E8E98}"/>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12294" name="Rectangle 6">
            <a:extLst>
              <a:ext uri="{FF2B5EF4-FFF2-40B4-BE49-F238E27FC236}">
                <a16:creationId xmlns:a16="http://schemas.microsoft.com/office/drawing/2014/main" id="{B1AD5094-1813-7399-6806-131C08338D02}"/>
              </a:ext>
            </a:extLst>
          </p:cNvPr>
          <p:cNvSpPr>
            <a:spLocks noGrp="1" noChangeArrowheads="1"/>
          </p:cNvSpPr>
          <p:nvPr>
            <p:ph type="dt" sz="quarter" idx="2"/>
          </p:nvPr>
        </p:nvSpPr>
        <p:spPr/>
        <p:txBody>
          <a:bodyPr/>
          <a:lstStyle>
            <a:lvl1pPr>
              <a:defRPr/>
            </a:lvl1pPr>
          </a:lstStyle>
          <a:p>
            <a:endParaRPr lang="en-US" altLang="en-US"/>
          </a:p>
        </p:txBody>
      </p:sp>
      <p:sp>
        <p:nvSpPr>
          <p:cNvPr id="12295" name="Rectangle 7">
            <a:extLst>
              <a:ext uri="{FF2B5EF4-FFF2-40B4-BE49-F238E27FC236}">
                <a16:creationId xmlns:a16="http://schemas.microsoft.com/office/drawing/2014/main" id="{8D24B17B-FF9B-D06B-895E-00B1CAE8D264}"/>
              </a:ext>
            </a:extLst>
          </p:cNvPr>
          <p:cNvSpPr>
            <a:spLocks noGrp="1" noChangeArrowheads="1"/>
          </p:cNvSpPr>
          <p:nvPr>
            <p:ph type="ftr" sz="quarter" idx="3"/>
          </p:nvPr>
        </p:nvSpPr>
        <p:spPr/>
        <p:txBody>
          <a:bodyPr/>
          <a:lstStyle>
            <a:lvl1pPr>
              <a:defRPr/>
            </a:lvl1pPr>
          </a:lstStyle>
          <a:p>
            <a:endParaRPr lang="en-US" altLang="en-US"/>
          </a:p>
        </p:txBody>
      </p:sp>
      <p:sp>
        <p:nvSpPr>
          <p:cNvPr id="12296" name="Rectangle 8">
            <a:extLst>
              <a:ext uri="{FF2B5EF4-FFF2-40B4-BE49-F238E27FC236}">
                <a16:creationId xmlns:a16="http://schemas.microsoft.com/office/drawing/2014/main" id="{D92F6819-F860-D613-FF8D-40D945A39D31}"/>
              </a:ext>
            </a:extLst>
          </p:cNvPr>
          <p:cNvSpPr>
            <a:spLocks noGrp="1" noChangeArrowheads="1"/>
          </p:cNvSpPr>
          <p:nvPr>
            <p:ph type="sldNum" sz="quarter" idx="4"/>
          </p:nvPr>
        </p:nvSpPr>
        <p:spPr/>
        <p:txBody>
          <a:bodyPr/>
          <a:lstStyle>
            <a:lvl1pPr>
              <a:defRPr/>
            </a:lvl1pPr>
          </a:lstStyle>
          <a:p>
            <a:fld id="{9BF658FD-DFEA-4518-945F-57617A75CC5A}" type="slidenum">
              <a:rPr lang="en-US" altLang="en-US"/>
              <a:pPr/>
              <a:t>‹#›</a:t>
            </a:fld>
            <a:endParaRPr lang="en-US" altLang="en-US"/>
          </a:p>
        </p:txBody>
      </p:sp>
      <p:sp>
        <p:nvSpPr>
          <p:cNvPr id="12297" name="Rectangle 9">
            <a:extLst>
              <a:ext uri="{FF2B5EF4-FFF2-40B4-BE49-F238E27FC236}">
                <a16:creationId xmlns:a16="http://schemas.microsoft.com/office/drawing/2014/main" id="{52590DF5-5760-DC77-E17C-31178AD2CCAD}"/>
              </a:ext>
            </a:extLst>
          </p:cNvPr>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altLang="en-US" noProof="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18937-1F35-442F-90A6-8A627369397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F0FFDE4-B9C3-56DD-CF86-27D95640BD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B5796A-47BC-7C20-2EF4-CA04EC3EDAC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3104EFA-23E6-8C30-4FBE-53A2545003D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3898C06-D076-9BA3-08B7-D57A32EDE7E1}"/>
              </a:ext>
            </a:extLst>
          </p:cNvPr>
          <p:cNvSpPr>
            <a:spLocks noGrp="1"/>
          </p:cNvSpPr>
          <p:nvPr>
            <p:ph type="sldNum" sz="quarter" idx="12"/>
          </p:nvPr>
        </p:nvSpPr>
        <p:spPr/>
        <p:txBody>
          <a:bodyPr/>
          <a:lstStyle>
            <a:lvl1pPr>
              <a:defRPr/>
            </a:lvl1pPr>
          </a:lstStyle>
          <a:p>
            <a:fld id="{B25B8C10-CB48-4784-BB37-F95E84BB5EB0}" type="slidenum">
              <a:rPr lang="en-US" altLang="en-US"/>
              <a:pPr/>
              <a:t>‹#›</a:t>
            </a:fld>
            <a:endParaRPr lang="en-US" altLang="en-US"/>
          </a:p>
        </p:txBody>
      </p:sp>
    </p:spTree>
    <p:extLst>
      <p:ext uri="{BB962C8B-B14F-4D97-AF65-F5344CB8AC3E}">
        <p14:creationId xmlns:p14="http://schemas.microsoft.com/office/powerpoint/2010/main" val="252447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0D7D9A-D684-A3DC-6EAE-2BE3A7A5BCF8}"/>
              </a:ext>
            </a:extLst>
          </p:cNvPr>
          <p:cNvSpPr>
            <a:spLocks noGrp="1"/>
          </p:cNvSpPr>
          <p:nvPr>
            <p:ph type="title" orient="vert"/>
          </p:nvPr>
        </p:nvSpPr>
        <p:spPr>
          <a:xfrm>
            <a:off x="6629400" y="274638"/>
            <a:ext cx="2057400" cy="582136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8AD39D-B820-FB22-2099-A507D0E75629}"/>
              </a:ext>
            </a:extLst>
          </p:cNvPr>
          <p:cNvSpPr>
            <a:spLocks noGrp="1"/>
          </p:cNvSpPr>
          <p:nvPr>
            <p:ph type="body" orient="vert" idx="1"/>
          </p:nvPr>
        </p:nvSpPr>
        <p:spPr>
          <a:xfrm>
            <a:off x="457200" y="274638"/>
            <a:ext cx="6019800" cy="5821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A08696-664C-8EBB-4BAC-4FE906F9C5F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302B29D-1921-FFCA-68B7-658600E536D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F3E2793-9A1A-231D-6554-4EC1021ED28A}"/>
              </a:ext>
            </a:extLst>
          </p:cNvPr>
          <p:cNvSpPr>
            <a:spLocks noGrp="1"/>
          </p:cNvSpPr>
          <p:nvPr>
            <p:ph type="sldNum" sz="quarter" idx="12"/>
          </p:nvPr>
        </p:nvSpPr>
        <p:spPr/>
        <p:txBody>
          <a:bodyPr/>
          <a:lstStyle>
            <a:lvl1pPr>
              <a:defRPr/>
            </a:lvl1pPr>
          </a:lstStyle>
          <a:p>
            <a:fld id="{41D218ED-BDDB-4D77-BF8A-F6D886B92C42}" type="slidenum">
              <a:rPr lang="en-US" altLang="en-US"/>
              <a:pPr/>
              <a:t>‹#›</a:t>
            </a:fld>
            <a:endParaRPr lang="en-US" altLang="en-US"/>
          </a:p>
        </p:txBody>
      </p:sp>
    </p:spTree>
    <p:extLst>
      <p:ext uri="{BB962C8B-B14F-4D97-AF65-F5344CB8AC3E}">
        <p14:creationId xmlns:p14="http://schemas.microsoft.com/office/powerpoint/2010/main" val="796247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F64B0-E1DC-13B4-3734-B3B25A6EE42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A50C708-B86A-4899-E9AB-8C65221147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8A8E46-7AB3-CCAB-EB04-1D38C56A1C6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D03A215-8CB9-E301-E067-5EA887ECF41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4D06179-81D0-5C2D-AF90-B8C1987C8DBB}"/>
              </a:ext>
            </a:extLst>
          </p:cNvPr>
          <p:cNvSpPr>
            <a:spLocks noGrp="1"/>
          </p:cNvSpPr>
          <p:nvPr>
            <p:ph type="sldNum" sz="quarter" idx="12"/>
          </p:nvPr>
        </p:nvSpPr>
        <p:spPr/>
        <p:txBody>
          <a:bodyPr/>
          <a:lstStyle>
            <a:lvl1pPr>
              <a:defRPr/>
            </a:lvl1pPr>
          </a:lstStyle>
          <a:p>
            <a:fld id="{250CA520-1371-487D-A118-6013F7E68BFF}" type="slidenum">
              <a:rPr lang="en-US" altLang="en-US"/>
              <a:pPr/>
              <a:t>‹#›</a:t>
            </a:fld>
            <a:endParaRPr lang="en-US" altLang="en-US"/>
          </a:p>
        </p:txBody>
      </p:sp>
    </p:spTree>
    <p:extLst>
      <p:ext uri="{BB962C8B-B14F-4D97-AF65-F5344CB8AC3E}">
        <p14:creationId xmlns:p14="http://schemas.microsoft.com/office/powerpoint/2010/main" val="391473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342FE-E791-5F3C-0485-1D7B99BE1AE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06246DE-5AFE-C7E6-1534-53289636308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1D922B1-BF41-F72A-FA6F-2150C1EE857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0568868-8A61-0FB5-86E1-0D480D19567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19F142F-2514-81AD-25B5-4CA99AC9C3D1}"/>
              </a:ext>
            </a:extLst>
          </p:cNvPr>
          <p:cNvSpPr>
            <a:spLocks noGrp="1"/>
          </p:cNvSpPr>
          <p:nvPr>
            <p:ph type="sldNum" sz="quarter" idx="12"/>
          </p:nvPr>
        </p:nvSpPr>
        <p:spPr/>
        <p:txBody>
          <a:bodyPr/>
          <a:lstStyle>
            <a:lvl1pPr>
              <a:defRPr/>
            </a:lvl1pPr>
          </a:lstStyle>
          <a:p>
            <a:fld id="{8A23AD97-AA87-4B46-B5A6-44347EB5D787}" type="slidenum">
              <a:rPr lang="en-US" altLang="en-US"/>
              <a:pPr/>
              <a:t>‹#›</a:t>
            </a:fld>
            <a:endParaRPr lang="en-US" altLang="en-US"/>
          </a:p>
        </p:txBody>
      </p:sp>
    </p:spTree>
    <p:extLst>
      <p:ext uri="{BB962C8B-B14F-4D97-AF65-F5344CB8AC3E}">
        <p14:creationId xmlns:p14="http://schemas.microsoft.com/office/powerpoint/2010/main" val="2394737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7A5F5-60DD-A50C-FD12-19C5C1BE03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56CCFF4-386E-4158-8E69-6F6C2C0A8C2D}"/>
              </a:ext>
            </a:extLst>
          </p:cNvPr>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1515707-A2FE-F256-206D-505539C74ADF}"/>
              </a:ext>
            </a:extLst>
          </p:cNvPr>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191E921-7F8E-5DFB-9BE5-15C5A1D2ABE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98663FE-46DD-5A96-9AC5-EC778073887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40A4DF3-DA23-FCAF-00C5-62C8E923625D}"/>
              </a:ext>
            </a:extLst>
          </p:cNvPr>
          <p:cNvSpPr>
            <a:spLocks noGrp="1"/>
          </p:cNvSpPr>
          <p:nvPr>
            <p:ph type="sldNum" sz="quarter" idx="12"/>
          </p:nvPr>
        </p:nvSpPr>
        <p:spPr/>
        <p:txBody>
          <a:bodyPr/>
          <a:lstStyle>
            <a:lvl1pPr>
              <a:defRPr/>
            </a:lvl1pPr>
          </a:lstStyle>
          <a:p>
            <a:fld id="{D3FA78F0-24D5-4FB8-9452-CB086AD7AAC0}" type="slidenum">
              <a:rPr lang="en-US" altLang="en-US"/>
              <a:pPr/>
              <a:t>‹#›</a:t>
            </a:fld>
            <a:endParaRPr lang="en-US" altLang="en-US"/>
          </a:p>
        </p:txBody>
      </p:sp>
    </p:spTree>
    <p:extLst>
      <p:ext uri="{BB962C8B-B14F-4D97-AF65-F5344CB8AC3E}">
        <p14:creationId xmlns:p14="http://schemas.microsoft.com/office/powerpoint/2010/main" val="3420730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EC796-195C-BAE2-730C-4AEE7C4F70F8}"/>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442BB9C-8158-C3CC-42CE-21FB84917DF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612180-8081-5856-1D72-76CD83C499AB}"/>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FD9CAF3-7C2A-3060-9059-2B82E7BC4EE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8EA735-2174-9D9A-0599-0AB238B70B53}"/>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D095248-4C35-B068-113A-06E1F9CDFF51}"/>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48912412-C3A3-A00D-1AAA-F4894D38EAC5}"/>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0B4D115D-4774-5A8C-7122-ACE86BADAC0B}"/>
              </a:ext>
            </a:extLst>
          </p:cNvPr>
          <p:cNvSpPr>
            <a:spLocks noGrp="1"/>
          </p:cNvSpPr>
          <p:nvPr>
            <p:ph type="sldNum" sz="quarter" idx="12"/>
          </p:nvPr>
        </p:nvSpPr>
        <p:spPr/>
        <p:txBody>
          <a:bodyPr/>
          <a:lstStyle>
            <a:lvl1pPr>
              <a:defRPr/>
            </a:lvl1pPr>
          </a:lstStyle>
          <a:p>
            <a:fld id="{1B923E2D-E05D-458D-8C6E-D87231E1AFDA}" type="slidenum">
              <a:rPr lang="en-US" altLang="en-US"/>
              <a:pPr/>
              <a:t>‹#›</a:t>
            </a:fld>
            <a:endParaRPr lang="en-US" altLang="en-US"/>
          </a:p>
        </p:txBody>
      </p:sp>
    </p:spTree>
    <p:extLst>
      <p:ext uri="{BB962C8B-B14F-4D97-AF65-F5344CB8AC3E}">
        <p14:creationId xmlns:p14="http://schemas.microsoft.com/office/powerpoint/2010/main" val="1341285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A5AED-40BD-BCFA-47BE-9BF7961B0ED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3CB16-09AE-9E86-76D3-9036CA1E1279}"/>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7D89FF4-73E6-B416-3204-041411CDDBA3}"/>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1AFCFC03-7CC1-CB40-ED8C-73DB50322326}"/>
              </a:ext>
            </a:extLst>
          </p:cNvPr>
          <p:cNvSpPr>
            <a:spLocks noGrp="1"/>
          </p:cNvSpPr>
          <p:nvPr>
            <p:ph type="sldNum" sz="quarter" idx="12"/>
          </p:nvPr>
        </p:nvSpPr>
        <p:spPr/>
        <p:txBody>
          <a:bodyPr/>
          <a:lstStyle>
            <a:lvl1pPr>
              <a:defRPr/>
            </a:lvl1pPr>
          </a:lstStyle>
          <a:p>
            <a:fld id="{AD19CBDE-1E50-4AD5-8CA7-76DD5FAEDDA0}" type="slidenum">
              <a:rPr lang="en-US" altLang="en-US"/>
              <a:pPr/>
              <a:t>‹#›</a:t>
            </a:fld>
            <a:endParaRPr lang="en-US" altLang="en-US"/>
          </a:p>
        </p:txBody>
      </p:sp>
    </p:spTree>
    <p:extLst>
      <p:ext uri="{BB962C8B-B14F-4D97-AF65-F5344CB8AC3E}">
        <p14:creationId xmlns:p14="http://schemas.microsoft.com/office/powerpoint/2010/main" val="58985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D07039-63F1-7627-C72A-C0A0B83C1AB9}"/>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2D73C43A-295A-CD61-4CF7-349C00B4ED4B}"/>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9DC01010-DDF2-460F-852A-7A0D6726F8EC}"/>
              </a:ext>
            </a:extLst>
          </p:cNvPr>
          <p:cNvSpPr>
            <a:spLocks noGrp="1"/>
          </p:cNvSpPr>
          <p:nvPr>
            <p:ph type="sldNum" sz="quarter" idx="12"/>
          </p:nvPr>
        </p:nvSpPr>
        <p:spPr/>
        <p:txBody>
          <a:bodyPr/>
          <a:lstStyle>
            <a:lvl1pPr>
              <a:defRPr/>
            </a:lvl1pPr>
          </a:lstStyle>
          <a:p>
            <a:fld id="{0E2F9280-038B-4258-893B-33A9EABC6E20}" type="slidenum">
              <a:rPr lang="en-US" altLang="en-US"/>
              <a:pPr/>
              <a:t>‹#›</a:t>
            </a:fld>
            <a:endParaRPr lang="en-US" altLang="en-US"/>
          </a:p>
        </p:txBody>
      </p:sp>
    </p:spTree>
    <p:extLst>
      <p:ext uri="{BB962C8B-B14F-4D97-AF65-F5344CB8AC3E}">
        <p14:creationId xmlns:p14="http://schemas.microsoft.com/office/powerpoint/2010/main" val="607914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BAE19-393E-2B46-BCB1-B5414F9FF76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01EABB2-7B28-F776-DFE4-195305B523F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0C42435-CD08-9933-5928-07FEF1C6FE1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BBEDB9-10FF-AAD8-2B21-0E027ED1951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4DBEF9C-BB39-409F-9EEC-D9ECBC85A73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8368314-2127-EC6A-652C-D67D92D20034}"/>
              </a:ext>
            </a:extLst>
          </p:cNvPr>
          <p:cNvSpPr>
            <a:spLocks noGrp="1"/>
          </p:cNvSpPr>
          <p:nvPr>
            <p:ph type="sldNum" sz="quarter" idx="12"/>
          </p:nvPr>
        </p:nvSpPr>
        <p:spPr/>
        <p:txBody>
          <a:bodyPr/>
          <a:lstStyle>
            <a:lvl1pPr>
              <a:defRPr/>
            </a:lvl1pPr>
          </a:lstStyle>
          <a:p>
            <a:fld id="{D0654035-C16A-46A1-8767-0F722BC81144}" type="slidenum">
              <a:rPr lang="en-US" altLang="en-US"/>
              <a:pPr/>
              <a:t>‹#›</a:t>
            </a:fld>
            <a:endParaRPr lang="en-US" altLang="en-US"/>
          </a:p>
        </p:txBody>
      </p:sp>
    </p:spTree>
    <p:extLst>
      <p:ext uri="{BB962C8B-B14F-4D97-AF65-F5344CB8AC3E}">
        <p14:creationId xmlns:p14="http://schemas.microsoft.com/office/powerpoint/2010/main" val="2635526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0AD10-BF4E-F23B-25C3-C778B238508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C7CEEC0-CEBE-3A4C-C3AA-250B23F741A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9BB8293-BECF-42E9-7911-7CDF2409228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9FE182-F4AB-E7CC-BAA2-12D348E701F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A7383E5-499A-AEC6-7459-564544BA228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96F5AE0-C335-4294-0C2A-659848229CBF}"/>
              </a:ext>
            </a:extLst>
          </p:cNvPr>
          <p:cNvSpPr>
            <a:spLocks noGrp="1"/>
          </p:cNvSpPr>
          <p:nvPr>
            <p:ph type="sldNum" sz="quarter" idx="12"/>
          </p:nvPr>
        </p:nvSpPr>
        <p:spPr/>
        <p:txBody>
          <a:bodyPr/>
          <a:lstStyle>
            <a:lvl1pPr>
              <a:defRPr/>
            </a:lvl1pPr>
          </a:lstStyle>
          <a:p>
            <a:fld id="{AF4034DB-6D53-4E35-94F6-AEFE2D7E5770}" type="slidenum">
              <a:rPr lang="en-US" altLang="en-US"/>
              <a:pPr/>
              <a:t>‹#›</a:t>
            </a:fld>
            <a:endParaRPr lang="en-US" altLang="en-US"/>
          </a:p>
        </p:txBody>
      </p:sp>
    </p:spTree>
    <p:extLst>
      <p:ext uri="{BB962C8B-B14F-4D97-AF65-F5344CB8AC3E}">
        <p14:creationId xmlns:p14="http://schemas.microsoft.com/office/powerpoint/2010/main" val="1161598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a:extLst>
              <a:ext uri="{FF2B5EF4-FFF2-40B4-BE49-F238E27FC236}">
                <a16:creationId xmlns:a16="http://schemas.microsoft.com/office/drawing/2014/main" id="{ADC9B162-FA1D-3EAB-796A-CC631AA07D3E}"/>
              </a:ext>
            </a:extLst>
          </p:cNvPr>
          <p:cNvGrpSpPr>
            <a:grpSpLocks/>
          </p:cNvGrpSpPr>
          <p:nvPr/>
        </p:nvGrpSpPr>
        <p:grpSpPr bwMode="auto">
          <a:xfrm>
            <a:off x="0" y="0"/>
            <a:ext cx="7242175" cy="1981200"/>
            <a:chOff x="0" y="0"/>
            <a:chExt cx="4562" cy="1248"/>
          </a:xfrm>
        </p:grpSpPr>
        <p:sp>
          <p:nvSpPr>
            <p:cNvPr id="11267" name="Freeform 3">
              <a:extLst>
                <a:ext uri="{FF2B5EF4-FFF2-40B4-BE49-F238E27FC236}">
                  <a16:creationId xmlns:a16="http://schemas.microsoft.com/office/drawing/2014/main" id="{3C9E3401-E257-F8E6-B4F8-295EE37D1C8C}"/>
                </a:ext>
              </a:extLst>
            </p:cNvPr>
            <p:cNvSpPr>
              <a:spLocks/>
            </p:cNvSpPr>
            <p:nvPr/>
          </p:nvSpPr>
          <p:spPr bwMode="hidden">
            <a:xfrm>
              <a:off x="0" y="583"/>
              <a:ext cx="4487" cy="665"/>
            </a:xfrm>
            <a:custGeom>
              <a:avLst/>
              <a:gdLst>
                <a:gd name="T0" fmla="*/ 4800 w 4806"/>
                <a:gd name="T1" fmla="*/ 299 h 665"/>
                <a:gd name="T2" fmla="*/ 0 w 4806"/>
                <a:gd name="T3" fmla="*/ 665 h 665"/>
                <a:gd name="T4" fmla="*/ 0 w 4806"/>
                <a:gd name="T5" fmla="*/ 0 h 665"/>
                <a:gd name="T6" fmla="*/ 4806 w 4806"/>
                <a:gd name="T7" fmla="*/ 1 h 665"/>
                <a:gd name="T8" fmla="*/ 4800 w 4806"/>
                <a:gd name="T9" fmla="*/ 153 h 665"/>
                <a:gd name="T10" fmla="*/ 4800 w 4806"/>
                <a:gd name="T11" fmla="*/ 299 h 665"/>
              </a:gdLst>
              <a:ahLst/>
              <a:cxnLst>
                <a:cxn ang="0">
                  <a:pos x="T0" y="T1"/>
                </a:cxn>
                <a:cxn ang="0">
                  <a:pos x="T2" y="T3"/>
                </a:cxn>
                <a:cxn ang="0">
                  <a:pos x="T4" y="T5"/>
                </a:cxn>
                <a:cxn ang="0">
                  <a:pos x="T6" y="T7"/>
                </a:cxn>
                <a:cxn ang="0">
                  <a:pos x="T8" y="T9"/>
                </a:cxn>
                <a:cxn ang="0">
                  <a:pos x="T10" y="T11"/>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en-GB"/>
            </a:p>
          </p:txBody>
        </p:sp>
        <p:sp>
          <p:nvSpPr>
            <p:cNvPr id="11268" name="Freeform 4">
              <a:extLst>
                <a:ext uri="{FF2B5EF4-FFF2-40B4-BE49-F238E27FC236}">
                  <a16:creationId xmlns:a16="http://schemas.microsoft.com/office/drawing/2014/main" id="{05F702DC-8951-8EDF-B1C4-3095AC8E34D5}"/>
                </a:ext>
              </a:extLst>
            </p:cNvPr>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Lst>
              <a:ahLst/>
              <a:cxnLst>
                <a:cxn ang="0">
                  <a:pos x="T0" y="T1"/>
                </a:cxn>
                <a:cxn ang="0">
                  <a:pos x="T2" y="T3"/>
                </a:cxn>
                <a:cxn ang="0">
                  <a:pos x="T4" y="T5"/>
                </a:cxn>
                <a:cxn ang="0">
                  <a:pos x="T6" y="T7"/>
                </a:cxn>
                <a:cxn ang="0">
                  <a:pos x="T8" y="T9"/>
                </a:cxn>
                <a:cxn ang="0">
                  <a:pos x="T10" y="T11"/>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en-GB"/>
            </a:p>
          </p:txBody>
        </p:sp>
      </p:grpSp>
      <p:sp>
        <p:nvSpPr>
          <p:cNvPr id="11269" name="Rectangle 5">
            <a:extLst>
              <a:ext uri="{FF2B5EF4-FFF2-40B4-BE49-F238E27FC236}">
                <a16:creationId xmlns:a16="http://schemas.microsoft.com/office/drawing/2014/main" id="{930E0112-0F38-81F7-CC6D-7FD94BAF68AA}"/>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1270" name="Rectangle 6">
            <a:extLst>
              <a:ext uri="{FF2B5EF4-FFF2-40B4-BE49-F238E27FC236}">
                <a16:creationId xmlns:a16="http://schemas.microsoft.com/office/drawing/2014/main" id="{242B6EAF-77BF-CC89-AD17-B468FAD866AF}"/>
              </a:ext>
            </a:extLst>
          </p:cNvPr>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271" name="Rectangle 7">
            <a:extLst>
              <a:ext uri="{FF2B5EF4-FFF2-40B4-BE49-F238E27FC236}">
                <a16:creationId xmlns:a16="http://schemas.microsoft.com/office/drawing/2014/main" id="{F831A4B3-41F4-03FD-33AC-B377CC475895}"/>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en-US" altLang="en-US"/>
          </a:p>
        </p:txBody>
      </p:sp>
      <p:sp>
        <p:nvSpPr>
          <p:cNvPr id="11272" name="Rectangle 8">
            <a:extLst>
              <a:ext uri="{FF2B5EF4-FFF2-40B4-BE49-F238E27FC236}">
                <a16:creationId xmlns:a16="http://schemas.microsoft.com/office/drawing/2014/main" id="{4B993011-527D-51D0-B6D6-6B302B724D0F}"/>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en-US" altLang="en-US"/>
          </a:p>
        </p:txBody>
      </p:sp>
      <p:sp>
        <p:nvSpPr>
          <p:cNvPr id="11273" name="Rectangle 9">
            <a:extLst>
              <a:ext uri="{FF2B5EF4-FFF2-40B4-BE49-F238E27FC236}">
                <a16:creationId xmlns:a16="http://schemas.microsoft.com/office/drawing/2014/main" id="{F67005CF-3A6B-96B5-E961-A756A87EF84F}"/>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5EA02623-42EC-4322-B81C-975DEF3256E0}"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80000"/>
        <a:buFont typeface="Wingdings" panose="05000000000000000000" pitchFamily="2" charset="2"/>
        <a:buChar char="n"/>
        <a:defRPr sz="40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Font typeface="Wingdings" panose="05000000000000000000"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102.xml"/><Relationship Id="rId1" Type="http://schemas.openxmlformats.org/officeDocument/2006/relationships/slideLayout" Target="../slideLayouts/slideLayout2.xml"/><Relationship Id="rId4" Type="http://schemas.openxmlformats.org/officeDocument/2006/relationships/image" Target="../media/image34.wmf"/></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104.xml"/><Relationship Id="rId1" Type="http://schemas.openxmlformats.org/officeDocument/2006/relationships/slideLayout" Target="../slideLayouts/slideLayout2.xml"/><Relationship Id="rId4" Type="http://schemas.openxmlformats.org/officeDocument/2006/relationships/image" Target="../media/image34.wmf"/></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106.xml"/><Relationship Id="rId1" Type="http://schemas.openxmlformats.org/officeDocument/2006/relationships/slideLayout" Target="../slideLayouts/slideLayout2.xml"/><Relationship Id="rId4" Type="http://schemas.openxmlformats.org/officeDocument/2006/relationships/image" Target="../media/image34.wmf"/></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108.xml"/><Relationship Id="rId1" Type="http://schemas.openxmlformats.org/officeDocument/2006/relationships/slideLayout" Target="../slideLayouts/slideLayout2.xml"/><Relationship Id="rId4" Type="http://schemas.openxmlformats.org/officeDocument/2006/relationships/image" Target="../media/image34.wmf"/></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notesSlide" Target="../notesSlides/notesSlide79.xml"/><Relationship Id="rId2" Type="http://schemas.openxmlformats.org/officeDocument/2006/relationships/slideLayout" Target="../slideLayouts/slideLayout2.xml"/><Relationship Id="rId1" Type="http://schemas.openxmlformats.org/officeDocument/2006/relationships/audio" Target="file:///C:\Documents%20and%20Settings\Gay%20%20Miller\My%20Documents\LimeWire\Saved\Beatles%20-%20Let%20It%20Be.mp3" TargetMode="Externa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0.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2.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4.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6.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8.png"/><Relationship Id="rId3" Type="http://schemas.openxmlformats.org/officeDocument/2006/relationships/image" Target="../media/image18.png"/><Relationship Id="rId7" Type="http://schemas.openxmlformats.org/officeDocument/2006/relationships/image" Target="../media/image22.png"/><Relationship Id="rId12" Type="http://schemas.openxmlformats.org/officeDocument/2006/relationships/image" Target="../media/image27.png"/><Relationship Id="rId17" Type="http://schemas.openxmlformats.org/officeDocument/2006/relationships/image" Target="../media/image32.png"/><Relationship Id="rId2" Type="http://schemas.openxmlformats.org/officeDocument/2006/relationships/notesSlide" Target="../notesSlides/notesSlide99.xml"/><Relationship Id="rId16"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5" Type="http://schemas.openxmlformats.org/officeDocument/2006/relationships/image" Target="../media/image3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 Id="rId14"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C245F2B-0027-C9CC-80F7-CF99A42D921F}"/>
              </a:ext>
            </a:extLst>
          </p:cNvPr>
          <p:cNvSpPr>
            <a:spLocks noGrp="1" noChangeArrowheads="1"/>
          </p:cNvSpPr>
          <p:nvPr>
            <p:ph type="ctrTitle"/>
          </p:nvPr>
        </p:nvSpPr>
        <p:spPr/>
        <p:txBody>
          <a:bodyPr/>
          <a:lstStyle/>
          <a:p>
            <a:r>
              <a:rPr lang="en-US" altLang="en-US"/>
              <a:t>Troublesome Words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a:extLst>
              <a:ext uri="{FF2B5EF4-FFF2-40B4-BE49-F238E27FC236}">
                <a16:creationId xmlns:a16="http://schemas.microsoft.com/office/drawing/2014/main" id="{C6FE6550-E5D2-FDCF-9472-00500101A546}"/>
              </a:ext>
            </a:extLst>
          </p:cNvPr>
          <p:cNvSpPr>
            <a:spLocks noGrp="1" noChangeArrowheads="1"/>
          </p:cNvSpPr>
          <p:nvPr>
            <p:ph type="body" idx="1"/>
          </p:nvPr>
        </p:nvSpPr>
        <p:spPr/>
        <p:txBody>
          <a:bodyPr/>
          <a:lstStyle/>
          <a:p>
            <a:pPr>
              <a:buFont typeface="Wingdings" panose="05000000000000000000" pitchFamily="2" charset="2"/>
              <a:buNone/>
            </a:pPr>
            <a:r>
              <a:rPr lang="en-US" altLang="en-US"/>
              <a:t>Who </a:t>
            </a:r>
            <a:r>
              <a:rPr lang="en-US" altLang="en-US" b="1">
                <a:solidFill>
                  <a:schemeClr val="folHlink"/>
                </a:solidFill>
              </a:rPr>
              <a:t>set </a:t>
            </a:r>
            <a:r>
              <a:rPr lang="en-US" altLang="en-US"/>
              <a:t>the lantern on this table?</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a:extLst>
              <a:ext uri="{FF2B5EF4-FFF2-40B4-BE49-F238E27FC236}">
                <a16:creationId xmlns:a16="http://schemas.microsoft.com/office/drawing/2014/main" id="{AF98EF1E-BA8A-0098-AC0B-B2ECC1180EBE}"/>
              </a:ext>
            </a:extLst>
          </p:cNvPr>
          <p:cNvSpPr>
            <a:spLocks noGrp="1" noChangeArrowheads="1"/>
          </p:cNvSpPr>
          <p:nvPr>
            <p:ph type="body" idx="1"/>
          </p:nvPr>
        </p:nvSpPr>
        <p:spPr>
          <a:xfrm>
            <a:off x="457200" y="914400"/>
            <a:ext cx="8229600" cy="4495800"/>
          </a:xfrm>
        </p:spPr>
        <p:txBody>
          <a:bodyPr/>
          <a:lstStyle/>
          <a:p>
            <a:pPr>
              <a:lnSpc>
                <a:spcPct val="90000"/>
              </a:lnSpc>
              <a:buFont typeface="Wingdings" panose="05000000000000000000" pitchFamily="2" charset="2"/>
              <a:buNone/>
            </a:pPr>
            <a:r>
              <a:rPr lang="en-US" altLang="en-US" sz="3600">
                <a:effectLst/>
              </a:rPr>
              <a:t>Wrong</a:t>
            </a:r>
          </a:p>
          <a:p>
            <a:pPr>
              <a:lnSpc>
                <a:spcPct val="90000"/>
              </a:lnSpc>
              <a:buFont typeface="Wingdings" panose="05000000000000000000" pitchFamily="2" charset="2"/>
              <a:buNone/>
            </a:pPr>
            <a:r>
              <a:rPr lang="en-US" altLang="en-US" sz="3600">
                <a:effectLst/>
              </a:rPr>
              <a:t> I will </a:t>
            </a:r>
            <a:r>
              <a:rPr lang="en-US" altLang="en-US" sz="3600" b="1">
                <a:solidFill>
                  <a:schemeClr val="folHlink"/>
                </a:solidFill>
                <a:effectLst/>
              </a:rPr>
              <a:t>learn</a:t>
            </a:r>
            <a:r>
              <a:rPr lang="en-US" altLang="en-US" sz="3600">
                <a:effectLst/>
              </a:rPr>
              <a:t> you how to solve this math problem. </a:t>
            </a:r>
          </a:p>
          <a:p>
            <a:pPr>
              <a:lnSpc>
                <a:spcPct val="90000"/>
              </a:lnSpc>
              <a:buFont typeface="Wingdings" panose="05000000000000000000" pitchFamily="2" charset="2"/>
              <a:buNone/>
            </a:pPr>
            <a:endParaRPr lang="en-US" altLang="en-US" sz="3600">
              <a:effectLst/>
            </a:endParaRPr>
          </a:p>
          <a:p>
            <a:pPr>
              <a:lnSpc>
                <a:spcPct val="90000"/>
              </a:lnSpc>
              <a:buFont typeface="Wingdings" panose="05000000000000000000" pitchFamily="2" charset="2"/>
              <a:buNone/>
            </a:pPr>
            <a:r>
              <a:rPr lang="en-US" altLang="en-US" sz="3600">
                <a:effectLst/>
              </a:rPr>
              <a:t>Right</a:t>
            </a:r>
          </a:p>
          <a:p>
            <a:pPr>
              <a:lnSpc>
                <a:spcPct val="90000"/>
              </a:lnSpc>
              <a:buFont typeface="Wingdings" panose="05000000000000000000" pitchFamily="2" charset="2"/>
              <a:buNone/>
            </a:pPr>
            <a:r>
              <a:rPr lang="en-US" altLang="en-US" sz="3600">
                <a:effectLst/>
              </a:rPr>
              <a:t> I will </a:t>
            </a:r>
            <a:r>
              <a:rPr lang="en-US" altLang="en-US" sz="3600" b="1">
                <a:solidFill>
                  <a:schemeClr val="folHlink"/>
                </a:solidFill>
                <a:effectLst/>
              </a:rPr>
              <a:t>teach</a:t>
            </a:r>
            <a:r>
              <a:rPr lang="en-US" altLang="en-US" sz="3600">
                <a:effectLst/>
              </a:rPr>
              <a:t> you how to solve this math problem. I am sure you can learn it.</a:t>
            </a:r>
            <a:endParaRPr lang="en-US" altLang="en-US" sz="3600"/>
          </a:p>
          <a:p>
            <a:pPr>
              <a:lnSpc>
                <a:spcPct val="90000"/>
              </a:lnSpc>
            </a:pPr>
            <a:endParaRPr lang="en-US" altLang="en-US" sz="360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320A02FD-60C7-457F-4150-771D8AF5D5A3}"/>
              </a:ext>
            </a:extLst>
          </p:cNvPr>
          <p:cNvSpPr>
            <a:spLocks noGrp="1" noChangeArrowheads="1"/>
          </p:cNvSpPr>
          <p:nvPr>
            <p:ph type="body" idx="1"/>
          </p:nvPr>
        </p:nvSpPr>
        <p:spPr>
          <a:xfrm>
            <a:off x="457200" y="914400"/>
            <a:ext cx="8229600" cy="4495800"/>
          </a:xfrm>
        </p:spPr>
        <p:txBody>
          <a:bodyPr/>
          <a:lstStyle/>
          <a:p>
            <a:pPr>
              <a:lnSpc>
                <a:spcPct val="90000"/>
              </a:lnSpc>
              <a:buFont typeface="Wingdings" panose="05000000000000000000" pitchFamily="2" charset="2"/>
              <a:buNone/>
            </a:pPr>
            <a:r>
              <a:rPr lang="en-US" altLang="en-US">
                <a:effectLst/>
              </a:rPr>
              <a:t>Wrong</a:t>
            </a:r>
          </a:p>
          <a:p>
            <a:pPr>
              <a:lnSpc>
                <a:spcPct val="90000"/>
              </a:lnSpc>
              <a:buFont typeface="Wingdings" panose="05000000000000000000" pitchFamily="2" charset="2"/>
              <a:buNone/>
            </a:pPr>
            <a:r>
              <a:rPr lang="en-US" altLang="en-US">
                <a:effectLst/>
              </a:rPr>
              <a:t> I will </a:t>
            </a:r>
            <a:r>
              <a:rPr lang="en-US" altLang="en-US" b="1">
                <a:solidFill>
                  <a:schemeClr val="folHlink"/>
                </a:solidFill>
                <a:effectLst/>
              </a:rPr>
              <a:t>teach</a:t>
            </a:r>
            <a:r>
              <a:rPr lang="en-US" altLang="en-US">
                <a:effectLst/>
              </a:rPr>
              <a:t> how to dance after a series of lessons.</a:t>
            </a:r>
          </a:p>
          <a:p>
            <a:pPr>
              <a:lnSpc>
                <a:spcPct val="90000"/>
              </a:lnSpc>
              <a:buFont typeface="Wingdings" panose="05000000000000000000" pitchFamily="2" charset="2"/>
              <a:buNone/>
            </a:pPr>
            <a:endParaRPr lang="en-US" altLang="en-US">
              <a:effectLst/>
            </a:endParaRPr>
          </a:p>
          <a:p>
            <a:pPr>
              <a:lnSpc>
                <a:spcPct val="90000"/>
              </a:lnSpc>
              <a:buFont typeface="Wingdings" panose="05000000000000000000" pitchFamily="2" charset="2"/>
              <a:buNone/>
            </a:pPr>
            <a:r>
              <a:rPr lang="en-US" altLang="en-US">
                <a:effectLst/>
              </a:rPr>
              <a:t>Right</a:t>
            </a:r>
          </a:p>
          <a:p>
            <a:pPr>
              <a:lnSpc>
                <a:spcPct val="90000"/>
              </a:lnSpc>
              <a:buFont typeface="Wingdings" panose="05000000000000000000" pitchFamily="2" charset="2"/>
              <a:buNone/>
            </a:pPr>
            <a:r>
              <a:rPr lang="en-US" altLang="en-US">
                <a:effectLst/>
              </a:rPr>
              <a:t> I will </a:t>
            </a:r>
            <a:r>
              <a:rPr lang="en-US" altLang="en-US" b="1">
                <a:solidFill>
                  <a:schemeClr val="folHlink"/>
                </a:solidFill>
                <a:effectLst/>
              </a:rPr>
              <a:t>learn </a:t>
            </a:r>
            <a:r>
              <a:rPr lang="en-US" altLang="en-US">
                <a:effectLst/>
              </a:rPr>
              <a:t>how to dance after a series of lessons.</a:t>
            </a:r>
            <a:endParaRPr lang="en-US" altLang="en-US"/>
          </a:p>
          <a:p>
            <a:pPr>
              <a:lnSpc>
                <a:spcPct val="90000"/>
              </a:lnSpc>
            </a:pPr>
            <a:endParaRPr lang="en-US" alt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A53EAB8E-7656-45D0-A4E4-DBC779D72575}"/>
              </a:ext>
            </a:extLst>
          </p:cNvPr>
          <p:cNvSpPr>
            <a:spLocks noGrp="1" noChangeArrowheads="1"/>
          </p:cNvSpPr>
          <p:nvPr>
            <p:ph type="title"/>
          </p:nvPr>
        </p:nvSpPr>
        <p:spPr>
          <a:xfrm>
            <a:off x="381000" y="533400"/>
            <a:ext cx="9906000" cy="609600"/>
          </a:xfrm>
        </p:spPr>
        <p:txBody>
          <a:bodyPr/>
          <a:lstStyle/>
          <a:p>
            <a:pPr algn="l"/>
            <a:r>
              <a:rPr lang="en-US" altLang="en-US" sz="1800"/>
              <a:t>               </a:t>
            </a:r>
            <a:r>
              <a:rPr lang="en-US" altLang="en-US" sz="1400"/>
              <a:t>Billy will </a:t>
            </a:r>
            <a:r>
              <a:rPr lang="en-US" altLang="en-US" sz="1400" b="1">
                <a:solidFill>
                  <a:schemeClr val="folHlink"/>
                </a:solidFill>
              </a:rPr>
              <a:t>teach</a:t>
            </a:r>
            <a:r>
              <a:rPr lang="en-US" altLang="en-US" sz="1400"/>
              <a:t> the hounds how to hunt.                 The hounds will</a:t>
            </a:r>
            <a:r>
              <a:rPr lang="en-US" altLang="en-US" sz="1400" b="1">
                <a:solidFill>
                  <a:schemeClr val="folHlink"/>
                </a:solidFill>
              </a:rPr>
              <a:t> learn</a:t>
            </a:r>
            <a:r>
              <a:rPr lang="en-US" altLang="en-US" sz="1400"/>
              <a:t> how to</a:t>
            </a:r>
            <a:r>
              <a:rPr lang="en-US" altLang="en-US" sz="1200"/>
              <a:t> hunt.</a:t>
            </a:r>
            <a:r>
              <a:rPr lang="en-US" altLang="en-US" sz="4000"/>
              <a:t> </a:t>
            </a:r>
            <a:br>
              <a:rPr lang="en-US" altLang="en-US" sz="4000"/>
            </a:br>
            <a:r>
              <a:rPr lang="en-US" altLang="en-US" sz="4000"/>
              <a:t>        </a:t>
            </a:r>
            <a:r>
              <a:rPr lang="en-US" altLang="en-US" sz="1400"/>
              <a:t>Billy will train the dogs.                                                                     The hounds will </a:t>
            </a:r>
            <a:br>
              <a:rPr lang="en-US" altLang="en-US" sz="1400"/>
            </a:br>
            <a:r>
              <a:rPr lang="en-US" altLang="en-US" sz="1400"/>
              <a:t>                                                                                                                                 gain knowledge.</a:t>
            </a:r>
          </a:p>
        </p:txBody>
      </p:sp>
      <p:sp>
        <p:nvSpPr>
          <p:cNvPr id="124931" name="Rectangle 3">
            <a:extLst>
              <a:ext uri="{FF2B5EF4-FFF2-40B4-BE49-F238E27FC236}">
                <a16:creationId xmlns:a16="http://schemas.microsoft.com/office/drawing/2014/main" id="{6226E99F-8D4D-2E0A-8762-14806C386743}"/>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teach</a:t>
            </a:r>
            <a:r>
              <a:rPr lang="en-US" altLang="en-US"/>
              <a:t> or </a:t>
            </a:r>
            <a:r>
              <a:rPr lang="en-US" altLang="en-US" b="1">
                <a:solidFill>
                  <a:schemeClr val="folHlink"/>
                </a:solidFill>
              </a:rPr>
              <a:t>learn</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Little Ann will _________ Old Dan how to swim across the river. </a:t>
            </a:r>
          </a:p>
        </p:txBody>
      </p:sp>
      <p:pic>
        <p:nvPicPr>
          <p:cNvPr id="124935" name="Picture 7">
            <a:extLst>
              <a:ext uri="{FF2B5EF4-FFF2-40B4-BE49-F238E27FC236}">
                <a16:creationId xmlns:a16="http://schemas.microsoft.com/office/drawing/2014/main" id="{B31239F4-446E-89DE-3E85-76085215E1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1638300" cy="2020888"/>
          </a:xfrm>
          <a:prstGeom prst="rect">
            <a:avLst/>
          </a:prstGeom>
          <a:noFill/>
          <a:extLst>
            <a:ext uri="{909E8E84-426E-40DD-AFC4-6F175D3DCCD1}">
              <a14:hiddenFill xmlns:a14="http://schemas.microsoft.com/office/drawing/2010/main">
                <a:solidFill>
                  <a:srgbClr val="FFFFFF"/>
                </a:solidFill>
              </a14:hiddenFill>
            </a:ext>
          </a:extLst>
        </p:spPr>
      </p:pic>
      <p:pic>
        <p:nvPicPr>
          <p:cNvPr id="124936" name="Picture 8">
            <a:extLst>
              <a:ext uri="{FF2B5EF4-FFF2-40B4-BE49-F238E27FC236}">
                <a16:creationId xmlns:a16="http://schemas.microsoft.com/office/drawing/2014/main" id="{0EAE5A53-F36E-18E9-B405-ADA2ED3293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57200"/>
            <a:ext cx="2438400" cy="189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a:extLst>
              <a:ext uri="{FF2B5EF4-FFF2-40B4-BE49-F238E27FC236}">
                <a16:creationId xmlns:a16="http://schemas.microsoft.com/office/drawing/2014/main" id="{1BD61381-153E-66A2-6ED3-3C826A810B36}"/>
              </a:ext>
            </a:extLst>
          </p:cNvPr>
          <p:cNvSpPr>
            <a:spLocks noGrp="1" noChangeArrowheads="1"/>
          </p:cNvSpPr>
          <p:nvPr>
            <p:ph type="body" idx="1"/>
          </p:nvPr>
        </p:nvSpPr>
        <p:spPr/>
        <p:txBody>
          <a:bodyPr/>
          <a:lstStyle/>
          <a:p>
            <a:pPr>
              <a:buFont typeface="Wingdings" panose="05000000000000000000" pitchFamily="2" charset="2"/>
              <a:buNone/>
            </a:pPr>
            <a:r>
              <a:rPr lang="en-US" altLang="en-US"/>
              <a:t>Little Ann will </a:t>
            </a:r>
            <a:r>
              <a:rPr lang="en-US" altLang="en-US" b="1">
                <a:solidFill>
                  <a:schemeClr val="folHlink"/>
                </a:solidFill>
              </a:rPr>
              <a:t>teach</a:t>
            </a:r>
            <a:r>
              <a:rPr lang="en-US" altLang="en-US"/>
              <a:t> Old Dan how to swim across the river.</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24C32A86-4BE4-4A59-0C0A-60969E7304DC}"/>
              </a:ext>
            </a:extLst>
          </p:cNvPr>
          <p:cNvSpPr>
            <a:spLocks noGrp="1" noChangeArrowheads="1"/>
          </p:cNvSpPr>
          <p:nvPr>
            <p:ph type="title"/>
          </p:nvPr>
        </p:nvSpPr>
        <p:spPr>
          <a:xfrm>
            <a:off x="381000" y="533400"/>
            <a:ext cx="9906000" cy="609600"/>
          </a:xfrm>
        </p:spPr>
        <p:txBody>
          <a:bodyPr/>
          <a:lstStyle/>
          <a:p>
            <a:pPr algn="l"/>
            <a:r>
              <a:rPr lang="en-US" altLang="en-US" sz="1800"/>
              <a:t>               </a:t>
            </a:r>
            <a:r>
              <a:rPr lang="en-US" altLang="en-US" sz="1400"/>
              <a:t>Billy will </a:t>
            </a:r>
            <a:r>
              <a:rPr lang="en-US" altLang="en-US" sz="1400" b="1">
                <a:solidFill>
                  <a:schemeClr val="folHlink"/>
                </a:solidFill>
              </a:rPr>
              <a:t>teach</a:t>
            </a:r>
            <a:r>
              <a:rPr lang="en-US" altLang="en-US" sz="1400"/>
              <a:t> the hounds how to hunt.                 The hounds will</a:t>
            </a:r>
            <a:r>
              <a:rPr lang="en-US" altLang="en-US" sz="1400" b="1">
                <a:solidFill>
                  <a:schemeClr val="folHlink"/>
                </a:solidFill>
              </a:rPr>
              <a:t> learn</a:t>
            </a:r>
            <a:r>
              <a:rPr lang="en-US" altLang="en-US" sz="1400"/>
              <a:t> how to</a:t>
            </a:r>
            <a:r>
              <a:rPr lang="en-US" altLang="en-US" sz="1200"/>
              <a:t> hunt.</a:t>
            </a:r>
            <a:r>
              <a:rPr lang="en-US" altLang="en-US" sz="4000"/>
              <a:t> </a:t>
            </a:r>
            <a:br>
              <a:rPr lang="en-US" altLang="en-US" sz="4000"/>
            </a:br>
            <a:r>
              <a:rPr lang="en-US" altLang="en-US" sz="4000"/>
              <a:t>        </a:t>
            </a:r>
            <a:r>
              <a:rPr lang="en-US" altLang="en-US" sz="1400"/>
              <a:t>Billy will train the dogs.                                                                     The hounds will </a:t>
            </a:r>
            <a:br>
              <a:rPr lang="en-US" altLang="en-US" sz="1400"/>
            </a:br>
            <a:r>
              <a:rPr lang="en-US" altLang="en-US" sz="1400"/>
              <a:t>                                                                                                                                 gain knowledge.</a:t>
            </a:r>
          </a:p>
        </p:txBody>
      </p:sp>
      <p:sp>
        <p:nvSpPr>
          <p:cNvPr id="128003" name="Rectangle 3">
            <a:extLst>
              <a:ext uri="{FF2B5EF4-FFF2-40B4-BE49-F238E27FC236}">
                <a16:creationId xmlns:a16="http://schemas.microsoft.com/office/drawing/2014/main" id="{8E95E516-4B25-B279-03A4-C05EBC1F0C89}"/>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teach</a:t>
            </a:r>
            <a:r>
              <a:rPr lang="en-US" altLang="en-US"/>
              <a:t> or </a:t>
            </a:r>
            <a:r>
              <a:rPr lang="en-US" altLang="en-US" b="1">
                <a:solidFill>
                  <a:schemeClr val="folHlink"/>
                </a:solidFill>
              </a:rPr>
              <a:t>learn</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Billy used a raccoon hide to ______ Little Ann and Old Dan. </a:t>
            </a:r>
          </a:p>
        </p:txBody>
      </p:sp>
      <p:pic>
        <p:nvPicPr>
          <p:cNvPr id="128004" name="Picture 4">
            <a:extLst>
              <a:ext uri="{FF2B5EF4-FFF2-40B4-BE49-F238E27FC236}">
                <a16:creationId xmlns:a16="http://schemas.microsoft.com/office/drawing/2014/main" id="{44B7A913-BA38-93BD-E14C-7FED6EBD2B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1638300" cy="2020888"/>
          </a:xfrm>
          <a:prstGeom prst="rect">
            <a:avLst/>
          </a:prstGeom>
          <a:noFill/>
          <a:extLst>
            <a:ext uri="{909E8E84-426E-40DD-AFC4-6F175D3DCCD1}">
              <a14:hiddenFill xmlns:a14="http://schemas.microsoft.com/office/drawing/2010/main">
                <a:solidFill>
                  <a:srgbClr val="FFFFFF"/>
                </a:solidFill>
              </a14:hiddenFill>
            </a:ext>
          </a:extLst>
        </p:spPr>
      </p:pic>
      <p:pic>
        <p:nvPicPr>
          <p:cNvPr id="128005" name="Picture 5">
            <a:extLst>
              <a:ext uri="{FF2B5EF4-FFF2-40B4-BE49-F238E27FC236}">
                <a16:creationId xmlns:a16="http://schemas.microsoft.com/office/drawing/2014/main" id="{4DE26951-9A4D-1F17-8E56-C993286777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57200"/>
            <a:ext cx="2438400" cy="189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a:extLst>
              <a:ext uri="{FF2B5EF4-FFF2-40B4-BE49-F238E27FC236}">
                <a16:creationId xmlns:a16="http://schemas.microsoft.com/office/drawing/2014/main" id="{E8622A67-F885-199A-FC21-16B3AD223E26}"/>
              </a:ext>
            </a:extLst>
          </p:cNvPr>
          <p:cNvSpPr>
            <a:spLocks noGrp="1" noChangeArrowheads="1"/>
          </p:cNvSpPr>
          <p:nvPr>
            <p:ph type="body" idx="1"/>
          </p:nvPr>
        </p:nvSpPr>
        <p:spPr/>
        <p:txBody>
          <a:bodyPr/>
          <a:lstStyle/>
          <a:p>
            <a:pPr>
              <a:buFont typeface="Wingdings" panose="05000000000000000000" pitchFamily="2" charset="2"/>
              <a:buNone/>
            </a:pPr>
            <a:r>
              <a:rPr lang="en-US" altLang="en-US"/>
              <a:t>Billy used a raccoon hide to </a:t>
            </a:r>
            <a:r>
              <a:rPr lang="en-US" altLang="en-US" b="1">
                <a:solidFill>
                  <a:schemeClr val="folHlink"/>
                </a:solidFill>
              </a:rPr>
              <a:t>teach</a:t>
            </a:r>
            <a:r>
              <a:rPr lang="en-US" altLang="en-US"/>
              <a:t> Little Ann and Old Dan.</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0C1F1B6F-4012-7654-7917-3A824B0220D1}"/>
              </a:ext>
            </a:extLst>
          </p:cNvPr>
          <p:cNvSpPr>
            <a:spLocks noGrp="1" noChangeArrowheads="1"/>
          </p:cNvSpPr>
          <p:nvPr>
            <p:ph type="title"/>
          </p:nvPr>
        </p:nvSpPr>
        <p:spPr>
          <a:xfrm>
            <a:off x="381000" y="533400"/>
            <a:ext cx="9906000" cy="609600"/>
          </a:xfrm>
        </p:spPr>
        <p:txBody>
          <a:bodyPr/>
          <a:lstStyle/>
          <a:p>
            <a:pPr algn="l"/>
            <a:r>
              <a:rPr lang="en-US" altLang="en-US" sz="1800"/>
              <a:t>               </a:t>
            </a:r>
            <a:r>
              <a:rPr lang="en-US" altLang="en-US" sz="1400"/>
              <a:t>Billy will </a:t>
            </a:r>
            <a:r>
              <a:rPr lang="en-US" altLang="en-US" sz="1400" b="1">
                <a:solidFill>
                  <a:schemeClr val="folHlink"/>
                </a:solidFill>
              </a:rPr>
              <a:t>teach</a:t>
            </a:r>
            <a:r>
              <a:rPr lang="en-US" altLang="en-US" sz="1400"/>
              <a:t> the hounds how to hunt.                 The hounds will</a:t>
            </a:r>
            <a:r>
              <a:rPr lang="en-US" altLang="en-US" sz="1400" b="1">
                <a:solidFill>
                  <a:schemeClr val="folHlink"/>
                </a:solidFill>
              </a:rPr>
              <a:t> learn</a:t>
            </a:r>
            <a:r>
              <a:rPr lang="en-US" altLang="en-US" sz="1400"/>
              <a:t> how to</a:t>
            </a:r>
            <a:r>
              <a:rPr lang="en-US" altLang="en-US" sz="1200"/>
              <a:t> hunt.</a:t>
            </a:r>
            <a:r>
              <a:rPr lang="en-US" altLang="en-US" sz="4000"/>
              <a:t> </a:t>
            </a:r>
            <a:br>
              <a:rPr lang="en-US" altLang="en-US" sz="4000"/>
            </a:br>
            <a:r>
              <a:rPr lang="en-US" altLang="en-US" sz="4000"/>
              <a:t>        </a:t>
            </a:r>
            <a:r>
              <a:rPr lang="en-US" altLang="en-US" sz="1400"/>
              <a:t>Billy will train the dogs.                                                                     The hounds will </a:t>
            </a:r>
            <a:br>
              <a:rPr lang="en-US" altLang="en-US" sz="1400"/>
            </a:br>
            <a:r>
              <a:rPr lang="en-US" altLang="en-US" sz="1400"/>
              <a:t>                                                                                                                                 gain knowledge.</a:t>
            </a:r>
          </a:p>
        </p:txBody>
      </p:sp>
      <p:sp>
        <p:nvSpPr>
          <p:cNvPr id="132099" name="Rectangle 3">
            <a:extLst>
              <a:ext uri="{FF2B5EF4-FFF2-40B4-BE49-F238E27FC236}">
                <a16:creationId xmlns:a16="http://schemas.microsoft.com/office/drawing/2014/main" id="{4CD11BBD-CB03-21B6-1FF6-0422B883DE54}"/>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teach</a:t>
            </a:r>
            <a:r>
              <a:rPr lang="en-US" altLang="en-US"/>
              <a:t> or </a:t>
            </a:r>
            <a:r>
              <a:rPr lang="en-US" altLang="en-US" b="1">
                <a:solidFill>
                  <a:schemeClr val="folHlink"/>
                </a:solidFill>
              </a:rPr>
              <a:t>learn</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Samie could not _________ to stay away from the trap. </a:t>
            </a:r>
          </a:p>
        </p:txBody>
      </p:sp>
      <p:pic>
        <p:nvPicPr>
          <p:cNvPr id="132100" name="Picture 4">
            <a:extLst>
              <a:ext uri="{FF2B5EF4-FFF2-40B4-BE49-F238E27FC236}">
                <a16:creationId xmlns:a16="http://schemas.microsoft.com/office/drawing/2014/main" id="{88A7E70D-87AC-F8C2-CD68-28A0642DC6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1638300" cy="2020888"/>
          </a:xfrm>
          <a:prstGeom prst="rect">
            <a:avLst/>
          </a:prstGeom>
          <a:noFill/>
          <a:extLst>
            <a:ext uri="{909E8E84-426E-40DD-AFC4-6F175D3DCCD1}">
              <a14:hiddenFill xmlns:a14="http://schemas.microsoft.com/office/drawing/2010/main">
                <a:solidFill>
                  <a:srgbClr val="FFFFFF"/>
                </a:solidFill>
              </a14:hiddenFill>
            </a:ext>
          </a:extLst>
        </p:spPr>
      </p:pic>
      <p:pic>
        <p:nvPicPr>
          <p:cNvPr id="132101" name="Picture 5">
            <a:extLst>
              <a:ext uri="{FF2B5EF4-FFF2-40B4-BE49-F238E27FC236}">
                <a16:creationId xmlns:a16="http://schemas.microsoft.com/office/drawing/2014/main" id="{57CE7E69-47F5-321B-9B46-05FADB9691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57200"/>
            <a:ext cx="2438400" cy="189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a:extLst>
              <a:ext uri="{FF2B5EF4-FFF2-40B4-BE49-F238E27FC236}">
                <a16:creationId xmlns:a16="http://schemas.microsoft.com/office/drawing/2014/main" id="{4D40603C-3285-E997-BD52-37178670E8A7}"/>
              </a:ext>
            </a:extLst>
          </p:cNvPr>
          <p:cNvSpPr>
            <a:spLocks noGrp="1" noChangeArrowheads="1"/>
          </p:cNvSpPr>
          <p:nvPr>
            <p:ph type="body" idx="1"/>
          </p:nvPr>
        </p:nvSpPr>
        <p:spPr/>
        <p:txBody>
          <a:bodyPr/>
          <a:lstStyle/>
          <a:p>
            <a:pPr>
              <a:buFont typeface="Wingdings" panose="05000000000000000000" pitchFamily="2" charset="2"/>
              <a:buNone/>
            </a:pPr>
            <a:r>
              <a:rPr lang="en-US" altLang="en-US"/>
              <a:t>Samie could not </a:t>
            </a:r>
            <a:r>
              <a:rPr lang="en-US" altLang="en-US" b="1">
                <a:solidFill>
                  <a:schemeClr val="folHlink"/>
                </a:solidFill>
              </a:rPr>
              <a:t>learn</a:t>
            </a:r>
            <a:r>
              <a:rPr lang="en-US" altLang="en-US"/>
              <a:t> to stay away from the trap.</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A8CE265B-A04C-BA8D-338E-2DEB0D3504A5}"/>
              </a:ext>
            </a:extLst>
          </p:cNvPr>
          <p:cNvSpPr>
            <a:spLocks noGrp="1" noChangeArrowheads="1"/>
          </p:cNvSpPr>
          <p:nvPr>
            <p:ph type="title"/>
          </p:nvPr>
        </p:nvSpPr>
        <p:spPr>
          <a:xfrm>
            <a:off x="381000" y="533400"/>
            <a:ext cx="9906000" cy="609600"/>
          </a:xfrm>
        </p:spPr>
        <p:txBody>
          <a:bodyPr/>
          <a:lstStyle/>
          <a:p>
            <a:pPr algn="l"/>
            <a:r>
              <a:rPr lang="en-US" altLang="en-US" sz="1800"/>
              <a:t>               </a:t>
            </a:r>
            <a:r>
              <a:rPr lang="en-US" altLang="en-US" sz="1400"/>
              <a:t>Billy will </a:t>
            </a:r>
            <a:r>
              <a:rPr lang="en-US" altLang="en-US" sz="1400" b="1">
                <a:solidFill>
                  <a:schemeClr val="folHlink"/>
                </a:solidFill>
              </a:rPr>
              <a:t>teach</a:t>
            </a:r>
            <a:r>
              <a:rPr lang="en-US" altLang="en-US" sz="1400"/>
              <a:t> the hounds how to hunt.                 The hounds will</a:t>
            </a:r>
            <a:r>
              <a:rPr lang="en-US" altLang="en-US" sz="1400" b="1">
                <a:solidFill>
                  <a:schemeClr val="folHlink"/>
                </a:solidFill>
              </a:rPr>
              <a:t> learn</a:t>
            </a:r>
            <a:r>
              <a:rPr lang="en-US" altLang="en-US" sz="1400"/>
              <a:t> how to</a:t>
            </a:r>
            <a:r>
              <a:rPr lang="en-US" altLang="en-US" sz="1200"/>
              <a:t> hunt.</a:t>
            </a:r>
            <a:r>
              <a:rPr lang="en-US" altLang="en-US" sz="4000"/>
              <a:t> </a:t>
            </a:r>
            <a:br>
              <a:rPr lang="en-US" altLang="en-US" sz="4000"/>
            </a:br>
            <a:r>
              <a:rPr lang="en-US" altLang="en-US" sz="4000"/>
              <a:t>        </a:t>
            </a:r>
            <a:r>
              <a:rPr lang="en-US" altLang="en-US" sz="1400"/>
              <a:t>Billy will train the dogs.                                                                     The hounds will </a:t>
            </a:r>
            <a:br>
              <a:rPr lang="en-US" altLang="en-US" sz="1400"/>
            </a:br>
            <a:r>
              <a:rPr lang="en-US" altLang="en-US" sz="1400"/>
              <a:t>                                                                                                                                 gain knowledge.</a:t>
            </a:r>
          </a:p>
        </p:txBody>
      </p:sp>
      <p:sp>
        <p:nvSpPr>
          <p:cNvPr id="129027" name="Rectangle 3">
            <a:extLst>
              <a:ext uri="{FF2B5EF4-FFF2-40B4-BE49-F238E27FC236}">
                <a16:creationId xmlns:a16="http://schemas.microsoft.com/office/drawing/2014/main" id="{4E24340F-3914-D795-618C-4F31B478EA6A}"/>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taught</a:t>
            </a:r>
            <a:r>
              <a:rPr lang="en-US" altLang="en-US"/>
              <a:t> or </a:t>
            </a:r>
            <a:r>
              <a:rPr lang="en-US" altLang="en-US" b="1">
                <a:solidFill>
                  <a:schemeClr val="folHlink"/>
                </a:solidFill>
              </a:rPr>
              <a:t>learned</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Little Ann and Old Dan ________ quickly how to track coons. </a:t>
            </a:r>
          </a:p>
        </p:txBody>
      </p:sp>
      <p:pic>
        <p:nvPicPr>
          <p:cNvPr id="129028" name="Picture 4">
            <a:extLst>
              <a:ext uri="{FF2B5EF4-FFF2-40B4-BE49-F238E27FC236}">
                <a16:creationId xmlns:a16="http://schemas.microsoft.com/office/drawing/2014/main" id="{DB4C52C8-A0CD-1A17-FF54-D3E8BA42A0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1638300" cy="2020888"/>
          </a:xfrm>
          <a:prstGeom prst="rect">
            <a:avLst/>
          </a:prstGeom>
          <a:noFill/>
          <a:extLst>
            <a:ext uri="{909E8E84-426E-40DD-AFC4-6F175D3DCCD1}">
              <a14:hiddenFill xmlns:a14="http://schemas.microsoft.com/office/drawing/2010/main">
                <a:solidFill>
                  <a:srgbClr val="FFFFFF"/>
                </a:solidFill>
              </a14:hiddenFill>
            </a:ext>
          </a:extLst>
        </p:spPr>
      </p:pic>
      <p:pic>
        <p:nvPicPr>
          <p:cNvPr id="129029" name="Picture 5">
            <a:extLst>
              <a:ext uri="{FF2B5EF4-FFF2-40B4-BE49-F238E27FC236}">
                <a16:creationId xmlns:a16="http://schemas.microsoft.com/office/drawing/2014/main" id="{CE6B0179-57E3-C90E-CE8C-763953BF07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57200"/>
            <a:ext cx="2438400" cy="189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a:extLst>
              <a:ext uri="{FF2B5EF4-FFF2-40B4-BE49-F238E27FC236}">
                <a16:creationId xmlns:a16="http://schemas.microsoft.com/office/drawing/2014/main" id="{832151B2-5C76-25D8-891F-5F8F094F64BC}"/>
              </a:ext>
            </a:extLst>
          </p:cNvPr>
          <p:cNvSpPr>
            <a:spLocks noGrp="1" noChangeArrowheads="1"/>
          </p:cNvSpPr>
          <p:nvPr>
            <p:ph type="body" idx="1"/>
          </p:nvPr>
        </p:nvSpPr>
        <p:spPr/>
        <p:txBody>
          <a:bodyPr/>
          <a:lstStyle/>
          <a:p>
            <a:pPr>
              <a:buFont typeface="Wingdings" panose="05000000000000000000" pitchFamily="2" charset="2"/>
              <a:buNone/>
            </a:pPr>
            <a:r>
              <a:rPr lang="en-US" altLang="en-US"/>
              <a:t>Little Ann and Old Dan </a:t>
            </a:r>
            <a:r>
              <a:rPr lang="en-US" altLang="en-US" b="1">
                <a:solidFill>
                  <a:schemeClr val="folHlink"/>
                </a:solidFill>
              </a:rPr>
              <a:t>learned</a:t>
            </a:r>
            <a:r>
              <a:rPr lang="en-US" altLang="en-US"/>
              <a:t> quickly how to track coons.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F1DDC6C-A957-1834-F2CB-1285C7B38644}"/>
              </a:ext>
            </a:extLst>
          </p:cNvPr>
          <p:cNvSpPr>
            <a:spLocks noGrp="1" noChangeArrowheads="1"/>
          </p:cNvSpPr>
          <p:nvPr>
            <p:ph type="title"/>
          </p:nvPr>
        </p:nvSpPr>
        <p:spPr/>
        <p:txBody>
          <a:bodyPr/>
          <a:lstStyle/>
          <a:p>
            <a:pPr algn="l"/>
            <a:r>
              <a:rPr lang="en-US" altLang="en-US" sz="1800"/>
              <a:t>               I </a:t>
            </a:r>
            <a:r>
              <a:rPr lang="en-US" altLang="en-US" sz="1800" b="1">
                <a:solidFill>
                  <a:schemeClr val="folHlink"/>
                </a:solidFill>
              </a:rPr>
              <a:t>sit</a:t>
            </a:r>
            <a:r>
              <a:rPr lang="en-US" altLang="en-US" sz="1800"/>
              <a:t> on the chair.</a:t>
            </a:r>
            <a:r>
              <a:rPr lang="en-US" altLang="en-US" sz="4000"/>
              <a:t>                 </a:t>
            </a:r>
            <a:r>
              <a:rPr lang="en-US" altLang="en-US" sz="1800"/>
              <a:t>I </a:t>
            </a:r>
            <a:r>
              <a:rPr lang="en-US" altLang="en-US" sz="1800" b="1">
                <a:solidFill>
                  <a:schemeClr val="folHlink"/>
                </a:solidFill>
              </a:rPr>
              <a:t>set </a:t>
            </a:r>
            <a:r>
              <a:rPr lang="en-US" altLang="en-US" sz="1800"/>
              <a:t>my gun down.</a:t>
            </a:r>
            <a:r>
              <a:rPr lang="en-US" altLang="en-US" sz="4000"/>
              <a:t> </a:t>
            </a:r>
          </a:p>
        </p:txBody>
      </p:sp>
      <p:sp>
        <p:nvSpPr>
          <p:cNvPr id="18435" name="Rectangle 3">
            <a:extLst>
              <a:ext uri="{FF2B5EF4-FFF2-40B4-BE49-F238E27FC236}">
                <a16:creationId xmlns:a16="http://schemas.microsoft.com/office/drawing/2014/main" id="{7C768F56-2A2E-8D11-25D5-36DE43F4ABE6}"/>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sit</a:t>
            </a:r>
            <a:r>
              <a:rPr lang="en-US" altLang="en-US"/>
              <a:t> or </a:t>
            </a:r>
            <a:r>
              <a:rPr lang="en-US" altLang="en-US" b="1">
                <a:solidFill>
                  <a:schemeClr val="folHlink"/>
                </a:solidFill>
              </a:rPr>
              <a:t>set</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Would you like to _______  here by the fire?</a:t>
            </a:r>
          </a:p>
        </p:txBody>
      </p:sp>
      <p:pic>
        <p:nvPicPr>
          <p:cNvPr id="18436" name="Picture 4">
            <a:extLst>
              <a:ext uri="{FF2B5EF4-FFF2-40B4-BE49-F238E27FC236}">
                <a16:creationId xmlns:a16="http://schemas.microsoft.com/office/drawing/2014/main" id="{B0C8BC9D-5D4C-CD82-D2C4-192CC2E141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11334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8437" name="Picture 5">
            <a:extLst>
              <a:ext uri="{FF2B5EF4-FFF2-40B4-BE49-F238E27FC236}">
                <a16:creationId xmlns:a16="http://schemas.microsoft.com/office/drawing/2014/main" id="{75A3DC43-F3AF-96D8-C098-E491244F55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0"/>
            <a:ext cx="1552575" cy="155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D8C91694-6C0B-6049-D08E-F0AAAB966684}"/>
              </a:ext>
            </a:extLst>
          </p:cNvPr>
          <p:cNvSpPr>
            <a:spLocks noGrp="1" noChangeArrowheads="1"/>
          </p:cNvSpPr>
          <p:nvPr>
            <p:ph type="title"/>
          </p:nvPr>
        </p:nvSpPr>
        <p:spPr>
          <a:xfrm>
            <a:off x="457200" y="1295400"/>
            <a:ext cx="8229600" cy="609600"/>
          </a:xfrm>
        </p:spPr>
        <p:txBody>
          <a:bodyPr/>
          <a:lstStyle/>
          <a:p>
            <a:pPr algn="l"/>
            <a:r>
              <a:rPr lang="en-US" altLang="en-US" sz="4000"/>
              <a:t>Practice – Number your paper from 1 to 10. Write the correct answer for each of the following items.</a:t>
            </a:r>
          </a:p>
        </p:txBody>
      </p:sp>
      <p:sp>
        <p:nvSpPr>
          <p:cNvPr id="131075" name="Rectangle 3">
            <a:extLst>
              <a:ext uri="{FF2B5EF4-FFF2-40B4-BE49-F238E27FC236}">
                <a16:creationId xmlns:a16="http://schemas.microsoft.com/office/drawing/2014/main" id="{182A593E-5CD2-CB57-FFF2-DA020E01625B}"/>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1.  Why did Billy (teach, learn) the girls to take care of Samie?</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a:extLst>
              <a:ext uri="{FF2B5EF4-FFF2-40B4-BE49-F238E27FC236}">
                <a16:creationId xmlns:a16="http://schemas.microsoft.com/office/drawing/2014/main" id="{A4B9887D-509F-5759-410D-7D1AD88BF772}"/>
              </a:ext>
            </a:extLst>
          </p:cNvPr>
          <p:cNvSpPr>
            <a:spLocks noGrp="1" noChangeArrowheads="1"/>
          </p:cNvSpPr>
          <p:nvPr>
            <p:ph type="body" idx="1"/>
          </p:nvPr>
        </p:nvSpPr>
        <p:spPr>
          <a:xfrm>
            <a:off x="457200" y="15240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2.  Do you want to (teach, learn) how to trap coons? </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D82C3845-39CB-4C9B-9539-202636E496A2}"/>
              </a:ext>
            </a:extLst>
          </p:cNvPr>
          <p:cNvSpPr>
            <a:spLocks noGrp="1" noChangeArrowheads="1"/>
          </p:cNvSpPr>
          <p:nvPr>
            <p:ph type="body" idx="1"/>
          </p:nvPr>
        </p:nvSpPr>
        <p:spPr>
          <a:xfrm>
            <a:off x="457200" y="15240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3.  Dad tried to (teach, learn) Billy how to set the trap.</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a:extLst>
              <a:ext uri="{FF2B5EF4-FFF2-40B4-BE49-F238E27FC236}">
                <a16:creationId xmlns:a16="http://schemas.microsoft.com/office/drawing/2014/main" id="{F923F20C-EE30-4AB3-070A-84FF85391281}"/>
              </a:ext>
            </a:extLst>
          </p:cNvPr>
          <p:cNvSpPr>
            <a:spLocks noGrp="1" noChangeArrowheads="1"/>
          </p:cNvSpPr>
          <p:nvPr>
            <p:ph type="body" idx="1"/>
          </p:nvPr>
        </p:nvSpPr>
        <p:spPr>
          <a:xfrm>
            <a:off x="457200" y="15240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4. In this book you will (teach, learn) all about coon hunting.</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a:extLst>
              <a:ext uri="{FF2B5EF4-FFF2-40B4-BE49-F238E27FC236}">
                <a16:creationId xmlns:a16="http://schemas.microsoft.com/office/drawing/2014/main" id="{0AB7F20D-B79E-857F-3354-8537507801D6}"/>
              </a:ext>
            </a:extLst>
          </p:cNvPr>
          <p:cNvSpPr>
            <a:spLocks noGrp="1" noChangeArrowheads="1"/>
          </p:cNvSpPr>
          <p:nvPr>
            <p:ph type="body" idx="1"/>
          </p:nvPr>
        </p:nvSpPr>
        <p:spPr>
          <a:xfrm>
            <a:off x="457200" y="15240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5. How will Billy (teach, learn) the way to town?</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A93E57E2-C0A1-13D9-6658-D2968569873B}"/>
              </a:ext>
            </a:extLst>
          </p:cNvPr>
          <p:cNvSpPr>
            <a:spLocks noGrp="1" noChangeArrowheads="1"/>
          </p:cNvSpPr>
          <p:nvPr>
            <p:ph type="body" idx="1"/>
          </p:nvPr>
        </p:nvSpPr>
        <p:spPr>
          <a:xfrm>
            <a:off x="457200" y="15240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6. Who will (teach, learn) the girls how to skip a stone across the creek?</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a:extLst>
              <a:ext uri="{FF2B5EF4-FFF2-40B4-BE49-F238E27FC236}">
                <a16:creationId xmlns:a16="http://schemas.microsoft.com/office/drawing/2014/main" id="{168C0423-F438-D2C1-CF81-ED36ED3A4D7D}"/>
              </a:ext>
            </a:extLst>
          </p:cNvPr>
          <p:cNvSpPr>
            <a:spLocks noGrp="1" noChangeArrowheads="1"/>
          </p:cNvSpPr>
          <p:nvPr>
            <p:ph type="body" idx="1"/>
          </p:nvPr>
        </p:nvSpPr>
        <p:spPr>
          <a:xfrm>
            <a:off x="457200" y="15240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7. Billy (taught, learned) his sisters how to build a dog pen.</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a:extLst>
              <a:ext uri="{FF2B5EF4-FFF2-40B4-BE49-F238E27FC236}">
                <a16:creationId xmlns:a16="http://schemas.microsoft.com/office/drawing/2014/main" id="{322D0F52-7376-8EF8-6B2E-FC92AE59CF66}"/>
              </a:ext>
            </a:extLst>
          </p:cNvPr>
          <p:cNvSpPr>
            <a:spLocks noGrp="1" noChangeArrowheads="1"/>
          </p:cNvSpPr>
          <p:nvPr>
            <p:ph type="body" idx="1"/>
          </p:nvPr>
        </p:nvSpPr>
        <p:spPr>
          <a:xfrm>
            <a:off x="457200" y="15240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8. I (taught, learned) how to make a fishing pole using a safety pin and string.</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a:extLst>
              <a:ext uri="{FF2B5EF4-FFF2-40B4-BE49-F238E27FC236}">
                <a16:creationId xmlns:a16="http://schemas.microsoft.com/office/drawing/2014/main" id="{275EF63E-C568-C7D5-FAB9-3957170ADFEA}"/>
              </a:ext>
            </a:extLst>
          </p:cNvPr>
          <p:cNvSpPr>
            <a:spLocks noGrp="1" noChangeArrowheads="1"/>
          </p:cNvSpPr>
          <p:nvPr>
            <p:ph type="body" idx="1"/>
          </p:nvPr>
        </p:nvSpPr>
        <p:spPr>
          <a:xfrm>
            <a:off x="457200" y="15240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9. Grandpa can (teach, learn) me how to grind corn to make cornmeal.</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a:extLst>
              <a:ext uri="{FF2B5EF4-FFF2-40B4-BE49-F238E27FC236}">
                <a16:creationId xmlns:a16="http://schemas.microsoft.com/office/drawing/2014/main" id="{C239EC52-8918-3109-6B1D-3F517C994C25}"/>
              </a:ext>
            </a:extLst>
          </p:cNvPr>
          <p:cNvSpPr>
            <a:spLocks noGrp="1" noChangeArrowheads="1"/>
          </p:cNvSpPr>
          <p:nvPr>
            <p:ph type="body" idx="1"/>
          </p:nvPr>
        </p:nvSpPr>
        <p:spPr>
          <a:xfrm>
            <a:off x="457200" y="1524000"/>
            <a:ext cx="8229600" cy="3581400"/>
          </a:xfrm>
        </p:spPr>
        <p:txBody>
          <a:bodyPr/>
          <a:lstStyle/>
          <a:p>
            <a:pPr>
              <a:buFont typeface="Wingdings" panose="05000000000000000000" pitchFamily="2" charset="2"/>
              <a:buNone/>
            </a:pPr>
            <a:endParaRPr lang="en-US" altLang="en-US"/>
          </a:p>
          <a:p>
            <a:pPr>
              <a:buFont typeface="Wingdings" panose="05000000000000000000" pitchFamily="2" charset="2"/>
              <a:buNone/>
            </a:pPr>
            <a:r>
              <a:rPr lang="en-US" altLang="en-US"/>
              <a:t>10. Can you (teach, learn) Billy how to skin a coon?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a:extLst>
              <a:ext uri="{FF2B5EF4-FFF2-40B4-BE49-F238E27FC236}">
                <a16:creationId xmlns:a16="http://schemas.microsoft.com/office/drawing/2014/main" id="{B717FD4D-82D2-AEA6-CB28-DD9314624E7A}"/>
              </a:ext>
            </a:extLst>
          </p:cNvPr>
          <p:cNvSpPr>
            <a:spLocks noGrp="1" noChangeArrowheads="1"/>
          </p:cNvSpPr>
          <p:nvPr>
            <p:ph type="body" idx="1"/>
          </p:nvPr>
        </p:nvSpPr>
        <p:spPr/>
        <p:txBody>
          <a:bodyPr/>
          <a:lstStyle/>
          <a:p>
            <a:pPr>
              <a:buFont typeface="Wingdings" panose="05000000000000000000" pitchFamily="2" charset="2"/>
              <a:buNone/>
            </a:pPr>
            <a:r>
              <a:rPr lang="en-US" altLang="en-US"/>
              <a:t>Would you like to </a:t>
            </a:r>
            <a:r>
              <a:rPr lang="en-US" altLang="en-US" b="1">
                <a:solidFill>
                  <a:schemeClr val="folHlink"/>
                </a:solidFill>
              </a:rPr>
              <a:t>sit </a:t>
            </a:r>
            <a:r>
              <a:rPr lang="en-US" altLang="en-US"/>
              <a:t> here by the fire?</a:t>
            </a:r>
          </a:p>
          <a:p>
            <a:pPr>
              <a:buFont typeface="Wingdings" panose="05000000000000000000" pitchFamily="2" charset="2"/>
              <a:buNone/>
            </a:pPr>
            <a:endParaRPr lang="en-US" altLang="en-US"/>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TextBox 2">
            <a:extLst>
              <a:ext uri="{FF2B5EF4-FFF2-40B4-BE49-F238E27FC236}">
                <a16:creationId xmlns:a16="http://schemas.microsoft.com/office/drawing/2014/main" id="{AF6DD41A-7FC3-4569-6802-A6503E156417}"/>
              </a:ext>
            </a:extLst>
          </p:cNvPr>
          <p:cNvSpPr txBox="1">
            <a:spLocks noChangeArrowheads="1"/>
          </p:cNvSpPr>
          <p:nvPr/>
        </p:nvSpPr>
        <p:spPr bwMode="auto">
          <a:xfrm>
            <a:off x="1981200" y="1981200"/>
            <a:ext cx="56388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a:latin typeface="Georgia" panose="02040502050405020303" pitchFamily="18" charset="0"/>
              </a:rPr>
              <a:t>This powerpoint was kindly donated to</a:t>
            </a:r>
          </a:p>
          <a:p>
            <a:r>
              <a:rPr lang="en-GB" altLang="en-US">
                <a:latin typeface="Georgia" panose="02040502050405020303" pitchFamily="18" charset="0"/>
                <a:hlinkClick r:id="rId3"/>
              </a:rPr>
              <a:t>www.worldofteaching.com</a:t>
            </a:r>
            <a:endParaRPr lang="en-GB" altLang="en-US">
              <a:latin typeface="Georgia" panose="02040502050405020303" pitchFamily="18" charset="0"/>
            </a:endParaRPr>
          </a:p>
          <a:p>
            <a:endParaRPr lang="en-GB" altLang="en-US">
              <a:latin typeface="Georgia" panose="02040502050405020303" pitchFamily="18" charset="0"/>
            </a:endParaRPr>
          </a:p>
          <a:p>
            <a:endParaRPr lang="en-GB" altLang="en-US">
              <a:latin typeface="Georgia" panose="02040502050405020303" pitchFamily="18" charset="0"/>
            </a:endParaRPr>
          </a:p>
          <a:p>
            <a:r>
              <a:rPr lang="en-GB" altLang="en-US">
                <a:latin typeface="Georgia" panose="02040502050405020303" pitchFamily="18" charset="0"/>
                <a:hlinkClick r:id="rId3"/>
              </a:rPr>
              <a:t>http://www.worldofteaching.com</a:t>
            </a:r>
            <a:endParaRPr lang="en-GB" altLang="en-US">
              <a:latin typeface="Georgia" panose="02040502050405020303" pitchFamily="18" charset="0"/>
            </a:endParaRPr>
          </a:p>
          <a:p>
            <a:r>
              <a:rPr lang="en-GB" altLang="en-US">
                <a:latin typeface="Georgia" panose="02040502050405020303" pitchFamily="18" charset="0"/>
              </a:rPr>
              <a:t>Is home to well over a thousand powerpoints submitted by teachers. This a free site. Please visit and I hope it will help in your teaching</a:t>
            </a:r>
          </a:p>
        </p:txBody>
      </p:sp>
    </p:spTree>
  </p:cSld>
  <p:clrMapOvr>
    <a:masterClrMapping/>
  </p:clrMapOvr>
  <p:transition advTm="20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F24FFB0B-9CF9-69E7-C94D-DA1CA99FA336}"/>
              </a:ext>
            </a:extLst>
          </p:cNvPr>
          <p:cNvSpPr>
            <a:spLocks noGrp="1" noChangeArrowheads="1"/>
          </p:cNvSpPr>
          <p:nvPr>
            <p:ph type="title"/>
          </p:nvPr>
        </p:nvSpPr>
        <p:spPr>
          <a:xfrm>
            <a:off x="457200" y="274638"/>
            <a:ext cx="8229600" cy="2163762"/>
          </a:xfrm>
        </p:spPr>
        <p:txBody>
          <a:bodyPr/>
          <a:lstStyle/>
          <a:p>
            <a:pPr algn="l"/>
            <a:r>
              <a:rPr lang="en-US" altLang="en-US" sz="4000"/>
              <a:t>Practice – Number your paper from 1 to 10. Write the correct answer for each of the following items.</a:t>
            </a:r>
          </a:p>
        </p:txBody>
      </p:sp>
      <p:sp>
        <p:nvSpPr>
          <p:cNvPr id="25603" name="Rectangle 3">
            <a:extLst>
              <a:ext uri="{FF2B5EF4-FFF2-40B4-BE49-F238E27FC236}">
                <a16:creationId xmlns:a16="http://schemas.microsoft.com/office/drawing/2014/main" id="{9343C2E9-9079-FCE6-FD84-09AFEAC1192A}"/>
              </a:ext>
            </a:extLst>
          </p:cNvPr>
          <p:cNvSpPr>
            <a:spLocks noGrp="1" noChangeArrowheads="1"/>
          </p:cNvSpPr>
          <p:nvPr>
            <p:ph type="body" idx="1"/>
          </p:nvPr>
        </p:nvSpPr>
        <p:spPr>
          <a:xfrm>
            <a:off x="457200" y="3276600"/>
            <a:ext cx="8229600" cy="2819400"/>
          </a:xfrm>
        </p:spPr>
        <p:txBody>
          <a:bodyPr/>
          <a:lstStyle/>
          <a:p>
            <a:pPr>
              <a:buFont typeface="Wingdings" panose="05000000000000000000" pitchFamily="2" charset="2"/>
              <a:buNone/>
            </a:pPr>
            <a:r>
              <a:rPr lang="en-US" altLang="en-US"/>
              <a:t>1.  David carelessly (sit, set) the pork chops on the table where the dog could reach them, and it did. </a:t>
            </a:r>
            <a:endParaRPr lang="en-US" altLang="en-US" b="1"/>
          </a:p>
          <a:p>
            <a:pPr>
              <a:buFont typeface="Wingdings" panose="05000000000000000000" pitchFamily="2" charset="2"/>
              <a:buNone/>
            </a:pPr>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a:extLst>
              <a:ext uri="{FF2B5EF4-FFF2-40B4-BE49-F238E27FC236}">
                <a16:creationId xmlns:a16="http://schemas.microsoft.com/office/drawing/2014/main" id="{61B1932C-A21C-DC7D-EAB0-7DFBB07E63A8}"/>
              </a:ext>
            </a:extLst>
          </p:cNvPr>
          <p:cNvSpPr>
            <a:spLocks noGrp="1" noChangeArrowheads="1"/>
          </p:cNvSpPr>
          <p:nvPr>
            <p:ph type="body" idx="1"/>
          </p:nvPr>
        </p:nvSpPr>
        <p:spPr/>
        <p:txBody>
          <a:bodyPr/>
          <a:lstStyle/>
          <a:p>
            <a:pPr>
              <a:buFont typeface="Wingdings" panose="05000000000000000000" pitchFamily="2" charset="2"/>
              <a:buNone/>
            </a:pPr>
            <a:r>
              <a:rPr lang="en-US" altLang="en-US"/>
              <a:t>2. Papa (sit, set) his alarm for 5 A.M. so that he would not be late delivering the mail. </a:t>
            </a:r>
            <a:endParaRPr lang="en-US" altLang="en-US" b="1"/>
          </a:p>
          <a:p>
            <a:pPr>
              <a:buFont typeface="Wingdings" panose="05000000000000000000" pitchFamily="2" charset="2"/>
              <a:buNone/>
            </a:pP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56D2CD96-E4B2-16B5-2683-3CAB770537D9}"/>
              </a:ext>
            </a:extLst>
          </p:cNvPr>
          <p:cNvSpPr>
            <a:spLocks noGrp="1" noChangeArrowheads="1"/>
          </p:cNvSpPr>
          <p:nvPr>
            <p:ph type="body" idx="1"/>
          </p:nvPr>
        </p:nvSpPr>
        <p:spPr/>
        <p:txBody>
          <a:bodyPr/>
          <a:lstStyle/>
          <a:p>
            <a:pPr>
              <a:buFont typeface="Wingdings" panose="05000000000000000000" pitchFamily="2" charset="2"/>
              <a:buNone/>
            </a:pPr>
            <a:r>
              <a:rPr lang="en-US" altLang="en-US"/>
              <a:t>3. The sun (sits, sets) in the west. </a:t>
            </a:r>
            <a:endParaRPr lang="en-US" altLang="en-US" b="1"/>
          </a:p>
          <a:p>
            <a:pPr>
              <a:buFont typeface="Wingdings" panose="05000000000000000000" pitchFamily="2" charset="2"/>
              <a:buNone/>
            </a:pP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9D3B853-D255-4A0E-9ABD-77DBE33D115D}"/>
              </a:ext>
            </a:extLst>
          </p:cNvPr>
          <p:cNvSpPr>
            <a:spLocks noGrp="1" noChangeArrowheads="1"/>
          </p:cNvSpPr>
          <p:nvPr>
            <p:ph type="body" idx="1"/>
          </p:nvPr>
        </p:nvSpPr>
        <p:spPr/>
        <p:txBody>
          <a:bodyPr/>
          <a:lstStyle/>
          <a:p>
            <a:pPr>
              <a:buFont typeface="Wingdings" panose="05000000000000000000" pitchFamily="2" charset="2"/>
              <a:buNone/>
            </a:pPr>
            <a:r>
              <a:rPr lang="en-US" altLang="en-US"/>
              <a:t>4. Grandpa was (sitting, setting) by the warm fire. </a:t>
            </a:r>
            <a:endParaRPr lang="en-US" altLang="en-US" b="1"/>
          </a:p>
          <a:p>
            <a:pPr>
              <a:buFont typeface="Wingdings" panose="05000000000000000000" pitchFamily="2" charset="2"/>
              <a:buNone/>
            </a:pP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F88F233-C92A-7F73-7DB3-5C6BFC01BDCD}"/>
              </a:ext>
            </a:extLst>
          </p:cNvPr>
          <p:cNvSpPr>
            <a:spLocks noGrp="1" noChangeArrowheads="1"/>
          </p:cNvSpPr>
          <p:nvPr>
            <p:ph type="body" idx="1"/>
          </p:nvPr>
        </p:nvSpPr>
        <p:spPr/>
        <p:txBody>
          <a:bodyPr/>
          <a:lstStyle/>
          <a:p>
            <a:pPr>
              <a:buFont typeface="Wingdings" panose="05000000000000000000" pitchFamily="2" charset="2"/>
              <a:buNone/>
            </a:pPr>
            <a:r>
              <a:rPr lang="en-US" altLang="en-US"/>
              <a:t>5. The hunters (sit, set) their raccoon pelts on Grandpa’s counter in the general store. </a:t>
            </a:r>
            <a:endParaRPr lang="en-US" altLang="en-US" b="1"/>
          </a:p>
          <a:p>
            <a:pPr>
              <a:buFont typeface="Wingdings" panose="05000000000000000000" pitchFamily="2" charset="2"/>
              <a:buNone/>
            </a:pPr>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FCA8B528-CE22-C9DE-40A4-84192A879BA0}"/>
              </a:ext>
            </a:extLst>
          </p:cNvPr>
          <p:cNvSpPr>
            <a:spLocks noGrp="1" noChangeArrowheads="1"/>
          </p:cNvSpPr>
          <p:nvPr>
            <p:ph type="body" idx="1"/>
          </p:nvPr>
        </p:nvSpPr>
        <p:spPr/>
        <p:txBody>
          <a:bodyPr/>
          <a:lstStyle/>
          <a:p>
            <a:pPr>
              <a:buFont typeface="Wingdings" panose="05000000000000000000" pitchFamily="2" charset="2"/>
              <a:buNone/>
            </a:pPr>
            <a:r>
              <a:rPr lang="en-US" altLang="en-US"/>
              <a:t>6. Billy (sit, set) the bag of corn by the door. </a:t>
            </a:r>
            <a:endParaRPr lang="en-US" altLang="en-US" b="1"/>
          </a:p>
          <a:p>
            <a:pPr>
              <a:buFont typeface="Wingdings" panose="05000000000000000000" pitchFamily="2" charset="2"/>
              <a:buNone/>
            </a:pPr>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B9E2FEDF-C154-BFD3-2EFB-C464CDF07275}"/>
              </a:ext>
            </a:extLst>
          </p:cNvPr>
          <p:cNvSpPr>
            <a:spLocks noGrp="1" noChangeArrowheads="1"/>
          </p:cNvSpPr>
          <p:nvPr>
            <p:ph type="body" idx="1"/>
          </p:nvPr>
        </p:nvSpPr>
        <p:spPr/>
        <p:txBody>
          <a:bodyPr/>
          <a:lstStyle/>
          <a:p>
            <a:pPr>
              <a:buFont typeface="Wingdings" panose="05000000000000000000" pitchFamily="2" charset="2"/>
              <a:buNone/>
            </a:pPr>
            <a:r>
              <a:rPr lang="en-US" altLang="en-US"/>
              <a:t>7. Grandpa was (sitting, setting) in the rocking chair by the window. </a:t>
            </a:r>
            <a:endParaRPr lang="en-US" altLang="en-US" b="1"/>
          </a:p>
          <a:p>
            <a:pPr>
              <a:buFont typeface="Wingdings" panose="05000000000000000000" pitchFamily="2" charset="2"/>
              <a:buNone/>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FB86A1F-4F6E-7B89-EBFC-843578AB1F31}"/>
              </a:ext>
            </a:extLst>
          </p:cNvPr>
          <p:cNvSpPr>
            <a:spLocks noGrp="1" noChangeArrowheads="1"/>
          </p:cNvSpPr>
          <p:nvPr>
            <p:ph type="title"/>
          </p:nvPr>
        </p:nvSpPr>
        <p:spPr/>
        <p:txBody>
          <a:bodyPr/>
          <a:lstStyle/>
          <a:p>
            <a:r>
              <a:rPr lang="en-US" altLang="en-US"/>
              <a:t>Sit and Set</a:t>
            </a:r>
          </a:p>
        </p:txBody>
      </p:sp>
      <p:sp>
        <p:nvSpPr>
          <p:cNvPr id="13315" name="Rectangle 3">
            <a:extLst>
              <a:ext uri="{FF2B5EF4-FFF2-40B4-BE49-F238E27FC236}">
                <a16:creationId xmlns:a16="http://schemas.microsoft.com/office/drawing/2014/main" id="{E597F399-19B6-0C4A-B1CC-46BF5B42AE3D}"/>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en-US" altLang="en-US" sz="3200" b="1">
                <a:solidFill>
                  <a:schemeClr val="folHlink"/>
                </a:solidFill>
              </a:rPr>
              <a:t>Sit</a:t>
            </a:r>
            <a:r>
              <a:rPr lang="en-US" altLang="en-US" sz="3200"/>
              <a:t> means “</a:t>
            </a:r>
            <a:r>
              <a:rPr lang="en-US" altLang="en-US" sz="3200" b="1">
                <a:solidFill>
                  <a:schemeClr val="folHlink"/>
                </a:solidFill>
              </a:rPr>
              <a:t>to take a seat or sit down</a:t>
            </a:r>
            <a:r>
              <a:rPr lang="en-US" altLang="en-US" sz="3200"/>
              <a:t>.”</a:t>
            </a:r>
          </a:p>
          <a:p>
            <a:pPr>
              <a:lnSpc>
                <a:spcPct val="80000"/>
              </a:lnSpc>
              <a:buFont typeface="Wingdings" panose="05000000000000000000" pitchFamily="2" charset="2"/>
              <a:buNone/>
            </a:pPr>
            <a:endParaRPr lang="en-US" altLang="en-US" sz="3200"/>
          </a:p>
          <a:p>
            <a:pPr>
              <a:lnSpc>
                <a:spcPct val="80000"/>
              </a:lnSpc>
              <a:buFont typeface="Wingdings" panose="05000000000000000000" pitchFamily="2" charset="2"/>
              <a:buNone/>
            </a:pPr>
            <a:r>
              <a:rPr lang="en-US" altLang="en-US" sz="3200"/>
              <a:t>I want to sit here a while and rest.</a:t>
            </a:r>
          </a:p>
          <a:p>
            <a:pPr>
              <a:lnSpc>
                <a:spcPct val="80000"/>
              </a:lnSpc>
              <a:buFont typeface="Wingdings" panose="05000000000000000000" pitchFamily="2" charset="2"/>
              <a:buNone/>
            </a:pPr>
            <a:r>
              <a:rPr lang="en-US" altLang="en-US" sz="3200"/>
              <a:t>Sit in the blue chair.</a:t>
            </a:r>
          </a:p>
          <a:p>
            <a:pPr>
              <a:lnSpc>
                <a:spcPct val="80000"/>
              </a:lnSpc>
              <a:buFont typeface="Wingdings" panose="05000000000000000000" pitchFamily="2" charset="2"/>
              <a:buNone/>
            </a:pPr>
            <a:endParaRPr lang="en-US" altLang="en-US" sz="3200"/>
          </a:p>
          <a:p>
            <a:pPr>
              <a:lnSpc>
                <a:spcPct val="80000"/>
              </a:lnSpc>
              <a:buFont typeface="Wingdings" panose="05000000000000000000" pitchFamily="2" charset="2"/>
              <a:buNone/>
            </a:pPr>
            <a:r>
              <a:rPr lang="en-US" altLang="en-US" sz="3200" b="1">
                <a:solidFill>
                  <a:schemeClr val="folHlink"/>
                </a:solidFill>
              </a:rPr>
              <a:t>Set</a:t>
            </a:r>
            <a:r>
              <a:rPr lang="en-US" altLang="en-US" sz="3200"/>
              <a:t> means “</a:t>
            </a:r>
            <a:r>
              <a:rPr lang="en-US" altLang="en-US" sz="3200" b="1">
                <a:solidFill>
                  <a:schemeClr val="folHlink"/>
                </a:solidFill>
              </a:rPr>
              <a:t>to place something</a:t>
            </a:r>
            <a:r>
              <a:rPr lang="en-US" altLang="en-US" sz="3200"/>
              <a:t>.”</a:t>
            </a:r>
          </a:p>
          <a:p>
            <a:pPr>
              <a:lnSpc>
                <a:spcPct val="80000"/>
              </a:lnSpc>
              <a:buFont typeface="Wingdings" panose="05000000000000000000" pitchFamily="2" charset="2"/>
              <a:buNone/>
            </a:pPr>
            <a:endParaRPr lang="en-US" altLang="en-US" sz="3200"/>
          </a:p>
          <a:p>
            <a:pPr>
              <a:lnSpc>
                <a:spcPct val="80000"/>
              </a:lnSpc>
              <a:buFont typeface="Wingdings" panose="05000000000000000000" pitchFamily="2" charset="2"/>
              <a:buNone/>
            </a:pPr>
            <a:r>
              <a:rPr lang="en-US" altLang="en-US" sz="3200"/>
              <a:t>Please set this blue chair in that corner.</a:t>
            </a:r>
          </a:p>
          <a:p>
            <a:pPr>
              <a:lnSpc>
                <a:spcPct val="80000"/>
              </a:lnSpc>
              <a:buFont typeface="Wingdings" panose="05000000000000000000" pitchFamily="2" charset="2"/>
              <a:buNone/>
            </a:pPr>
            <a:r>
              <a:rPr lang="en-US" altLang="en-US" sz="3200"/>
              <a:t>Set the red cushion on the blue chair.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C3804C9B-F032-F316-EDF6-0F474E81176D}"/>
              </a:ext>
            </a:extLst>
          </p:cNvPr>
          <p:cNvSpPr>
            <a:spLocks noGrp="1" noChangeArrowheads="1"/>
          </p:cNvSpPr>
          <p:nvPr>
            <p:ph type="body" idx="1"/>
          </p:nvPr>
        </p:nvSpPr>
        <p:spPr/>
        <p:txBody>
          <a:bodyPr/>
          <a:lstStyle/>
          <a:p>
            <a:pPr>
              <a:buFont typeface="Wingdings" panose="05000000000000000000" pitchFamily="2" charset="2"/>
              <a:buNone/>
            </a:pPr>
            <a:r>
              <a:rPr lang="en-US" altLang="en-US"/>
              <a:t>8. Billy was going to (sit, set) down by the red oak tree to wait on Rubin and Rainie. </a:t>
            </a:r>
            <a:endParaRPr lang="en-US" altLang="en-US" b="1"/>
          </a:p>
          <a:p>
            <a:pPr>
              <a:buFont typeface="Wingdings" panose="05000000000000000000" pitchFamily="2" charset="2"/>
              <a:buNone/>
            </a:pPr>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50E55EFA-E3A9-23FF-9092-D512742AA02D}"/>
              </a:ext>
            </a:extLst>
          </p:cNvPr>
          <p:cNvSpPr>
            <a:spLocks noGrp="1" noChangeArrowheads="1"/>
          </p:cNvSpPr>
          <p:nvPr>
            <p:ph type="body" idx="1"/>
          </p:nvPr>
        </p:nvSpPr>
        <p:spPr/>
        <p:txBody>
          <a:bodyPr/>
          <a:lstStyle/>
          <a:p>
            <a:pPr>
              <a:buFont typeface="Wingdings" panose="05000000000000000000" pitchFamily="2" charset="2"/>
              <a:buNone/>
            </a:pPr>
            <a:r>
              <a:rPr lang="en-US" altLang="en-US"/>
              <a:t>9. The wily old coon would (sit, set) on the trail until Little Ann and Old Dan came running in his direction.</a:t>
            </a:r>
            <a:endParaRPr lang="en-US" altLang="en-US" b="1"/>
          </a:p>
          <a:p>
            <a:pPr>
              <a:buFont typeface="Wingdings" panose="05000000000000000000" pitchFamily="2" charset="2"/>
              <a:buNone/>
            </a:pPr>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A33ABC3-4582-32B9-EB1A-1B55C482E8C6}"/>
              </a:ext>
            </a:extLst>
          </p:cNvPr>
          <p:cNvSpPr>
            <a:spLocks noGrp="1" noChangeArrowheads="1"/>
          </p:cNvSpPr>
          <p:nvPr>
            <p:ph type="body" idx="1"/>
          </p:nvPr>
        </p:nvSpPr>
        <p:spPr/>
        <p:txBody>
          <a:bodyPr/>
          <a:lstStyle/>
          <a:p>
            <a:pPr>
              <a:buFont typeface="Wingdings" panose="05000000000000000000" pitchFamily="2" charset="2"/>
              <a:buNone/>
            </a:pPr>
            <a:r>
              <a:rPr lang="en-US" altLang="en-US"/>
              <a:t>10. Billy knew the ghost coon could not (sit, set) in his hiding place all night long.</a:t>
            </a:r>
            <a:endParaRPr lang="en-US" altLang="en-US" b="1"/>
          </a:p>
          <a:p>
            <a:pPr>
              <a:buFont typeface="Wingdings" panose="05000000000000000000" pitchFamily="2" charset="2"/>
              <a:buNone/>
            </a:pPr>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D59BB31C-452C-7704-2572-B817B86B6942}"/>
              </a:ext>
            </a:extLst>
          </p:cNvPr>
          <p:cNvSpPr>
            <a:spLocks noGrp="1" noChangeArrowheads="1"/>
          </p:cNvSpPr>
          <p:nvPr>
            <p:ph type="title"/>
          </p:nvPr>
        </p:nvSpPr>
        <p:spPr/>
        <p:txBody>
          <a:bodyPr/>
          <a:lstStyle/>
          <a:p>
            <a:r>
              <a:rPr lang="en-US" altLang="en-US"/>
              <a:t>Lie and Lay</a:t>
            </a:r>
          </a:p>
        </p:txBody>
      </p:sp>
      <p:sp>
        <p:nvSpPr>
          <p:cNvPr id="35843" name="Rectangle 3">
            <a:extLst>
              <a:ext uri="{FF2B5EF4-FFF2-40B4-BE49-F238E27FC236}">
                <a16:creationId xmlns:a16="http://schemas.microsoft.com/office/drawing/2014/main" id="{FB2A41B9-63AC-A1E9-C1E5-66D3299D5D86}"/>
              </a:ext>
            </a:extLst>
          </p:cNvPr>
          <p:cNvSpPr>
            <a:spLocks noGrp="1" noChangeArrowheads="1"/>
          </p:cNvSpPr>
          <p:nvPr>
            <p:ph type="body" idx="1"/>
          </p:nvPr>
        </p:nvSpPr>
        <p:spPr>
          <a:xfrm>
            <a:off x="457200" y="1828800"/>
            <a:ext cx="8229600" cy="4876800"/>
          </a:xfrm>
        </p:spPr>
        <p:txBody>
          <a:bodyPr/>
          <a:lstStyle/>
          <a:p>
            <a:pPr>
              <a:lnSpc>
                <a:spcPct val="90000"/>
              </a:lnSpc>
              <a:buFont typeface="Wingdings" panose="05000000000000000000" pitchFamily="2" charset="2"/>
              <a:buNone/>
            </a:pPr>
            <a:r>
              <a:rPr lang="en-US" altLang="en-US" sz="3200"/>
              <a:t>People lie on beds. Dogs lie on people. Fleas lie on dogs. The people, the dogs, and the fleas are very still. Lie is a still verb.</a:t>
            </a:r>
          </a:p>
          <a:p>
            <a:pPr>
              <a:lnSpc>
                <a:spcPct val="90000"/>
              </a:lnSpc>
              <a:buFont typeface="Wingdings" panose="05000000000000000000" pitchFamily="2" charset="2"/>
              <a:buNone/>
            </a:pPr>
            <a:r>
              <a:rPr lang="en-US" altLang="en-US" sz="3200"/>
              <a:t>A person picks up a dog and lays it on a blanket. A pair of tweezers picks a flea off a dog and lays it outside. A hen lays an egg. The person, the tweezers, and the hen are very active. Lay is an active verb. It implies that somebody is setting or placing something somewhere.</a:t>
            </a:r>
          </a:p>
        </p:txBody>
      </p:sp>
      <p:pic>
        <p:nvPicPr>
          <p:cNvPr id="35845" name="Picture 5">
            <a:extLst>
              <a:ext uri="{FF2B5EF4-FFF2-40B4-BE49-F238E27FC236}">
                <a16:creationId xmlns:a16="http://schemas.microsoft.com/office/drawing/2014/main" id="{85FC7BE3-BA67-0EEC-830D-F6E5C26AC2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228600"/>
            <a:ext cx="1838325" cy="1457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8FD08A3F-D05E-0C43-4F6F-2E28796DB5E6}"/>
              </a:ext>
            </a:extLst>
          </p:cNvPr>
          <p:cNvSpPr>
            <a:spLocks noGrp="1" noChangeArrowheads="1"/>
          </p:cNvSpPr>
          <p:nvPr>
            <p:ph type="title"/>
          </p:nvPr>
        </p:nvSpPr>
        <p:spPr/>
        <p:txBody>
          <a:bodyPr/>
          <a:lstStyle/>
          <a:p>
            <a:r>
              <a:rPr lang="en-US" altLang="en-US" sz="4000" b="1">
                <a:solidFill>
                  <a:schemeClr val="folHlink"/>
                </a:solidFill>
              </a:rPr>
              <a:t>Lie</a:t>
            </a:r>
            <a:r>
              <a:rPr lang="en-US" altLang="en-US" sz="4000"/>
              <a:t> (to lie down on a bed) </a:t>
            </a:r>
            <a:br>
              <a:rPr lang="en-US" altLang="en-US" sz="4000"/>
            </a:br>
            <a:r>
              <a:rPr lang="en-US" altLang="en-US" sz="4000"/>
              <a:t>lie, lay, lain, lying</a:t>
            </a:r>
          </a:p>
        </p:txBody>
      </p:sp>
      <p:sp>
        <p:nvSpPr>
          <p:cNvPr id="36867" name="Rectangle 3">
            <a:extLst>
              <a:ext uri="{FF2B5EF4-FFF2-40B4-BE49-F238E27FC236}">
                <a16:creationId xmlns:a16="http://schemas.microsoft.com/office/drawing/2014/main" id="{174191B8-04CC-187F-A67D-63BFF6C1070C}"/>
              </a:ext>
            </a:extLst>
          </p:cNvPr>
          <p:cNvSpPr>
            <a:spLocks noGrp="1" noChangeArrowheads="1"/>
          </p:cNvSpPr>
          <p:nvPr>
            <p:ph type="body" idx="1"/>
          </p:nvPr>
        </p:nvSpPr>
        <p:spPr>
          <a:xfrm>
            <a:off x="152400" y="1828800"/>
            <a:ext cx="8686800" cy="4495800"/>
          </a:xfrm>
        </p:spPr>
        <p:txBody>
          <a:bodyPr/>
          <a:lstStyle/>
          <a:p>
            <a:pPr>
              <a:buFont typeface="Wingdings" panose="05000000000000000000" pitchFamily="2" charset="2"/>
              <a:buNone/>
            </a:pPr>
            <a:r>
              <a:rPr lang="en-US" altLang="en-US"/>
              <a:t>Today I </a:t>
            </a:r>
            <a:r>
              <a:rPr lang="en-US" altLang="en-US" b="1">
                <a:solidFill>
                  <a:schemeClr val="folHlink"/>
                </a:solidFill>
              </a:rPr>
              <a:t>lie</a:t>
            </a:r>
            <a:r>
              <a:rPr lang="en-US" altLang="en-US"/>
              <a:t> in bed.</a:t>
            </a:r>
          </a:p>
          <a:p>
            <a:pPr>
              <a:buFont typeface="Wingdings" panose="05000000000000000000" pitchFamily="2" charset="2"/>
              <a:buNone/>
            </a:pPr>
            <a:r>
              <a:rPr lang="en-US" altLang="en-US"/>
              <a:t>Yesterday I </a:t>
            </a:r>
            <a:r>
              <a:rPr lang="en-US" altLang="en-US" b="1">
                <a:solidFill>
                  <a:schemeClr val="folHlink"/>
                </a:solidFill>
              </a:rPr>
              <a:t>lay</a:t>
            </a:r>
            <a:r>
              <a:rPr lang="en-US" altLang="en-US"/>
              <a:t> in bed.</a:t>
            </a:r>
          </a:p>
          <a:p>
            <a:pPr>
              <a:buFont typeface="Wingdings" panose="05000000000000000000" pitchFamily="2" charset="2"/>
              <a:buNone/>
            </a:pPr>
            <a:r>
              <a:rPr lang="en-US" altLang="en-US"/>
              <a:t>Many times I have </a:t>
            </a:r>
            <a:r>
              <a:rPr lang="en-US" altLang="en-US" b="1">
                <a:solidFill>
                  <a:schemeClr val="folHlink"/>
                </a:solidFill>
              </a:rPr>
              <a:t>lain</a:t>
            </a:r>
            <a:r>
              <a:rPr lang="en-US" altLang="en-US"/>
              <a:t> in bed.</a:t>
            </a:r>
          </a:p>
          <a:p>
            <a:pPr>
              <a:buFont typeface="Wingdings" panose="05000000000000000000" pitchFamily="2" charset="2"/>
              <a:buNone/>
            </a:pPr>
            <a:r>
              <a:rPr lang="en-US" altLang="en-US"/>
              <a:t>Yesterday I was</a:t>
            </a:r>
            <a:r>
              <a:rPr lang="en-US" altLang="en-US" b="1">
                <a:solidFill>
                  <a:schemeClr val="folHlink"/>
                </a:solidFill>
              </a:rPr>
              <a:t> lying</a:t>
            </a:r>
            <a:r>
              <a:rPr lang="en-US" altLang="en-US"/>
              <a:t> in bed all day.</a:t>
            </a:r>
          </a:p>
          <a:p>
            <a:pPr>
              <a:buFont typeface="Wingdings" panose="05000000000000000000" pitchFamily="2" charset="2"/>
              <a:buNone/>
            </a:pPr>
            <a:r>
              <a:rPr lang="en-US" altLang="en-US" b="1">
                <a:solidFill>
                  <a:schemeClr val="folHlink"/>
                </a:solidFill>
              </a:rPr>
              <a:t>Lying</a:t>
            </a:r>
            <a:r>
              <a:rPr lang="en-US" altLang="en-US"/>
              <a:t> in bed all day is boring.</a:t>
            </a:r>
          </a:p>
        </p:txBody>
      </p:sp>
      <p:pic>
        <p:nvPicPr>
          <p:cNvPr id="36869" name="Picture 5">
            <a:extLst>
              <a:ext uri="{FF2B5EF4-FFF2-40B4-BE49-F238E27FC236}">
                <a16:creationId xmlns:a16="http://schemas.microsoft.com/office/drawing/2014/main" id="{A5AA9277-DA94-DA8B-8612-DB26490909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1676400"/>
            <a:ext cx="1819275" cy="1419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E1AB38C-9E3A-7208-5073-5442EADA5AB3}"/>
              </a:ext>
            </a:extLst>
          </p:cNvPr>
          <p:cNvSpPr>
            <a:spLocks noGrp="1" noChangeArrowheads="1"/>
          </p:cNvSpPr>
          <p:nvPr>
            <p:ph type="title"/>
          </p:nvPr>
        </p:nvSpPr>
        <p:spPr>
          <a:xfrm>
            <a:off x="0" y="274638"/>
            <a:ext cx="9144000" cy="1143000"/>
          </a:xfrm>
        </p:spPr>
        <p:txBody>
          <a:bodyPr/>
          <a:lstStyle/>
          <a:p>
            <a:r>
              <a:rPr lang="en-US" altLang="en-US" sz="4000"/>
              <a:t>Lay (to place something, to set something down)</a:t>
            </a:r>
            <a:br>
              <a:rPr lang="en-US" altLang="en-US" sz="4000"/>
            </a:br>
            <a:r>
              <a:rPr lang="en-US" altLang="en-US" sz="4000"/>
              <a:t>lay, laid, laid, laying</a:t>
            </a:r>
          </a:p>
        </p:txBody>
      </p:sp>
      <p:sp>
        <p:nvSpPr>
          <p:cNvPr id="37891" name="Rectangle 3">
            <a:extLst>
              <a:ext uri="{FF2B5EF4-FFF2-40B4-BE49-F238E27FC236}">
                <a16:creationId xmlns:a16="http://schemas.microsoft.com/office/drawing/2014/main" id="{A41AB409-909B-25B6-D18A-D82591403071}"/>
              </a:ext>
            </a:extLst>
          </p:cNvPr>
          <p:cNvSpPr>
            <a:spLocks noGrp="1" noChangeArrowheads="1"/>
          </p:cNvSpPr>
          <p:nvPr>
            <p:ph type="body" idx="1"/>
          </p:nvPr>
        </p:nvSpPr>
        <p:spPr>
          <a:xfrm>
            <a:off x="457200" y="2133600"/>
            <a:ext cx="8229600" cy="4495800"/>
          </a:xfrm>
        </p:spPr>
        <p:txBody>
          <a:bodyPr/>
          <a:lstStyle/>
          <a:p>
            <a:pPr>
              <a:lnSpc>
                <a:spcPct val="80000"/>
              </a:lnSpc>
              <a:buFont typeface="Wingdings" panose="05000000000000000000" pitchFamily="2" charset="2"/>
              <a:buNone/>
            </a:pPr>
            <a:r>
              <a:rPr lang="en-US" altLang="en-US" sz="3600"/>
              <a:t>Today I </a:t>
            </a:r>
            <a:r>
              <a:rPr lang="en-US" altLang="en-US" sz="3600" b="1">
                <a:solidFill>
                  <a:schemeClr val="folHlink"/>
                </a:solidFill>
              </a:rPr>
              <a:t>lay</a:t>
            </a:r>
            <a:r>
              <a:rPr lang="en-US" altLang="en-US" sz="3600"/>
              <a:t> the book on the counter.</a:t>
            </a:r>
          </a:p>
          <a:p>
            <a:pPr>
              <a:lnSpc>
                <a:spcPct val="80000"/>
              </a:lnSpc>
              <a:buFont typeface="Wingdings" panose="05000000000000000000" pitchFamily="2" charset="2"/>
              <a:buNone/>
            </a:pPr>
            <a:r>
              <a:rPr lang="en-US" altLang="en-US" sz="3600"/>
              <a:t>Yesterday I </a:t>
            </a:r>
            <a:r>
              <a:rPr lang="en-US" altLang="en-US" sz="3600" b="1">
                <a:solidFill>
                  <a:schemeClr val="folHlink"/>
                </a:solidFill>
              </a:rPr>
              <a:t>laid</a:t>
            </a:r>
            <a:r>
              <a:rPr lang="en-US" altLang="en-US" sz="3600"/>
              <a:t> the book on the counter.</a:t>
            </a:r>
          </a:p>
          <a:p>
            <a:pPr>
              <a:lnSpc>
                <a:spcPct val="80000"/>
              </a:lnSpc>
              <a:buFont typeface="Wingdings" panose="05000000000000000000" pitchFamily="2" charset="2"/>
              <a:buNone/>
            </a:pPr>
            <a:r>
              <a:rPr lang="en-US" altLang="en-US" sz="3600"/>
              <a:t>Many times I have</a:t>
            </a:r>
            <a:r>
              <a:rPr lang="en-US" altLang="en-US" sz="3600" b="1">
                <a:solidFill>
                  <a:schemeClr val="folHlink"/>
                </a:solidFill>
              </a:rPr>
              <a:t> laid</a:t>
            </a:r>
            <a:r>
              <a:rPr lang="en-US" altLang="en-US" sz="3600"/>
              <a:t> the book on the counter.</a:t>
            </a:r>
          </a:p>
          <a:p>
            <a:pPr>
              <a:lnSpc>
                <a:spcPct val="80000"/>
              </a:lnSpc>
              <a:buFont typeface="Wingdings" panose="05000000000000000000" pitchFamily="2" charset="2"/>
              <a:buNone/>
            </a:pPr>
            <a:r>
              <a:rPr lang="en-US" altLang="en-US" sz="3600"/>
              <a:t>Yesterday I was </a:t>
            </a:r>
            <a:r>
              <a:rPr lang="en-US" altLang="en-US" sz="3600" b="1">
                <a:solidFill>
                  <a:schemeClr val="folHlink"/>
                </a:solidFill>
              </a:rPr>
              <a:t>laying</a:t>
            </a:r>
            <a:r>
              <a:rPr lang="en-US" altLang="en-US" sz="3600"/>
              <a:t> the book on the counter when Mom came home.</a:t>
            </a:r>
          </a:p>
          <a:p>
            <a:pPr>
              <a:lnSpc>
                <a:spcPct val="80000"/>
              </a:lnSpc>
              <a:buFont typeface="Wingdings" panose="05000000000000000000" pitchFamily="2" charset="2"/>
              <a:buNone/>
            </a:pPr>
            <a:r>
              <a:rPr lang="en-US" altLang="en-US" sz="3600" b="1">
                <a:solidFill>
                  <a:schemeClr val="folHlink"/>
                </a:solidFill>
              </a:rPr>
              <a:t>Laying</a:t>
            </a:r>
            <a:r>
              <a:rPr lang="en-US" altLang="en-US" sz="3600"/>
              <a:t> books on the kitchen counter is against the rules in my house.</a:t>
            </a:r>
          </a:p>
        </p:txBody>
      </p:sp>
      <p:pic>
        <p:nvPicPr>
          <p:cNvPr id="37893" name="Picture 5">
            <a:extLst>
              <a:ext uri="{FF2B5EF4-FFF2-40B4-BE49-F238E27FC236}">
                <a16:creationId xmlns:a16="http://schemas.microsoft.com/office/drawing/2014/main" id="{B78639FE-2A88-C8FB-9162-4FA5416085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533400"/>
            <a:ext cx="1847850" cy="1609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a:extLst>
              <a:ext uri="{FF2B5EF4-FFF2-40B4-BE49-F238E27FC236}">
                <a16:creationId xmlns:a16="http://schemas.microsoft.com/office/drawing/2014/main" id="{DFCA5A4B-3956-5B22-2B98-CCF30C0448A5}"/>
              </a:ext>
            </a:extLst>
          </p:cNvPr>
          <p:cNvSpPr>
            <a:spLocks noGrp="1" noChangeArrowheads="1"/>
          </p:cNvSpPr>
          <p:nvPr>
            <p:ph type="body" idx="1"/>
          </p:nvPr>
        </p:nvSpPr>
        <p:spPr>
          <a:xfrm>
            <a:off x="457200" y="1295400"/>
            <a:ext cx="8229600" cy="4800600"/>
          </a:xfrm>
        </p:spPr>
        <p:txBody>
          <a:bodyPr/>
          <a:lstStyle/>
          <a:p>
            <a:pPr>
              <a:buFont typeface="Wingdings" panose="05000000000000000000" pitchFamily="2" charset="2"/>
              <a:buNone/>
            </a:pPr>
            <a:r>
              <a:rPr lang="en-US" altLang="en-US"/>
              <a:t>Americans use the words lie and lay incorrectly so often that your ear has trouble telling you which is correct. Here are a few tips to help you keep these words straight.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B1F22357-54BF-5888-C73A-F452300B65BC}"/>
              </a:ext>
            </a:extLst>
          </p:cNvPr>
          <p:cNvSpPr>
            <a:spLocks noGrp="1" noChangeArrowheads="1"/>
          </p:cNvSpPr>
          <p:nvPr>
            <p:ph type="title"/>
          </p:nvPr>
        </p:nvSpPr>
        <p:spPr/>
        <p:txBody>
          <a:bodyPr/>
          <a:lstStyle/>
          <a:p>
            <a:pPr algn="l"/>
            <a:r>
              <a:rPr lang="en-US" altLang="en-US"/>
              <a:t>Tip 1</a:t>
            </a:r>
          </a:p>
        </p:txBody>
      </p:sp>
      <p:sp>
        <p:nvSpPr>
          <p:cNvPr id="38915" name="Rectangle 3">
            <a:extLst>
              <a:ext uri="{FF2B5EF4-FFF2-40B4-BE49-F238E27FC236}">
                <a16:creationId xmlns:a16="http://schemas.microsoft.com/office/drawing/2014/main" id="{D4502ACC-303E-62F6-8DC7-8652626F223C}"/>
              </a:ext>
            </a:extLst>
          </p:cNvPr>
          <p:cNvSpPr>
            <a:spLocks noGrp="1" noChangeArrowheads="1"/>
          </p:cNvSpPr>
          <p:nvPr>
            <p:ph type="body" idx="1"/>
          </p:nvPr>
        </p:nvSpPr>
        <p:spPr/>
        <p:txBody>
          <a:bodyPr/>
          <a:lstStyle/>
          <a:p>
            <a:pPr>
              <a:buFont typeface="Wingdings" panose="05000000000000000000" pitchFamily="2" charset="2"/>
              <a:buNone/>
            </a:pPr>
            <a:r>
              <a:rPr lang="en-US" altLang="en-US"/>
              <a:t>Repeat this like a song.</a:t>
            </a:r>
          </a:p>
          <a:p>
            <a:pPr>
              <a:buFont typeface="Wingdings" panose="05000000000000000000" pitchFamily="2" charset="2"/>
              <a:buNone/>
            </a:pPr>
            <a:endParaRPr lang="en-US" altLang="en-US"/>
          </a:p>
          <a:p>
            <a:pPr>
              <a:buFont typeface="Wingdings" panose="05000000000000000000" pitchFamily="2" charset="2"/>
              <a:buNone/>
            </a:pPr>
            <a:r>
              <a:rPr lang="en-US" altLang="en-US"/>
              <a:t>lie, lay, lain, lie, lay, lain, lie, lay, lain, lie, lay, lain,</a:t>
            </a:r>
          </a:p>
        </p:txBody>
      </p:sp>
      <p:pic>
        <p:nvPicPr>
          <p:cNvPr id="38917" name="Picture 5">
            <a:extLst>
              <a:ext uri="{FF2B5EF4-FFF2-40B4-BE49-F238E27FC236}">
                <a16:creationId xmlns:a16="http://schemas.microsoft.com/office/drawing/2014/main" id="{15E4BF33-2A96-D10F-3E7F-B8E4C5A315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990600"/>
            <a:ext cx="1828800" cy="1419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AFDB21C1-C45F-0A5B-5F8F-2DF13DF64112}"/>
              </a:ext>
            </a:extLst>
          </p:cNvPr>
          <p:cNvSpPr>
            <a:spLocks noGrp="1" noChangeArrowheads="1"/>
          </p:cNvSpPr>
          <p:nvPr>
            <p:ph type="title"/>
          </p:nvPr>
        </p:nvSpPr>
        <p:spPr/>
        <p:txBody>
          <a:bodyPr/>
          <a:lstStyle/>
          <a:p>
            <a:pPr algn="l"/>
            <a:r>
              <a:rPr lang="en-US" altLang="en-US"/>
              <a:t>Tip 2</a:t>
            </a:r>
          </a:p>
        </p:txBody>
      </p:sp>
      <p:sp>
        <p:nvSpPr>
          <p:cNvPr id="39939" name="Rectangle 3">
            <a:extLst>
              <a:ext uri="{FF2B5EF4-FFF2-40B4-BE49-F238E27FC236}">
                <a16:creationId xmlns:a16="http://schemas.microsoft.com/office/drawing/2014/main" id="{2A6BFAE0-93E2-22F0-E2E5-BD4204C54712}"/>
              </a:ext>
            </a:extLst>
          </p:cNvPr>
          <p:cNvSpPr>
            <a:spLocks noGrp="1" noChangeArrowheads="1"/>
          </p:cNvSpPr>
          <p:nvPr>
            <p:ph type="body" idx="1"/>
          </p:nvPr>
        </p:nvSpPr>
        <p:spPr>
          <a:xfrm>
            <a:off x="457200" y="1600200"/>
            <a:ext cx="8229600" cy="4953000"/>
          </a:xfrm>
        </p:spPr>
        <p:txBody>
          <a:bodyPr/>
          <a:lstStyle/>
          <a:p>
            <a:pPr>
              <a:lnSpc>
                <a:spcPct val="90000"/>
              </a:lnSpc>
              <a:buFont typeface="Wingdings" panose="05000000000000000000" pitchFamily="2" charset="2"/>
              <a:buNone/>
            </a:pPr>
            <a:r>
              <a:rPr lang="en-US" altLang="en-US"/>
              <a:t>Remember the verb lay works just like </a:t>
            </a:r>
            <a:r>
              <a:rPr lang="en-US" altLang="en-US" b="1">
                <a:solidFill>
                  <a:schemeClr val="folHlink"/>
                </a:solidFill>
              </a:rPr>
              <a:t>to say</a:t>
            </a:r>
            <a:r>
              <a:rPr lang="en-US" altLang="en-US"/>
              <a:t> and </a:t>
            </a:r>
            <a:r>
              <a:rPr lang="en-US" altLang="en-US" b="1">
                <a:solidFill>
                  <a:schemeClr val="folHlink"/>
                </a:solidFill>
              </a:rPr>
              <a:t>to pay</a:t>
            </a:r>
            <a:r>
              <a:rPr lang="en-US" altLang="en-US"/>
              <a:t>. Those verbs are irregular, but they aren’t confusing. </a:t>
            </a:r>
          </a:p>
          <a:p>
            <a:pPr>
              <a:lnSpc>
                <a:spcPct val="90000"/>
              </a:lnSpc>
              <a:buFont typeface="Wingdings" panose="05000000000000000000" pitchFamily="2" charset="2"/>
              <a:buNone/>
            </a:pPr>
            <a:r>
              <a:rPr lang="en-US" altLang="en-US"/>
              <a:t>Today I say that I pay; yesterday I said that I paid; many times I have said that I have paid. To lay works the same. Lay, laid, laid</a:t>
            </a:r>
          </a:p>
        </p:txBody>
      </p:sp>
      <p:pic>
        <p:nvPicPr>
          <p:cNvPr id="39941" name="Picture 5">
            <a:extLst>
              <a:ext uri="{FF2B5EF4-FFF2-40B4-BE49-F238E27FC236}">
                <a16:creationId xmlns:a16="http://schemas.microsoft.com/office/drawing/2014/main" id="{F16C68E2-22BE-D0C2-3447-CEACEA1C21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228600"/>
            <a:ext cx="1828800" cy="1524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1D69ADB0-D5F4-9B98-AB08-6174D5A0FED3}"/>
              </a:ext>
            </a:extLst>
          </p:cNvPr>
          <p:cNvSpPr>
            <a:spLocks noGrp="1" noChangeArrowheads="1"/>
          </p:cNvSpPr>
          <p:nvPr>
            <p:ph type="title"/>
          </p:nvPr>
        </p:nvSpPr>
        <p:spPr/>
        <p:txBody>
          <a:bodyPr/>
          <a:lstStyle/>
          <a:p>
            <a:pPr algn="l"/>
            <a:r>
              <a:rPr lang="en-US" altLang="en-US"/>
              <a:t>Tip 3</a:t>
            </a:r>
          </a:p>
        </p:txBody>
      </p:sp>
      <p:sp>
        <p:nvSpPr>
          <p:cNvPr id="40963" name="Rectangle 3">
            <a:extLst>
              <a:ext uri="{FF2B5EF4-FFF2-40B4-BE49-F238E27FC236}">
                <a16:creationId xmlns:a16="http://schemas.microsoft.com/office/drawing/2014/main" id="{B4EBCD4F-C922-8777-3E7E-62F024F9A5C1}"/>
              </a:ext>
            </a:extLst>
          </p:cNvPr>
          <p:cNvSpPr>
            <a:spLocks noGrp="1" noChangeArrowheads="1"/>
          </p:cNvSpPr>
          <p:nvPr>
            <p:ph type="body" idx="1"/>
          </p:nvPr>
        </p:nvSpPr>
        <p:spPr>
          <a:xfrm>
            <a:off x="457200" y="2057400"/>
            <a:ext cx="8229600" cy="4572000"/>
          </a:xfrm>
        </p:spPr>
        <p:txBody>
          <a:bodyPr/>
          <a:lstStyle/>
          <a:p>
            <a:pPr>
              <a:lnSpc>
                <a:spcPct val="80000"/>
              </a:lnSpc>
              <a:buFont typeface="Wingdings" panose="05000000000000000000" pitchFamily="2" charset="2"/>
              <a:buNone/>
            </a:pPr>
            <a:r>
              <a:rPr lang="en-US" altLang="en-US" sz="3600"/>
              <a:t>Nobody says that hens lie eggs. </a:t>
            </a:r>
            <a:br>
              <a:rPr lang="en-US" altLang="en-US" sz="3600"/>
            </a:br>
            <a:r>
              <a:rPr lang="en-US" altLang="en-US" sz="3600"/>
              <a:t>We all get that one correct:  hens lay eggs. Those hens are mighty busy! Just visualize in your mind how active and busy those hens are. Lay is an active, busy word. When you’re doing something active (laying down your backpack, laying a new rug on the floor), lay is the word you want.</a:t>
            </a:r>
          </a:p>
        </p:txBody>
      </p:sp>
      <p:pic>
        <p:nvPicPr>
          <p:cNvPr id="40967" name="Picture 7">
            <a:extLst>
              <a:ext uri="{FF2B5EF4-FFF2-40B4-BE49-F238E27FC236}">
                <a16:creationId xmlns:a16="http://schemas.microsoft.com/office/drawing/2014/main" id="{C87BBDD5-7ED1-2D64-AFAA-F9FAC61902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0"/>
            <a:ext cx="1600200" cy="2076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CDF099C0-43AB-7C33-FB85-3980C5484F82}"/>
              </a:ext>
            </a:extLst>
          </p:cNvPr>
          <p:cNvSpPr>
            <a:spLocks noGrp="1" noChangeArrowheads="1"/>
          </p:cNvSpPr>
          <p:nvPr>
            <p:ph type="body" idx="1"/>
          </p:nvPr>
        </p:nvSpPr>
        <p:spPr>
          <a:xfrm>
            <a:off x="457200" y="914400"/>
            <a:ext cx="8229600" cy="4495800"/>
          </a:xfrm>
        </p:spPr>
        <p:txBody>
          <a:bodyPr/>
          <a:lstStyle/>
          <a:p>
            <a:pPr>
              <a:lnSpc>
                <a:spcPct val="90000"/>
              </a:lnSpc>
              <a:buFont typeface="Wingdings" panose="05000000000000000000" pitchFamily="2" charset="2"/>
              <a:buNone/>
            </a:pPr>
            <a:r>
              <a:rPr lang="en-US" altLang="en-US" sz="3600"/>
              <a:t>Wrong</a:t>
            </a:r>
            <a:br>
              <a:rPr lang="en-US" altLang="en-US" sz="3600"/>
            </a:br>
            <a:r>
              <a:rPr lang="en-US" altLang="en-US" sz="3600"/>
              <a:t>Billy, why did you </a:t>
            </a:r>
            <a:r>
              <a:rPr lang="en-US" altLang="en-US" sz="3600" b="1">
                <a:solidFill>
                  <a:schemeClr val="folHlink"/>
                </a:solidFill>
              </a:rPr>
              <a:t>sit</a:t>
            </a:r>
            <a:r>
              <a:rPr lang="en-US" altLang="en-US" sz="3600"/>
              <a:t> your trap next to the front door where you knew Samie would get into it?</a:t>
            </a:r>
          </a:p>
          <a:p>
            <a:pPr>
              <a:lnSpc>
                <a:spcPct val="90000"/>
              </a:lnSpc>
              <a:buFont typeface="Wingdings" panose="05000000000000000000" pitchFamily="2" charset="2"/>
              <a:buNone/>
            </a:pPr>
            <a:r>
              <a:rPr lang="en-US" altLang="en-US" sz="3600"/>
              <a:t>Right</a:t>
            </a:r>
          </a:p>
          <a:p>
            <a:pPr>
              <a:lnSpc>
                <a:spcPct val="90000"/>
              </a:lnSpc>
              <a:buFont typeface="Wingdings" panose="05000000000000000000" pitchFamily="2" charset="2"/>
              <a:buNone/>
            </a:pPr>
            <a:r>
              <a:rPr lang="en-US" altLang="en-US" sz="3600"/>
              <a:t>   Billy, why did you </a:t>
            </a:r>
            <a:r>
              <a:rPr lang="en-US" altLang="en-US" sz="3600" b="1">
                <a:solidFill>
                  <a:schemeClr val="folHlink"/>
                </a:solidFill>
              </a:rPr>
              <a:t>set</a:t>
            </a:r>
            <a:r>
              <a:rPr lang="en-US" altLang="en-US" sz="3600"/>
              <a:t> your trap next to the front door where you knew Samie would get into it?</a:t>
            </a:r>
          </a:p>
          <a:p>
            <a:pPr>
              <a:lnSpc>
                <a:spcPct val="90000"/>
              </a:lnSpc>
              <a:buFont typeface="Wingdings" panose="05000000000000000000" pitchFamily="2" charset="2"/>
              <a:buNone/>
            </a:pPr>
            <a:endParaRPr lang="en-US" altLang="en-US" sz="36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4328634E-A918-63BB-A1C7-D45619D454C6}"/>
              </a:ext>
            </a:extLst>
          </p:cNvPr>
          <p:cNvSpPr>
            <a:spLocks noGrp="1" noChangeArrowheads="1"/>
          </p:cNvSpPr>
          <p:nvPr>
            <p:ph type="title"/>
          </p:nvPr>
        </p:nvSpPr>
        <p:spPr/>
        <p:txBody>
          <a:bodyPr/>
          <a:lstStyle/>
          <a:p>
            <a:pPr algn="l"/>
            <a:r>
              <a:rPr lang="en-US" altLang="en-US"/>
              <a:t>Tip 4</a:t>
            </a:r>
          </a:p>
        </p:txBody>
      </p:sp>
      <p:sp>
        <p:nvSpPr>
          <p:cNvPr id="41987" name="Rectangle 3">
            <a:extLst>
              <a:ext uri="{FF2B5EF4-FFF2-40B4-BE49-F238E27FC236}">
                <a16:creationId xmlns:a16="http://schemas.microsoft.com/office/drawing/2014/main" id="{ECAE2F11-CB3C-A878-B4D0-5FEDF83A16D3}"/>
              </a:ext>
            </a:extLst>
          </p:cNvPr>
          <p:cNvSpPr>
            <a:spLocks noGrp="1" noChangeArrowheads="1"/>
          </p:cNvSpPr>
          <p:nvPr>
            <p:ph type="body" idx="1"/>
          </p:nvPr>
        </p:nvSpPr>
        <p:spPr/>
        <p:txBody>
          <a:bodyPr/>
          <a:lstStyle/>
          <a:p>
            <a:pPr>
              <a:buFont typeface="Wingdings" panose="05000000000000000000" pitchFamily="2" charset="2"/>
              <a:buNone/>
            </a:pPr>
            <a:r>
              <a:rPr lang="en-US" altLang="en-US" sz="3600"/>
              <a:t>Remember that </a:t>
            </a:r>
            <a:r>
              <a:rPr lang="en-US" altLang="en-US" sz="3600" b="1">
                <a:solidFill>
                  <a:schemeClr val="folHlink"/>
                </a:solidFill>
              </a:rPr>
              <a:t>lie</a:t>
            </a:r>
            <a:r>
              <a:rPr lang="en-US" altLang="en-US" sz="3600"/>
              <a:t> is a quiet word. Here’s a silly ditty you can use to remind yourself of that (notice all the “eye” sounds): </a:t>
            </a:r>
            <a:r>
              <a:rPr lang="en-US" altLang="en-US" sz="3600" b="1">
                <a:solidFill>
                  <a:schemeClr val="folHlink"/>
                </a:solidFill>
              </a:rPr>
              <a:t>At night, I turn out my light and lie.</a:t>
            </a:r>
            <a:r>
              <a:rPr lang="en-US" altLang="en-US" sz="3600"/>
              <a:t> Whether it’s on you sofa, on your beach towel, or on your bed, if you are quietly reclining, you’re lying – never laying.</a:t>
            </a:r>
          </a:p>
        </p:txBody>
      </p:sp>
      <p:pic>
        <p:nvPicPr>
          <p:cNvPr id="41989" name="Picture 5">
            <a:extLst>
              <a:ext uri="{FF2B5EF4-FFF2-40B4-BE49-F238E27FC236}">
                <a16:creationId xmlns:a16="http://schemas.microsoft.com/office/drawing/2014/main" id="{F83C37B5-FB33-7A51-C4D6-AC8712B404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28600"/>
            <a:ext cx="1647825" cy="1619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056E3642-8071-B520-B0C7-D3D6771540AF}"/>
              </a:ext>
            </a:extLst>
          </p:cNvPr>
          <p:cNvSpPr>
            <a:spLocks noGrp="1" noChangeArrowheads="1"/>
          </p:cNvSpPr>
          <p:nvPr>
            <p:ph type="title"/>
          </p:nvPr>
        </p:nvSpPr>
        <p:spPr/>
        <p:txBody>
          <a:bodyPr/>
          <a:lstStyle/>
          <a:p>
            <a:pPr algn="l"/>
            <a:r>
              <a:rPr lang="en-US" altLang="en-US"/>
              <a:t>Tip 5 </a:t>
            </a:r>
          </a:p>
        </p:txBody>
      </p:sp>
      <p:sp>
        <p:nvSpPr>
          <p:cNvPr id="43011" name="Rectangle 3">
            <a:extLst>
              <a:ext uri="{FF2B5EF4-FFF2-40B4-BE49-F238E27FC236}">
                <a16:creationId xmlns:a16="http://schemas.microsoft.com/office/drawing/2014/main" id="{30439315-B712-2635-20E4-3F25858D0706}"/>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en-US" altLang="en-US" sz="3200"/>
              <a:t>Substitute the word </a:t>
            </a:r>
            <a:r>
              <a:rPr lang="en-US" altLang="en-US" sz="3200" b="1">
                <a:solidFill>
                  <a:schemeClr val="folHlink"/>
                </a:solidFill>
              </a:rPr>
              <a:t>place</a:t>
            </a:r>
            <a:r>
              <a:rPr lang="en-US" altLang="en-US" sz="3200"/>
              <a:t> or the word </a:t>
            </a:r>
            <a:r>
              <a:rPr lang="en-US" altLang="en-US" sz="3200" b="1">
                <a:solidFill>
                  <a:schemeClr val="folHlink"/>
                </a:solidFill>
              </a:rPr>
              <a:t>put</a:t>
            </a:r>
            <a:r>
              <a:rPr lang="en-US" altLang="en-US" sz="3200"/>
              <a:t>. If the sentence sounds right, </a:t>
            </a:r>
            <a:r>
              <a:rPr lang="en-US" altLang="en-US" sz="3200" b="1">
                <a:solidFill>
                  <a:schemeClr val="folHlink"/>
                </a:solidFill>
              </a:rPr>
              <a:t>lay </a:t>
            </a:r>
            <a:r>
              <a:rPr lang="en-US" altLang="en-US" sz="3200"/>
              <a:t>is the word you want. If it doesn’t sound right, lie is the word you want. Does it sound right to say that you place the book on the table? Yes, so it’s correct to say that you lay the book on the table. Does it sound right to say you place in your bed at night? No, so it’s correct to say that you lie in your bed at night.</a:t>
            </a:r>
          </a:p>
        </p:txBody>
      </p:sp>
      <p:pic>
        <p:nvPicPr>
          <p:cNvPr id="43013" name="Picture 5">
            <a:extLst>
              <a:ext uri="{FF2B5EF4-FFF2-40B4-BE49-F238E27FC236}">
                <a16:creationId xmlns:a16="http://schemas.microsoft.com/office/drawing/2014/main" id="{1DE6FD23-35C8-1AA4-3B22-CAE60E4EF9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304800"/>
            <a:ext cx="1371600" cy="1228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5FA60EF0-F797-5B6A-26FC-3057FFB77EEC}"/>
              </a:ext>
            </a:extLst>
          </p:cNvPr>
          <p:cNvSpPr>
            <a:spLocks noGrp="1" noChangeArrowheads="1"/>
          </p:cNvSpPr>
          <p:nvPr>
            <p:ph type="title"/>
          </p:nvPr>
        </p:nvSpPr>
        <p:spPr>
          <a:xfrm>
            <a:off x="457200" y="304800"/>
            <a:ext cx="8229600" cy="3733800"/>
          </a:xfrm>
        </p:spPr>
        <p:txBody>
          <a:bodyPr/>
          <a:lstStyle/>
          <a:p>
            <a:pPr algn="l"/>
            <a:r>
              <a:rPr lang="en-US" altLang="en-US" sz="4000"/>
              <a:t>Write lie, lies, lay, or lays to correctly complete the sentence.</a:t>
            </a:r>
            <a:br>
              <a:rPr lang="en-US" altLang="en-US" sz="4000"/>
            </a:br>
            <a:r>
              <a:rPr lang="en-US" altLang="en-US" sz="4000"/>
              <a:t>                  </a:t>
            </a:r>
            <a:r>
              <a:rPr lang="en-US" altLang="en-US" sz="1800"/>
              <a:t>I will </a:t>
            </a:r>
            <a:r>
              <a:rPr lang="en-US" altLang="en-US" sz="1800" b="1">
                <a:solidFill>
                  <a:schemeClr val="folHlink"/>
                </a:solidFill>
              </a:rPr>
              <a:t>lie</a:t>
            </a:r>
            <a:r>
              <a:rPr lang="en-US" altLang="en-US" sz="1800"/>
              <a:t> down and take a nap.</a:t>
            </a:r>
            <a:r>
              <a:rPr lang="en-US" altLang="en-US" sz="4000"/>
              <a:t>  </a:t>
            </a:r>
            <a:br>
              <a:rPr lang="en-US" altLang="en-US" sz="4000"/>
            </a:br>
            <a:r>
              <a:rPr lang="en-US" altLang="en-US" sz="4000"/>
              <a:t>      </a:t>
            </a:r>
            <a:br>
              <a:rPr lang="en-US" altLang="en-US" sz="4000"/>
            </a:br>
            <a:r>
              <a:rPr lang="en-US" altLang="en-US" sz="4000"/>
              <a:t>                  </a:t>
            </a:r>
            <a:r>
              <a:rPr lang="en-US" altLang="en-US" sz="1800"/>
              <a:t>Mama will </a:t>
            </a:r>
            <a:r>
              <a:rPr lang="en-US" altLang="en-US" sz="1800" b="1">
                <a:solidFill>
                  <a:schemeClr val="folHlink"/>
                </a:solidFill>
              </a:rPr>
              <a:t>lay</a:t>
            </a:r>
            <a:r>
              <a:rPr lang="en-US" altLang="en-US" sz="1800"/>
              <a:t> the bowl on the table.</a:t>
            </a:r>
            <a:r>
              <a:rPr lang="en-US" altLang="en-US" sz="4000"/>
              <a:t> </a:t>
            </a:r>
          </a:p>
        </p:txBody>
      </p:sp>
      <p:sp>
        <p:nvSpPr>
          <p:cNvPr id="45059" name="Rectangle 3">
            <a:extLst>
              <a:ext uri="{FF2B5EF4-FFF2-40B4-BE49-F238E27FC236}">
                <a16:creationId xmlns:a16="http://schemas.microsoft.com/office/drawing/2014/main" id="{0C492D5F-A6D0-4C35-69F6-6F313AFF82E5}"/>
              </a:ext>
            </a:extLst>
          </p:cNvPr>
          <p:cNvSpPr>
            <a:spLocks noGrp="1" noChangeArrowheads="1"/>
          </p:cNvSpPr>
          <p:nvPr>
            <p:ph type="body" idx="1"/>
          </p:nvPr>
        </p:nvSpPr>
        <p:spPr>
          <a:xfrm>
            <a:off x="457200" y="4114800"/>
            <a:ext cx="8229600" cy="1981200"/>
          </a:xfrm>
        </p:spPr>
        <p:txBody>
          <a:bodyPr/>
          <a:lstStyle/>
          <a:p>
            <a:pPr>
              <a:lnSpc>
                <a:spcPct val="90000"/>
              </a:lnSpc>
              <a:buFont typeface="Wingdings" panose="05000000000000000000" pitchFamily="2" charset="2"/>
              <a:buNone/>
            </a:pPr>
            <a:endParaRPr lang="en-US" altLang="en-US"/>
          </a:p>
          <a:p>
            <a:pPr>
              <a:lnSpc>
                <a:spcPct val="90000"/>
              </a:lnSpc>
              <a:buFont typeface="Wingdings" panose="05000000000000000000" pitchFamily="2" charset="2"/>
              <a:buNone/>
            </a:pPr>
            <a:r>
              <a:rPr lang="en-US" altLang="en-US"/>
              <a:t>His little sister _______ the bowl of milk beside Old Dan. </a:t>
            </a:r>
          </a:p>
        </p:txBody>
      </p:sp>
      <p:pic>
        <p:nvPicPr>
          <p:cNvPr id="45061" name="Picture 5">
            <a:extLst>
              <a:ext uri="{FF2B5EF4-FFF2-40B4-BE49-F238E27FC236}">
                <a16:creationId xmlns:a16="http://schemas.microsoft.com/office/drawing/2014/main" id="{7C2BDB17-CC74-C50E-BF81-7A7FA255F6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pic>
        <p:nvPicPr>
          <p:cNvPr id="45063" name="Picture 7">
            <a:extLst>
              <a:ext uri="{FF2B5EF4-FFF2-40B4-BE49-F238E27FC236}">
                <a16:creationId xmlns:a16="http://schemas.microsoft.com/office/drawing/2014/main" id="{7E800AD0-B11A-2585-C281-CFE874A8AB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905000"/>
            <a:ext cx="1447800" cy="12430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a:extLst>
              <a:ext uri="{FF2B5EF4-FFF2-40B4-BE49-F238E27FC236}">
                <a16:creationId xmlns:a16="http://schemas.microsoft.com/office/drawing/2014/main" id="{50D750F2-E849-5714-9CE7-36DD237021F1}"/>
              </a:ext>
            </a:extLst>
          </p:cNvPr>
          <p:cNvSpPr>
            <a:spLocks noGrp="1" noChangeArrowheads="1"/>
          </p:cNvSpPr>
          <p:nvPr>
            <p:ph type="body" idx="1"/>
          </p:nvPr>
        </p:nvSpPr>
        <p:spPr>
          <a:xfrm>
            <a:off x="457200" y="2209800"/>
            <a:ext cx="8229600" cy="2743200"/>
          </a:xfrm>
        </p:spPr>
        <p:txBody>
          <a:bodyPr/>
          <a:lstStyle/>
          <a:p>
            <a:pPr>
              <a:buFont typeface="Wingdings" panose="05000000000000000000" pitchFamily="2" charset="2"/>
              <a:buNone/>
            </a:pPr>
            <a:r>
              <a:rPr lang="en-US" altLang="en-US"/>
              <a:t>His little sister </a:t>
            </a:r>
            <a:r>
              <a:rPr lang="en-US" altLang="en-US" b="1">
                <a:solidFill>
                  <a:schemeClr val="folHlink"/>
                </a:solidFill>
              </a:rPr>
              <a:t>lays </a:t>
            </a:r>
            <a:r>
              <a:rPr lang="en-US" altLang="en-US"/>
              <a:t>the bowl of milk beside Old Dan. </a:t>
            </a:r>
          </a:p>
          <a:p>
            <a:pPr>
              <a:buFont typeface="Wingdings" panose="05000000000000000000" pitchFamily="2" charset="2"/>
              <a:buNone/>
            </a:pPr>
            <a:endParaRPr lang="en-US"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a:extLst>
              <a:ext uri="{FF2B5EF4-FFF2-40B4-BE49-F238E27FC236}">
                <a16:creationId xmlns:a16="http://schemas.microsoft.com/office/drawing/2014/main" id="{97287A8B-B900-71C0-5ABF-13ED1F0BA35F}"/>
              </a:ext>
            </a:extLst>
          </p:cNvPr>
          <p:cNvSpPr>
            <a:spLocks noGrp="1" noChangeArrowheads="1"/>
          </p:cNvSpPr>
          <p:nvPr>
            <p:ph type="body" idx="1"/>
          </p:nvPr>
        </p:nvSpPr>
        <p:spPr>
          <a:xfrm>
            <a:off x="457200" y="4724400"/>
            <a:ext cx="8229600" cy="1371600"/>
          </a:xfrm>
        </p:spPr>
        <p:txBody>
          <a:bodyPr/>
          <a:lstStyle/>
          <a:p>
            <a:pPr>
              <a:buFont typeface="Wingdings" panose="05000000000000000000" pitchFamily="2" charset="2"/>
              <a:buNone/>
            </a:pPr>
            <a:r>
              <a:rPr lang="en-US" altLang="en-US"/>
              <a:t>Mama asked if she might ____ on the bed. </a:t>
            </a:r>
          </a:p>
        </p:txBody>
      </p:sp>
      <p:sp>
        <p:nvSpPr>
          <p:cNvPr id="47108" name="Rectangle 4">
            <a:extLst>
              <a:ext uri="{FF2B5EF4-FFF2-40B4-BE49-F238E27FC236}">
                <a16:creationId xmlns:a16="http://schemas.microsoft.com/office/drawing/2014/main" id="{E1737906-4B2B-2B69-4382-306662077838}"/>
              </a:ext>
            </a:extLst>
          </p:cNvPr>
          <p:cNvSpPr>
            <a:spLocks noChangeArrowheads="1"/>
          </p:cNvSpPr>
          <p:nvPr/>
        </p:nvSpPr>
        <p:spPr bwMode="auto">
          <a:xfrm>
            <a:off x="457200" y="3048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algn="l"/>
            <a:endParaRPr lang="en-GB" altLang="en-US" sz="4000"/>
          </a:p>
        </p:txBody>
      </p:sp>
      <p:sp>
        <p:nvSpPr>
          <p:cNvPr id="47109" name="Rectangle 5">
            <a:extLst>
              <a:ext uri="{FF2B5EF4-FFF2-40B4-BE49-F238E27FC236}">
                <a16:creationId xmlns:a16="http://schemas.microsoft.com/office/drawing/2014/main" id="{2AE272F4-19AE-5266-EE13-7BF4B514BBB9}"/>
              </a:ext>
            </a:extLst>
          </p:cNvPr>
          <p:cNvSpPr>
            <a:spLocks noChangeArrowheads="1"/>
          </p:cNvSpPr>
          <p:nvPr/>
        </p:nvSpPr>
        <p:spPr bwMode="auto">
          <a:xfrm>
            <a:off x="609600" y="4572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algn="l"/>
            <a:endParaRPr lang="en-GB" altLang="en-US" sz="4000"/>
          </a:p>
        </p:txBody>
      </p:sp>
      <p:sp>
        <p:nvSpPr>
          <p:cNvPr id="47110" name="Rectangle 6">
            <a:extLst>
              <a:ext uri="{FF2B5EF4-FFF2-40B4-BE49-F238E27FC236}">
                <a16:creationId xmlns:a16="http://schemas.microsoft.com/office/drawing/2014/main" id="{60EA5304-6E7E-2E9D-25CE-AC4E7D34753C}"/>
              </a:ext>
            </a:extLst>
          </p:cNvPr>
          <p:cNvSpPr>
            <a:spLocks noGrp="1" noChangeArrowheads="1"/>
          </p:cNvSpPr>
          <p:nvPr>
            <p:ph type="title"/>
          </p:nvPr>
        </p:nvSpPr>
        <p:spPr>
          <a:xfrm>
            <a:off x="457200" y="762000"/>
            <a:ext cx="8229600" cy="2971800"/>
          </a:xfrm>
          <a:noFill/>
          <a:ln/>
        </p:spPr>
        <p:txBody>
          <a:bodyPr/>
          <a:lstStyle/>
          <a:p>
            <a:pPr algn="l"/>
            <a:r>
              <a:rPr lang="en-US" altLang="en-US" sz="4000"/>
              <a:t>Write lie, lies, lay, or lays to correctly complete the sentence.</a:t>
            </a:r>
            <a:br>
              <a:rPr lang="en-US" altLang="en-US" sz="4000"/>
            </a:br>
            <a:r>
              <a:rPr lang="en-US" altLang="en-US" sz="4000"/>
              <a:t>                  </a:t>
            </a:r>
            <a:r>
              <a:rPr lang="en-US" altLang="en-US" sz="1800"/>
              <a:t>I will </a:t>
            </a:r>
            <a:r>
              <a:rPr lang="en-US" altLang="en-US" sz="1800" b="1">
                <a:solidFill>
                  <a:schemeClr val="folHlink"/>
                </a:solidFill>
              </a:rPr>
              <a:t>lie</a:t>
            </a:r>
            <a:r>
              <a:rPr lang="en-US" altLang="en-US" sz="1800"/>
              <a:t> down and take a nap.  </a:t>
            </a:r>
            <a:br>
              <a:rPr lang="en-US" altLang="en-US" sz="1800"/>
            </a:br>
            <a:r>
              <a:rPr lang="en-US" altLang="en-US" sz="1800"/>
              <a:t>      </a:t>
            </a:r>
            <a:br>
              <a:rPr lang="en-US" altLang="en-US" sz="1800"/>
            </a:br>
            <a:r>
              <a:rPr lang="en-US" altLang="en-US" sz="1800"/>
              <a:t>                                         Mama will </a:t>
            </a:r>
            <a:r>
              <a:rPr lang="en-US" altLang="en-US" sz="1800" b="1">
                <a:solidFill>
                  <a:schemeClr val="folHlink"/>
                </a:solidFill>
              </a:rPr>
              <a:t>lay</a:t>
            </a:r>
            <a:r>
              <a:rPr lang="en-US" altLang="en-US" sz="1800"/>
              <a:t> the bowl on the table.</a:t>
            </a:r>
            <a:r>
              <a:rPr lang="en-US" altLang="en-US" sz="4000"/>
              <a:t> </a:t>
            </a:r>
          </a:p>
        </p:txBody>
      </p:sp>
      <p:pic>
        <p:nvPicPr>
          <p:cNvPr id="47111" name="Picture 7">
            <a:extLst>
              <a:ext uri="{FF2B5EF4-FFF2-40B4-BE49-F238E27FC236}">
                <a16:creationId xmlns:a16="http://schemas.microsoft.com/office/drawing/2014/main" id="{75EC7066-3D7B-AD61-CBB6-0180B38215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057400"/>
            <a:ext cx="1447800" cy="1243013"/>
          </a:xfrm>
          <a:prstGeom prst="rect">
            <a:avLst/>
          </a:prstGeom>
          <a:noFill/>
          <a:extLst>
            <a:ext uri="{909E8E84-426E-40DD-AFC4-6F175D3DCCD1}">
              <a14:hiddenFill xmlns:a14="http://schemas.microsoft.com/office/drawing/2010/main">
                <a:solidFill>
                  <a:srgbClr val="FFFFFF"/>
                </a:solidFill>
              </a14:hiddenFill>
            </a:ext>
          </a:extLst>
        </p:spPr>
      </p:pic>
      <p:pic>
        <p:nvPicPr>
          <p:cNvPr id="47112" name="Picture 8">
            <a:extLst>
              <a:ext uri="{FF2B5EF4-FFF2-40B4-BE49-F238E27FC236}">
                <a16:creationId xmlns:a16="http://schemas.microsoft.com/office/drawing/2014/main" id="{B49A53EF-115D-3180-F8FB-C2733890CE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a:extLst>
              <a:ext uri="{FF2B5EF4-FFF2-40B4-BE49-F238E27FC236}">
                <a16:creationId xmlns:a16="http://schemas.microsoft.com/office/drawing/2014/main" id="{F2833F75-A2D2-6DB7-9283-B519A302FFF8}"/>
              </a:ext>
            </a:extLst>
          </p:cNvPr>
          <p:cNvSpPr>
            <a:spLocks noGrp="1" noChangeArrowheads="1"/>
          </p:cNvSpPr>
          <p:nvPr>
            <p:ph type="body" idx="1"/>
          </p:nvPr>
        </p:nvSpPr>
        <p:spPr/>
        <p:txBody>
          <a:bodyPr/>
          <a:lstStyle/>
          <a:p>
            <a:pPr>
              <a:buFont typeface="Wingdings" panose="05000000000000000000" pitchFamily="2" charset="2"/>
              <a:buNone/>
            </a:pPr>
            <a:r>
              <a:rPr lang="en-US" altLang="en-US"/>
              <a:t>Mama asked if she might </a:t>
            </a:r>
            <a:r>
              <a:rPr lang="en-US" altLang="en-US" b="1">
                <a:solidFill>
                  <a:schemeClr val="folHlink"/>
                </a:solidFill>
              </a:rPr>
              <a:t>lie </a:t>
            </a:r>
            <a:r>
              <a:rPr lang="en-US" altLang="en-US"/>
              <a:t>on the bed.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ACBD78DE-CB22-5A88-361E-6EC172BAE000}"/>
              </a:ext>
            </a:extLst>
          </p:cNvPr>
          <p:cNvSpPr>
            <a:spLocks noGrp="1" noChangeArrowheads="1"/>
          </p:cNvSpPr>
          <p:nvPr>
            <p:ph type="body" idx="1"/>
          </p:nvPr>
        </p:nvSpPr>
        <p:spPr>
          <a:xfrm>
            <a:off x="457200" y="4724400"/>
            <a:ext cx="8229600" cy="1371600"/>
          </a:xfrm>
        </p:spPr>
        <p:txBody>
          <a:bodyPr/>
          <a:lstStyle/>
          <a:p>
            <a:pPr>
              <a:buFont typeface="Wingdings" panose="05000000000000000000" pitchFamily="2" charset="2"/>
              <a:buNone/>
            </a:pPr>
            <a:r>
              <a:rPr lang="en-US" altLang="en-US"/>
              <a:t>Will you _______ down your trap for a few minutes? </a:t>
            </a:r>
          </a:p>
          <a:p>
            <a:pPr>
              <a:buFont typeface="Wingdings" panose="05000000000000000000" pitchFamily="2" charset="2"/>
              <a:buNone/>
            </a:pPr>
            <a:endParaRPr lang="en-US" altLang="en-US"/>
          </a:p>
        </p:txBody>
      </p:sp>
      <p:sp>
        <p:nvSpPr>
          <p:cNvPr id="64515" name="Rectangle 3">
            <a:extLst>
              <a:ext uri="{FF2B5EF4-FFF2-40B4-BE49-F238E27FC236}">
                <a16:creationId xmlns:a16="http://schemas.microsoft.com/office/drawing/2014/main" id="{16518515-7A34-3990-44C9-D72F0BF3BF35}"/>
              </a:ext>
            </a:extLst>
          </p:cNvPr>
          <p:cNvSpPr>
            <a:spLocks noChangeArrowheads="1"/>
          </p:cNvSpPr>
          <p:nvPr/>
        </p:nvSpPr>
        <p:spPr bwMode="auto">
          <a:xfrm>
            <a:off x="457200" y="3048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algn="l"/>
            <a:endParaRPr lang="en-GB" altLang="en-US" sz="4000"/>
          </a:p>
        </p:txBody>
      </p:sp>
      <p:sp>
        <p:nvSpPr>
          <p:cNvPr id="64516" name="Rectangle 4">
            <a:extLst>
              <a:ext uri="{FF2B5EF4-FFF2-40B4-BE49-F238E27FC236}">
                <a16:creationId xmlns:a16="http://schemas.microsoft.com/office/drawing/2014/main" id="{E5A44E9F-3B3A-CC9A-E4A3-C4BCB605D60A}"/>
              </a:ext>
            </a:extLst>
          </p:cNvPr>
          <p:cNvSpPr>
            <a:spLocks noChangeArrowheads="1"/>
          </p:cNvSpPr>
          <p:nvPr/>
        </p:nvSpPr>
        <p:spPr bwMode="auto">
          <a:xfrm>
            <a:off x="609600" y="4572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algn="l"/>
            <a:endParaRPr lang="en-GB" altLang="en-US" sz="4000"/>
          </a:p>
        </p:txBody>
      </p:sp>
      <p:sp>
        <p:nvSpPr>
          <p:cNvPr id="64517" name="Rectangle 5">
            <a:extLst>
              <a:ext uri="{FF2B5EF4-FFF2-40B4-BE49-F238E27FC236}">
                <a16:creationId xmlns:a16="http://schemas.microsoft.com/office/drawing/2014/main" id="{B40066B7-BCA5-7CA6-96A2-DC226FAC0637}"/>
              </a:ext>
            </a:extLst>
          </p:cNvPr>
          <p:cNvSpPr>
            <a:spLocks noGrp="1" noChangeArrowheads="1"/>
          </p:cNvSpPr>
          <p:nvPr>
            <p:ph type="title"/>
          </p:nvPr>
        </p:nvSpPr>
        <p:spPr>
          <a:xfrm>
            <a:off x="457200" y="762000"/>
            <a:ext cx="8229600" cy="2971800"/>
          </a:xfrm>
          <a:noFill/>
          <a:ln/>
        </p:spPr>
        <p:txBody>
          <a:bodyPr/>
          <a:lstStyle/>
          <a:p>
            <a:pPr algn="l"/>
            <a:r>
              <a:rPr lang="en-US" altLang="en-US" sz="4000"/>
              <a:t>Write lie, lies, lay, or lays to correctly complete the sentence.</a:t>
            </a:r>
            <a:br>
              <a:rPr lang="en-US" altLang="en-US" sz="4000"/>
            </a:br>
            <a:r>
              <a:rPr lang="en-US" altLang="en-US" sz="4000"/>
              <a:t>                  </a:t>
            </a:r>
            <a:r>
              <a:rPr lang="en-US" altLang="en-US" sz="1800"/>
              <a:t>I will </a:t>
            </a:r>
            <a:r>
              <a:rPr lang="en-US" altLang="en-US" sz="1800" b="1">
                <a:solidFill>
                  <a:schemeClr val="folHlink"/>
                </a:solidFill>
              </a:rPr>
              <a:t>lie </a:t>
            </a:r>
            <a:r>
              <a:rPr lang="en-US" altLang="en-US" sz="1800"/>
              <a:t>down and take a nap.  </a:t>
            </a:r>
            <a:br>
              <a:rPr lang="en-US" altLang="en-US" sz="1800"/>
            </a:br>
            <a:r>
              <a:rPr lang="en-US" altLang="en-US" sz="1800"/>
              <a:t>      </a:t>
            </a:r>
            <a:br>
              <a:rPr lang="en-US" altLang="en-US" sz="1800"/>
            </a:br>
            <a:r>
              <a:rPr lang="en-US" altLang="en-US" sz="1800"/>
              <a:t>                                         Mama will </a:t>
            </a:r>
            <a:r>
              <a:rPr lang="en-US" altLang="en-US" sz="1800" b="1">
                <a:solidFill>
                  <a:schemeClr val="folHlink"/>
                </a:solidFill>
              </a:rPr>
              <a:t>lay</a:t>
            </a:r>
            <a:r>
              <a:rPr lang="en-US" altLang="en-US" sz="1800"/>
              <a:t> the bowl on the table.</a:t>
            </a:r>
            <a:r>
              <a:rPr lang="en-US" altLang="en-US" sz="4000"/>
              <a:t> </a:t>
            </a:r>
          </a:p>
        </p:txBody>
      </p:sp>
      <p:pic>
        <p:nvPicPr>
          <p:cNvPr id="64518" name="Picture 6">
            <a:extLst>
              <a:ext uri="{FF2B5EF4-FFF2-40B4-BE49-F238E27FC236}">
                <a16:creationId xmlns:a16="http://schemas.microsoft.com/office/drawing/2014/main" id="{94F75B46-B740-F822-9C20-420D1CA12B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057400"/>
            <a:ext cx="1447800" cy="1243013"/>
          </a:xfrm>
          <a:prstGeom prst="rect">
            <a:avLst/>
          </a:prstGeom>
          <a:noFill/>
          <a:extLst>
            <a:ext uri="{909E8E84-426E-40DD-AFC4-6F175D3DCCD1}">
              <a14:hiddenFill xmlns:a14="http://schemas.microsoft.com/office/drawing/2010/main">
                <a:solidFill>
                  <a:srgbClr val="FFFFFF"/>
                </a:solidFill>
              </a14:hiddenFill>
            </a:ext>
          </a:extLst>
        </p:spPr>
      </p:pic>
      <p:pic>
        <p:nvPicPr>
          <p:cNvPr id="64519" name="Picture 7">
            <a:extLst>
              <a:ext uri="{FF2B5EF4-FFF2-40B4-BE49-F238E27FC236}">
                <a16:creationId xmlns:a16="http://schemas.microsoft.com/office/drawing/2014/main" id="{E28FB04A-A7FF-D958-5591-7D84722F1B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a:extLst>
              <a:ext uri="{FF2B5EF4-FFF2-40B4-BE49-F238E27FC236}">
                <a16:creationId xmlns:a16="http://schemas.microsoft.com/office/drawing/2014/main" id="{BE68CC4C-D330-18A9-95FB-B47B69D47C5F}"/>
              </a:ext>
            </a:extLst>
          </p:cNvPr>
          <p:cNvSpPr>
            <a:spLocks noGrp="1" noChangeArrowheads="1"/>
          </p:cNvSpPr>
          <p:nvPr>
            <p:ph type="body" idx="1"/>
          </p:nvPr>
        </p:nvSpPr>
        <p:spPr/>
        <p:txBody>
          <a:bodyPr/>
          <a:lstStyle/>
          <a:p>
            <a:pPr>
              <a:buFont typeface="Wingdings" panose="05000000000000000000" pitchFamily="2" charset="2"/>
              <a:buNone/>
            </a:pPr>
            <a:r>
              <a:rPr lang="en-US" altLang="en-US"/>
              <a:t>Will you </a:t>
            </a:r>
            <a:r>
              <a:rPr lang="en-US" altLang="en-US" b="1">
                <a:solidFill>
                  <a:schemeClr val="folHlink"/>
                </a:solidFill>
              </a:rPr>
              <a:t>lay </a:t>
            </a:r>
            <a:r>
              <a:rPr lang="en-US" altLang="en-US"/>
              <a:t>down your trap for a few minutes?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6A945BA6-F77C-17BF-4FC9-518947A64DAA}"/>
              </a:ext>
            </a:extLst>
          </p:cNvPr>
          <p:cNvSpPr>
            <a:spLocks noGrp="1" noChangeArrowheads="1"/>
          </p:cNvSpPr>
          <p:nvPr>
            <p:ph type="body" idx="1"/>
          </p:nvPr>
        </p:nvSpPr>
        <p:spPr>
          <a:xfrm>
            <a:off x="457200" y="4724400"/>
            <a:ext cx="8229600" cy="1371600"/>
          </a:xfrm>
        </p:spPr>
        <p:txBody>
          <a:bodyPr/>
          <a:lstStyle/>
          <a:p>
            <a:pPr>
              <a:buFont typeface="Wingdings" panose="05000000000000000000" pitchFamily="2" charset="2"/>
              <a:buNone/>
            </a:pPr>
            <a:r>
              <a:rPr lang="en-US" altLang="en-US"/>
              <a:t>Old Dan likes to ________ in the sun.</a:t>
            </a:r>
          </a:p>
          <a:p>
            <a:pPr>
              <a:buFont typeface="Wingdings" panose="05000000000000000000" pitchFamily="2" charset="2"/>
              <a:buNone/>
            </a:pPr>
            <a:endParaRPr lang="en-US" altLang="en-US"/>
          </a:p>
        </p:txBody>
      </p:sp>
      <p:sp>
        <p:nvSpPr>
          <p:cNvPr id="65539" name="Rectangle 3">
            <a:extLst>
              <a:ext uri="{FF2B5EF4-FFF2-40B4-BE49-F238E27FC236}">
                <a16:creationId xmlns:a16="http://schemas.microsoft.com/office/drawing/2014/main" id="{C808CDFF-75D5-DB86-AA76-A78226060D7A}"/>
              </a:ext>
            </a:extLst>
          </p:cNvPr>
          <p:cNvSpPr>
            <a:spLocks noChangeArrowheads="1"/>
          </p:cNvSpPr>
          <p:nvPr/>
        </p:nvSpPr>
        <p:spPr bwMode="auto">
          <a:xfrm>
            <a:off x="457200" y="3048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algn="l"/>
            <a:endParaRPr lang="en-GB" altLang="en-US" sz="4000"/>
          </a:p>
        </p:txBody>
      </p:sp>
      <p:sp>
        <p:nvSpPr>
          <p:cNvPr id="65540" name="Rectangle 4">
            <a:extLst>
              <a:ext uri="{FF2B5EF4-FFF2-40B4-BE49-F238E27FC236}">
                <a16:creationId xmlns:a16="http://schemas.microsoft.com/office/drawing/2014/main" id="{48FFD30E-A23F-BA58-A993-AA60EB10F00C}"/>
              </a:ext>
            </a:extLst>
          </p:cNvPr>
          <p:cNvSpPr>
            <a:spLocks noChangeArrowheads="1"/>
          </p:cNvSpPr>
          <p:nvPr/>
        </p:nvSpPr>
        <p:spPr bwMode="auto">
          <a:xfrm>
            <a:off x="609600" y="4572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algn="l"/>
            <a:endParaRPr lang="en-GB" altLang="en-US" sz="4000"/>
          </a:p>
        </p:txBody>
      </p:sp>
      <p:sp>
        <p:nvSpPr>
          <p:cNvPr id="65541" name="Rectangle 5">
            <a:extLst>
              <a:ext uri="{FF2B5EF4-FFF2-40B4-BE49-F238E27FC236}">
                <a16:creationId xmlns:a16="http://schemas.microsoft.com/office/drawing/2014/main" id="{D6D176A7-F24E-3E4F-0FC6-1469080CC6D7}"/>
              </a:ext>
            </a:extLst>
          </p:cNvPr>
          <p:cNvSpPr>
            <a:spLocks noGrp="1" noChangeArrowheads="1"/>
          </p:cNvSpPr>
          <p:nvPr>
            <p:ph type="title"/>
          </p:nvPr>
        </p:nvSpPr>
        <p:spPr>
          <a:xfrm>
            <a:off x="457200" y="762000"/>
            <a:ext cx="8229600" cy="2971800"/>
          </a:xfrm>
          <a:noFill/>
          <a:ln/>
        </p:spPr>
        <p:txBody>
          <a:bodyPr/>
          <a:lstStyle/>
          <a:p>
            <a:pPr algn="l"/>
            <a:r>
              <a:rPr lang="en-US" altLang="en-US" sz="4000"/>
              <a:t>Write lie, lies, lay, or lays to correctly complete the sentence.</a:t>
            </a:r>
            <a:br>
              <a:rPr lang="en-US" altLang="en-US" sz="4000"/>
            </a:br>
            <a:r>
              <a:rPr lang="en-US" altLang="en-US" sz="4000"/>
              <a:t>                  </a:t>
            </a:r>
            <a:r>
              <a:rPr lang="en-US" altLang="en-US" sz="1800"/>
              <a:t>I will </a:t>
            </a:r>
            <a:r>
              <a:rPr lang="en-US" altLang="en-US" sz="1800" b="1">
                <a:solidFill>
                  <a:schemeClr val="folHlink"/>
                </a:solidFill>
              </a:rPr>
              <a:t>lie </a:t>
            </a:r>
            <a:r>
              <a:rPr lang="en-US" altLang="en-US" sz="1800"/>
              <a:t>down and take a nap.  </a:t>
            </a:r>
            <a:br>
              <a:rPr lang="en-US" altLang="en-US" sz="1800"/>
            </a:br>
            <a:r>
              <a:rPr lang="en-US" altLang="en-US" sz="1800"/>
              <a:t>      </a:t>
            </a:r>
            <a:br>
              <a:rPr lang="en-US" altLang="en-US" sz="1800"/>
            </a:br>
            <a:r>
              <a:rPr lang="en-US" altLang="en-US" sz="1800"/>
              <a:t>                                         Mama will </a:t>
            </a:r>
            <a:r>
              <a:rPr lang="en-US" altLang="en-US" sz="1800" b="1">
                <a:solidFill>
                  <a:schemeClr val="folHlink"/>
                </a:solidFill>
              </a:rPr>
              <a:t>lay</a:t>
            </a:r>
            <a:r>
              <a:rPr lang="en-US" altLang="en-US" sz="1800"/>
              <a:t> the bowl on the table.</a:t>
            </a:r>
            <a:r>
              <a:rPr lang="en-US" altLang="en-US" sz="4000"/>
              <a:t> </a:t>
            </a:r>
          </a:p>
        </p:txBody>
      </p:sp>
      <p:pic>
        <p:nvPicPr>
          <p:cNvPr id="65542" name="Picture 6">
            <a:extLst>
              <a:ext uri="{FF2B5EF4-FFF2-40B4-BE49-F238E27FC236}">
                <a16:creationId xmlns:a16="http://schemas.microsoft.com/office/drawing/2014/main" id="{6DEB08D1-34F4-3E68-CD8F-B1B50BF8C1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057400"/>
            <a:ext cx="1447800" cy="1243013"/>
          </a:xfrm>
          <a:prstGeom prst="rect">
            <a:avLst/>
          </a:prstGeom>
          <a:noFill/>
          <a:extLst>
            <a:ext uri="{909E8E84-426E-40DD-AFC4-6F175D3DCCD1}">
              <a14:hiddenFill xmlns:a14="http://schemas.microsoft.com/office/drawing/2010/main">
                <a:solidFill>
                  <a:srgbClr val="FFFFFF"/>
                </a:solidFill>
              </a14:hiddenFill>
            </a:ext>
          </a:extLst>
        </p:spPr>
      </p:pic>
      <p:pic>
        <p:nvPicPr>
          <p:cNvPr id="65543" name="Picture 7">
            <a:extLst>
              <a:ext uri="{FF2B5EF4-FFF2-40B4-BE49-F238E27FC236}">
                <a16:creationId xmlns:a16="http://schemas.microsoft.com/office/drawing/2014/main" id="{0C17972B-F3FA-D80C-6476-1276617C9B0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a:extLst>
              <a:ext uri="{FF2B5EF4-FFF2-40B4-BE49-F238E27FC236}">
                <a16:creationId xmlns:a16="http://schemas.microsoft.com/office/drawing/2014/main" id="{6485C72C-3999-0430-CA78-006B5BDB4A10}"/>
              </a:ext>
            </a:extLst>
          </p:cNvPr>
          <p:cNvSpPr>
            <a:spLocks noGrp="1" noChangeArrowheads="1"/>
          </p:cNvSpPr>
          <p:nvPr>
            <p:ph type="body" idx="1"/>
          </p:nvPr>
        </p:nvSpPr>
        <p:spPr/>
        <p:txBody>
          <a:bodyPr/>
          <a:lstStyle/>
          <a:p>
            <a:pPr>
              <a:buFont typeface="Wingdings" panose="05000000000000000000" pitchFamily="2" charset="2"/>
              <a:buNone/>
            </a:pPr>
            <a:r>
              <a:rPr lang="en-US" altLang="en-US"/>
              <a:t>Old Dan likes to </a:t>
            </a:r>
            <a:r>
              <a:rPr lang="en-US" altLang="en-US" b="1">
                <a:solidFill>
                  <a:schemeClr val="folHlink"/>
                </a:solidFill>
              </a:rPr>
              <a:t>lie </a:t>
            </a:r>
            <a:r>
              <a:rPr lang="en-US" altLang="en-US"/>
              <a:t>in the sun. </a:t>
            </a:r>
          </a:p>
          <a:p>
            <a:pPr>
              <a:buFont typeface="Wingdings" panose="05000000000000000000" pitchFamily="2" charset="2"/>
              <a:buNone/>
            </a:pPr>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a:extLst>
              <a:ext uri="{FF2B5EF4-FFF2-40B4-BE49-F238E27FC236}">
                <a16:creationId xmlns:a16="http://schemas.microsoft.com/office/drawing/2014/main" id="{92CAF12E-2E9B-66B2-6B21-7CF154D04AF1}"/>
              </a:ext>
            </a:extLst>
          </p:cNvPr>
          <p:cNvSpPr>
            <a:spLocks noGrp="1" noChangeArrowheads="1"/>
          </p:cNvSpPr>
          <p:nvPr>
            <p:ph type="body" idx="1"/>
          </p:nvPr>
        </p:nvSpPr>
        <p:spPr>
          <a:xfrm>
            <a:off x="457200" y="914400"/>
            <a:ext cx="8229600" cy="4495800"/>
          </a:xfrm>
        </p:spPr>
        <p:txBody>
          <a:bodyPr/>
          <a:lstStyle/>
          <a:p>
            <a:pPr>
              <a:lnSpc>
                <a:spcPct val="80000"/>
              </a:lnSpc>
              <a:buFont typeface="Wingdings" panose="05000000000000000000" pitchFamily="2" charset="2"/>
              <a:buNone/>
            </a:pPr>
            <a:r>
              <a:rPr lang="en-US" altLang="en-US" sz="3600"/>
              <a:t>Wrong</a:t>
            </a:r>
          </a:p>
          <a:p>
            <a:pPr>
              <a:lnSpc>
                <a:spcPct val="80000"/>
              </a:lnSpc>
              <a:buFont typeface="Wingdings" panose="05000000000000000000" pitchFamily="2" charset="2"/>
              <a:buNone/>
            </a:pPr>
            <a:r>
              <a:rPr lang="en-US" altLang="en-US" sz="3600"/>
              <a:t>    For that, Billy, you must </a:t>
            </a:r>
            <a:r>
              <a:rPr lang="en-US" altLang="en-US" sz="3600" b="1">
                <a:solidFill>
                  <a:schemeClr val="folHlink"/>
                </a:solidFill>
              </a:rPr>
              <a:t>set </a:t>
            </a:r>
            <a:r>
              <a:rPr lang="en-US" altLang="en-US" sz="3600"/>
              <a:t>in the corner for an hour and think about poor, sad Samie.</a:t>
            </a:r>
          </a:p>
          <a:p>
            <a:pPr>
              <a:lnSpc>
                <a:spcPct val="80000"/>
              </a:lnSpc>
              <a:buFont typeface="Wingdings" panose="05000000000000000000" pitchFamily="2" charset="2"/>
              <a:buNone/>
            </a:pPr>
            <a:endParaRPr lang="en-US" altLang="en-US" sz="3600"/>
          </a:p>
          <a:p>
            <a:pPr>
              <a:lnSpc>
                <a:spcPct val="80000"/>
              </a:lnSpc>
              <a:buFont typeface="Wingdings" panose="05000000000000000000" pitchFamily="2" charset="2"/>
              <a:buNone/>
            </a:pPr>
            <a:r>
              <a:rPr lang="en-US" altLang="en-US" sz="3600"/>
              <a:t>Right</a:t>
            </a:r>
          </a:p>
          <a:p>
            <a:pPr>
              <a:lnSpc>
                <a:spcPct val="80000"/>
              </a:lnSpc>
              <a:buFont typeface="Wingdings" panose="05000000000000000000" pitchFamily="2" charset="2"/>
              <a:buNone/>
            </a:pPr>
            <a:r>
              <a:rPr lang="en-US" altLang="en-US" sz="3600"/>
              <a:t>    For that, Billy, you must </a:t>
            </a:r>
            <a:r>
              <a:rPr lang="en-US" altLang="en-US" sz="3600" b="1">
                <a:solidFill>
                  <a:schemeClr val="folHlink"/>
                </a:solidFill>
              </a:rPr>
              <a:t>sit </a:t>
            </a:r>
            <a:r>
              <a:rPr lang="en-US" altLang="en-US" sz="3600"/>
              <a:t>in the corner for an hour and think about poor, sad Samie.</a:t>
            </a:r>
          </a:p>
          <a:p>
            <a:pPr>
              <a:lnSpc>
                <a:spcPct val="80000"/>
              </a:lnSpc>
              <a:buFont typeface="Wingdings" panose="05000000000000000000" pitchFamily="2" charset="2"/>
              <a:buNone/>
            </a:pPr>
            <a:endParaRPr lang="en-US" altLang="en-US" sz="36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4B060BC9-8E20-7669-1283-24A23F317785}"/>
              </a:ext>
            </a:extLst>
          </p:cNvPr>
          <p:cNvSpPr>
            <a:spLocks noGrp="1" noChangeArrowheads="1"/>
          </p:cNvSpPr>
          <p:nvPr>
            <p:ph type="body" idx="1"/>
          </p:nvPr>
        </p:nvSpPr>
        <p:spPr>
          <a:xfrm>
            <a:off x="457200" y="4724400"/>
            <a:ext cx="8229600" cy="1371600"/>
          </a:xfrm>
        </p:spPr>
        <p:txBody>
          <a:bodyPr/>
          <a:lstStyle/>
          <a:p>
            <a:pPr>
              <a:spcBef>
                <a:spcPct val="0"/>
              </a:spcBef>
              <a:buClrTx/>
              <a:buSzTx/>
              <a:buFontTx/>
              <a:buNone/>
            </a:pPr>
            <a:r>
              <a:rPr lang="en-US" altLang="en-US"/>
              <a:t>Why don't you _______ down for a few minutes?</a:t>
            </a:r>
          </a:p>
        </p:txBody>
      </p:sp>
      <p:sp>
        <p:nvSpPr>
          <p:cNvPr id="66563" name="Rectangle 3">
            <a:extLst>
              <a:ext uri="{FF2B5EF4-FFF2-40B4-BE49-F238E27FC236}">
                <a16:creationId xmlns:a16="http://schemas.microsoft.com/office/drawing/2014/main" id="{839AB1E9-AB23-6DC3-9DDE-16CE0531CF5A}"/>
              </a:ext>
            </a:extLst>
          </p:cNvPr>
          <p:cNvSpPr>
            <a:spLocks noChangeArrowheads="1"/>
          </p:cNvSpPr>
          <p:nvPr/>
        </p:nvSpPr>
        <p:spPr bwMode="auto">
          <a:xfrm>
            <a:off x="457200" y="3048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algn="l"/>
            <a:endParaRPr lang="en-GB" altLang="en-US" sz="4000"/>
          </a:p>
        </p:txBody>
      </p:sp>
      <p:sp>
        <p:nvSpPr>
          <p:cNvPr id="66564" name="Rectangle 4">
            <a:extLst>
              <a:ext uri="{FF2B5EF4-FFF2-40B4-BE49-F238E27FC236}">
                <a16:creationId xmlns:a16="http://schemas.microsoft.com/office/drawing/2014/main" id="{FD25C3E7-7D2D-C2CC-C18C-FF43837235E8}"/>
              </a:ext>
            </a:extLst>
          </p:cNvPr>
          <p:cNvSpPr>
            <a:spLocks noChangeArrowheads="1"/>
          </p:cNvSpPr>
          <p:nvPr/>
        </p:nvSpPr>
        <p:spPr bwMode="auto">
          <a:xfrm>
            <a:off x="609600" y="4572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algn="l"/>
            <a:endParaRPr lang="en-GB" altLang="en-US" sz="4000"/>
          </a:p>
        </p:txBody>
      </p:sp>
      <p:sp>
        <p:nvSpPr>
          <p:cNvPr id="66565" name="Rectangle 5">
            <a:extLst>
              <a:ext uri="{FF2B5EF4-FFF2-40B4-BE49-F238E27FC236}">
                <a16:creationId xmlns:a16="http://schemas.microsoft.com/office/drawing/2014/main" id="{190CBA2E-9E13-DE5C-C8E1-D36DDA4470FC}"/>
              </a:ext>
            </a:extLst>
          </p:cNvPr>
          <p:cNvSpPr>
            <a:spLocks noGrp="1" noChangeArrowheads="1"/>
          </p:cNvSpPr>
          <p:nvPr>
            <p:ph type="title"/>
          </p:nvPr>
        </p:nvSpPr>
        <p:spPr>
          <a:xfrm>
            <a:off x="457200" y="762000"/>
            <a:ext cx="8229600" cy="2971800"/>
          </a:xfrm>
          <a:noFill/>
          <a:ln/>
        </p:spPr>
        <p:txBody>
          <a:bodyPr/>
          <a:lstStyle/>
          <a:p>
            <a:pPr algn="l"/>
            <a:r>
              <a:rPr lang="en-US" altLang="en-US" sz="4000"/>
              <a:t>Write lie, lies, lay, or lays to correctly complete the sentence.</a:t>
            </a:r>
            <a:br>
              <a:rPr lang="en-US" altLang="en-US" sz="4000"/>
            </a:br>
            <a:r>
              <a:rPr lang="en-US" altLang="en-US" sz="4000"/>
              <a:t>                  </a:t>
            </a:r>
            <a:r>
              <a:rPr lang="en-US" altLang="en-US" sz="1800"/>
              <a:t>I will </a:t>
            </a:r>
            <a:r>
              <a:rPr lang="en-US" altLang="en-US" sz="1800" b="1">
                <a:solidFill>
                  <a:schemeClr val="folHlink"/>
                </a:solidFill>
              </a:rPr>
              <a:t>lie </a:t>
            </a:r>
            <a:r>
              <a:rPr lang="en-US" altLang="en-US" sz="1800"/>
              <a:t>down and take a nap.  </a:t>
            </a:r>
            <a:br>
              <a:rPr lang="en-US" altLang="en-US" sz="1800"/>
            </a:br>
            <a:r>
              <a:rPr lang="en-US" altLang="en-US" sz="1800"/>
              <a:t>      </a:t>
            </a:r>
            <a:br>
              <a:rPr lang="en-US" altLang="en-US" sz="1800"/>
            </a:br>
            <a:r>
              <a:rPr lang="en-US" altLang="en-US" sz="1800"/>
              <a:t>                                         Mama will </a:t>
            </a:r>
            <a:r>
              <a:rPr lang="en-US" altLang="en-US" sz="1800" b="1">
                <a:solidFill>
                  <a:schemeClr val="folHlink"/>
                </a:solidFill>
              </a:rPr>
              <a:t>lay</a:t>
            </a:r>
            <a:r>
              <a:rPr lang="en-US" altLang="en-US" sz="1800"/>
              <a:t> the bowl on the table.</a:t>
            </a:r>
            <a:r>
              <a:rPr lang="en-US" altLang="en-US" sz="4000"/>
              <a:t> </a:t>
            </a:r>
          </a:p>
        </p:txBody>
      </p:sp>
      <p:pic>
        <p:nvPicPr>
          <p:cNvPr id="66566" name="Picture 6">
            <a:extLst>
              <a:ext uri="{FF2B5EF4-FFF2-40B4-BE49-F238E27FC236}">
                <a16:creationId xmlns:a16="http://schemas.microsoft.com/office/drawing/2014/main" id="{DA5BFA71-BA5D-591C-9892-F75B6462A8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057400"/>
            <a:ext cx="1447800" cy="1243013"/>
          </a:xfrm>
          <a:prstGeom prst="rect">
            <a:avLst/>
          </a:prstGeom>
          <a:noFill/>
          <a:extLst>
            <a:ext uri="{909E8E84-426E-40DD-AFC4-6F175D3DCCD1}">
              <a14:hiddenFill xmlns:a14="http://schemas.microsoft.com/office/drawing/2010/main">
                <a:solidFill>
                  <a:srgbClr val="FFFFFF"/>
                </a:solidFill>
              </a14:hiddenFill>
            </a:ext>
          </a:extLst>
        </p:spPr>
      </p:pic>
      <p:pic>
        <p:nvPicPr>
          <p:cNvPr id="66567" name="Picture 7">
            <a:extLst>
              <a:ext uri="{FF2B5EF4-FFF2-40B4-BE49-F238E27FC236}">
                <a16:creationId xmlns:a16="http://schemas.microsoft.com/office/drawing/2014/main" id="{57E02999-346C-2446-401E-295B7623E9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a:extLst>
              <a:ext uri="{FF2B5EF4-FFF2-40B4-BE49-F238E27FC236}">
                <a16:creationId xmlns:a16="http://schemas.microsoft.com/office/drawing/2014/main" id="{03BCAF03-CB72-5973-786F-836E162B8B3C}"/>
              </a:ext>
            </a:extLst>
          </p:cNvPr>
          <p:cNvSpPr>
            <a:spLocks noGrp="1" noChangeArrowheads="1"/>
          </p:cNvSpPr>
          <p:nvPr>
            <p:ph type="body" idx="1"/>
          </p:nvPr>
        </p:nvSpPr>
        <p:spPr/>
        <p:txBody>
          <a:bodyPr/>
          <a:lstStyle/>
          <a:p>
            <a:pPr>
              <a:buFont typeface="Wingdings" panose="05000000000000000000" pitchFamily="2" charset="2"/>
              <a:buNone/>
            </a:pPr>
            <a:r>
              <a:rPr lang="en-US" altLang="en-US"/>
              <a:t>Why don't you </a:t>
            </a:r>
            <a:r>
              <a:rPr lang="en-US" altLang="en-US" b="1">
                <a:solidFill>
                  <a:schemeClr val="folHlink"/>
                </a:solidFill>
              </a:rPr>
              <a:t>lie </a:t>
            </a:r>
            <a:r>
              <a:rPr lang="en-US" altLang="en-US"/>
              <a:t>down for a few minutes?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03B50454-0511-FE30-3D4C-A8E29C98BABB}"/>
              </a:ext>
            </a:extLst>
          </p:cNvPr>
          <p:cNvSpPr>
            <a:spLocks noGrp="1" noChangeArrowheads="1"/>
          </p:cNvSpPr>
          <p:nvPr>
            <p:ph type="title"/>
          </p:nvPr>
        </p:nvSpPr>
        <p:spPr>
          <a:xfrm>
            <a:off x="457200" y="533400"/>
            <a:ext cx="8229600" cy="1143000"/>
          </a:xfrm>
        </p:spPr>
        <p:txBody>
          <a:bodyPr/>
          <a:lstStyle/>
          <a:p>
            <a:r>
              <a:rPr lang="en-US" altLang="en-US" sz="4000"/>
              <a:t>Practice – Number your paper from 1 to 32. Write the correct answer for each of the following items.</a:t>
            </a:r>
          </a:p>
        </p:txBody>
      </p:sp>
      <p:sp>
        <p:nvSpPr>
          <p:cNvPr id="57347" name="Rectangle 3">
            <a:extLst>
              <a:ext uri="{FF2B5EF4-FFF2-40B4-BE49-F238E27FC236}">
                <a16:creationId xmlns:a16="http://schemas.microsoft.com/office/drawing/2014/main" id="{7FF9F3F7-2F8B-C799-14CA-9A2102315C52}"/>
              </a:ext>
            </a:extLst>
          </p:cNvPr>
          <p:cNvSpPr>
            <a:spLocks noGrp="1" noChangeArrowheads="1"/>
          </p:cNvSpPr>
          <p:nvPr>
            <p:ph type="body" idx="1"/>
          </p:nvPr>
        </p:nvSpPr>
        <p:spPr>
          <a:xfrm>
            <a:off x="457200" y="3048000"/>
            <a:ext cx="8229600" cy="3048000"/>
          </a:xfrm>
        </p:spPr>
        <p:txBody>
          <a:bodyPr/>
          <a:lstStyle/>
          <a:p>
            <a:pPr>
              <a:buFont typeface="Wingdings" panose="05000000000000000000" pitchFamily="2" charset="2"/>
              <a:buNone/>
            </a:pPr>
            <a:r>
              <a:rPr lang="en-US" altLang="en-US"/>
              <a:t>1. I will (lay, lie) a blanket out for Billy to use when he washes his hair.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a:extLst>
              <a:ext uri="{FF2B5EF4-FFF2-40B4-BE49-F238E27FC236}">
                <a16:creationId xmlns:a16="http://schemas.microsoft.com/office/drawing/2014/main" id="{5212A518-E71A-CBFB-6D00-9AAE810EE53A}"/>
              </a:ext>
            </a:extLst>
          </p:cNvPr>
          <p:cNvSpPr>
            <a:spLocks noGrp="1" noChangeArrowheads="1"/>
          </p:cNvSpPr>
          <p:nvPr>
            <p:ph type="body" idx="1"/>
          </p:nvPr>
        </p:nvSpPr>
        <p:spPr/>
        <p:txBody>
          <a:bodyPr/>
          <a:lstStyle/>
          <a:p>
            <a:pPr>
              <a:buFont typeface="Wingdings" panose="05000000000000000000" pitchFamily="2" charset="2"/>
              <a:buNone/>
            </a:pPr>
            <a:r>
              <a:rPr lang="en-US" altLang="en-US"/>
              <a:t>2. You'll feel much better if you just (lay, lie) down and rest for a while.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9DE55397-3B17-092E-0A27-F7E144386134}"/>
              </a:ext>
            </a:extLst>
          </p:cNvPr>
          <p:cNvSpPr>
            <a:spLocks noGrp="1" noChangeArrowheads="1"/>
          </p:cNvSpPr>
          <p:nvPr>
            <p:ph type="body" idx="1"/>
          </p:nvPr>
        </p:nvSpPr>
        <p:spPr/>
        <p:txBody>
          <a:bodyPr/>
          <a:lstStyle/>
          <a:p>
            <a:pPr>
              <a:buFont typeface="Wingdings" panose="05000000000000000000" pitchFamily="2" charset="2"/>
              <a:buNone/>
            </a:pPr>
            <a:r>
              <a:rPr lang="en-US" altLang="en-US"/>
              <a:t>3. Billy will (lay, lie) the trap down next to the river.</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8C2874AD-BC03-EA3C-495A-5F8168CB3832}"/>
              </a:ext>
            </a:extLst>
          </p:cNvPr>
          <p:cNvSpPr>
            <a:spLocks noGrp="1" noChangeArrowheads="1"/>
          </p:cNvSpPr>
          <p:nvPr>
            <p:ph type="body" idx="1"/>
          </p:nvPr>
        </p:nvSpPr>
        <p:spPr/>
        <p:txBody>
          <a:bodyPr/>
          <a:lstStyle/>
          <a:p>
            <a:pPr>
              <a:buFont typeface="Wingdings" panose="05000000000000000000" pitchFamily="2" charset="2"/>
              <a:buNone/>
            </a:pPr>
            <a:r>
              <a:rPr lang="en-US" altLang="en-US"/>
              <a:t>4. Mama’s hens aren't (laying, lying) any eggs this week.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B18B471B-CCC1-BB78-72BA-664ECFE8CE19}"/>
              </a:ext>
            </a:extLst>
          </p:cNvPr>
          <p:cNvSpPr>
            <a:spLocks noGrp="1" noChangeArrowheads="1"/>
          </p:cNvSpPr>
          <p:nvPr>
            <p:ph type="body" idx="1"/>
          </p:nvPr>
        </p:nvSpPr>
        <p:spPr/>
        <p:txBody>
          <a:bodyPr/>
          <a:lstStyle/>
          <a:p>
            <a:pPr>
              <a:buFont typeface="Wingdings" panose="05000000000000000000" pitchFamily="2" charset="2"/>
              <a:buNone/>
            </a:pPr>
            <a:r>
              <a:rPr lang="en-US" altLang="en-US"/>
              <a:t>5. The cat is (laying, lying) on the rug, next to the chair.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5C5C8D8B-DE6C-CC49-0988-C5F92C20DFF0}"/>
              </a:ext>
            </a:extLst>
          </p:cNvPr>
          <p:cNvSpPr>
            <a:spLocks noGrp="1" noChangeArrowheads="1"/>
          </p:cNvSpPr>
          <p:nvPr>
            <p:ph type="body" idx="1"/>
          </p:nvPr>
        </p:nvSpPr>
        <p:spPr/>
        <p:txBody>
          <a:bodyPr/>
          <a:lstStyle/>
          <a:p>
            <a:pPr>
              <a:buFont typeface="Wingdings" panose="05000000000000000000" pitchFamily="2" charset="2"/>
              <a:buNone/>
            </a:pPr>
            <a:r>
              <a:rPr lang="en-US" altLang="en-US"/>
              <a:t>6. Grandma (lays, lies) her hairbrush on the dresser when she finishes using it.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EB7A72B3-CFE5-E659-292C-37FC8BCD958D}"/>
              </a:ext>
            </a:extLst>
          </p:cNvPr>
          <p:cNvSpPr>
            <a:spLocks noGrp="1" noChangeArrowheads="1"/>
          </p:cNvSpPr>
          <p:nvPr>
            <p:ph type="body" idx="1"/>
          </p:nvPr>
        </p:nvSpPr>
        <p:spPr/>
        <p:txBody>
          <a:bodyPr/>
          <a:lstStyle/>
          <a:p>
            <a:pPr>
              <a:buFont typeface="Wingdings" panose="05000000000000000000" pitchFamily="2" charset="2"/>
              <a:buNone/>
            </a:pPr>
            <a:r>
              <a:rPr lang="en-US" altLang="en-US"/>
              <a:t>7. The four raccoons like to (lay, lie) in the sun.</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A85A4FBF-583D-30D3-AFA4-E284C3264743}"/>
              </a:ext>
            </a:extLst>
          </p:cNvPr>
          <p:cNvSpPr>
            <a:spLocks noGrp="1" noChangeArrowheads="1"/>
          </p:cNvSpPr>
          <p:nvPr>
            <p:ph type="body" idx="1"/>
          </p:nvPr>
        </p:nvSpPr>
        <p:spPr/>
        <p:txBody>
          <a:bodyPr/>
          <a:lstStyle/>
          <a:p>
            <a:pPr>
              <a:buFont typeface="Wingdings" panose="05000000000000000000" pitchFamily="2" charset="2"/>
              <a:buNone/>
            </a:pPr>
            <a:r>
              <a:rPr lang="en-US" altLang="en-US"/>
              <a:t>8. Everyday when Papa came home he would (lay, lie) his jacket on the sofa.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70ADAF7-B701-BA1E-D89C-C752D91CAD78}"/>
              </a:ext>
            </a:extLst>
          </p:cNvPr>
          <p:cNvSpPr>
            <a:spLocks noGrp="1" noChangeArrowheads="1"/>
          </p:cNvSpPr>
          <p:nvPr>
            <p:ph type="title"/>
          </p:nvPr>
        </p:nvSpPr>
        <p:spPr/>
        <p:txBody>
          <a:bodyPr/>
          <a:lstStyle/>
          <a:p>
            <a:pPr algn="l"/>
            <a:r>
              <a:rPr lang="en-US" altLang="en-US" sz="1800"/>
              <a:t>               I </a:t>
            </a:r>
            <a:r>
              <a:rPr lang="en-US" altLang="en-US" sz="1800" b="1">
                <a:solidFill>
                  <a:schemeClr val="folHlink"/>
                </a:solidFill>
              </a:rPr>
              <a:t>sit</a:t>
            </a:r>
            <a:r>
              <a:rPr lang="en-US" altLang="en-US" sz="1800"/>
              <a:t> on the chair.</a:t>
            </a:r>
            <a:r>
              <a:rPr lang="en-US" altLang="en-US" sz="4000"/>
              <a:t>                 </a:t>
            </a:r>
            <a:r>
              <a:rPr lang="en-US" altLang="en-US" sz="1800"/>
              <a:t>I </a:t>
            </a:r>
            <a:r>
              <a:rPr lang="en-US" altLang="en-US" sz="1800" b="1">
                <a:solidFill>
                  <a:schemeClr val="folHlink"/>
                </a:solidFill>
              </a:rPr>
              <a:t>set </a:t>
            </a:r>
            <a:r>
              <a:rPr lang="en-US" altLang="en-US" sz="1800"/>
              <a:t>my gun down.</a:t>
            </a:r>
            <a:r>
              <a:rPr lang="en-US" altLang="en-US" sz="4000"/>
              <a:t> </a:t>
            </a:r>
          </a:p>
        </p:txBody>
      </p:sp>
      <p:sp>
        <p:nvSpPr>
          <p:cNvPr id="16387" name="Rectangle 3">
            <a:extLst>
              <a:ext uri="{FF2B5EF4-FFF2-40B4-BE49-F238E27FC236}">
                <a16:creationId xmlns:a16="http://schemas.microsoft.com/office/drawing/2014/main" id="{CB33323D-19A9-FC89-93D9-A9F5FE505F2B}"/>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sit</a:t>
            </a:r>
            <a:r>
              <a:rPr lang="en-US" altLang="en-US"/>
              <a:t> or </a:t>
            </a:r>
            <a:r>
              <a:rPr lang="en-US" altLang="en-US" b="1">
                <a:solidFill>
                  <a:schemeClr val="folHlink"/>
                </a:solidFill>
              </a:rPr>
              <a:t>set</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Grandpa did not like to _____ in this chair. </a:t>
            </a:r>
          </a:p>
        </p:txBody>
      </p:sp>
      <p:pic>
        <p:nvPicPr>
          <p:cNvPr id="16389" name="Picture 5">
            <a:extLst>
              <a:ext uri="{FF2B5EF4-FFF2-40B4-BE49-F238E27FC236}">
                <a16:creationId xmlns:a16="http://schemas.microsoft.com/office/drawing/2014/main" id="{2DE3FD89-A40E-A225-0AEF-3C39BC629A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11334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6391" name="Picture 7">
            <a:extLst>
              <a:ext uri="{FF2B5EF4-FFF2-40B4-BE49-F238E27FC236}">
                <a16:creationId xmlns:a16="http://schemas.microsoft.com/office/drawing/2014/main" id="{466A788E-CEA0-5111-104B-CDCE1FF7B29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0"/>
            <a:ext cx="1552575" cy="155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B29508AD-6F04-A3FC-71DE-7933C52CC9DB}"/>
              </a:ext>
            </a:extLst>
          </p:cNvPr>
          <p:cNvSpPr>
            <a:spLocks noGrp="1" noChangeArrowheads="1"/>
          </p:cNvSpPr>
          <p:nvPr>
            <p:ph type="body" idx="1"/>
          </p:nvPr>
        </p:nvSpPr>
        <p:spPr/>
        <p:txBody>
          <a:bodyPr/>
          <a:lstStyle/>
          <a:p>
            <a:pPr>
              <a:buFont typeface="Wingdings" panose="05000000000000000000" pitchFamily="2" charset="2"/>
              <a:buNone/>
            </a:pPr>
            <a:r>
              <a:rPr lang="en-US" altLang="en-US"/>
              <a:t>9. You've been (laying, lying) there entirely too long. Get up!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5820251-80F6-6281-A914-5DAF0E349398}"/>
              </a:ext>
            </a:extLst>
          </p:cNvPr>
          <p:cNvSpPr>
            <a:spLocks noGrp="1" noChangeArrowheads="1"/>
          </p:cNvSpPr>
          <p:nvPr>
            <p:ph type="body" idx="1"/>
          </p:nvPr>
        </p:nvSpPr>
        <p:spPr/>
        <p:txBody>
          <a:bodyPr/>
          <a:lstStyle/>
          <a:p>
            <a:pPr>
              <a:buFont typeface="Wingdings" panose="05000000000000000000" pitchFamily="2" charset="2"/>
              <a:buNone/>
            </a:pPr>
            <a:r>
              <a:rPr lang="en-US" altLang="en-US"/>
              <a:t>10. The dogs have been (laying, lying) on the porch waiting for Billy.</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432B1B3B-643F-1939-9D61-5DD850CC384B}"/>
              </a:ext>
            </a:extLst>
          </p:cNvPr>
          <p:cNvSpPr>
            <a:spLocks noGrp="1" noChangeArrowheads="1"/>
          </p:cNvSpPr>
          <p:nvPr>
            <p:ph type="body" idx="1"/>
          </p:nvPr>
        </p:nvSpPr>
        <p:spPr/>
        <p:txBody>
          <a:bodyPr/>
          <a:lstStyle/>
          <a:p>
            <a:pPr>
              <a:buFont typeface="Wingdings" panose="05000000000000000000" pitchFamily="2" charset="2"/>
              <a:buNone/>
            </a:pPr>
            <a:r>
              <a:rPr lang="en-US" altLang="en-US"/>
              <a:t>11. He yelled at his dog, “(Lay, Lie) down!" </a:t>
            </a:r>
            <a:br>
              <a:rPr lang="en-US" altLang="en-US"/>
            </a:br>
            <a:endParaRPr lang="en-US"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0160B3F6-6DEA-3AD8-A57E-10DE0C867B76}"/>
              </a:ext>
            </a:extLst>
          </p:cNvPr>
          <p:cNvSpPr>
            <a:spLocks noGrp="1" noChangeArrowheads="1"/>
          </p:cNvSpPr>
          <p:nvPr>
            <p:ph type="body" idx="1"/>
          </p:nvPr>
        </p:nvSpPr>
        <p:spPr/>
        <p:txBody>
          <a:bodyPr/>
          <a:lstStyle/>
          <a:p>
            <a:pPr>
              <a:buFont typeface="Wingdings" panose="05000000000000000000" pitchFamily="2" charset="2"/>
              <a:buNone/>
            </a:pPr>
            <a:r>
              <a:rPr lang="en-US" altLang="en-US"/>
              <a:t>12. The police officer told him to (lay, lie) down his gun.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291B7F5E-E46A-CC4B-1368-FA5A260DFF2A}"/>
              </a:ext>
            </a:extLst>
          </p:cNvPr>
          <p:cNvSpPr>
            <a:spLocks noGrp="1" noChangeArrowheads="1"/>
          </p:cNvSpPr>
          <p:nvPr>
            <p:ph type="body" idx="1"/>
          </p:nvPr>
        </p:nvSpPr>
        <p:spPr/>
        <p:txBody>
          <a:bodyPr/>
          <a:lstStyle/>
          <a:p>
            <a:pPr>
              <a:buFont typeface="Wingdings" panose="05000000000000000000" pitchFamily="2" charset="2"/>
              <a:buNone/>
            </a:pPr>
            <a:r>
              <a:rPr lang="en-US" altLang="en-US"/>
              <a:t>13. The cat will (lay, lie) its toy on the doorsill.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92418481-117D-7F53-7D63-090EDBED4971}"/>
              </a:ext>
            </a:extLst>
          </p:cNvPr>
          <p:cNvSpPr>
            <a:spLocks noGrp="1" noChangeArrowheads="1"/>
          </p:cNvSpPr>
          <p:nvPr>
            <p:ph type="body" idx="1"/>
          </p:nvPr>
        </p:nvSpPr>
        <p:spPr/>
        <p:txBody>
          <a:bodyPr/>
          <a:lstStyle/>
          <a:p>
            <a:pPr>
              <a:buFont typeface="Wingdings" panose="05000000000000000000" pitchFamily="2" charset="2"/>
              <a:buNone/>
            </a:pPr>
            <a:r>
              <a:rPr lang="en-US" altLang="en-US"/>
              <a:t>14. He will (lay, lie) his hand over his heart when he makes a vow.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C142CFA2-FA92-6628-80CD-6307139FAFF1}"/>
              </a:ext>
            </a:extLst>
          </p:cNvPr>
          <p:cNvSpPr>
            <a:spLocks noGrp="1" noChangeArrowheads="1"/>
          </p:cNvSpPr>
          <p:nvPr>
            <p:ph type="body" idx="1"/>
          </p:nvPr>
        </p:nvSpPr>
        <p:spPr/>
        <p:txBody>
          <a:bodyPr/>
          <a:lstStyle/>
          <a:p>
            <a:pPr>
              <a:buFont typeface="Wingdings" panose="05000000000000000000" pitchFamily="2" charset="2"/>
              <a:buNone/>
            </a:pPr>
            <a:r>
              <a:rPr lang="en-US" altLang="en-US"/>
              <a:t>15. </a:t>
            </a:r>
            <a:r>
              <a:rPr lang="en-US" altLang="en-US">
                <a:effectLst/>
              </a:rPr>
              <a:t>Billy should (lay, lie) on the bed if he is tired. </a:t>
            </a: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54113851-2F5B-C860-6D7B-2D8366F4E2BB}"/>
              </a:ext>
            </a:extLst>
          </p:cNvPr>
          <p:cNvSpPr>
            <a:spLocks noGrp="1" noChangeArrowheads="1"/>
          </p:cNvSpPr>
          <p:nvPr>
            <p:ph type="title"/>
          </p:nvPr>
        </p:nvSpPr>
        <p:spPr/>
        <p:txBody>
          <a:bodyPr/>
          <a:lstStyle/>
          <a:p>
            <a:r>
              <a:rPr lang="en-US" altLang="en-US" sz="4000" b="1">
                <a:solidFill>
                  <a:schemeClr val="folHlink"/>
                </a:solidFill>
              </a:rPr>
              <a:t>Review Lie</a:t>
            </a:r>
            <a:r>
              <a:rPr lang="en-US" altLang="en-US" sz="4000"/>
              <a:t> (to lie down on a bed) </a:t>
            </a:r>
            <a:br>
              <a:rPr lang="en-US" altLang="en-US" sz="4000"/>
            </a:br>
            <a:r>
              <a:rPr lang="en-US" altLang="en-US" sz="4000"/>
              <a:t>lie, lay, lain, lying</a:t>
            </a:r>
          </a:p>
        </p:txBody>
      </p:sp>
      <p:sp>
        <p:nvSpPr>
          <p:cNvPr id="97283" name="Rectangle 3">
            <a:extLst>
              <a:ext uri="{FF2B5EF4-FFF2-40B4-BE49-F238E27FC236}">
                <a16:creationId xmlns:a16="http://schemas.microsoft.com/office/drawing/2014/main" id="{71CDBB6E-835D-F6A3-37A7-AC15B5AEE45F}"/>
              </a:ext>
            </a:extLst>
          </p:cNvPr>
          <p:cNvSpPr>
            <a:spLocks noGrp="1" noChangeArrowheads="1"/>
          </p:cNvSpPr>
          <p:nvPr>
            <p:ph type="body" idx="1"/>
          </p:nvPr>
        </p:nvSpPr>
        <p:spPr>
          <a:xfrm>
            <a:off x="152400" y="1828800"/>
            <a:ext cx="8686800" cy="4495800"/>
          </a:xfrm>
        </p:spPr>
        <p:txBody>
          <a:bodyPr/>
          <a:lstStyle/>
          <a:p>
            <a:pPr>
              <a:buFont typeface="Wingdings" panose="05000000000000000000" pitchFamily="2" charset="2"/>
              <a:buNone/>
            </a:pPr>
            <a:r>
              <a:rPr lang="en-US" altLang="en-US"/>
              <a:t>Today I </a:t>
            </a:r>
            <a:r>
              <a:rPr lang="en-US" altLang="en-US" b="1">
                <a:solidFill>
                  <a:schemeClr val="folHlink"/>
                </a:solidFill>
              </a:rPr>
              <a:t>lie</a:t>
            </a:r>
            <a:r>
              <a:rPr lang="en-US" altLang="en-US"/>
              <a:t> in bed.</a:t>
            </a:r>
          </a:p>
          <a:p>
            <a:pPr>
              <a:buFont typeface="Wingdings" panose="05000000000000000000" pitchFamily="2" charset="2"/>
              <a:buNone/>
            </a:pPr>
            <a:r>
              <a:rPr lang="en-US" altLang="en-US"/>
              <a:t>Yesterday I </a:t>
            </a:r>
            <a:r>
              <a:rPr lang="en-US" altLang="en-US" b="1">
                <a:solidFill>
                  <a:schemeClr val="folHlink"/>
                </a:solidFill>
              </a:rPr>
              <a:t>lay</a:t>
            </a:r>
            <a:r>
              <a:rPr lang="en-US" altLang="en-US"/>
              <a:t> in bed.</a:t>
            </a:r>
          </a:p>
          <a:p>
            <a:pPr>
              <a:buFont typeface="Wingdings" panose="05000000000000000000" pitchFamily="2" charset="2"/>
              <a:buNone/>
            </a:pPr>
            <a:r>
              <a:rPr lang="en-US" altLang="en-US"/>
              <a:t>Many times I have </a:t>
            </a:r>
            <a:r>
              <a:rPr lang="en-US" altLang="en-US" b="1">
                <a:solidFill>
                  <a:schemeClr val="folHlink"/>
                </a:solidFill>
              </a:rPr>
              <a:t>lain</a:t>
            </a:r>
            <a:r>
              <a:rPr lang="en-US" altLang="en-US"/>
              <a:t> in bed.</a:t>
            </a:r>
          </a:p>
          <a:p>
            <a:pPr>
              <a:buFont typeface="Wingdings" panose="05000000000000000000" pitchFamily="2" charset="2"/>
              <a:buNone/>
            </a:pPr>
            <a:r>
              <a:rPr lang="en-US" altLang="en-US"/>
              <a:t>Yesterday I was</a:t>
            </a:r>
            <a:r>
              <a:rPr lang="en-US" altLang="en-US" b="1">
                <a:solidFill>
                  <a:schemeClr val="folHlink"/>
                </a:solidFill>
              </a:rPr>
              <a:t> lying</a:t>
            </a:r>
            <a:r>
              <a:rPr lang="en-US" altLang="en-US"/>
              <a:t> in bed all day.</a:t>
            </a:r>
          </a:p>
          <a:p>
            <a:pPr>
              <a:buFont typeface="Wingdings" panose="05000000000000000000" pitchFamily="2" charset="2"/>
              <a:buNone/>
            </a:pPr>
            <a:r>
              <a:rPr lang="en-US" altLang="en-US" b="1">
                <a:solidFill>
                  <a:schemeClr val="folHlink"/>
                </a:solidFill>
              </a:rPr>
              <a:t>Lying</a:t>
            </a:r>
            <a:r>
              <a:rPr lang="en-US" altLang="en-US"/>
              <a:t> in bed all day is boring.</a:t>
            </a:r>
          </a:p>
        </p:txBody>
      </p:sp>
      <p:pic>
        <p:nvPicPr>
          <p:cNvPr id="97284" name="Picture 4">
            <a:extLst>
              <a:ext uri="{FF2B5EF4-FFF2-40B4-BE49-F238E27FC236}">
                <a16:creationId xmlns:a16="http://schemas.microsoft.com/office/drawing/2014/main" id="{881705BB-C03A-A5EA-2E32-47624E4DAE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1676400"/>
            <a:ext cx="1819275" cy="1419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BDD0A3FB-6BAA-3BA3-D693-EC507AA8DC6A}"/>
              </a:ext>
            </a:extLst>
          </p:cNvPr>
          <p:cNvSpPr>
            <a:spLocks noGrp="1" noChangeArrowheads="1"/>
          </p:cNvSpPr>
          <p:nvPr>
            <p:ph type="title"/>
          </p:nvPr>
        </p:nvSpPr>
        <p:spPr>
          <a:xfrm>
            <a:off x="457200" y="838200"/>
            <a:ext cx="8229600" cy="1143000"/>
          </a:xfrm>
        </p:spPr>
        <p:txBody>
          <a:bodyPr/>
          <a:lstStyle/>
          <a:p>
            <a:pPr algn="l"/>
            <a:r>
              <a:rPr lang="en-US" altLang="en-US" sz="4000"/>
              <a:t>Additional Practice - Write </a:t>
            </a:r>
            <a:r>
              <a:rPr lang="en-US" altLang="en-US" sz="4000" b="1">
                <a:solidFill>
                  <a:schemeClr val="folHlink"/>
                </a:solidFill>
              </a:rPr>
              <a:t>lie, lay, lain, lying </a:t>
            </a:r>
            <a:r>
              <a:rPr lang="en-US" altLang="en-US" sz="4000"/>
              <a:t>to correctly complete each of the sentences.</a:t>
            </a:r>
          </a:p>
        </p:txBody>
      </p:sp>
      <p:sp>
        <p:nvSpPr>
          <p:cNvPr id="76803" name="Rectangle 3">
            <a:extLst>
              <a:ext uri="{FF2B5EF4-FFF2-40B4-BE49-F238E27FC236}">
                <a16:creationId xmlns:a16="http://schemas.microsoft.com/office/drawing/2014/main" id="{53A54A67-59E1-47F9-5A1A-B2EBF449877E}"/>
              </a:ext>
            </a:extLst>
          </p:cNvPr>
          <p:cNvSpPr>
            <a:spLocks noGrp="1" noChangeArrowheads="1"/>
          </p:cNvSpPr>
          <p:nvPr>
            <p:ph type="body" idx="1"/>
          </p:nvPr>
        </p:nvSpPr>
        <p:spPr>
          <a:xfrm>
            <a:off x="381000" y="3657600"/>
            <a:ext cx="8229600" cy="2667000"/>
          </a:xfrm>
        </p:spPr>
        <p:txBody>
          <a:bodyPr/>
          <a:lstStyle/>
          <a:p>
            <a:pPr>
              <a:buFont typeface="Wingdings" panose="05000000000000000000" pitchFamily="2" charset="2"/>
              <a:buNone/>
            </a:pPr>
            <a:r>
              <a:rPr lang="en-US" altLang="en-US"/>
              <a:t>16. Billy __________ on the banks of the Illinois River. </a:t>
            </a:r>
          </a:p>
        </p:txBody>
      </p:sp>
      <p:pic>
        <p:nvPicPr>
          <p:cNvPr id="76805" name="Picture 5">
            <a:extLst>
              <a:ext uri="{FF2B5EF4-FFF2-40B4-BE49-F238E27FC236}">
                <a16:creationId xmlns:a16="http://schemas.microsoft.com/office/drawing/2014/main" id="{4D0CC032-049F-840D-8D0F-D632E11FCF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905000"/>
            <a:ext cx="2276475" cy="15795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91CABC2D-41A2-C95E-B112-5FE6069F9B22}"/>
              </a:ext>
            </a:extLst>
          </p:cNvPr>
          <p:cNvSpPr>
            <a:spLocks noGrp="1" noChangeArrowheads="1"/>
          </p:cNvSpPr>
          <p:nvPr>
            <p:ph type="title"/>
          </p:nvPr>
        </p:nvSpPr>
        <p:spPr>
          <a:xfrm>
            <a:off x="457200" y="838200"/>
            <a:ext cx="8229600" cy="1143000"/>
          </a:xfrm>
        </p:spPr>
        <p:txBody>
          <a:bodyPr/>
          <a:lstStyle/>
          <a:p>
            <a:pPr algn="l"/>
            <a:r>
              <a:rPr lang="en-US" altLang="en-US" b="1">
                <a:solidFill>
                  <a:schemeClr val="folHlink"/>
                </a:solidFill>
              </a:rPr>
              <a:t>Lie, Lay, Lain, Lying</a:t>
            </a:r>
            <a:endParaRPr lang="en-US" altLang="en-US"/>
          </a:p>
        </p:txBody>
      </p:sp>
      <p:sp>
        <p:nvSpPr>
          <p:cNvPr id="77827" name="Rectangle 3">
            <a:extLst>
              <a:ext uri="{FF2B5EF4-FFF2-40B4-BE49-F238E27FC236}">
                <a16:creationId xmlns:a16="http://schemas.microsoft.com/office/drawing/2014/main" id="{7E97AC37-FDF3-1BA4-2BA9-943D85732ADE}"/>
              </a:ext>
            </a:extLst>
          </p:cNvPr>
          <p:cNvSpPr>
            <a:spLocks noGrp="1" noChangeArrowheads="1"/>
          </p:cNvSpPr>
          <p:nvPr>
            <p:ph type="body" idx="1"/>
          </p:nvPr>
        </p:nvSpPr>
        <p:spPr>
          <a:xfrm>
            <a:off x="381000" y="2895600"/>
            <a:ext cx="8229600" cy="2667000"/>
          </a:xfrm>
        </p:spPr>
        <p:txBody>
          <a:bodyPr/>
          <a:lstStyle/>
          <a:p>
            <a:pPr>
              <a:buFont typeface="Wingdings" panose="05000000000000000000" pitchFamily="2" charset="2"/>
              <a:buNone/>
            </a:pPr>
            <a:r>
              <a:rPr lang="en-US" altLang="en-US"/>
              <a:t>17. __________ down. You need to take a rest.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id="{4E56C760-2FF9-C04A-EB65-FD5B95D6A195}"/>
              </a:ext>
            </a:extLst>
          </p:cNvPr>
          <p:cNvSpPr>
            <a:spLocks noGrp="1" noChangeArrowheads="1"/>
          </p:cNvSpPr>
          <p:nvPr>
            <p:ph type="body" idx="1"/>
          </p:nvPr>
        </p:nvSpPr>
        <p:spPr/>
        <p:txBody>
          <a:bodyPr/>
          <a:lstStyle/>
          <a:p>
            <a:pPr>
              <a:buFont typeface="Wingdings" panose="05000000000000000000" pitchFamily="2" charset="2"/>
              <a:buNone/>
            </a:pPr>
            <a:r>
              <a:rPr lang="en-US" altLang="en-US"/>
              <a:t>Grandpa did not like to </a:t>
            </a:r>
            <a:r>
              <a:rPr lang="en-US" altLang="en-US" b="1">
                <a:solidFill>
                  <a:schemeClr val="folHlink"/>
                </a:solidFill>
              </a:rPr>
              <a:t>sit </a:t>
            </a:r>
            <a:r>
              <a:rPr lang="en-US" altLang="en-US"/>
              <a:t>in this chair. </a:t>
            </a:r>
          </a:p>
          <a:p>
            <a:pPr>
              <a:buFont typeface="Wingdings" panose="05000000000000000000" pitchFamily="2" charset="2"/>
              <a:buNone/>
            </a:pPr>
            <a:endParaRPr lang="en-US" alt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939CA502-A60E-03DF-5FFF-3CBE9CEC7702}"/>
              </a:ext>
            </a:extLst>
          </p:cNvPr>
          <p:cNvSpPr>
            <a:spLocks noGrp="1" noChangeArrowheads="1"/>
          </p:cNvSpPr>
          <p:nvPr>
            <p:ph type="title"/>
          </p:nvPr>
        </p:nvSpPr>
        <p:spPr>
          <a:xfrm>
            <a:off x="457200" y="838200"/>
            <a:ext cx="8229600" cy="1143000"/>
          </a:xfrm>
        </p:spPr>
        <p:txBody>
          <a:bodyPr/>
          <a:lstStyle/>
          <a:p>
            <a:pPr algn="l"/>
            <a:r>
              <a:rPr lang="en-US" altLang="en-US" b="1">
                <a:solidFill>
                  <a:schemeClr val="folHlink"/>
                </a:solidFill>
              </a:rPr>
              <a:t>lie, lay, lain, lying</a:t>
            </a:r>
            <a:endParaRPr lang="en-US" altLang="en-US"/>
          </a:p>
        </p:txBody>
      </p:sp>
      <p:sp>
        <p:nvSpPr>
          <p:cNvPr id="78851" name="Rectangle 3">
            <a:extLst>
              <a:ext uri="{FF2B5EF4-FFF2-40B4-BE49-F238E27FC236}">
                <a16:creationId xmlns:a16="http://schemas.microsoft.com/office/drawing/2014/main" id="{228C798A-5448-F45D-303F-4CD521EDC881}"/>
              </a:ext>
            </a:extLst>
          </p:cNvPr>
          <p:cNvSpPr>
            <a:spLocks noGrp="1" noChangeArrowheads="1"/>
          </p:cNvSpPr>
          <p:nvPr>
            <p:ph type="body" idx="1"/>
          </p:nvPr>
        </p:nvSpPr>
        <p:spPr>
          <a:xfrm>
            <a:off x="381000" y="2895600"/>
            <a:ext cx="8229600" cy="2667000"/>
          </a:xfrm>
        </p:spPr>
        <p:txBody>
          <a:bodyPr/>
          <a:lstStyle/>
          <a:p>
            <a:pPr>
              <a:buFont typeface="Wingdings" panose="05000000000000000000" pitchFamily="2" charset="2"/>
              <a:buNone/>
            </a:pPr>
            <a:r>
              <a:rPr lang="en-US" altLang="en-US"/>
              <a:t>18. I like to __________ on the floor and watch the news.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AA1B9887-F58A-C1AE-B51A-2A7F7D836057}"/>
              </a:ext>
            </a:extLst>
          </p:cNvPr>
          <p:cNvSpPr>
            <a:spLocks noGrp="1" noChangeArrowheads="1"/>
          </p:cNvSpPr>
          <p:nvPr>
            <p:ph type="title"/>
          </p:nvPr>
        </p:nvSpPr>
        <p:spPr>
          <a:xfrm>
            <a:off x="457200" y="838200"/>
            <a:ext cx="8229600" cy="1143000"/>
          </a:xfrm>
        </p:spPr>
        <p:txBody>
          <a:bodyPr/>
          <a:lstStyle/>
          <a:p>
            <a:pPr algn="l"/>
            <a:r>
              <a:rPr lang="en-US" altLang="en-US" b="1">
                <a:solidFill>
                  <a:schemeClr val="folHlink"/>
                </a:solidFill>
              </a:rPr>
              <a:t>lie, lay, lain, lying</a:t>
            </a:r>
            <a:endParaRPr lang="en-US" altLang="en-US"/>
          </a:p>
        </p:txBody>
      </p:sp>
      <p:sp>
        <p:nvSpPr>
          <p:cNvPr id="79875" name="Rectangle 3">
            <a:extLst>
              <a:ext uri="{FF2B5EF4-FFF2-40B4-BE49-F238E27FC236}">
                <a16:creationId xmlns:a16="http://schemas.microsoft.com/office/drawing/2014/main" id="{45747122-769E-B105-B22A-52B8EA1DA63E}"/>
              </a:ext>
            </a:extLst>
          </p:cNvPr>
          <p:cNvSpPr>
            <a:spLocks noGrp="1" noChangeArrowheads="1"/>
          </p:cNvSpPr>
          <p:nvPr>
            <p:ph type="body" idx="1"/>
          </p:nvPr>
        </p:nvSpPr>
        <p:spPr>
          <a:xfrm>
            <a:off x="381000" y="2895600"/>
            <a:ext cx="8229600" cy="2667000"/>
          </a:xfrm>
        </p:spPr>
        <p:txBody>
          <a:bodyPr/>
          <a:lstStyle/>
          <a:p>
            <a:pPr>
              <a:buFont typeface="Wingdings" panose="05000000000000000000" pitchFamily="2" charset="2"/>
              <a:buNone/>
            </a:pPr>
            <a:r>
              <a:rPr lang="en-US" altLang="en-US"/>
              <a:t>19. Yesterday Billy __________ on the sofa and read his magazine about coon dogs.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7B93134E-1D64-574F-F41B-900B7FEC491E}"/>
              </a:ext>
            </a:extLst>
          </p:cNvPr>
          <p:cNvSpPr>
            <a:spLocks noGrp="1" noChangeArrowheads="1"/>
          </p:cNvSpPr>
          <p:nvPr>
            <p:ph type="title"/>
          </p:nvPr>
        </p:nvSpPr>
        <p:spPr>
          <a:xfrm>
            <a:off x="457200" y="838200"/>
            <a:ext cx="8229600" cy="1143000"/>
          </a:xfrm>
        </p:spPr>
        <p:txBody>
          <a:bodyPr/>
          <a:lstStyle/>
          <a:p>
            <a:pPr algn="l"/>
            <a:r>
              <a:rPr lang="en-US" altLang="en-US" b="1">
                <a:solidFill>
                  <a:schemeClr val="folHlink"/>
                </a:solidFill>
              </a:rPr>
              <a:t>lie, lay, lain, lying</a:t>
            </a:r>
            <a:endParaRPr lang="en-US" altLang="en-US"/>
          </a:p>
        </p:txBody>
      </p:sp>
      <p:sp>
        <p:nvSpPr>
          <p:cNvPr id="80899" name="Rectangle 3">
            <a:extLst>
              <a:ext uri="{FF2B5EF4-FFF2-40B4-BE49-F238E27FC236}">
                <a16:creationId xmlns:a16="http://schemas.microsoft.com/office/drawing/2014/main" id="{E42C7F92-36E3-50B4-027D-05A33F780304}"/>
              </a:ext>
            </a:extLst>
          </p:cNvPr>
          <p:cNvSpPr>
            <a:spLocks noGrp="1" noChangeArrowheads="1"/>
          </p:cNvSpPr>
          <p:nvPr>
            <p:ph type="body" idx="1"/>
          </p:nvPr>
        </p:nvSpPr>
        <p:spPr>
          <a:xfrm>
            <a:off x="381000" y="2895600"/>
            <a:ext cx="8229600" cy="2667000"/>
          </a:xfrm>
        </p:spPr>
        <p:txBody>
          <a:bodyPr/>
          <a:lstStyle/>
          <a:p>
            <a:pPr>
              <a:buFont typeface="Wingdings" panose="05000000000000000000" pitchFamily="2" charset="2"/>
              <a:buNone/>
            </a:pPr>
            <a:r>
              <a:rPr lang="en-US" altLang="en-US"/>
              <a:t>20. Why does that cat do nothing but __________ around all day?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80F75EE1-D6BA-EC7F-0AAD-5BC003D3A46F}"/>
              </a:ext>
            </a:extLst>
          </p:cNvPr>
          <p:cNvSpPr>
            <a:spLocks noGrp="1" noChangeArrowheads="1"/>
          </p:cNvSpPr>
          <p:nvPr>
            <p:ph type="title"/>
          </p:nvPr>
        </p:nvSpPr>
        <p:spPr>
          <a:xfrm>
            <a:off x="457200" y="838200"/>
            <a:ext cx="8229600" cy="1143000"/>
          </a:xfrm>
        </p:spPr>
        <p:txBody>
          <a:bodyPr/>
          <a:lstStyle/>
          <a:p>
            <a:pPr algn="l"/>
            <a:r>
              <a:rPr lang="en-US" altLang="en-US" b="1">
                <a:solidFill>
                  <a:schemeClr val="folHlink"/>
                </a:solidFill>
              </a:rPr>
              <a:t>lie, lay, lain, lying</a:t>
            </a:r>
            <a:endParaRPr lang="en-US" altLang="en-US"/>
          </a:p>
        </p:txBody>
      </p:sp>
      <p:sp>
        <p:nvSpPr>
          <p:cNvPr id="81923" name="Rectangle 3">
            <a:extLst>
              <a:ext uri="{FF2B5EF4-FFF2-40B4-BE49-F238E27FC236}">
                <a16:creationId xmlns:a16="http://schemas.microsoft.com/office/drawing/2014/main" id="{010ADBBE-A128-5644-C467-887B39CAEDE0}"/>
              </a:ext>
            </a:extLst>
          </p:cNvPr>
          <p:cNvSpPr>
            <a:spLocks noGrp="1" noChangeArrowheads="1"/>
          </p:cNvSpPr>
          <p:nvPr>
            <p:ph type="body" idx="1"/>
          </p:nvPr>
        </p:nvSpPr>
        <p:spPr>
          <a:xfrm>
            <a:off x="381000" y="2895600"/>
            <a:ext cx="8229600" cy="2667000"/>
          </a:xfrm>
        </p:spPr>
        <p:txBody>
          <a:bodyPr/>
          <a:lstStyle/>
          <a:p>
            <a:pPr>
              <a:buFont typeface="Wingdings" panose="05000000000000000000" pitchFamily="2" charset="2"/>
              <a:buNone/>
            </a:pPr>
            <a:r>
              <a:rPr lang="en-US" altLang="en-US"/>
              <a:t>21. That cat has __________ in the sun all day.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4D16EB53-9ACC-158F-05A2-9A8C08052E0D}"/>
              </a:ext>
            </a:extLst>
          </p:cNvPr>
          <p:cNvSpPr>
            <a:spLocks noGrp="1" noChangeArrowheads="1"/>
          </p:cNvSpPr>
          <p:nvPr>
            <p:ph type="title"/>
          </p:nvPr>
        </p:nvSpPr>
        <p:spPr>
          <a:xfrm>
            <a:off x="457200" y="838200"/>
            <a:ext cx="8229600" cy="1143000"/>
          </a:xfrm>
        </p:spPr>
        <p:txBody>
          <a:bodyPr/>
          <a:lstStyle/>
          <a:p>
            <a:pPr algn="l"/>
            <a:r>
              <a:rPr lang="en-US" altLang="en-US" b="1">
                <a:solidFill>
                  <a:schemeClr val="folHlink"/>
                </a:solidFill>
              </a:rPr>
              <a:t>lie, lay, lain, lying</a:t>
            </a:r>
            <a:endParaRPr lang="en-US" altLang="en-US"/>
          </a:p>
        </p:txBody>
      </p:sp>
      <p:sp>
        <p:nvSpPr>
          <p:cNvPr id="82947" name="Rectangle 3">
            <a:extLst>
              <a:ext uri="{FF2B5EF4-FFF2-40B4-BE49-F238E27FC236}">
                <a16:creationId xmlns:a16="http://schemas.microsoft.com/office/drawing/2014/main" id="{2C5942CA-57EA-C7FC-16E7-B4D92A6872C4}"/>
              </a:ext>
            </a:extLst>
          </p:cNvPr>
          <p:cNvSpPr>
            <a:spLocks noGrp="1" noChangeArrowheads="1"/>
          </p:cNvSpPr>
          <p:nvPr>
            <p:ph type="body" idx="1"/>
          </p:nvPr>
        </p:nvSpPr>
        <p:spPr>
          <a:xfrm>
            <a:off x="381000" y="2895600"/>
            <a:ext cx="8229600" cy="2667000"/>
          </a:xfrm>
        </p:spPr>
        <p:txBody>
          <a:bodyPr/>
          <a:lstStyle/>
          <a:p>
            <a:pPr>
              <a:buFont typeface="Wingdings" panose="05000000000000000000" pitchFamily="2" charset="2"/>
              <a:buNone/>
            </a:pPr>
            <a:r>
              <a:rPr lang="en-US" altLang="en-US"/>
              <a:t>22. What a lazy cat! She has __________ here all day.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126F321E-8FF0-1C6E-9F37-85718C954D01}"/>
              </a:ext>
            </a:extLst>
          </p:cNvPr>
          <p:cNvSpPr>
            <a:spLocks noGrp="1" noChangeArrowheads="1"/>
          </p:cNvSpPr>
          <p:nvPr>
            <p:ph type="title"/>
          </p:nvPr>
        </p:nvSpPr>
        <p:spPr>
          <a:xfrm>
            <a:off x="457200" y="838200"/>
            <a:ext cx="8229600" cy="1143000"/>
          </a:xfrm>
        </p:spPr>
        <p:txBody>
          <a:bodyPr/>
          <a:lstStyle/>
          <a:p>
            <a:pPr algn="l"/>
            <a:r>
              <a:rPr lang="en-US" altLang="en-US" b="1">
                <a:solidFill>
                  <a:schemeClr val="folHlink"/>
                </a:solidFill>
              </a:rPr>
              <a:t>lie, lay, lain, lying</a:t>
            </a:r>
            <a:endParaRPr lang="en-US" altLang="en-US"/>
          </a:p>
        </p:txBody>
      </p:sp>
      <p:sp>
        <p:nvSpPr>
          <p:cNvPr id="83971" name="Rectangle 3">
            <a:extLst>
              <a:ext uri="{FF2B5EF4-FFF2-40B4-BE49-F238E27FC236}">
                <a16:creationId xmlns:a16="http://schemas.microsoft.com/office/drawing/2014/main" id="{8E070BBD-ABD4-3EF6-39C9-503448135082}"/>
              </a:ext>
            </a:extLst>
          </p:cNvPr>
          <p:cNvSpPr>
            <a:spLocks noGrp="1" noChangeArrowheads="1"/>
          </p:cNvSpPr>
          <p:nvPr>
            <p:ph type="body" idx="1"/>
          </p:nvPr>
        </p:nvSpPr>
        <p:spPr>
          <a:xfrm>
            <a:off x="381000" y="2895600"/>
            <a:ext cx="8229600" cy="2667000"/>
          </a:xfrm>
        </p:spPr>
        <p:txBody>
          <a:bodyPr/>
          <a:lstStyle/>
          <a:p>
            <a:pPr>
              <a:buFont typeface="Wingdings" panose="05000000000000000000" pitchFamily="2" charset="2"/>
              <a:buNone/>
            </a:pPr>
            <a:r>
              <a:rPr lang="en-US" altLang="en-US"/>
              <a:t>23. The children were so exhausted after the playing on the slide they just ______ on the benches. </a:t>
            </a:r>
            <a:br>
              <a:rPr lang="en-US" altLang="en-US"/>
            </a:br>
            <a:endParaRPr lang="en-US" alt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E40258A4-5A8E-70D8-6791-B15D2947FD03}"/>
              </a:ext>
            </a:extLst>
          </p:cNvPr>
          <p:cNvSpPr>
            <a:spLocks noGrp="1" noChangeArrowheads="1"/>
          </p:cNvSpPr>
          <p:nvPr>
            <p:ph type="title"/>
          </p:nvPr>
        </p:nvSpPr>
        <p:spPr>
          <a:xfrm>
            <a:off x="457200" y="838200"/>
            <a:ext cx="8229600" cy="1143000"/>
          </a:xfrm>
        </p:spPr>
        <p:txBody>
          <a:bodyPr/>
          <a:lstStyle/>
          <a:p>
            <a:pPr algn="l"/>
            <a:r>
              <a:rPr lang="en-US" altLang="en-US" b="1">
                <a:solidFill>
                  <a:schemeClr val="folHlink"/>
                </a:solidFill>
              </a:rPr>
              <a:t>lie, lay, lain, lying</a:t>
            </a:r>
            <a:endParaRPr lang="en-US" altLang="en-US"/>
          </a:p>
        </p:txBody>
      </p:sp>
      <p:sp>
        <p:nvSpPr>
          <p:cNvPr id="84995" name="Rectangle 3">
            <a:extLst>
              <a:ext uri="{FF2B5EF4-FFF2-40B4-BE49-F238E27FC236}">
                <a16:creationId xmlns:a16="http://schemas.microsoft.com/office/drawing/2014/main" id="{70AB1F87-B377-8BF0-2DF0-963C175E70D0}"/>
              </a:ext>
            </a:extLst>
          </p:cNvPr>
          <p:cNvSpPr>
            <a:spLocks noGrp="1" noChangeArrowheads="1"/>
          </p:cNvSpPr>
          <p:nvPr>
            <p:ph type="body" idx="1"/>
          </p:nvPr>
        </p:nvSpPr>
        <p:spPr>
          <a:xfrm>
            <a:off x="381000" y="2895600"/>
            <a:ext cx="8229600" cy="2667000"/>
          </a:xfrm>
        </p:spPr>
        <p:txBody>
          <a:bodyPr/>
          <a:lstStyle/>
          <a:p>
            <a:pPr>
              <a:buFont typeface="Wingdings" panose="05000000000000000000" pitchFamily="2" charset="2"/>
              <a:buNone/>
            </a:pPr>
            <a:r>
              <a:rPr lang="en-US" altLang="en-US"/>
              <a:t>24. Last night Billy _______ awake in bed, thinking about coon dogs. </a:t>
            </a:r>
            <a:br>
              <a:rPr lang="en-US" altLang="en-US"/>
            </a:br>
            <a:endParaRPr lang="en-US" alt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D54FB421-D288-2F2C-3DB0-B202C3AE7ABB}"/>
              </a:ext>
            </a:extLst>
          </p:cNvPr>
          <p:cNvSpPr>
            <a:spLocks noGrp="1" noChangeArrowheads="1"/>
          </p:cNvSpPr>
          <p:nvPr>
            <p:ph type="title"/>
          </p:nvPr>
        </p:nvSpPr>
        <p:spPr>
          <a:xfrm>
            <a:off x="457200" y="838200"/>
            <a:ext cx="8229600" cy="1143000"/>
          </a:xfrm>
        </p:spPr>
        <p:txBody>
          <a:bodyPr/>
          <a:lstStyle/>
          <a:p>
            <a:pPr algn="l"/>
            <a:r>
              <a:rPr lang="en-US" altLang="en-US" b="1">
                <a:solidFill>
                  <a:schemeClr val="folHlink"/>
                </a:solidFill>
              </a:rPr>
              <a:t>lie, lay, lain, lying</a:t>
            </a:r>
            <a:endParaRPr lang="en-US" altLang="en-US"/>
          </a:p>
        </p:txBody>
      </p:sp>
      <p:sp>
        <p:nvSpPr>
          <p:cNvPr id="86019" name="Rectangle 3">
            <a:extLst>
              <a:ext uri="{FF2B5EF4-FFF2-40B4-BE49-F238E27FC236}">
                <a16:creationId xmlns:a16="http://schemas.microsoft.com/office/drawing/2014/main" id="{753B73CB-D62B-35DC-4035-5A1D6E39E625}"/>
              </a:ext>
            </a:extLst>
          </p:cNvPr>
          <p:cNvSpPr>
            <a:spLocks noGrp="1" noChangeArrowheads="1"/>
          </p:cNvSpPr>
          <p:nvPr>
            <p:ph type="body" idx="1"/>
          </p:nvPr>
        </p:nvSpPr>
        <p:spPr>
          <a:xfrm>
            <a:off x="381000" y="2895600"/>
            <a:ext cx="8229600" cy="2667000"/>
          </a:xfrm>
        </p:spPr>
        <p:txBody>
          <a:bodyPr/>
          <a:lstStyle/>
          <a:p>
            <a:pPr>
              <a:buFont typeface="Wingdings" panose="05000000000000000000" pitchFamily="2" charset="2"/>
              <a:buNone/>
            </a:pPr>
            <a:r>
              <a:rPr lang="en-US" altLang="en-US"/>
              <a:t>25. Do you plan to _________ on the grass all day?</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44F40E9C-D509-3AA7-BD72-296BC5FACB34}"/>
              </a:ext>
            </a:extLst>
          </p:cNvPr>
          <p:cNvSpPr>
            <a:spLocks noGrp="1" noChangeArrowheads="1"/>
          </p:cNvSpPr>
          <p:nvPr>
            <p:ph type="title"/>
          </p:nvPr>
        </p:nvSpPr>
        <p:spPr>
          <a:xfrm>
            <a:off x="0" y="274638"/>
            <a:ext cx="9144000" cy="1143000"/>
          </a:xfrm>
        </p:spPr>
        <p:txBody>
          <a:bodyPr/>
          <a:lstStyle/>
          <a:p>
            <a:r>
              <a:rPr lang="en-US" altLang="en-US" sz="4000" b="1">
                <a:solidFill>
                  <a:schemeClr val="folHlink"/>
                </a:solidFill>
              </a:rPr>
              <a:t>Review</a:t>
            </a:r>
            <a:r>
              <a:rPr lang="en-US" altLang="en-US" sz="4000"/>
              <a:t> Lay (to place something, to set something down)</a:t>
            </a:r>
            <a:br>
              <a:rPr lang="en-US" altLang="en-US" sz="4000"/>
            </a:br>
            <a:r>
              <a:rPr lang="en-US" altLang="en-US" sz="4000"/>
              <a:t>lay, laid, laid, laying</a:t>
            </a:r>
          </a:p>
        </p:txBody>
      </p:sp>
      <p:sp>
        <p:nvSpPr>
          <p:cNvPr id="98307" name="Rectangle 3">
            <a:extLst>
              <a:ext uri="{FF2B5EF4-FFF2-40B4-BE49-F238E27FC236}">
                <a16:creationId xmlns:a16="http://schemas.microsoft.com/office/drawing/2014/main" id="{593E3A43-72D0-6022-59E3-E58825E69D3B}"/>
              </a:ext>
            </a:extLst>
          </p:cNvPr>
          <p:cNvSpPr>
            <a:spLocks noGrp="1" noChangeArrowheads="1"/>
          </p:cNvSpPr>
          <p:nvPr>
            <p:ph type="body" idx="1"/>
          </p:nvPr>
        </p:nvSpPr>
        <p:spPr>
          <a:xfrm>
            <a:off x="457200" y="2133600"/>
            <a:ext cx="8229600" cy="4495800"/>
          </a:xfrm>
        </p:spPr>
        <p:txBody>
          <a:bodyPr/>
          <a:lstStyle/>
          <a:p>
            <a:pPr>
              <a:lnSpc>
                <a:spcPct val="80000"/>
              </a:lnSpc>
              <a:buFont typeface="Wingdings" panose="05000000000000000000" pitchFamily="2" charset="2"/>
              <a:buNone/>
            </a:pPr>
            <a:r>
              <a:rPr lang="en-US" altLang="en-US" sz="3600"/>
              <a:t>Today I </a:t>
            </a:r>
            <a:r>
              <a:rPr lang="en-US" altLang="en-US" sz="3600" b="1">
                <a:solidFill>
                  <a:schemeClr val="folHlink"/>
                </a:solidFill>
              </a:rPr>
              <a:t>lay</a:t>
            </a:r>
            <a:r>
              <a:rPr lang="en-US" altLang="en-US" sz="3600"/>
              <a:t> the book on the counter.</a:t>
            </a:r>
          </a:p>
          <a:p>
            <a:pPr>
              <a:lnSpc>
                <a:spcPct val="80000"/>
              </a:lnSpc>
              <a:buFont typeface="Wingdings" panose="05000000000000000000" pitchFamily="2" charset="2"/>
              <a:buNone/>
            </a:pPr>
            <a:r>
              <a:rPr lang="en-US" altLang="en-US" sz="3600"/>
              <a:t>Yesterday I </a:t>
            </a:r>
            <a:r>
              <a:rPr lang="en-US" altLang="en-US" sz="3600" b="1">
                <a:solidFill>
                  <a:schemeClr val="folHlink"/>
                </a:solidFill>
              </a:rPr>
              <a:t>laid</a:t>
            </a:r>
            <a:r>
              <a:rPr lang="en-US" altLang="en-US" sz="3600"/>
              <a:t> the book on the counter.</a:t>
            </a:r>
          </a:p>
          <a:p>
            <a:pPr>
              <a:lnSpc>
                <a:spcPct val="80000"/>
              </a:lnSpc>
              <a:buFont typeface="Wingdings" panose="05000000000000000000" pitchFamily="2" charset="2"/>
              <a:buNone/>
            </a:pPr>
            <a:r>
              <a:rPr lang="en-US" altLang="en-US" sz="3600"/>
              <a:t>Many times I have</a:t>
            </a:r>
            <a:r>
              <a:rPr lang="en-US" altLang="en-US" sz="3600" b="1">
                <a:solidFill>
                  <a:schemeClr val="folHlink"/>
                </a:solidFill>
              </a:rPr>
              <a:t> laid</a:t>
            </a:r>
            <a:r>
              <a:rPr lang="en-US" altLang="en-US" sz="3600"/>
              <a:t> the book on the counter.</a:t>
            </a:r>
          </a:p>
          <a:p>
            <a:pPr>
              <a:lnSpc>
                <a:spcPct val="80000"/>
              </a:lnSpc>
              <a:buFont typeface="Wingdings" panose="05000000000000000000" pitchFamily="2" charset="2"/>
              <a:buNone/>
            </a:pPr>
            <a:r>
              <a:rPr lang="en-US" altLang="en-US" sz="3600"/>
              <a:t>Yesterday I was </a:t>
            </a:r>
            <a:r>
              <a:rPr lang="en-US" altLang="en-US" sz="3600" b="1">
                <a:solidFill>
                  <a:schemeClr val="folHlink"/>
                </a:solidFill>
              </a:rPr>
              <a:t>laying</a:t>
            </a:r>
            <a:r>
              <a:rPr lang="en-US" altLang="en-US" sz="3600"/>
              <a:t> the book on the counter when Mom came home.</a:t>
            </a:r>
          </a:p>
          <a:p>
            <a:pPr>
              <a:lnSpc>
                <a:spcPct val="80000"/>
              </a:lnSpc>
              <a:buFont typeface="Wingdings" panose="05000000000000000000" pitchFamily="2" charset="2"/>
              <a:buNone/>
            </a:pPr>
            <a:r>
              <a:rPr lang="en-US" altLang="en-US" sz="3600" b="1">
                <a:solidFill>
                  <a:schemeClr val="folHlink"/>
                </a:solidFill>
              </a:rPr>
              <a:t>Laying</a:t>
            </a:r>
            <a:r>
              <a:rPr lang="en-US" altLang="en-US" sz="3600"/>
              <a:t> books on the kitchen counter is against the rules in my house.</a:t>
            </a:r>
          </a:p>
        </p:txBody>
      </p:sp>
      <p:pic>
        <p:nvPicPr>
          <p:cNvPr id="98308" name="Picture 4">
            <a:extLst>
              <a:ext uri="{FF2B5EF4-FFF2-40B4-BE49-F238E27FC236}">
                <a16:creationId xmlns:a16="http://schemas.microsoft.com/office/drawing/2014/main" id="{2F51E66C-A006-71EA-7F0B-DDF913244F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533400"/>
            <a:ext cx="1847850" cy="1609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66742431-5113-CB07-E0B6-8A96C7A0BE2E}"/>
              </a:ext>
            </a:extLst>
          </p:cNvPr>
          <p:cNvSpPr>
            <a:spLocks noGrp="1" noChangeArrowheads="1"/>
          </p:cNvSpPr>
          <p:nvPr>
            <p:ph type="title"/>
          </p:nvPr>
        </p:nvSpPr>
        <p:spPr>
          <a:xfrm>
            <a:off x="457200" y="838200"/>
            <a:ext cx="8229600" cy="1143000"/>
          </a:xfrm>
        </p:spPr>
        <p:txBody>
          <a:bodyPr/>
          <a:lstStyle/>
          <a:p>
            <a:pPr algn="l"/>
            <a:r>
              <a:rPr lang="en-US" altLang="en-US" sz="4000"/>
              <a:t>Write </a:t>
            </a:r>
            <a:r>
              <a:rPr lang="en-US" altLang="en-US" sz="4000" b="1">
                <a:solidFill>
                  <a:schemeClr val="folHlink"/>
                </a:solidFill>
              </a:rPr>
              <a:t>lay, laid, laid, laying </a:t>
            </a:r>
            <a:r>
              <a:rPr lang="en-US" altLang="en-US" sz="4000"/>
              <a:t>to correctly complete each of the sentences.</a:t>
            </a:r>
          </a:p>
        </p:txBody>
      </p:sp>
      <p:sp>
        <p:nvSpPr>
          <p:cNvPr id="87043" name="Rectangle 3">
            <a:extLst>
              <a:ext uri="{FF2B5EF4-FFF2-40B4-BE49-F238E27FC236}">
                <a16:creationId xmlns:a16="http://schemas.microsoft.com/office/drawing/2014/main" id="{91C8494E-51F8-5703-26CE-E2D234BD5B1B}"/>
              </a:ext>
            </a:extLst>
          </p:cNvPr>
          <p:cNvSpPr>
            <a:spLocks noGrp="1" noChangeArrowheads="1"/>
          </p:cNvSpPr>
          <p:nvPr>
            <p:ph type="body" idx="1"/>
          </p:nvPr>
        </p:nvSpPr>
        <p:spPr>
          <a:xfrm>
            <a:off x="381000" y="3733800"/>
            <a:ext cx="8229600" cy="2667000"/>
          </a:xfrm>
        </p:spPr>
        <p:txBody>
          <a:bodyPr/>
          <a:lstStyle/>
          <a:p>
            <a:pPr>
              <a:buFont typeface="Wingdings" panose="05000000000000000000" pitchFamily="2" charset="2"/>
              <a:buNone/>
            </a:pPr>
            <a:r>
              <a:rPr lang="en-US" altLang="en-US"/>
              <a:t>26. My chickens __________ 20 eggs yesterday. </a:t>
            </a:r>
          </a:p>
        </p:txBody>
      </p:sp>
      <p:pic>
        <p:nvPicPr>
          <p:cNvPr id="87046" name="Picture 6">
            <a:extLst>
              <a:ext uri="{FF2B5EF4-FFF2-40B4-BE49-F238E27FC236}">
                <a16:creationId xmlns:a16="http://schemas.microsoft.com/office/drawing/2014/main" id="{A25DD1AF-E9F1-DF35-6CD6-9936E19224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752600"/>
            <a:ext cx="1790700" cy="1771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033091A-11A0-633E-DA3A-280A208B7915}"/>
              </a:ext>
            </a:extLst>
          </p:cNvPr>
          <p:cNvSpPr>
            <a:spLocks noGrp="1" noChangeArrowheads="1"/>
          </p:cNvSpPr>
          <p:nvPr>
            <p:ph type="title"/>
          </p:nvPr>
        </p:nvSpPr>
        <p:spPr/>
        <p:txBody>
          <a:bodyPr/>
          <a:lstStyle/>
          <a:p>
            <a:pPr algn="l"/>
            <a:r>
              <a:rPr lang="en-US" altLang="en-US" sz="1800"/>
              <a:t>               I </a:t>
            </a:r>
            <a:r>
              <a:rPr lang="en-US" altLang="en-US" sz="1800" b="1">
                <a:solidFill>
                  <a:schemeClr val="folHlink"/>
                </a:solidFill>
              </a:rPr>
              <a:t>sit</a:t>
            </a:r>
            <a:r>
              <a:rPr lang="en-US" altLang="en-US" sz="1800"/>
              <a:t> on the chair.</a:t>
            </a:r>
            <a:r>
              <a:rPr lang="en-US" altLang="en-US" sz="4000"/>
              <a:t>                 </a:t>
            </a:r>
            <a:r>
              <a:rPr lang="en-US" altLang="en-US" sz="1800"/>
              <a:t>I </a:t>
            </a:r>
            <a:r>
              <a:rPr lang="en-US" altLang="en-US" sz="1800" b="1">
                <a:solidFill>
                  <a:schemeClr val="folHlink"/>
                </a:solidFill>
              </a:rPr>
              <a:t>set </a:t>
            </a:r>
            <a:r>
              <a:rPr lang="en-US" altLang="en-US" sz="1800"/>
              <a:t>my gun down.</a:t>
            </a:r>
            <a:r>
              <a:rPr lang="en-US" altLang="en-US" sz="4000"/>
              <a:t> </a:t>
            </a:r>
          </a:p>
        </p:txBody>
      </p:sp>
      <p:sp>
        <p:nvSpPr>
          <p:cNvPr id="17411" name="Rectangle 3">
            <a:extLst>
              <a:ext uri="{FF2B5EF4-FFF2-40B4-BE49-F238E27FC236}">
                <a16:creationId xmlns:a16="http://schemas.microsoft.com/office/drawing/2014/main" id="{6D344B08-056C-EB32-7951-C9BDE0B5CF39}"/>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sit</a:t>
            </a:r>
            <a:r>
              <a:rPr lang="en-US" altLang="en-US"/>
              <a:t> or </a:t>
            </a:r>
            <a:r>
              <a:rPr lang="en-US" altLang="en-US" b="1">
                <a:solidFill>
                  <a:schemeClr val="folHlink"/>
                </a:solidFill>
              </a:rPr>
              <a:t>set</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Mama carefully ________  the lamp on the table. </a:t>
            </a:r>
          </a:p>
        </p:txBody>
      </p:sp>
      <p:pic>
        <p:nvPicPr>
          <p:cNvPr id="17412" name="Picture 4">
            <a:extLst>
              <a:ext uri="{FF2B5EF4-FFF2-40B4-BE49-F238E27FC236}">
                <a16:creationId xmlns:a16="http://schemas.microsoft.com/office/drawing/2014/main" id="{350485B2-3CF4-36A3-114C-25859CE709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11334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7413" name="Picture 5">
            <a:extLst>
              <a:ext uri="{FF2B5EF4-FFF2-40B4-BE49-F238E27FC236}">
                <a16:creationId xmlns:a16="http://schemas.microsoft.com/office/drawing/2014/main" id="{05744EF6-7861-6795-434F-38BCAAE151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0"/>
            <a:ext cx="1552575" cy="155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7DAE357F-8811-B2F5-A87F-891160C02784}"/>
              </a:ext>
            </a:extLst>
          </p:cNvPr>
          <p:cNvSpPr>
            <a:spLocks noGrp="1" noChangeArrowheads="1"/>
          </p:cNvSpPr>
          <p:nvPr>
            <p:ph type="title"/>
          </p:nvPr>
        </p:nvSpPr>
        <p:spPr>
          <a:xfrm>
            <a:off x="457200" y="838200"/>
            <a:ext cx="8229600" cy="1143000"/>
          </a:xfrm>
        </p:spPr>
        <p:txBody>
          <a:bodyPr/>
          <a:lstStyle/>
          <a:p>
            <a:r>
              <a:rPr lang="en-US" altLang="en-US" sz="4000" b="1">
                <a:solidFill>
                  <a:schemeClr val="folHlink"/>
                </a:solidFill>
              </a:rPr>
              <a:t>lay, laid, laid, laying </a:t>
            </a:r>
            <a:endParaRPr lang="en-US" altLang="en-US" sz="4000"/>
          </a:p>
        </p:txBody>
      </p:sp>
      <p:sp>
        <p:nvSpPr>
          <p:cNvPr id="89091" name="Rectangle 3">
            <a:extLst>
              <a:ext uri="{FF2B5EF4-FFF2-40B4-BE49-F238E27FC236}">
                <a16:creationId xmlns:a16="http://schemas.microsoft.com/office/drawing/2014/main" id="{EB1AB4B9-9571-5AC3-42D2-591D779D7C78}"/>
              </a:ext>
            </a:extLst>
          </p:cNvPr>
          <p:cNvSpPr>
            <a:spLocks noGrp="1" noChangeArrowheads="1"/>
          </p:cNvSpPr>
          <p:nvPr>
            <p:ph type="body" idx="1"/>
          </p:nvPr>
        </p:nvSpPr>
        <p:spPr>
          <a:xfrm>
            <a:off x="381000" y="2667000"/>
            <a:ext cx="8229600" cy="2667000"/>
          </a:xfrm>
        </p:spPr>
        <p:txBody>
          <a:bodyPr/>
          <a:lstStyle/>
          <a:p>
            <a:pPr>
              <a:buFont typeface="Wingdings" panose="05000000000000000000" pitchFamily="2" charset="2"/>
              <a:buNone/>
            </a:pPr>
            <a:r>
              <a:rPr lang="en-US" altLang="en-US"/>
              <a:t>27. The police officer told him to ________ down his gun.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A7FFC0CA-7A28-A251-2697-2CC1E5ED37F4}"/>
              </a:ext>
            </a:extLst>
          </p:cNvPr>
          <p:cNvSpPr>
            <a:spLocks noGrp="1" noChangeArrowheads="1"/>
          </p:cNvSpPr>
          <p:nvPr>
            <p:ph type="title"/>
          </p:nvPr>
        </p:nvSpPr>
        <p:spPr>
          <a:xfrm>
            <a:off x="457200" y="838200"/>
            <a:ext cx="8229600" cy="1143000"/>
          </a:xfrm>
        </p:spPr>
        <p:txBody>
          <a:bodyPr/>
          <a:lstStyle/>
          <a:p>
            <a:r>
              <a:rPr lang="en-US" altLang="en-US" sz="4000" b="1">
                <a:solidFill>
                  <a:schemeClr val="folHlink"/>
                </a:solidFill>
              </a:rPr>
              <a:t>lay, laid, laid, laying </a:t>
            </a:r>
            <a:endParaRPr lang="en-US" altLang="en-US" sz="4000"/>
          </a:p>
        </p:txBody>
      </p:sp>
      <p:sp>
        <p:nvSpPr>
          <p:cNvPr id="90115" name="Rectangle 3">
            <a:extLst>
              <a:ext uri="{FF2B5EF4-FFF2-40B4-BE49-F238E27FC236}">
                <a16:creationId xmlns:a16="http://schemas.microsoft.com/office/drawing/2014/main" id="{0EA4DB7F-96AA-6A6D-FF27-3A6B3BE25141}"/>
              </a:ext>
            </a:extLst>
          </p:cNvPr>
          <p:cNvSpPr>
            <a:spLocks noGrp="1" noChangeArrowheads="1"/>
          </p:cNvSpPr>
          <p:nvPr>
            <p:ph type="body" idx="1"/>
          </p:nvPr>
        </p:nvSpPr>
        <p:spPr>
          <a:xfrm>
            <a:off x="381000" y="2667000"/>
            <a:ext cx="8229600" cy="2667000"/>
          </a:xfrm>
        </p:spPr>
        <p:txBody>
          <a:bodyPr/>
          <a:lstStyle/>
          <a:p>
            <a:pPr>
              <a:buFont typeface="Wingdings" panose="05000000000000000000" pitchFamily="2" charset="2"/>
              <a:buNone/>
            </a:pPr>
            <a:r>
              <a:rPr lang="en-US" altLang="en-US"/>
              <a:t>28. Someone's books are __________ on the doorsill.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90BE9EEE-8D9E-B564-AB7D-D248E0C29D20}"/>
              </a:ext>
            </a:extLst>
          </p:cNvPr>
          <p:cNvSpPr>
            <a:spLocks noGrp="1" noChangeArrowheads="1"/>
          </p:cNvSpPr>
          <p:nvPr>
            <p:ph type="title"/>
          </p:nvPr>
        </p:nvSpPr>
        <p:spPr>
          <a:xfrm>
            <a:off x="457200" y="838200"/>
            <a:ext cx="8229600" cy="1143000"/>
          </a:xfrm>
        </p:spPr>
        <p:txBody>
          <a:bodyPr/>
          <a:lstStyle/>
          <a:p>
            <a:r>
              <a:rPr lang="en-US" altLang="en-US" sz="4000" b="1">
                <a:solidFill>
                  <a:schemeClr val="folHlink"/>
                </a:solidFill>
              </a:rPr>
              <a:t>lay(s) , laid, laid, laying </a:t>
            </a:r>
            <a:endParaRPr lang="en-US" altLang="en-US" sz="4000"/>
          </a:p>
        </p:txBody>
      </p:sp>
      <p:sp>
        <p:nvSpPr>
          <p:cNvPr id="92163" name="Rectangle 3">
            <a:extLst>
              <a:ext uri="{FF2B5EF4-FFF2-40B4-BE49-F238E27FC236}">
                <a16:creationId xmlns:a16="http://schemas.microsoft.com/office/drawing/2014/main" id="{E071DD4C-E267-4781-E10F-9B8C130AA21F}"/>
              </a:ext>
            </a:extLst>
          </p:cNvPr>
          <p:cNvSpPr>
            <a:spLocks noGrp="1" noChangeArrowheads="1"/>
          </p:cNvSpPr>
          <p:nvPr>
            <p:ph type="body" idx="1"/>
          </p:nvPr>
        </p:nvSpPr>
        <p:spPr>
          <a:xfrm>
            <a:off x="381000" y="2667000"/>
            <a:ext cx="8229600" cy="2667000"/>
          </a:xfrm>
        </p:spPr>
        <p:txBody>
          <a:bodyPr/>
          <a:lstStyle/>
          <a:p>
            <a:pPr>
              <a:buFont typeface="Wingdings" panose="05000000000000000000" pitchFamily="2" charset="2"/>
              <a:buNone/>
            </a:pPr>
            <a:r>
              <a:rPr lang="en-US" altLang="en-US"/>
              <a:t>29. The treasure _________ hidden beneath the waves.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2BCD3DF6-2842-E79A-82A9-3BF5352FFCE7}"/>
              </a:ext>
            </a:extLst>
          </p:cNvPr>
          <p:cNvSpPr>
            <a:spLocks noGrp="1" noChangeArrowheads="1"/>
          </p:cNvSpPr>
          <p:nvPr>
            <p:ph type="title"/>
          </p:nvPr>
        </p:nvSpPr>
        <p:spPr>
          <a:xfrm>
            <a:off x="457200" y="838200"/>
            <a:ext cx="8229600" cy="1143000"/>
          </a:xfrm>
        </p:spPr>
        <p:txBody>
          <a:bodyPr/>
          <a:lstStyle/>
          <a:p>
            <a:r>
              <a:rPr lang="en-US" altLang="en-US" sz="4000" b="1">
                <a:solidFill>
                  <a:schemeClr val="folHlink"/>
                </a:solidFill>
              </a:rPr>
              <a:t>lay, laid, laid, laying </a:t>
            </a:r>
            <a:endParaRPr lang="en-US" altLang="en-US" sz="4000"/>
          </a:p>
        </p:txBody>
      </p:sp>
      <p:sp>
        <p:nvSpPr>
          <p:cNvPr id="91139" name="Rectangle 3">
            <a:extLst>
              <a:ext uri="{FF2B5EF4-FFF2-40B4-BE49-F238E27FC236}">
                <a16:creationId xmlns:a16="http://schemas.microsoft.com/office/drawing/2014/main" id="{E1390CF9-220B-3CBE-0375-B35554DC3741}"/>
              </a:ext>
            </a:extLst>
          </p:cNvPr>
          <p:cNvSpPr>
            <a:spLocks noGrp="1" noChangeArrowheads="1"/>
          </p:cNvSpPr>
          <p:nvPr>
            <p:ph type="body" idx="1"/>
          </p:nvPr>
        </p:nvSpPr>
        <p:spPr>
          <a:xfrm>
            <a:off x="381000" y="2667000"/>
            <a:ext cx="8229600" cy="2667000"/>
          </a:xfrm>
        </p:spPr>
        <p:txBody>
          <a:bodyPr/>
          <a:lstStyle/>
          <a:p>
            <a:pPr>
              <a:buFont typeface="Wingdings" panose="05000000000000000000" pitchFamily="2" charset="2"/>
              <a:buNone/>
            </a:pPr>
            <a:r>
              <a:rPr lang="en-US" altLang="en-US"/>
              <a:t>30. The gifts were ________ by the fireplace.</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2469DC43-ADFE-7396-46B7-DAB4EA9358E9}"/>
              </a:ext>
            </a:extLst>
          </p:cNvPr>
          <p:cNvSpPr>
            <a:spLocks noGrp="1" noChangeArrowheads="1"/>
          </p:cNvSpPr>
          <p:nvPr>
            <p:ph type="title"/>
          </p:nvPr>
        </p:nvSpPr>
        <p:spPr>
          <a:xfrm>
            <a:off x="457200" y="838200"/>
            <a:ext cx="8229600" cy="1143000"/>
          </a:xfrm>
        </p:spPr>
        <p:txBody>
          <a:bodyPr/>
          <a:lstStyle/>
          <a:p>
            <a:r>
              <a:rPr lang="en-US" altLang="en-US" sz="4000" b="1">
                <a:solidFill>
                  <a:schemeClr val="folHlink"/>
                </a:solidFill>
              </a:rPr>
              <a:t>lay, laid, laid, laying </a:t>
            </a:r>
            <a:endParaRPr lang="en-US" altLang="en-US" sz="4000"/>
          </a:p>
        </p:txBody>
      </p:sp>
      <p:sp>
        <p:nvSpPr>
          <p:cNvPr id="93187" name="Rectangle 3">
            <a:extLst>
              <a:ext uri="{FF2B5EF4-FFF2-40B4-BE49-F238E27FC236}">
                <a16:creationId xmlns:a16="http://schemas.microsoft.com/office/drawing/2014/main" id="{181788D8-0F50-2DDF-7A74-928C491A6A28}"/>
              </a:ext>
            </a:extLst>
          </p:cNvPr>
          <p:cNvSpPr>
            <a:spLocks noGrp="1" noChangeArrowheads="1"/>
          </p:cNvSpPr>
          <p:nvPr>
            <p:ph type="body" idx="1"/>
          </p:nvPr>
        </p:nvSpPr>
        <p:spPr>
          <a:xfrm>
            <a:off x="381000" y="2667000"/>
            <a:ext cx="8229600" cy="2667000"/>
          </a:xfrm>
        </p:spPr>
        <p:txBody>
          <a:bodyPr/>
          <a:lstStyle/>
          <a:p>
            <a:pPr>
              <a:buFont typeface="Wingdings" panose="05000000000000000000" pitchFamily="2" charset="2"/>
              <a:buNone/>
            </a:pPr>
            <a:r>
              <a:rPr lang="en-US" altLang="en-US"/>
              <a:t>31. Billy had ________ the squash on the table.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4D07ACAF-771E-B5F4-D486-724391C1DF62}"/>
              </a:ext>
            </a:extLst>
          </p:cNvPr>
          <p:cNvSpPr>
            <a:spLocks noGrp="1" noChangeArrowheads="1"/>
          </p:cNvSpPr>
          <p:nvPr>
            <p:ph type="title"/>
          </p:nvPr>
        </p:nvSpPr>
        <p:spPr>
          <a:xfrm>
            <a:off x="457200" y="838200"/>
            <a:ext cx="8229600" cy="1143000"/>
          </a:xfrm>
        </p:spPr>
        <p:txBody>
          <a:bodyPr/>
          <a:lstStyle/>
          <a:p>
            <a:r>
              <a:rPr lang="en-US" altLang="en-US" sz="4000" b="1">
                <a:solidFill>
                  <a:schemeClr val="folHlink"/>
                </a:solidFill>
              </a:rPr>
              <a:t>lay(s), laid, laid, laying </a:t>
            </a:r>
            <a:endParaRPr lang="en-US" altLang="en-US" sz="4000"/>
          </a:p>
        </p:txBody>
      </p:sp>
      <p:sp>
        <p:nvSpPr>
          <p:cNvPr id="94211" name="Rectangle 3">
            <a:extLst>
              <a:ext uri="{FF2B5EF4-FFF2-40B4-BE49-F238E27FC236}">
                <a16:creationId xmlns:a16="http://schemas.microsoft.com/office/drawing/2014/main" id="{710083D2-36A0-C37E-EAD7-E888B79A4204}"/>
              </a:ext>
            </a:extLst>
          </p:cNvPr>
          <p:cNvSpPr>
            <a:spLocks noGrp="1" noChangeArrowheads="1"/>
          </p:cNvSpPr>
          <p:nvPr>
            <p:ph type="body" idx="1"/>
          </p:nvPr>
        </p:nvSpPr>
        <p:spPr>
          <a:xfrm>
            <a:off x="381000" y="2667000"/>
            <a:ext cx="8229600" cy="2667000"/>
          </a:xfrm>
        </p:spPr>
        <p:txBody>
          <a:bodyPr/>
          <a:lstStyle/>
          <a:p>
            <a:pPr>
              <a:buFont typeface="Wingdings" panose="05000000000000000000" pitchFamily="2" charset="2"/>
              <a:buNone/>
            </a:pPr>
            <a:r>
              <a:rPr lang="en-US" altLang="en-US"/>
              <a:t>32. Billy ________ a blanket on the grass.</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A0ADD540-B259-3910-0F42-55C912CC0990}"/>
              </a:ext>
            </a:extLst>
          </p:cNvPr>
          <p:cNvSpPr>
            <a:spLocks noGrp="1" noChangeArrowheads="1"/>
          </p:cNvSpPr>
          <p:nvPr>
            <p:ph type="title"/>
          </p:nvPr>
        </p:nvSpPr>
        <p:spPr/>
        <p:txBody>
          <a:bodyPr/>
          <a:lstStyle/>
          <a:p>
            <a:r>
              <a:rPr lang="en-US" altLang="en-US"/>
              <a:t>Leave or Let</a:t>
            </a:r>
          </a:p>
        </p:txBody>
      </p:sp>
      <p:sp>
        <p:nvSpPr>
          <p:cNvPr id="99331" name="Rectangle 3">
            <a:extLst>
              <a:ext uri="{FF2B5EF4-FFF2-40B4-BE49-F238E27FC236}">
                <a16:creationId xmlns:a16="http://schemas.microsoft.com/office/drawing/2014/main" id="{83CBAF50-3B19-9A01-4C95-EA770115C168}"/>
              </a:ext>
            </a:extLst>
          </p:cNvPr>
          <p:cNvSpPr>
            <a:spLocks noGrp="1" noChangeArrowheads="1"/>
          </p:cNvSpPr>
          <p:nvPr>
            <p:ph type="body" idx="1"/>
          </p:nvPr>
        </p:nvSpPr>
        <p:spPr/>
        <p:txBody>
          <a:bodyPr/>
          <a:lstStyle/>
          <a:p>
            <a:pPr>
              <a:lnSpc>
                <a:spcPct val="80000"/>
              </a:lnSpc>
            </a:pPr>
            <a:r>
              <a:rPr lang="en-US" altLang="en-US" sz="2800">
                <a:solidFill>
                  <a:schemeClr val="folHlink"/>
                </a:solidFill>
              </a:rPr>
              <a:t>Leave</a:t>
            </a:r>
            <a:r>
              <a:rPr lang="en-US" altLang="en-US" sz="2800"/>
              <a:t> means “</a:t>
            </a:r>
            <a:r>
              <a:rPr lang="en-US" altLang="en-US" sz="2800">
                <a:solidFill>
                  <a:schemeClr val="folHlink"/>
                </a:solidFill>
              </a:rPr>
              <a:t>to go away, depart, or set out” </a:t>
            </a:r>
            <a:r>
              <a:rPr lang="en-US" altLang="en-US" sz="2800"/>
              <a:t>or “</a:t>
            </a:r>
            <a:r>
              <a:rPr lang="en-US" altLang="en-US" sz="2800">
                <a:solidFill>
                  <a:schemeClr val="folHlink"/>
                </a:solidFill>
              </a:rPr>
              <a:t>to allow to remain</a:t>
            </a:r>
            <a:r>
              <a:rPr lang="en-US" altLang="en-US" sz="2800"/>
              <a:t>.” </a:t>
            </a:r>
            <a:br>
              <a:rPr lang="en-US" altLang="en-US" sz="2800"/>
            </a:br>
            <a:br>
              <a:rPr lang="en-US" altLang="en-US" sz="2800"/>
            </a:br>
            <a:r>
              <a:rPr lang="en-US" altLang="en-US" sz="2800"/>
              <a:t>What time should we </a:t>
            </a:r>
            <a:r>
              <a:rPr lang="en-US" altLang="en-US" sz="2800" b="1">
                <a:solidFill>
                  <a:schemeClr val="folHlink"/>
                </a:solidFill>
              </a:rPr>
              <a:t>leave</a:t>
            </a:r>
            <a:r>
              <a:rPr lang="en-US" altLang="en-US" sz="2800"/>
              <a:t> for the fiddle contest?</a:t>
            </a:r>
            <a:br>
              <a:rPr lang="en-US" altLang="en-US" sz="2800"/>
            </a:br>
            <a:endParaRPr lang="en-US" altLang="en-US" sz="2800"/>
          </a:p>
          <a:p>
            <a:pPr>
              <a:lnSpc>
                <a:spcPct val="80000"/>
              </a:lnSpc>
              <a:buFont typeface="Wingdings" panose="05000000000000000000" pitchFamily="2" charset="2"/>
              <a:buNone/>
            </a:pPr>
            <a:r>
              <a:rPr lang="en-US" altLang="en-US" sz="2800"/>
              <a:t>   If you </a:t>
            </a:r>
            <a:r>
              <a:rPr lang="en-US" altLang="en-US" sz="2800" b="1">
                <a:solidFill>
                  <a:schemeClr val="folHlink"/>
                </a:solidFill>
              </a:rPr>
              <a:t>leave</a:t>
            </a:r>
            <a:r>
              <a:rPr lang="en-US" altLang="en-US" sz="2800"/>
              <a:t> Old Dan behind, he will just follow us.</a:t>
            </a:r>
          </a:p>
          <a:p>
            <a:pPr>
              <a:lnSpc>
                <a:spcPct val="80000"/>
              </a:lnSpc>
              <a:buFont typeface="Wingdings" panose="05000000000000000000" pitchFamily="2" charset="2"/>
              <a:buNone/>
            </a:pPr>
            <a:r>
              <a:rPr lang="en-US" altLang="en-US" sz="2800"/>
              <a:t>   </a:t>
            </a:r>
          </a:p>
          <a:p>
            <a:pPr>
              <a:lnSpc>
                <a:spcPct val="80000"/>
              </a:lnSpc>
            </a:pPr>
            <a:r>
              <a:rPr lang="en-US" altLang="en-US" sz="2800">
                <a:solidFill>
                  <a:schemeClr val="folHlink"/>
                </a:solidFill>
              </a:rPr>
              <a:t>Let</a:t>
            </a:r>
            <a:r>
              <a:rPr lang="en-US" altLang="en-US" sz="2800"/>
              <a:t> means “</a:t>
            </a:r>
            <a:r>
              <a:rPr lang="en-US" altLang="en-US" sz="2800">
                <a:solidFill>
                  <a:schemeClr val="folHlink"/>
                </a:solidFill>
              </a:rPr>
              <a:t>to permit or consent</a:t>
            </a:r>
            <a:r>
              <a:rPr lang="en-US" altLang="en-US" sz="2800"/>
              <a:t>.”</a:t>
            </a:r>
            <a:br>
              <a:rPr lang="en-US" altLang="en-US" sz="2800"/>
            </a:br>
            <a:br>
              <a:rPr lang="en-US" altLang="en-US" sz="2800"/>
            </a:br>
            <a:r>
              <a:rPr lang="en-US" altLang="en-US" sz="2800"/>
              <a:t>I will </a:t>
            </a:r>
            <a:r>
              <a:rPr lang="en-US" altLang="en-US" sz="2800" b="1">
                <a:solidFill>
                  <a:schemeClr val="folHlink"/>
                </a:solidFill>
              </a:rPr>
              <a:t>let </a:t>
            </a:r>
            <a:r>
              <a:rPr lang="en-US" altLang="en-US" sz="2800"/>
              <a:t>you wear my new hat.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a:extLst>
              <a:ext uri="{FF2B5EF4-FFF2-40B4-BE49-F238E27FC236}">
                <a16:creationId xmlns:a16="http://schemas.microsoft.com/office/drawing/2014/main" id="{C541E14C-A9D9-D387-75D8-E966F3D6082A}"/>
              </a:ext>
            </a:extLst>
          </p:cNvPr>
          <p:cNvSpPr>
            <a:spLocks noGrp="1" noChangeArrowheads="1"/>
          </p:cNvSpPr>
          <p:nvPr>
            <p:ph type="body" idx="1"/>
          </p:nvPr>
        </p:nvSpPr>
        <p:spPr>
          <a:xfrm>
            <a:off x="457200" y="457200"/>
            <a:ext cx="8229600" cy="5638800"/>
          </a:xfrm>
        </p:spPr>
        <p:txBody>
          <a:bodyPr/>
          <a:lstStyle/>
          <a:p>
            <a:pPr>
              <a:lnSpc>
                <a:spcPct val="90000"/>
              </a:lnSpc>
              <a:buFont typeface="Wingdings" panose="05000000000000000000" pitchFamily="2" charset="2"/>
              <a:buNone/>
            </a:pPr>
            <a:r>
              <a:rPr lang="en-US" altLang="en-US"/>
              <a:t>Wrong</a:t>
            </a:r>
            <a:br>
              <a:rPr lang="en-US" altLang="en-US"/>
            </a:br>
            <a:r>
              <a:rPr lang="en-US" altLang="en-US" b="1">
                <a:solidFill>
                  <a:schemeClr val="folHlink"/>
                </a:solidFill>
              </a:rPr>
              <a:t>Let</a:t>
            </a:r>
            <a:r>
              <a:rPr lang="en-US" altLang="en-US"/>
              <a:t> him alone! </a:t>
            </a:r>
            <a:br>
              <a:rPr lang="en-US" altLang="en-US"/>
            </a:br>
            <a:br>
              <a:rPr lang="en-US" altLang="en-US"/>
            </a:br>
            <a:endParaRPr lang="en-US" altLang="en-US"/>
          </a:p>
          <a:p>
            <a:pPr>
              <a:lnSpc>
                <a:spcPct val="90000"/>
              </a:lnSpc>
              <a:buFont typeface="Wingdings" panose="05000000000000000000" pitchFamily="2" charset="2"/>
              <a:buNone/>
            </a:pPr>
            <a:r>
              <a:rPr lang="en-US" altLang="en-US"/>
              <a:t>Right</a:t>
            </a:r>
          </a:p>
          <a:p>
            <a:pPr>
              <a:lnSpc>
                <a:spcPct val="90000"/>
              </a:lnSpc>
              <a:buFont typeface="Wingdings" panose="05000000000000000000" pitchFamily="2" charset="2"/>
              <a:buNone/>
            </a:pPr>
            <a:r>
              <a:rPr lang="en-US" altLang="en-US"/>
              <a:t>   </a:t>
            </a:r>
            <a:r>
              <a:rPr lang="en-US" altLang="en-US" b="1">
                <a:solidFill>
                  <a:schemeClr val="folHlink"/>
                </a:solidFill>
              </a:rPr>
              <a:t>Leave </a:t>
            </a:r>
            <a:r>
              <a:rPr lang="en-US" altLang="en-US"/>
              <a:t>him alone! </a:t>
            </a:r>
            <a:br>
              <a:rPr lang="en-US" altLang="en-US"/>
            </a:br>
            <a:br>
              <a:rPr lang="en-US" altLang="en-US"/>
            </a:br>
            <a:r>
              <a:rPr lang="en-US" altLang="en-US"/>
              <a:t>(Allow him to remain alone.) </a:t>
            </a:r>
            <a:br>
              <a:rPr lang="en-US" altLang="en-US"/>
            </a:br>
            <a:endParaRPr lang="en-US" altLang="en-US"/>
          </a:p>
          <a:p>
            <a:pPr>
              <a:lnSpc>
                <a:spcPct val="90000"/>
              </a:lnSpc>
              <a:buFont typeface="Wingdings" panose="05000000000000000000" pitchFamily="2" charset="2"/>
              <a:buNone/>
            </a:pPr>
            <a:endParaRPr lang="en-US" alt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379E13E4-ED2E-73B6-C953-E348D00EBB69}"/>
              </a:ext>
            </a:extLst>
          </p:cNvPr>
          <p:cNvSpPr>
            <a:spLocks noGrp="1" noChangeArrowheads="1"/>
          </p:cNvSpPr>
          <p:nvPr>
            <p:ph type="body" idx="1"/>
          </p:nvPr>
        </p:nvSpPr>
        <p:spPr>
          <a:xfrm>
            <a:off x="457200" y="457200"/>
            <a:ext cx="8229600" cy="5638800"/>
          </a:xfrm>
        </p:spPr>
        <p:txBody>
          <a:bodyPr/>
          <a:lstStyle/>
          <a:p>
            <a:pPr>
              <a:lnSpc>
                <a:spcPct val="90000"/>
              </a:lnSpc>
              <a:buFont typeface="Wingdings" panose="05000000000000000000" pitchFamily="2" charset="2"/>
              <a:buNone/>
            </a:pPr>
            <a:r>
              <a:rPr lang="en-US" altLang="en-US" sz="3600"/>
              <a:t>Wrong</a:t>
            </a:r>
            <a:br>
              <a:rPr lang="en-US" altLang="en-US" sz="3600"/>
            </a:br>
            <a:r>
              <a:rPr lang="en-US" altLang="en-US" sz="3600"/>
              <a:t> </a:t>
            </a:r>
            <a:r>
              <a:rPr lang="en-US" altLang="en-US" sz="3600" b="1">
                <a:solidFill>
                  <a:schemeClr val="folHlink"/>
                </a:solidFill>
              </a:rPr>
              <a:t>Leave</a:t>
            </a:r>
            <a:r>
              <a:rPr lang="en-US" altLang="en-US" sz="3600"/>
              <a:t> me do it again. </a:t>
            </a:r>
            <a:br>
              <a:rPr lang="en-US" altLang="en-US" sz="3600"/>
            </a:br>
            <a:br>
              <a:rPr lang="en-US" altLang="en-US" sz="3600"/>
            </a:br>
            <a:endParaRPr lang="en-US" altLang="en-US" sz="3600"/>
          </a:p>
          <a:p>
            <a:pPr>
              <a:lnSpc>
                <a:spcPct val="90000"/>
              </a:lnSpc>
              <a:buFont typeface="Wingdings" panose="05000000000000000000" pitchFamily="2" charset="2"/>
              <a:buNone/>
            </a:pPr>
            <a:r>
              <a:rPr lang="en-US" altLang="en-US" sz="3600"/>
              <a:t>Right</a:t>
            </a:r>
          </a:p>
          <a:p>
            <a:pPr>
              <a:lnSpc>
                <a:spcPct val="90000"/>
              </a:lnSpc>
              <a:buFont typeface="Wingdings" panose="05000000000000000000" pitchFamily="2" charset="2"/>
              <a:buNone/>
            </a:pPr>
            <a:r>
              <a:rPr lang="en-US" altLang="en-US" sz="3600"/>
              <a:t>   </a:t>
            </a:r>
            <a:r>
              <a:rPr lang="en-US" altLang="en-US" sz="3600" b="1">
                <a:solidFill>
                  <a:schemeClr val="folHlink"/>
                </a:solidFill>
              </a:rPr>
              <a:t>Let </a:t>
            </a:r>
            <a:r>
              <a:rPr lang="en-US" altLang="en-US" sz="3600"/>
              <a:t>me do it again. </a:t>
            </a:r>
            <a:br>
              <a:rPr lang="en-US" altLang="en-US" sz="3600"/>
            </a:br>
            <a:br>
              <a:rPr lang="en-US" altLang="en-US" sz="3600"/>
            </a:br>
            <a:br>
              <a:rPr lang="en-US" altLang="en-US" sz="3600"/>
            </a:br>
            <a:r>
              <a:rPr lang="en-US" altLang="en-US" sz="3600"/>
              <a:t>(Permit me to do it.) </a:t>
            </a:r>
            <a:br>
              <a:rPr lang="en-US" altLang="en-US" sz="3600"/>
            </a:br>
            <a:endParaRPr lang="en-US" altLang="en-US" sz="3600"/>
          </a:p>
          <a:p>
            <a:pPr>
              <a:lnSpc>
                <a:spcPct val="90000"/>
              </a:lnSpc>
              <a:buFont typeface="Wingdings" panose="05000000000000000000" pitchFamily="2" charset="2"/>
              <a:buNone/>
            </a:pPr>
            <a:endParaRPr lang="en-US" altLang="en-US" sz="36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a:extLst>
              <a:ext uri="{FF2B5EF4-FFF2-40B4-BE49-F238E27FC236}">
                <a16:creationId xmlns:a16="http://schemas.microsoft.com/office/drawing/2014/main" id="{0E012D7C-940D-4AE6-1438-D28CB4023DA9}"/>
              </a:ext>
            </a:extLst>
          </p:cNvPr>
          <p:cNvSpPr>
            <a:spLocks noGrp="1" noChangeArrowheads="1"/>
          </p:cNvSpPr>
          <p:nvPr>
            <p:ph type="body" idx="1"/>
          </p:nvPr>
        </p:nvSpPr>
        <p:spPr>
          <a:xfrm>
            <a:off x="457200" y="533400"/>
            <a:ext cx="8229600" cy="4495800"/>
          </a:xfrm>
        </p:spPr>
        <p:txBody>
          <a:bodyPr/>
          <a:lstStyle/>
          <a:p>
            <a:pPr>
              <a:buFont typeface="Wingdings" panose="05000000000000000000" pitchFamily="2" charset="2"/>
              <a:buNone/>
            </a:pPr>
            <a:r>
              <a:rPr lang="en-US" altLang="en-US"/>
              <a:t>The most common mistake is whether to say:</a:t>
            </a:r>
          </a:p>
          <a:p>
            <a:pPr>
              <a:buFont typeface="Wingdings" panose="05000000000000000000" pitchFamily="2" charset="2"/>
              <a:buNone/>
            </a:pPr>
            <a:r>
              <a:rPr lang="en-US" altLang="en-US"/>
              <a:t>Let it be. or </a:t>
            </a:r>
          </a:p>
          <a:p>
            <a:pPr>
              <a:buFont typeface="Wingdings" panose="05000000000000000000" pitchFamily="2" charset="2"/>
              <a:buNone/>
            </a:pPr>
            <a:r>
              <a:rPr lang="en-US" altLang="en-US"/>
              <a:t>Leave it be.</a:t>
            </a:r>
          </a:p>
          <a:p>
            <a:pPr>
              <a:buFont typeface="Wingdings" panose="05000000000000000000" pitchFamily="2" charset="2"/>
              <a:buNone/>
            </a:pPr>
            <a:r>
              <a:rPr lang="en-US" altLang="en-US"/>
              <a:t>Just remember the old Beatles song to help you remember this.</a:t>
            </a:r>
          </a:p>
        </p:txBody>
      </p:sp>
      <p:pic>
        <p:nvPicPr>
          <p:cNvPr id="125956" name="Beatles - Let It Be.mp3">
            <a:hlinkClick r:id="" action="ppaction://media"/>
            <a:extLst>
              <a:ext uri="{FF2B5EF4-FFF2-40B4-BE49-F238E27FC236}">
                <a16:creationId xmlns:a16="http://schemas.microsoft.com/office/drawing/2014/main" id="{9EAC9064-F15F-6AB4-2769-FD22EABBDE11}"/>
              </a:ext>
            </a:extLst>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4572000" y="52578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5956"/>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125956"/>
                                        </p:tgtEl>
                                      </p:cBhvr>
                                    </p:cmd>
                                  </p:childTnLst>
                                </p:cTn>
                              </p:par>
                            </p:childTnLst>
                          </p:cTn>
                        </p:par>
                      </p:childTnLst>
                    </p:cTn>
                  </p:par>
                </p:childTnLst>
              </p:cTn>
              <p:nextCondLst>
                <p:cond evt="onClick" delay="0">
                  <p:tgtEl>
                    <p:spTgt spid="12595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25956"/>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7E69A4E2-484D-72B6-562E-2D92A5CA9795}"/>
              </a:ext>
            </a:extLst>
          </p:cNvPr>
          <p:cNvSpPr>
            <a:spLocks noGrp="1" noChangeArrowheads="1"/>
          </p:cNvSpPr>
          <p:nvPr>
            <p:ph type="body" idx="1"/>
          </p:nvPr>
        </p:nvSpPr>
        <p:spPr/>
        <p:txBody>
          <a:bodyPr/>
          <a:lstStyle/>
          <a:p>
            <a:pPr>
              <a:buFont typeface="Wingdings" panose="05000000000000000000" pitchFamily="2" charset="2"/>
              <a:buNone/>
            </a:pPr>
            <a:r>
              <a:rPr lang="en-US" altLang="en-US"/>
              <a:t>Mama carefully </a:t>
            </a:r>
            <a:r>
              <a:rPr lang="en-US" altLang="en-US" b="1">
                <a:solidFill>
                  <a:schemeClr val="folHlink"/>
                </a:solidFill>
              </a:rPr>
              <a:t>set </a:t>
            </a:r>
            <a:r>
              <a:rPr lang="en-US" altLang="en-US"/>
              <a:t>the lamp on the table.</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78E0AAE4-B490-EA83-AEB3-88CC75F41750}"/>
              </a:ext>
            </a:extLst>
          </p:cNvPr>
          <p:cNvSpPr>
            <a:spLocks noGrp="1" noChangeArrowheads="1"/>
          </p:cNvSpPr>
          <p:nvPr>
            <p:ph type="title"/>
          </p:nvPr>
        </p:nvSpPr>
        <p:spPr>
          <a:xfrm>
            <a:off x="0" y="304800"/>
            <a:ext cx="9144000" cy="1143000"/>
          </a:xfrm>
        </p:spPr>
        <p:txBody>
          <a:bodyPr/>
          <a:lstStyle/>
          <a:p>
            <a:pPr algn="l"/>
            <a:r>
              <a:rPr lang="en-US" altLang="en-US" sz="1800"/>
              <a:t>               </a:t>
            </a:r>
            <a:r>
              <a:rPr lang="en-US" altLang="en-US" sz="1200"/>
              <a:t>I </a:t>
            </a:r>
            <a:r>
              <a:rPr lang="en-US" altLang="en-US" sz="1200">
                <a:solidFill>
                  <a:schemeClr val="folHlink"/>
                </a:solidFill>
              </a:rPr>
              <a:t>let</a:t>
            </a:r>
            <a:r>
              <a:rPr lang="en-US" altLang="en-US" sz="1200"/>
              <a:t> Little Ann sleep in the house.</a:t>
            </a:r>
            <a:r>
              <a:rPr lang="en-US" altLang="en-US" sz="1000"/>
              <a:t>                                                                     </a:t>
            </a:r>
            <a:r>
              <a:rPr lang="en-US" altLang="en-US" sz="1200"/>
              <a:t>I had to </a:t>
            </a:r>
            <a:r>
              <a:rPr lang="en-US" altLang="en-US" sz="1200" b="1">
                <a:solidFill>
                  <a:schemeClr val="folHlink"/>
                </a:solidFill>
              </a:rPr>
              <a:t>leave</a:t>
            </a:r>
            <a:r>
              <a:rPr lang="en-US" altLang="en-US" sz="1200"/>
              <a:t> Old Dan outside</a:t>
            </a:r>
            <a:r>
              <a:rPr lang="en-US" altLang="en-US" sz="1000"/>
              <a:t>.</a:t>
            </a:r>
            <a:br>
              <a:rPr lang="en-US" altLang="en-US" sz="1000"/>
            </a:br>
            <a:r>
              <a:rPr lang="en-US" altLang="en-US" sz="1000"/>
              <a:t>                            I </a:t>
            </a:r>
            <a:r>
              <a:rPr lang="en-US" altLang="en-US" sz="1000" b="1">
                <a:solidFill>
                  <a:schemeClr val="folHlink"/>
                </a:solidFill>
              </a:rPr>
              <a:t>permitted</a:t>
            </a:r>
            <a:r>
              <a:rPr lang="en-US" altLang="en-US" sz="1000">
                <a:solidFill>
                  <a:schemeClr val="folHlink"/>
                </a:solidFill>
              </a:rPr>
              <a:t> </a:t>
            </a:r>
            <a:r>
              <a:rPr lang="en-US" altLang="en-US" sz="1200"/>
              <a:t>Little Ann sleep in the house.</a:t>
            </a:r>
            <a:r>
              <a:rPr lang="en-US" altLang="en-US" sz="4000"/>
              <a:t>           </a:t>
            </a:r>
            <a:r>
              <a:rPr lang="en-US" altLang="en-US" sz="1200"/>
              <a:t>I had </a:t>
            </a:r>
            <a:r>
              <a:rPr lang="en-US" altLang="en-US" sz="1200" b="1">
                <a:solidFill>
                  <a:schemeClr val="folHlink"/>
                </a:solidFill>
              </a:rPr>
              <a:t>to allow</a:t>
            </a:r>
            <a:r>
              <a:rPr lang="en-US" altLang="en-US" sz="1200"/>
              <a:t> Old Dan </a:t>
            </a:r>
            <a:r>
              <a:rPr lang="en-US" altLang="en-US" sz="1200" b="1">
                <a:solidFill>
                  <a:schemeClr val="folHlink"/>
                </a:solidFill>
              </a:rPr>
              <a:t>to remain</a:t>
            </a:r>
            <a:r>
              <a:rPr lang="en-US" altLang="en-US" sz="1200"/>
              <a:t> outside.</a:t>
            </a:r>
            <a:br>
              <a:rPr lang="en-US" altLang="en-US" sz="1200"/>
            </a:br>
            <a:br>
              <a:rPr lang="en-US" altLang="en-US" sz="1200"/>
            </a:br>
            <a:r>
              <a:rPr lang="en-US" altLang="en-US" sz="1200"/>
              <a:t>                                                                                                                                                         OR</a:t>
            </a:r>
            <a:br>
              <a:rPr lang="en-US" altLang="en-US" sz="1200"/>
            </a:br>
            <a:br>
              <a:rPr lang="en-US" altLang="en-US" sz="1200"/>
            </a:br>
            <a:r>
              <a:rPr lang="en-US" altLang="en-US" sz="1200"/>
              <a:t>                                                                                                                            Old Dan had to </a:t>
            </a:r>
            <a:r>
              <a:rPr lang="en-US" altLang="en-US" sz="1200" b="1">
                <a:solidFill>
                  <a:schemeClr val="folHlink"/>
                </a:solidFill>
              </a:rPr>
              <a:t>leave</a:t>
            </a:r>
            <a:r>
              <a:rPr lang="en-US" altLang="en-US" sz="1200"/>
              <a:t> the porch.</a:t>
            </a:r>
            <a:br>
              <a:rPr lang="en-US" altLang="en-US" sz="1200"/>
            </a:br>
            <a:br>
              <a:rPr lang="en-US" altLang="en-US" sz="1200"/>
            </a:br>
            <a:r>
              <a:rPr lang="en-US" altLang="en-US" sz="1200"/>
              <a:t>                                                                                                                              Old Dan had </a:t>
            </a:r>
            <a:r>
              <a:rPr lang="en-US" altLang="en-US" sz="1200" b="1">
                <a:solidFill>
                  <a:schemeClr val="folHlink"/>
                </a:solidFill>
              </a:rPr>
              <a:t>to depart</a:t>
            </a:r>
            <a:r>
              <a:rPr lang="en-US" altLang="en-US" sz="1200"/>
              <a:t> the porch.</a:t>
            </a:r>
          </a:p>
        </p:txBody>
      </p:sp>
      <p:sp>
        <p:nvSpPr>
          <p:cNvPr id="102403" name="Rectangle 3">
            <a:extLst>
              <a:ext uri="{FF2B5EF4-FFF2-40B4-BE49-F238E27FC236}">
                <a16:creationId xmlns:a16="http://schemas.microsoft.com/office/drawing/2014/main" id="{04FADB5C-BCD8-0F11-3AD2-D8A84E4B53D0}"/>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let</a:t>
            </a:r>
            <a:r>
              <a:rPr lang="en-US" altLang="en-US"/>
              <a:t> or </a:t>
            </a:r>
            <a:r>
              <a:rPr lang="en-US" altLang="en-US" b="1">
                <a:solidFill>
                  <a:schemeClr val="folHlink"/>
                </a:solidFill>
              </a:rPr>
              <a:t>leave</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___________it sitting on the stove. </a:t>
            </a:r>
          </a:p>
        </p:txBody>
      </p:sp>
      <p:pic>
        <p:nvPicPr>
          <p:cNvPr id="102406" name="Picture 6">
            <a:extLst>
              <a:ext uri="{FF2B5EF4-FFF2-40B4-BE49-F238E27FC236}">
                <a16:creationId xmlns:a16="http://schemas.microsoft.com/office/drawing/2014/main" id="{542500B9-6135-CBEF-05B6-970A7519C2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457200"/>
            <a:ext cx="2209800" cy="1231900"/>
          </a:xfrm>
          <a:prstGeom prst="rect">
            <a:avLst/>
          </a:prstGeom>
          <a:noFill/>
          <a:extLst>
            <a:ext uri="{909E8E84-426E-40DD-AFC4-6F175D3DCCD1}">
              <a14:hiddenFill xmlns:a14="http://schemas.microsoft.com/office/drawing/2010/main">
                <a:solidFill>
                  <a:srgbClr val="FFFFFF"/>
                </a:solidFill>
              </a14:hiddenFill>
            </a:ext>
          </a:extLst>
        </p:spPr>
      </p:pic>
      <p:pic>
        <p:nvPicPr>
          <p:cNvPr id="102407" name="Picture 7">
            <a:extLst>
              <a:ext uri="{FF2B5EF4-FFF2-40B4-BE49-F238E27FC236}">
                <a16:creationId xmlns:a16="http://schemas.microsoft.com/office/drawing/2014/main" id="{F4D18FA1-1E2B-8376-A1AA-0CBF9B4FC66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8600"/>
            <a:ext cx="1804988" cy="1362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a:extLst>
              <a:ext uri="{FF2B5EF4-FFF2-40B4-BE49-F238E27FC236}">
                <a16:creationId xmlns:a16="http://schemas.microsoft.com/office/drawing/2014/main" id="{C06B0B46-E275-EA83-D57B-FB4F3A9D5DC3}"/>
              </a:ext>
            </a:extLst>
          </p:cNvPr>
          <p:cNvSpPr>
            <a:spLocks noGrp="1" noChangeArrowheads="1"/>
          </p:cNvSpPr>
          <p:nvPr>
            <p:ph type="body" idx="1"/>
          </p:nvPr>
        </p:nvSpPr>
        <p:spPr/>
        <p:txBody>
          <a:bodyPr/>
          <a:lstStyle/>
          <a:p>
            <a:pPr>
              <a:lnSpc>
                <a:spcPct val="90000"/>
              </a:lnSpc>
              <a:buFont typeface="Wingdings" panose="05000000000000000000" pitchFamily="2" charset="2"/>
              <a:buNone/>
            </a:pPr>
            <a:endParaRPr lang="en-US" altLang="en-US">
              <a:solidFill>
                <a:schemeClr val="folHlink"/>
              </a:solidFill>
            </a:endParaRPr>
          </a:p>
          <a:p>
            <a:pPr>
              <a:lnSpc>
                <a:spcPct val="90000"/>
              </a:lnSpc>
              <a:buFont typeface="Wingdings" panose="05000000000000000000" pitchFamily="2" charset="2"/>
              <a:buNone/>
            </a:pPr>
            <a:endParaRPr lang="en-US" altLang="en-US">
              <a:solidFill>
                <a:schemeClr val="folHlink"/>
              </a:solidFill>
            </a:endParaRPr>
          </a:p>
          <a:p>
            <a:pPr algn="ctr">
              <a:lnSpc>
                <a:spcPct val="90000"/>
              </a:lnSpc>
              <a:buFont typeface="Wingdings" panose="05000000000000000000" pitchFamily="2" charset="2"/>
              <a:buNone/>
            </a:pPr>
            <a:r>
              <a:rPr lang="en-US" altLang="en-US">
                <a:solidFill>
                  <a:schemeClr val="folHlink"/>
                </a:solidFill>
              </a:rPr>
              <a:t>Leave</a:t>
            </a:r>
            <a:r>
              <a:rPr lang="en-US" altLang="en-US"/>
              <a:t> it sitting on the stove. </a:t>
            </a:r>
          </a:p>
          <a:p>
            <a:pPr algn="ctr">
              <a:lnSpc>
                <a:spcPct val="90000"/>
              </a:lnSpc>
              <a:buFont typeface="Wingdings" panose="05000000000000000000" pitchFamily="2" charset="2"/>
              <a:buNone/>
            </a:pPr>
            <a:endParaRPr lang="en-US" altLang="en-US"/>
          </a:p>
          <a:p>
            <a:pPr algn="ctr">
              <a:lnSpc>
                <a:spcPct val="90000"/>
              </a:lnSpc>
              <a:buFont typeface="Wingdings" panose="05000000000000000000" pitchFamily="2" charset="2"/>
              <a:buNone/>
            </a:pPr>
            <a:r>
              <a:rPr lang="en-US" altLang="en-US"/>
              <a:t>Allow it to remain on the stove.</a:t>
            </a:r>
            <a:br>
              <a:rPr lang="en-US" altLang="en-US"/>
            </a:br>
            <a:br>
              <a:rPr lang="en-US" altLang="en-US"/>
            </a:br>
            <a:endParaRPr lang="en-US" alt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A0631FA8-6A7E-05E0-3468-724ECB81E606}"/>
              </a:ext>
            </a:extLst>
          </p:cNvPr>
          <p:cNvSpPr>
            <a:spLocks noGrp="1" noChangeArrowheads="1"/>
          </p:cNvSpPr>
          <p:nvPr>
            <p:ph type="title"/>
          </p:nvPr>
        </p:nvSpPr>
        <p:spPr>
          <a:xfrm>
            <a:off x="381000" y="304800"/>
            <a:ext cx="8763000" cy="1143000"/>
          </a:xfrm>
        </p:spPr>
        <p:txBody>
          <a:bodyPr/>
          <a:lstStyle/>
          <a:p>
            <a:pPr algn="l"/>
            <a:r>
              <a:rPr lang="en-US" altLang="en-US" sz="1800"/>
              <a:t> </a:t>
            </a:r>
            <a:r>
              <a:rPr lang="en-US" altLang="en-US" sz="1200"/>
              <a:t>I </a:t>
            </a:r>
            <a:r>
              <a:rPr lang="en-US" altLang="en-US" sz="1200">
                <a:solidFill>
                  <a:schemeClr val="folHlink"/>
                </a:solidFill>
              </a:rPr>
              <a:t>let</a:t>
            </a:r>
            <a:r>
              <a:rPr lang="en-US" altLang="en-US" sz="1200"/>
              <a:t> Little Ann sleep in the house.</a:t>
            </a:r>
            <a:r>
              <a:rPr lang="en-US" altLang="en-US" sz="1000"/>
              <a:t>                                                                     </a:t>
            </a:r>
            <a:r>
              <a:rPr lang="en-US" altLang="en-US" sz="1200"/>
              <a:t>I had to </a:t>
            </a:r>
            <a:r>
              <a:rPr lang="en-US" altLang="en-US" sz="1200" b="1">
                <a:solidFill>
                  <a:schemeClr val="folHlink"/>
                </a:solidFill>
              </a:rPr>
              <a:t>leave</a:t>
            </a:r>
            <a:r>
              <a:rPr lang="en-US" altLang="en-US" sz="1200"/>
              <a:t> Old Dan outside</a:t>
            </a:r>
            <a:r>
              <a:rPr lang="en-US" altLang="en-US" sz="1000"/>
              <a:t>.</a:t>
            </a:r>
            <a:br>
              <a:rPr lang="en-US" altLang="en-US" sz="1000"/>
            </a:br>
            <a:r>
              <a:rPr lang="en-US" altLang="en-US" sz="1000"/>
              <a:t>                            I </a:t>
            </a:r>
            <a:r>
              <a:rPr lang="en-US" altLang="en-US" sz="1000" b="1">
                <a:solidFill>
                  <a:schemeClr val="folHlink"/>
                </a:solidFill>
              </a:rPr>
              <a:t>permitted</a:t>
            </a:r>
            <a:r>
              <a:rPr lang="en-US" altLang="en-US" sz="1000">
                <a:solidFill>
                  <a:schemeClr val="folHlink"/>
                </a:solidFill>
              </a:rPr>
              <a:t> </a:t>
            </a:r>
            <a:r>
              <a:rPr lang="en-US" altLang="en-US" sz="1200"/>
              <a:t>Little Ann sleep in the house.</a:t>
            </a:r>
            <a:r>
              <a:rPr lang="en-US" altLang="en-US" sz="4000"/>
              <a:t>           </a:t>
            </a:r>
            <a:r>
              <a:rPr lang="en-US" altLang="en-US" sz="1200"/>
              <a:t>I had </a:t>
            </a:r>
            <a:r>
              <a:rPr lang="en-US" altLang="en-US" sz="1200" b="1">
                <a:solidFill>
                  <a:schemeClr val="folHlink"/>
                </a:solidFill>
              </a:rPr>
              <a:t>to allow</a:t>
            </a:r>
            <a:r>
              <a:rPr lang="en-US" altLang="en-US" sz="1200"/>
              <a:t> Old Dan </a:t>
            </a:r>
            <a:r>
              <a:rPr lang="en-US" altLang="en-US" sz="1200" b="1">
                <a:solidFill>
                  <a:schemeClr val="folHlink"/>
                </a:solidFill>
              </a:rPr>
              <a:t>to remain</a:t>
            </a:r>
            <a:r>
              <a:rPr lang="en-US" altLang="en-US" sz="1200"/>
              <a:t> outside.</a:t>
            </a:r>
            <a:br>
              <a:rPr lang="en-US" altLang="en-US" sz="1200"/>
            </a:br>
            <a:br>
              <a:rPr lang="en-US" altLang="en-US" sz="1200"/>
            </a:br>
            <a:r>
              <a:rPr lang="en-US" altLang="en-US" sz="1200"/>
              <a:t>                                                                                                                                                         OR</a:t>
            </a:r>
            <a:br>
              <a:rPr lang="en-US" altLang="en-US" sz="1200"/>
            </a:br>
            <a:br>
              <a:rPr lang="en-US" altLang="en-US" sz="1200"/>
            </a:br>
            <a:r>
              <a:rPr lang="en-US" altLang="en-US" sz="1200"/>
              <a:t>                                                                                                                            Old Dan had to </a:t>
            </a:r>
            <a:r>
              <a:rPr lang="en-US" altLang="en-US" sz="1200" b="1">
                <a:solidFill>
                  <a:schemeClr val="folHlink"/>
                </a:solidFill>
              </a:rPr>
              <a:t>leave</a:t>
            </a:r>
            <a:r>
              <a:rPr lang="en-US" altLang="en-US" sz="1200"/>
              <a:t> the porch.</a:t>
            </a:r>
            <a:br>
              <a:rPr lang="en-US" altLang="en-US" sz="1200"/>
            </a:br>
            <a:br>
              <a:rPr lang="en-US" altLang="en-US" sz="1200"/>
            </a:br>
            <a:r>
              <a:rPr lang="en-US" altLang="en-US" sz="1200"/>
              <a:t>                                                                                                                              Old Dan had </a:t>
            </a:r>
            <a:r>
              <a:rPr lang="en-US" altLang="en-US" sz="1200" b="1">
                <a:solidFill>
                  <a:schemeClr val="folHlink"/>
                </a:solidFill>
              </a:rPr>
              <a:t>to depart</a:t>
            </a:r>
            <a:r>
              <a:rPr lang="en-US" altLang="en-US" sz="1200"/>
              <a:t> the porch..</a:t>
            </a:r>
          </a:p>
        </p:txBody>
      </p:sp>
      <p:sp>
        <p:nvSpPr>
          <p:cNvPr id="104451" name="Rectangle 3">
            <a:extLst>
              <a:ext uri="{FF2B5EF4-FFF2-40B4-BE49-F238E27FC236}">
                <a16:creationId xmlns:a16="http://schemas.microsoft.com/office/drawing/2014/main" id="{3A2AAD3B-45CB-2F6F-B48F-E8FAB79A6C84}"/>
              </a:ext>
            </a:extLst>
          </p:cNvPr>
          <p:cNvSpPr>
            <a:spLocks noGrp="1" noChangeArrowheads="1"/>
          </p:cNvSpPr>
          <p:nvPr>
            <p:ph type="body" idx="1"/>
          </p:nvPr>
        </p:nvSpPr>
        <p:spPr>
          <a:xfrm>
            <a:off x="457200" y="2514600"/>
            <a:ext cx="8229600" cy="3581400"/>
          </a:xfrm>
        </p:spPr>
        <p:txBody>
          <a:bodyPr/>
          <a:lstStyle/>
          <a:p>
            <a:pPr>
              <a:lnSpc>
                <a:spcPct val="90000"/>
              </a:lnSpc>
              <a:buFont typeface="Wingdings" panose="05000000000000000000" pitchFamily="2" charset="2"/>
              <a:buNone/>
            </a:pPr>
            <a:r>
              <a:rPr lang="en-US" altLang="en-US" sz="3600"/>
              <a:t>Write </a:t>
            </a:r>
            <a:r>
              <a:rPr lang="en-US" altLang="en-US" sz="3600" b="1">
                <a:solidFill>
                  <a:schemeClr val="folHlink"/>
                </a:solidFill>
              </a:rPr>
              <a:t>lets</a:t>
            </a:r>
            <a:r>
              <a:rPr lang="en-US" altLang="en-US" sz="3600"/>
              <a:t> or </a:t>
            </a:r>
            <a:r>
              <a:rPr lang="en-US" altLang="en-US" sz="3600" b="1">
                <a:solidFill>
                  <a:schemeClr val="folHlink"/>
                </a:solidFill>
              </a:rPr>
              <a:t>leaves</a:t>
            </a:r>
            <a:r>
              <a:rPr lang="en-US" altLang="en-US" sz="3600">
                <a:solidFill>
                  <a:schemeClr val="folHlink"/>
                </a:solidFill>
              </a:rPr>
              <a:t> </a:t>
            </a:r>
            <a:r>
              <a:rPr lang="en-US" altLang="en-US" sz="3600"/>
              <a:t>to complete the sentence.</a:t>
            </a:r>
          </a:p>
          <a:p>
            <a:pPr>
              <a:lnSpc>
                <a:spcPct val="90000"/>
              </a:lnSpc>
              <a:buFont typeface="Wingdings" panose="05000000000000000000" pitchFamily="2" charset="2"/>
              <a:buNone/>
            </a:pPr>
            <a:endParaRPr lang="en-US" altLang="en-US" sz="3600"/>
          </a:p>
          <a:p>
            <a:pPr>
              <a:lnSpc>
                <a:spcPct val="90000"/>
              </a:lnSpc>
              <a:buFont typeface="Wingdings" panose="05000000000000000000" pitchFamily="2" charset="2"/>
              <a:buNone/>
            </a:pPr>
            <a:r>
              <a:rPr lang="en-US" altLang="en-US" sz="3600"/>
              <a:t>My mom ___________ me stay up until 9:00.</a:t>
            </a:r>
            <a:br>
              <a:rPr lang="en-US" altLang="en-US" sz="3600"/>
            </a:br>
            <a:endParaRPr lang="en-US" altLang="en-US" sz="3600"/>
          </a:p>
        </p:txBody>
      </p:sp>
      <p:pic>
        <p:nvPicPr>
          <p:cNvPr id="104452" name="Picture 4">
            <a:extLst>
              <a:ext uri="{FF2B5EF4-FFF2-40B4-BE49-F238E27FC236}">
                <a16:creationId xmlns:a16="http://schemas.microsoft.com/office/drawing/2014/main" id="{720613BD-662B-CF50-1067-C4B931F877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685800"/>
            <a:ext cx="2209800" cy="1231900"/>
          </a:xfrm>
          <a:prstGeom prst="rect">
            <a:avLst/>
          </a:prstGeom>
          <a:noFill/>
          <a:extLst>
            <a:ext uri="{909E8E84-426E-40DD-AFC4-6F175D3DCCD1}">
              <a14:hiddenFill xmlns:a14="http://schemas.microsoft.com/office/drawing/2010/main">
                <a:solidFill>
                  <a:srgbClr val="FFFFFF"/>
                </a:solidFill>
              </a14:hiddenFill>
            </a:ext>
          </a:extLst>
        </p:spPr>
      </p:pic>
      <p:pic>
        <p:nvPicPr>
          <p:cNvPr id="104453" name="Picture 5">
            <a:extLst>
              <a:ext uri="{FF2B5EF4-FFF2-40B4-BE49-F238E27FC236}">
                <a16:creationId xmlns:a16="http://schemas.microsoft.com/office/drawing/2014/main" id="{4F5D6138-D8AB-EC7E-A0CC-D5E09364E5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8600"/>
            <a:ext cx="1804988" cy="1362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2B7B1859-D7A1-8AF5-4A48-239A89BD06A2}"/>
              </a:ext>
            </a:extLst>
          </p:cNvPr>
          <p:cNvSpPr>
            <a:spLocks noGrp="1" noChangeArrowheads="1"/>
          </p:cNvSpPr>
          <p:nvPr>
            <p:ph type="body" idx="1"/>
          </p:nvPr>
        </p:nvSpPr>
        <p:spPr>
          <a:xfrm>
            <a:off x="457200" y="1143000"/>
            <a:ext cx="8229600" cy="4495800"/>
          </a:xfrm>
        </p:spPr>
        <p:txBody>
          <a:bodyPr/>
          <a:lstStyle/>
          <a:p>
            <a:pPr>
              <a:buFont typeface="Wingdings" panose="05000000000000000000" pitchFamily="2" charset="2"/>
              <a:buNone/>
            </a:pPr>
            <a:endParaRPr lang="en-US" altLang="en-US">
              <a:solidFill>
                <a:schemeClr val="folHlink"/>
              </a:solidFill>
            </a:endParaRPr>
          </a:p>
          <a:p>
            <a:pPr>
              <a:buFont typeface="Wingdings" panose="05000000000000000000" pitchFamily="2" charset="2"/>
              <a:buNone/>
            </a:pPr>
            <a:r>
              <a:rPr lang="en-US" altLang="en-US"/>
              <a:t> My mom </a:t>
            </a:r>
            <a:r>
              <a:rPr lang="en-US" altLang="en-US" b="1">
                <a:solidFill>
                  <a:schemeClr val="folHlink"/>
                </a:solidFill>
              </a:rPr>
              <a:t>lets</a:t>
            </a:r>
            <a:r>
              <a:rPr lang="en-US" altLang="en-US"/>
              <a:t> me stay up until 9:00.</a:t>
            </a:r>
          </a:p>
          <a:p>
            <a:pPr algn="ctr">
              <a:buFont typeface="Wingdings" panose="05000000000000000000" pitchFamily="2" charset="2"/>
              <a:buNone/>
            </a:pPr>
            <a:endParaRPr lang="en-US" altLang="en-US"/>
          </a:p>
          <a:p>
            <a:pPr algn="ctr">
              <a:buFont typeface="Wingdings" panose="05000000000000000000" pitchFamily="2" charset="2"/>
              <a:buNone/>
            </a:pPr>
            <a:r>
              <a:rPr lang="en-US" altLang="en-US"/>
              <a:t>My mom </a:t>
            </a:r>
            <a:r>
              <a:rPr lang="en-US" altLang="en-US" b="1">
                <a:solidFill>
                  <a:schemeClr val="folHlink"/>
                </a:solidFill>
              </a:rPr>
              <a:t>permits</a:t>
            </a:r>
            <a:r>
              <a:rPr lang="en-US" altLang="en-US"/>
              <a:t> me stay up until 9:00.</a:t>
            </a:r>
          </a:p>
          <a:p>
            <a:pPr algn="ctr">
              <a:buFont typeface="Wingdings" panose="05000000000000000000" pitchFamily="2" charset="2"/>
              <a:buNone/>
            </a:pPr>
            <a:endParaRPr lang="en-US" alt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34DFD2C9-4293-9429-D6BE-8363C99089FE}"/>
              </a:ext>
            </a:extLst>
          </p:cNvPr>
          <p:cNvSpPr>
            <a:spLocks noGrp="1" noChangeArrowheads="1"/>
          </p:cNvSpPr>
          <p:nvPr>
            <p:ph type="title"/>
          </p:nvPr>
        </p:nvSpPr>
        <p:spPr>
          <a:xfrm>
            <a:off x="381000" y="304800"/>
            <a:ext cx="8763000" cy="1143000"/>
          </a:xfrm>
        </p:spPr>
        <p:txBody>
          <a:bodyPr/>
          <a:lstStyle/>
          <a:p>
            <a:pPr algn="l"/>
            <a:r>
              <a:rPr lang="en-US" altLang="en-US" sz="1800"/>
              <a:t> </a:t>
            </a:r>
            <a:r>
              <a:rPr lang="en-US" altLang="en-US" sz="1200"/>
              <a:t>I </a:t>
            </a:r>
            <a:r>
              <a:rPr lang="en-US" altLang="en-US" sz="1200">
                <a:solidFill>
                  <a:schemeClr val="folHlink"/>
                </a:solidFill>
              </a:rPr>
              <a:t>let</a:t>
            </a:r>
            <a:r>
              <a:rPr lang="en-US" altLang="en-US" sz="1200"/>
              <a:t> Little Ann sleep in the house.</a:t>
            </a:r>
            <a:r>
              <a:rPr lang="en-US" altLang="en-US" sz="1000"/>
              <a:t>                                                                     </a:t>
            </a:r>
            <a:r>
              <a:rPr lang="en-US" altLang="en-US" sz="1200"/>
              <a:t>I had to </a:t>
            </a:r>
            <a:r>
              <a:rPr lang="en-US" altLang="en-US" sz="1200" b="1">
                <a:solidFill>
                  <a:schemeClr val="folHlink"/>
                </a:solidFill>
              </a:rPr>
              <a:t>leave</a:t>
            </a:r>
            <a:r>
              <a:rPr lang="en-US" altLang="en-US" sz="1200"/>
              <a:t> Old Dan outside</a:t>
            </a:r>
            <a:r>
              <a:rPr lang="en-US" altLang="en-US" sz="1000"/>
              <a:t>.</a:t>
            </a:r>
            <a:br>
              <a:rPr lang="en-US" altLang="en-US" sz="1000"/>
            </a:br>
            <a:r>
              <a:rPr lang="en-US" altLang="en-US" sz="1000"/>
              <a:t>                            I </a:t>
            </a:r>
            <a:r>
              <a:rPr lang="en-US" altLang="en-US" sz="1000" b="1">
                <a:solidFill>
                  <a:schemeClr val="folHlink"/>
                </a:solidFill>
              </a:rPr>
              <a:t>permitted</a:t>
            </a:r>
            <a:r>
              <a:rPr lang="en-US" altLang="en-US" sz="1000">
                <a:solidFill>
                  <a:schemeClr val="folHlink"/>
                </a:solidFill>
              </a:rPr>
              <a:t> </a:t>
            </a:r>
            <a:r>
              <a:rPr lang="en-US" altLang="en-US" sz="1200"/>
              <a:t>Little Ann sleep in the house.</a:t>
            </a:r>
            <a:r>
              <a:rPr lang="en-US" altLang="en-US" sz="4000"/>
              <a:t>           </a:t>
            </a:r>
            <a:r>
              <a:rPr lang="en-US" altLang="en-US" sz="1200"/>
              <a:t>I had </a:t>
            </a:r>
            <a:r>
              <a:rPr lang="en-US" altLang="en-US" sz="1200" b="1">
                <a:solidFill>
                  <a:schemeClr val="folHlink"/>
                </a:solidFill>
              </a:rPr>
              <a:t>to allow</a:t>
            </a:r>
            <a:r>
              <a:rPr lang="en-US" altLang="en-US" sz="1200"/>
              <a:t> Old Dan </a:t>
            </a:r>
            <a:r>
              <a:rPr lang="en-US" altLang="en-US" sz="1200" b="1">
                <a:solidFill>
                  <a:schemeClr val="folHlink"/>
                </a:solidFill>
              </a:rPr>
              <a:t>to remain</a:t>
            </a:r>
            <a:r>
              <a:rPr lang="en-US" altLang="en-US" sz="1200"/>
              <a:t> outside.</a:t>
            </a:r>
            <a:br>
              <a:rPr lang="en-US" altLang="en-US" sz="1200"/>
            </a:br>
            <a:br>
              <a:rPr lang="en-US" altLang="en-US" sz="1200"/>
            </a:br>
            <a:r>
              <a:rPr lang="en-US" altLang="en-US" sz="1200"/>
              <a:t>                                                                                                                                                         OR</a:t>
            </a:r>
            <a:br>
              <a:rPr lang="en-US" altLang="en-US" sz="1200"/>
            </a:br>
            <a:br>
              <a:rPr lang="en-US" altLang="en-US" sz="1200"/>
            </a:br>
            <a:r>
              <a:rPr lang="en-US" altLang="en-US" sz="1200"/>
              <a:t>                                                                                                                            Old Dan had to </a:t>
            </a:r>
            <a:r>
              <a:rPr lang="en-US" altLang="en-US" sz="1200" b="1">
                <a:solidFill>
                  <a:schemeClr val="folHlink"/>
                </a:solidFill>
              </a:rPr>
              <a:t>leave</a:t>
            </a:r>
            <a:r>
              <a:rPr lang="en-US" altLang="en-US" sz="1200"/>
              <a:t> the porch.</a:t>
            </a:r>
            <a:br>
              <a:rPr lang="en-US" altLang="en-US" sz="1200"/>
            </a:br>
            <a:br>
              <a:rPr lang="en-US" altLang="en-US" sz="1200"/>
            </a:br>
            <a:r>
              <a:rPr lang="en-US" altLang="en-US" sz="1200"/>
              <a:t>                                                                                                                              Old Dan had </a:t>
            </a:r>
            <a:r>
              <a:rPr lang="en-US" altLang="en-US" sz="1200" b="1">
                <a:solidFill>
                  <a:schemeClr val="folHlink"/>
                </a:solidFill>
              </a:rPr>
              <a:t>to depart</a:t>
            </a:r>
            <a:r>
              <a:rPr lang="en-US" altLang="en-US" sz="1200"/>
              <a:t> the porch.</a:t>
            </a:r>
          </a:p>
        </p:txBody>
      </p:sp>
      <p:sp>
        <p:nvSpPr>
          <p:cNvPr id="107523" name="Rectangle 3">
            <a:extLst>
              <a:ext uri="{FF2B5EF4-FFF2-40B4-BE49-F238E27FC236}">
                <a16:creationId xmlns:a16="http://schemas.microsoft.com/office/drawing/2014/main" id="{649874A3-0755-367E-888F-C6691C884587}"/>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lets</a:t>
            </a:r>
            <a:r>
              <a:rPr lang="en-US" altLang="en-US"/>
              <a:t> or </a:t>
            </a:r>
            <a:r>
              <a:rPr lang="en-US" altLang="en-US" b="1">
                <a:solidFill>
                  <a:schemeClr val="folHlink"/>
                </a:solidFill>
              </a:rPr>
              <a:t>leaves</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Billy _________ his books on the table. </a:t>
            </a:r>
          </a:p>
        </p:txBody>
      </p:sp>
      <p:pic>
        <p:nvPicPr>
          <p:cNvPr id="107524" name="Picture 4">
            <a:extLst>
              <a:ext uri="{FF2B5EF4-FFF2-40B4-BE49-F238E27FC236}">
                <a16:creationId xmlns:a16="http://schemas.microsoft.com/office/drawing/2014/main" id="{848BBDA5-11E2-F26E-EEEA-4D81F6C57C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685800"/>
            <a:ext cx="2209800" cy="1231900"/>
          </a:xfrm>
          <a:prstGeom prst="rect">
            <a:avLst/>
          </a:prstGeom>
          <a:noFill/>
          <a:extLst>
            <a:ext uri="{909E8E84-426E-40DD-AFC4-6F175D3DCCD1}">
              <a14:hiddenFill xmlns:a14="http://schemas.microsoft.com/office/drawing/2010/main">
                <a:solidFill>
                  <a:srgbClr val="FFFFFF"/>
                </a:solidFill>
              </a14:hiddenFill>
            </a:ext>
          </a:extLst>
        </p:spPr>
      </p:pic>
      <p:pic>
        <p:nvPicPr>
          <p:cNvPr id="107525" name="Picture 5">
            <a:extLst>
              <a:ext uri="{FF2B5EF4-FFF2-40B4-BE49-F238E27FC236}">
                <a16:creationId xmlns:a16="http://schemas.microsoft.com/office/drawing/2014/main" id="{AAEBE53A-1092-258A-CBEC-F6B7030CBB2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8600"/>
            <a:ext cx="1804988" cy="1362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776E33E7-6F3E-2ABD-C841-14046914E15C}"/>
              </a:ext>
            </a:extLst>
          </p:cNvPr>
          <p:cNvSpPr>
            <a:spLocks noGrp="1" noChangeArrowheads="1"/>
          </p:cNvSpPr>
          <p:nvPr>
            <p:ph type="body" idx="1"/>
          </p:nvPr>
        </p:nvSpPr>
        <p:spPr/>
        <p:txBody>
          <a:bodyPr/>
          <a:lstStyle/>
          <a:p>
            <a:pPr>
              <a:buFont typeface="Wingdings" panose="05000000000000000000" pitchFamily="2" charset="2"/>
              <a:buNone/>
            </a:pPr>
            <a:endParaRPr lang="en-US" altLang="en-US">
              <a:solidFill>
                <a:schemeClr val="folHlink"/>
              </a:solidFill>
            </a:endParaRPr>
          </a:p>
          <a:p>
            <a:pPr>
              <a:buFont typeface="Wingdings" panose="05000000000000000000" pitchFamily="2" charset="2"/>
              <a:buNone/>
            </a:pPr>
            <a:endParaRPr lang="en-US" altLang="en-US">
              <a:solidFill>
                <a:schemeClr val="folHlink"/>
              </a:solidFill>
            </a:endParaRPr>
          </a:p>
          <a:p>
            <a:pPr algn="ctr">
              <a:buFont typeface="Wingdings" panose="05000000000000000000" pitchFamily="2" charset="2"/>
              <a:buNone/>
            </a:pPr>
            <a:r>
              <a:rPr lang="en-US" altLang="en-US"/>
              <a:t>Billy </a:t>
            </a:r>
            <a:r>
              <a:rPr lang="en-US" altLang="en-US" b="1">
                <a:solidFill>
                  <a:schemeClr val="folHlink"/>
                </a:solidFill>
              </a:rPr>
              <a:t>leaves</a:t>
            </a:r>
            <a:r>
              <a:rPr lang="en-US" altLang="en-US"/>
              <a:t> his books on the table.</a:t>
            </a:r>
          </a:p>
          <a:p>
            <a:pPr algn="ctr">
              <a:buFont typeface="Wingdings" panose="05000000000000000000" pitchFamily="2" charset="2"/>
              <a:buNone/>
            </a:pPr>
            <a:endParaRPr lang="en-US" altLang="en-US"/>
          </a:p>
          <a:p>
            <a:pPr algn="ctr">
              <a:buFont typeface="Wingdings" panose="05000000000000000000" pitchFamily="2" charset="2"/>
              <a:buNone/>
            </a:pPr>
            <a:r>
              <a:rPr lang="en-US" altLang="en-US"/>
              <a:t>Billy allows his books to remain on the table.</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C75401F5-9147-6F6D-E39F-722D1327A633}"/>
              </a:ext>
            </a:extLst>
          </p:cNvPr>
          <p:cNvSpPr>
            <a:spLocks noGrp="1" noChangeArrowheads="1"/>
          </p:cNvSpPr>
          <p:nvPr>
            <p:ph type="title"/>
          </p:nvPr>
        </p:nvSpPr>
        <p:spPr>
          <a:xfrm>
            <a:off x="381000" y="304800"/>
            <a:ext cx="8763000" cy="1143000"/>
          </a:xfrm>
        </p:spPr>
        <p:txBody>
          <a:bodyPr/>
          <a:lstStyle/>
          <a:p>
            <a:pPr algn="l"/>
            <a:r>
              <a:rPr lang="en-US" altLang="en-US" sz="1800"/>
              <a:t>               </a:t>
            </a:r>
            <a:r>
              <a:rPr lang="en-US" altLang="en-US" sz="1200"/>
              <a:t>I </a:t>
            </a:r>
            <a:r>
              <a:rPr lang="en-US" altLang="en-US" sz="1200">
                <a:solidFill>
                  <a:schemeClr val="folHlink"/>
                </a:solidFill>
              </a:rPr>
              <a:t>let</a:t>
            </a:r>
            <a:r>
              <a:rPr lang="en-US" altLang="en-US" sz="1200"/>
              <a:t> Little Ann sleep in the house.</a:t>
            </a:r>
            <a:r>
              <a:rPr lang="en-US" altLang="en-US" sz="1000"/>
              <a:t>                                                                     </a:t>
            </a:r>
            <a:r>
              <a:rPr lang="en-US" altLang="en-US" sz="1200"/>
              <a:t>I had to leave Old Dan outside</a:t>
            </a:r>
            <a:r>
              <a:rPr lang="en-US" altLang="en-US" sz="1000"/>
              <a:t>.</a:t>
            </a:r>
            <a:br>
              <a:rPr lang="en-US" altLang="en-US" sz="1000"/>
            </a:br>
            <a:r>
              <a:rPr lang="en-US" altLang="en-US" sz="1000"/>
              <a:t>                           I </a:t>
            </a:r>
            <a:r>
              <a:rPr lang="en-US" altLang="en-US" sz="1000" b="1">
                <a:solidFill>
                  <a:schemeClr val="folHlink"/>
                </a:solidFill>
              </a:rPr>
              <a:t>allowed</a:t>
            </a:r>
            <a:r>
              <a:rPr lang="en-US" altLang="en-US" sz="1000">
                <a:solidFill>
                  <a:schemeClr val="folHlink"/>
                </a:solidFill>
              </a:rPr>
              <a:t> </a:t>
            </a:r>
            <a:r>
              <a:rPr lang="en-US" altLang="en-US" sz="1200"/>
              <a:t>Little Ann sleep in the house.</a:t>
            </a:r>
            <a:r>
              <a:rPr lang="en-US" altLang="en-US" sz="4000"/>
              <a:t>           </a:t>
            </a:r>
            <a:r>
              <a:rPr lang="en-US" altLang="en-US" sz="1200"/>
              <a:t>I had </a:t>
            </a:r>
            <a:r>
              <a:rPr lang="en-US" altLang="en-US" sz="1200" b="1">
                <a:solidFill>
                  <a:schemeClr val="folHlink"/>
                </a:solidFill>
              </a:rPr>
              <a:t>to allow</a:t>
            </a:r>
            <a:r>
              <a:rPr lang="en-US" altLang="en-US" sz="1200"/>
              <a:t> Old Dan </a:t>
            </a:r>
            <a:r>
              <a:rPr lang="en-US" altLang="en-US" sz="1200" b="1">
                <a:solidFill>
                  <a:schemeClr val="folHlink"/>
                </a:solidFill>
              </a:rPr>
              <a:t>to remain</a:t>
            </a:r>
            <a:r>
              <a:rPr lang="en-US" altLang="en-US" sz="1200"/>
              <a:t> outside.</a:t>
            </a:r>
          </a:p>
        </p:txBody>
      </p:sp>
      <p:sp>
        <p:nvSpPr>
          <p:cNvPr id="109571" name="Rectangle 3">
            <a:extLst>
              <a:ext uri="{FF2B5EF4-FFF2-40B4-BE49-F238E27FC236}">
                <a16:creationId xmlns:a16="http://schemas.microsoft.com/office/drawing/2014/main" id="{846026AC-4BBE-267A-BBD4-877834A8EE5A}"/>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let</a:t>
            </a:r>
            <a:r>
              <a:rPr lang="en-US" altLang="en-US"/>
              <a:t> or </a:t>
            </a:r>
            <a:r>
              <a:rPr lang="en-US" altLang="en-US" b="1">
                <a:solidFill>
                  <a:schemeClr val="folHlink"/>
                </a:solidFill>
              </a:rPr>
              <a:t>leave</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We __________ the room together. </a:t>
            </a:r>
          </a:p>
        </p:txBody>
      </p:sp>
      <p:pic>
        <p:nvPicPr>
          <p:cNvPr id="109572" name="Picture 4">
            <a:extLst>
              <a:ext uri="{FF2B5EF4-FFF2-40B4-BE49-F238E27FC236}">
                <a16:creationId xmlns:a16="http://schemas.microsoft.com/office/drawing/2014/main" id="{2D0999BE-C340-870B-68CA-9DCB11DB9F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685800"/>
            <a:ext cx="2209800" cy="1231900"/>
          </a:xfrm>
          <a:prstGeom prst="rect">
            <a:avLst/>
          </a:prstGeom>
          <a:noFill/>
          <a:extLst>
            <a:ext uri="{909E8E84-426E-40DD-AFC4-6F175D3DCCD1}">
              <a14:hiddenFill xmlns:a14="http://schemas.microsoft.com/office/drawing/2010/main">
                <a:solidFill>
                  <a:srgbClr val="FFFFFF"/>
                </a:solidFill>
              </a14:hiddenFill>
            </a:ext>
          </a:extLst>
        </p:spPr>
      </p:pic>
      <p:pic>
        <p:nvPicPr>
          <p:cNvPr id="109573" name="Picture 5">
            <a:extLst>
              <a:ext uri="{FF2B5EF4-FFF2-40B4-BE49-F238E27FC236}">
                <a16:creationId xmlns:a16="http://schemas.microsoft.com/office/drawing/2014/main" id="{C4EF1473-52D8-DBA6-1EDC-833B4D407C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8600"/>
            <a:ext cx="1804988" cy="1362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F151682A-07D1-EBE2-25B7-25548364F761}"/>
              </a:ext>
            </a:extLst>
          </p:cNvPr>
          <p:cNvSpPr>
            <a:spLocks noGrp="1" noChangeArrowheads="1"/>
          </p:cNvSpPr>
          <p:nvPr>
            <p:ph type="body" idx="1"/>
          </p:nvPr>
        </p:nvSpPr>
        <p:spPr/>
        <p:txBody>
          <a:bodyPr/>
          <a:lstStyle/>
          <a:p>
            <a:pPr>
              <a:buFont typeface="Wingdings" panose="05000000000000000000" pitchFamily="2" charset="2"/>
              <a:buNone/>
            </a:pPr>
            <a:endParaRPr lang="en-US" altLang="en-US">
              <a:solidFill>
                <a:schemeClr val="folHlink"/>
              </a:solidFill>
            </a:endParaRPr>
          </a:p>
          <a:p>
            <a:pPr>
              <a:buFont typeface="Wingdings" panose="05000000000000000000" pitchFamily="2" charset="2"/>
              <a:buNone/>
            </a:pPr>
            <a:endParaRPr lang="en-US" altLang="en-US">
              <a:solidFill>
                <a:schemeClr val="folHlink"/>
              </a:solidFill>
            </a:endParaRPr>
          </a:p>
          <a:p>
            <a:pPr algn="ctr">
              <a:buFont typeface="Wingdings" panose="05000000000000000000" pitchFamily="2" charset="2"/>
              <a:buNone/>
            </a:pPr>
            <a:r>
              <a:rPr lang="en-US" altLang="en-US"/>
              <a:t>We </a:t>
            </a:r>
            <a:r>
              <a:rPr lang="en-US" altLang="en-US" b="1">
                <a:solidFill>
                  <a:schemeClr val="folHlink"/>
                </a:solidFill>
              </a:rPr>
              <a:t>leave</a:t>
            </a:r>
            <a:r>
              <a:rPr lang="en-US" altLang="en-US"/>
              <a:t> the room together.</a:t>
            </a:r>
          </a:p>
          <a:p>
            <a:pPr algn="ctr">
              <a:buFont typeface="Wingdings" panose="05000000000000000000" pitchFamily="2" charset="2"/>
              <a:buNone/>
            </a:pPr>
            <a:endParaRPr lang="en-US" altLang="en-US"/>
          </a:p>
          <a:p>
            <a:pPr algn="ctr">
              <a:buFont typeface="Wingdings" panose="05000000000000000000" pitchFamily="2" charset="2"/>
              <a:buNone/>
            </a:pPr>
            <a:r>
              <a:rPr lang="en-US" altLang="en-US"/>
              <a:t>We depart the room together.</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04324BA3-7CF9-BFF8-6E3D-1339FD8308DF}"/>
              </a:ext>
            </a:extLst>
          </p:cNvPr>
          <p:cNvSpPr>
            <a:spLocks noGrp="1" noChangeArrowheads="1"/>
          </p:cNvSpPr>
          <p:nvPr>
            <p:ph type="title"/>
          </p:nvPr>
        </p:nvSpPr>
        <p:spPr>
          <a:xfrm>
            <a:off x="457200" y="274638"/>
            <a:ext cx="8229600" cy="2163762"/>
          </a:xfrm>
        </p:spPr>
        <p:txBody>
          <a:bodyPr/>
          <a:lstStyle/>
          <a:p>
            <a:pPr algn="l"/>
            <a:r>
              <a:rPr lang="en-US" altLang="en-US" sz="4000"/>
              <a:t>Practice – Number your paper from 1 to 10. Write the correct answer for each of the following items.</a:t>
            </a:r>
          </a:p>
        </p:txBody>
      </p:sp>
      <p:sp>
        <p:nvSpPr>
          <p:cNvPr id="111619" name="Rectangle 3">
            <a:extLst>
              <a:ext uri="{FF2B5EF4-FFF2-40B4-BE49-F238E27FC236}">
                <a16:creationId xmlns:a16="http://schemas.microsoft.com/office/drawing/2014/main" id="{84A36F45-F4B4-F4CC-2E6A-D9BE1C874257}"/>
              </a:ext>
            </a:extLst>
          </p:cNvPr>
          <p:cNvSpPr>
            <a:spLocks noGrp="1" noChangeArrowheads="1"/>
          </p:cNvSpPr>
          <p:nvPr>
            <p:ph type="body" idx="1"/>
          </p:nvPr>
        </p:nvSpPr>
        <p:spPr>
          <a:xfrm>
            <a:off x="457200" y="3276600"/>
            <a:ext cx="8229600" cy="2819400"/>
          </a:xfrm>
        </p:spPr>
        <p:txBody>
          <a:bodyPr/>
          <a:lstStyle/>
          <a:p>
            <a:pPr>
              <a:buFont typeface="Wingdings" panose="05000000000000000000" pitchFamily="2" charset="2"/>
              <a:buNone/>
            </a:pPr>
            <a:r>
              <a:rPr lang="en-US" altLang="en-US"/>
              <a:t>1.  (</a:t>
            </a:r>
            <a:r>
              <a:rPr lang="en-US" altLang="en-US">
                <a:effectLst/>
              </a:rPr>
              <a:t>Let, Leave)</a:t>
            </a:r>
            <a:r>
              <a:rPr lang="en-US" altLang="en-US" b="1">
                <a:effectLst/>
              </a:rPr>
              <a:t> </a:t>
            </a:r>
            <a:r>
              <a:rPr lang="en-US" altLang="en-US">
                <a:effectLst/>
              </a:rPr>
              <a:t>me help you with that. </a:t>
            </a: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3">
            <a:extLst>
              <a:ext uri="{FF2B5EF4-FFF2-40B4-BE49-F238E27FC236}">
                <a16:creationId xmlns:a16="http://schemas.microsoft.com/office/drawing/2014/main" id="{B9ED2217-1DCC-D16C-F2B8-3F8BF121AC8A}"/>
              </a:ext>
            </a:extLst>
          </p:cNvPr>
          <p:cNvSpPr>
            <a:spLocks noGrp="1" noChangeArrowheads="1"/>
          </p:cNvSpPr>
          <p:nvPr>
            <p:ph type="body" idx="1"/>
          </p:nvPr>
        </p:nvSpPr>
        <p:spPr>
          <a:xfrm>
            <a:off x="381000" y="1752600"/>
            <a:ext cx="8229600" cy="2819400"/>
          </a:xfrm>
        </p:spPr>
        <p:txBody>
          <a:bodyPr/>
          <a:lstStyle/>
          <a:p>
            <a:pPr>
              <a:buFont typeface="Wingdings" panose="05000000000000000000" pitchFamily="2" charset="2"/>
              <a:buNone/>
            </a:pPr>
            <a:r>
              <a:rPr lang="en-US" altLang="en-US"/>
              <a:t>2.  </a:t>
            </a:r>
            <a:r>
              <a:rPr lang="en-US" altLang="en-US">
                <a:effectLst/>
              </a:rPr>
              <a:t>Dad will </a:t>
            </a:r>
            <a:r>
              <a:rPr lang="en-US" altLang="en-US"/>
              <a:t>(</a:t>
            </a:r>
            <a:r>
              <a:rPr lang="en-US" altLang="en-US">
                <a:effectLst/>
              </a:rPr>
              <a:t>let, leave)</a:t>
            </a:r>
            <a:r>
              <a:rPr lang="en-US" altLang="en-US" b="1">
                <a:effectLst/>
              </a:rPr>
              <a:t> </a:t>
            </a:r>
            <a:r>
              <a:rPr lang="en-US" altLang="en-US">
                <a:effectLst/>
              </a:rPr>
              <a:t>the pie on the counter for Billy. </a:t>
            </a:r>
          </a:p>
          <a:p>
            <a:endParaRPr lang="en-US" altLang="en-US">
              <a:effectLst/>
            </a:endParaRPr>
          </a:p>
          <a:p>
            <a:pPr>
              <a:buFont typeface="Wingdings" panose="05000000000000000000" pitchFamily="2" charset="2"/>
              <a:buNone/>
            </a:pPr>
            <a:endParaRPr lang="en-US" altLang="en-US">
              <a:effectLst/>
            </a:endParaRP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A8E0779-0257-F0C7-95B3-05EF8943DC12}"/>
              </a:ext>
            </a:extLst>
          </p:cNvPr>
          <p:cNvSpPr>
            <a:spLocks noGrp="1" noChangeArrowheads="1"/>
          </p:cNvSpPr>
          <p:nvPr>
            <p:ph type="title"/>
          </p:nvPr>
        </p:nvSpPr>
        <p:spPr/>
        <p:txBody>
          <a:bodyPr/>
          <a:lstStyle/>
          <a:p>
            <a:pPr algn="l"/>
            <a:r>
              <a:rPr lang="en-US" altLang="en-US" sz="1800"/>
              <a:t>               I </a:t>
            </a:r>
            <a:r>
              <a:rPr lang="en-US" altLang="en-US" sz="1800" b="1">
                <a:solidFill>
                  <a:schemeClr val="folHlink"/>
                </a:solidFill>
              </a:rPr>
              <a:t>sit</a:t>
            </a:r>
            <a:r>
              <a:rPr lang="en-US" altLang="en-US" sz="1800"/>
              <a:t> on the chair.</a:t>
            </a:r>
            <a:r>
              <a:rPr lang="en-US" altLang="en-US" sz="4000"/>
              <a:t>                 </a:t>
            </a:r>
            <a:r>
              <a:rPr lang="en-US" altLang="en-US" sz="1800"/>
              <a:t>I </a:t>
            </a:r>
            <a:r>
              <a:rPr lang="en-US" altLang="en-US" sz="1800" b="1">
                <a:solidFill>
                  <a:schemeClr val="folHlink"/>
                </a:solidFill>
              </a:rPr>
              <a:t>set </a:t>
            </a:r>
            <a:r>
              <a:rPr lang="en-US" altLang="en-US" sz="1800"/>
              <a:t>my gun down.</a:t>
            </a:r>
            <a:r>
              <a:rPr lang="en-US" altLang="en-US" sz="4000"/>
              <a:t> </a:t>
            </a:r>
          </a:p>
        </p:txBody>
      </p:sp>
      <p:sp>
        <p:nvSpPr>
          <p:cNvPr id="19459" name="Rectangle 3">
            <a:extLst>
              <a:ext uri="{FF2B5EF4-FFF2-40B4-BE49-F238E27FC236}">
                <a16:creationId xmlns:a16="http://schemas.microsoft.com/office/drawing/2014/main" id="{D09D9B16-033A-0859-9C6B-535394FB7327}"/>
              </a:ext>
            </a:extLst>
          </p:cNvPr>
          <p:cNvSpPr>
            <a:spLocks noGrp="1" noChangeArrowheads="1"/>
          </p:cNvSpPr>
          <p:nvPr>
            <p:ph type="body" idx="1"/>
          </p:nvPr>
        </p:nvSpPr>
        <p:spPr>
          <a:xfrm>
            <a:off x="457200" y="2514600"/>
            <a:ext cx="8229600" cy="3581400"/>
          </a:xfrm>
        </p:spPr>
        <p:txBody>
          <a:bodyPr/>
          <a:lstStyle/>
          <a:p>
            <a:pPr>
              <a:buFont typeface="Wingdings" panose="05000000000000000000" pitchFamily="2" charset="2"/>
              <a:buNone/>
            </a:pPr>
            <a:r>
              <a:rPr lang="en-US" altLang="en-US"/>
              <a:t>Write </a:t>
            </a:r>
            <a:r>
              <a:rPr lang="en-US" altLang="en-US" b="1">
                <a:solidFill>
                  <a:schemeClr val="folHlink"/>
                </a:solidFill>
              </a:rPr>
              <a:t>sit</a:t>
            </a:r>
            <a:r>
              <a:rPr lang="en-US" altLang="en-US"/>
              <a:t> or </a:t>
            </a:r>
            <a:r>
              <a:rPr lang="en-US" altLang="en-US" b="1">
                <a:solidFill>
                  <a:schemeClr val="folHlink"/>
                </a:solidFill>
              </a:rPr>
              <a:t>set</a:t>
            </a:r>
            <a:r>
              <a:rPr lang="en-US" altLang="en-US">
                <a:solidFill>
                  <a:schemeClr val="folHlink"/>
                </a:solidFill>
              </a:rPr>
              <a:t> </a:t>
            </a:r>
            <a:r>
              <a:rPr lang="en-US" altLang="en-US"/>
              <a:t>to complete the sentence.</a:t>
            </a:r>
          </a:p>
          <a:p>
            <a:pPr>
              <a:buFont typeface="Wingdings" panose="05000000000000000000" pitchFamily="2" charset="2"/>
              <a:buNone/>
            </a:pPr>
            <a:endParaRPr lang="en-US" altLang="en-US"/>
          </a:p>
          <a:p>
            <a:pPr>
              <a:buFont typeface="Wingdings" panose="05000000000000000000" pitchFamily="2" charset="2"/>
              <a:buNone/>
            </a:pPr>
            <a:r>
              <a:rPr lang="en-US" altLang="en-US"/>
              <a:t>Who ______ the lantern on this table? </a:t>
            </a:r>
          </a:p>
        </p:txBody>
      </p:sp>
      <p:pic>
        <p:nvPicPr>
          <p:cNvPr id="19460" name="Picture 4">
            <a:extLst>
              <a:ext uri="{FF2B5EF4-FFF2-40B4-BE49-F238E27FC236}">
                <a16:creationId xmlns:a16="http://schemas.microsoft.com/office/drawing/2014/main" id="{B76B6674-40DC-210C-5A36-7F06EB9CC5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11334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9461" name="Picture 5">
            <a:extLst>
              <a:ext uri="{FF2B5EF4-FFF2-40B4-BE49-F238E27FC236}">
                <a16:creationId xmlns:a16="http://schemas.microsoft.com/office/drawing/2014/main" id="{BE25CB6E-3177-09EE-1673-BB34ACFC8D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0"/>
            <a:ext cx="1552575" cy="155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B473ECB9-B967-A002-6D1A-100A0F19300E}"/>
              </a:ext>
            </a:extLst>
          </p:cNvPr>
          <p:cNvSpPr>
            <a:spLocks noGrp="1" noChangeArrowheads="1"/>
          </p:cNvSpPr>
          <p:nvPr>
            <p:ph type="body" idx="1"/>
          </p:nvPr>
        </p:nvSpPr>
        <p:spPr>
          <a:xfrm>
            <a:off x="381000" y="1752600"/>
            <a:ext cx="8229600" cy="2819400"/>
          </a:xfrm>
        </p:spPr>
        <p:txBody>
          <a:bodyPr/>
          <a:lstStyle/>
          <a:p>
            <a:pPr>
              <a:buFont typeface="Wingdings" panose="05000000000000000000" pitchFamily="2" charset="2"/>
              <a:buNone/>
            </a:pPr>
            <a:r>
              <a:rPr lang="en-US" altLang="en-US"/>
              <a:t>3.  </a:t>
            </a:r>
            <a:r>
              <a:rPr lang="en-US" altLang="en-US">
                <a:effectLst/>
              </a:rPr>
              <a:t>I will </a:t>
            </a:r>
            <a:r>
              <a:rPr lang="en-US" altLang="en-US"/>
              <a:t>(</a:t>
            </a:r>
            <a:r>
              <a:rPr lang="en-US" altLang="en-US">
                <a:effectLst/>
              </a:rPr>
              <a:t>let, leave)</a:t>
            </a:r>
            <a:r>
              <a:rPr lang="en-US" altLang="en-US" b="1">
                <a:effectLst/>
              </a:rPr>
              <a:t> </a:t>
            </a:r>
            <a:r>
              <a:rPr lang="en-US" altLang="en-US">
                <a:effectLst/>
              </a:rPr>
              <a:t>you alone until you feel better. </a:t>
            </a: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44791CFA-5A3B-03CF-5C4C-8B8C8E7F3556}"/>
              </a:ext>
            </a:extLst>
          </p:cNvPr>
          <p:cNvSpPr>
            <a:spLocks noGrp="1" noChangeArrowheads="1"/>
          </p:cNvSpPr>
          <p:nvPr>
            <p:ph type="body" idx="1"/>
          </p:nvPr>
        </p:nvSpPr>
        <p:spPr>
          <a:xfrm>
            <a:off x="381000" y="1752600"/>
            <a:ext cx="8229600" cy="2819400"/>
          </a:xfrm>
        </p:spPr>
        <p:txBody>
          <a:bodyPr/>
          <a:lstStyle/>
          <a:p>
            <a:pPr>
              <a:buFont typeface="Wingdings" panose="05000000000000000000" pitchFamily="2" charset="2"/>
              <a:buNone/>
            </a:pPr>
            <a:r>
              <a:rPr lang="en-US" altLang="en-US"/>
              <a:t>4. </a:t>
            </a:r>
            <a:r>
              <a:rPr lang="en-US" altLang="en-US">
                <a:effectLst/>
              </a:rPr>
              <a:t>Grandpa will </a:t>
            </a:r>
            <a:r>
              <a:rPr lang="en-US" altLang="en-US"/>
              <a:t>(</a:t>
            </a:r>
            <a:r>
              <a:rPr lang="en-US" altLang="en-US">
                <a:effectLst/>
              </a:rPr>
              <a:t>let, leave)</a:t>
            </a:r>
            <a:r>
              <a:rPr lang="en-US" altLang="en-US" b="1">
                <a:effectLst/>
              </a:rPr>
              <a:t> </a:t>
            </a:r>
            <a:r>
              <a:rPr lang="en-US" altLang="en-US">
                <a:effectLst/>
              </a:rPr>
              <a:t>Billy be by himself for a while. </a:t>
            </a: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672EAF56-20CF-ACF0-013E-A2B7F670751F}"/>
              </a:ext>
            </a:extLst>
          </p:cNvPr>
          <p:cNvSpPr>
            <a:spLocks noGrp="1" noChangeArrowheads="1"/>
          </p:cNvSpPr>
          <p:nvPr>
            <p:ph type="body" idx="1"/>
          </p:nvPr>
        </p:nvSpPr>
        <p:spPr>
          <a:xfrm>
            <a:off x="381000" y="1752600"/>
            <a:ext cx="8229600" cy="2819400"/>
          </a:xfrm>
        </p:spPr>
        <p:txBody>
          <a:bodyPr/>
          <a:lstStyle/>
          <a:p>
            <a:pPr>
              <a:buFont typeface="Wingdings" panose="05000000000000000000" pitchFamily="2" charset="2"/>
              <a:buNone/>
            </a:pPr>
            <a:r>
              <a:rPr lang="en-US" altLang="en-US"/>
              <a:t>5. (</a:t>
            </a:r>
            <a:r>
              <a:rPr lang="en-US" altLang="en-US">
                <a:effectLst/>
              </a:rPr>
              <a:t>Let, Leave) your little brother alone. </a:t>
            </a: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8DB4B579-2B31-A5A0-5173-4F9A8D66177D}"/>
              </a:ext>
            </a:extLst>
          </p:cNvPr>
          <p:cNvSpPr>
            <a:spLocks noGrp="1" noChangeArrowheads="1"/>
          </p:cNvSpPr>
          <p:nvPr>
            <p:ph type="body" idx="1"/>
          </p:nvPr>
        </p:nvSpPr>
        <p:spPr>
          <a:xfrm>
            <a:off x="381000" y="1752600"/>
            <a:ext cx="8229600" cy="2819400"/>
          </a:xfrm>
        </p:spPr>
        <p:txBody>
          <a:bodyPr/>
          <a:lstStyle/>
          <a:p>
            <a:pPr>
              <a:buFont typeface="Wingdings" panose="05000000000000000000" pitchFamily="2" charset="2"/>
              <a:buNone/>
            </a:pPr>
            <a:r>
              <a:rPr lang="en-US" altLang="en-US"/>
              <a:t>6. (</a:t>
            </a:r>
            <a:r>
              <a:rPr lang="en-US" altLang="en-US">
                <a:effectLst/>
              </a:rPr>
              <a:t>Let, Leave) him be.</a:t>
            </a: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FF200E82-EBC4-B7FF-85EC-2B0BDC6CC613}"/>
              </a:ext>
            </a:extLst>
          </p:cNvPr>
          <p:cNvSpPr>
            <a:spLocks noGrp="1" noChangeArrowheads="1"/>
          </p:cNvSpPr>
          <p:nvPr>
            <p:ph type="body" idx="1"/>
          </p:nvPr>
        </p:nvSpPr>
        <p:spPr>
          <a:xfrm>
            <a:off x="381000" y="1752600"/>
            <a:ext cx="8229600" cy="2819400"/>
          </a:xfrm>
        </p:spPr>
        <p:txBody>
          <a:bodyPr/>
          <a:lstStyle/>
          <a:p>
            <a:pPr>
              <a:buFont typeface="Wingdings" panose="05000000000000000000" pitchFamily="2" charset="2"/>
              <a:buNone/>
            </a:pPr>
            <a:r>
              <a:rPr lang="en-US" altLang="en-US"/>
              <a:t>7. Although </a:t>
            </a:r>
            <a:r>
              <a:rPr lang="en-US" altLang="en-US">
                <a:effectLst/>
              </a:rPr>
              <a:t>Billy was the master, he often </a:t>
            </a:r>
            <a:r>
              <a:rPr lang="en-US" altLang="en-US"/>
              <a:t>(</a:t>
            </a:r>
            <a:r>
              <a:rPr lang="en-US" altLang="en-US">
                <a:effectLst/>
              </a:rPr>
              <a:t>let, leave) Old Dan and Little Ann have their way.</a:t>
            </a: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0A2A0B40-6560-0E87-3F21-72A67505D9C1}"/>
              </a:ext>
            </a:extLst>
          </p:cNvPr>
          <p:cNvSpPr>
            <a:spLocks noGrp="1" noChangeArrowheads="1"/>
          </p:cNvSpPr>
          <p:nvPr>
            <p:ph type="body" idx="1"/>
          </p:nvPr>
        </p:nvSpPr>
        <p:spPr>
          <a:xfrm>
            <a:off x="381000" y="1752600"/>
            <a:ext cx="8229600" cy="2819400"/>
          </a:xfrm>
        </p:spPr>
        <p:txBody>
          <a:bodyPr/>
          <a:lstStyle/>
          <a:p>
            <a:pPr>
              <a:buFont typeface="Wingdings" panose="05000000000000000000" pitchFamily="2" charset="2"/>
              <a:buNone/>
            </a:pPr>
            <a:r>
              <a:rPr lang="en-US" altLang="en-US"/>
              <a:t>8. </a:t>
            </a:r>
            <a:r>
              <a:rPr lang="en-US" altLang="en-US">
                <a:effectLst/>
              </a:rPr>
              <a:t>Grandpa often said, “</a:t>
            </a:r>
            <a:r>
              <a:rPr lang="en-US" altLang="en-US"/>
              <a:t>(</a:t>
            </a:r>
            <a:r>
              <a:rPr lang="en-US" altLang="en-US">
                <a:effectLst/>
              </a:rPr>
              <a:t>Let, Leave) me tell you what Old Dan and Little Ann did today.”</a:t>
            </a: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6EC667C0-CCB2-41B3-1BB2-E58E5F2C03B1}"/>
              </a:ext>
            </a:extLst>
          </p:cNvPr>
          <p:cNvSpPr>
            <a:spLocks noGrp="1" noChangeArrowheads="1"/>
          </p:cNvSpPr>
          <p:nvPr>
            <p:ph type="body" idx="1"/>
          </p:nvPr>
        </p:nvSpPr>
        <p:spPr>
          <a:xfrm>
            <a:off x="381000" y="1752600"/>
            <a:ext cx="8229600" cy="2819400"/>
          </a:xfrm>
        </p:spPr>
        <p:txBody>
          <a:bodyPr/>
          <a:lstStyle/>
          <a:p>
            <a:pPr>
              <a:buFont typeface="Wingdings" panose="05000000000000000000" pitchFamily="2" charset="2"/>
              <a:buNone/>
            </a:pPr>
            <a:r>
              <a:rPr lang="en-US" altLang="en-US"/>
              <a:t>9. </a:t>
            </a:r>
            <a:r>
              <a:rPr lang="en-US" altLang="en-US">
                <a:effectLst/>
              </a:rPr>
              <a:t>By the end of the day, Billy will </a:t>
            </a:r>
            <a:r>
              <a:rPr lang="en-US" altLang="en-US"/>
              <a:t>(</a:t>
            </a:r>
            <a:r>
              <a:rPr lang="en-US" altLang="en-US">
                <a:effectLst/>
              </a:rPr>
              <a:t>let, leave)</a:t>
            </a:r>
            <a:r>
              <a:rPr lang="en-US" altLang="en-US" b="1">
                <a:effectLst/>
              </a:rPr>
              <a:t> </a:t>
            </a:r>
            <a:r>
              <a:rPr lang="en-US" altLang="en-US">
                <a:effectLst/>
              </a:rPr>
              <a:t>you with an answer to that question.</a:t>
            </a: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0B9E5863-662A-0F27-BBB6-CBDD2DD80363}"/>
              </a:ext>
            </a:extLst>
          </p:cNvPr>
          <p:cNvSpPr>
            <a:spLocks noGrp="1" noChangeArrowheads="1"/>
          </p:cNvSpPr>
          <p:nvPr>
            <p:ph type="body" idx="1"/>
          </p:nvPr>
        </p:nvSpPr>
        <p:spPr>
          <a:xfrm>
            <a:off x="381000" y="1752600"/>
            <a:ext cx="8229600" cy="2819400"/>
          </a:xfrm>
        </p:spPr>
        <p:txBody>
          <a:bodyPr/>
          <a:lstStyle/>
          <a:p>
            <a:pPr>
              <a:buFont typeface="Wingdings" panose="05000000000000000000" pitchFamily="2" charset="2"/>
              <a:buNone/>
            </a:pPr>
            <a:r>
              <a:rPr lang="en-US" altLang="en-US"/>
              <a:t>10. </a:t>
            </a:r>
            <a:r>
              <a:rPr lang="en-US" altLang="en-US">
                <a:effectLst/>
              </a:rPr>
              <a:t>Someday you must </a:t>
            </a:r>
            <a:r>
              <a:rPr lang="en-US" altLang="en-US"/>
              <a:t>(</a:t>
            </a:r>
            <a:r>
              <a:rPr lang="en-US" altLang="en-US">
                <a:effectLst/>
              </a:rPr>
              <a:t>let, leave) me tell you the story of Old Dan and Little Ann.</a:t>
            </a: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pPr>
              <a:buFont typeface="Wingdings" panose="05000000000000000000" pitchFamily="2" charset="2"/>
              <a:buNone/>
            </a:pPr>
            <a:endParaRPr lang="en-US" altLang="en-US">
              <a:effectLst/>
            </a:endParaRPr>
          </a:p>
          <a:p>
            <a:endParaRPr lang="en-US" altLang="en-US">
              <a:effectLst/>
            </a:endParaRPr>
          </a:p>
          <a:p>
            <a:pPr>
              <a:buFont typeface="Wingdings" panose="05000000000000000000" pitchFamily="2" charset="2"/>
              <a:buNone/>
            </a:pPr>
            <a:endParaRPr lang="en-US" altLang="en-US" b="1"/>
          </a:p>
          <a:p>
            <a:pPr>
              <a:buFont typeface="Wingdings" panose="05000000000000000000" pitchFamily="2" charset="2"/>
              <a:buNone/>
            </a:pPr>
            <a:endParaRPr lang="en-US" alt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EC17BE5F-59D2-AA93-5FE1-1E8998F32BBB}"/>
              </a:ext>
            </a:extLst>
          </p:cNvPr>
          <p:cNvSpPr>
            <a:spLocks noGrp="1" noChangeArrowheads="1"/>
          </p:cNvSpPr>
          <p:nvPr>
            <p:ph type="title"/>
          </p:nvPr>
        </p:nvSpPr>
        <p:spPr/>
        <p:txBody>
          <a:bodyPr/>
          <a:lstStyle/>
          <a:p>
            <a:r>
              <a:rPr lang="en-US" altLang="en-US" sz="4000" b="1">
                <a:effectLst/>
              </a:rPr>
              <a:t>Teach and Learn</a:t>
            </a:r>
            <a:br>
              <a:rPr lang="en-US" altLang="en-US" sz="4000">
                <a:effectLst/>
              </a:rPr>
            </a:br>
            <a:endParaRPr lang="en-US" altLang="en-US" sz="4000">
              <a:effectLst/>
            </a:endParaRPr>
          </a:p>
        </p:txBody>
      </p:sp>
      <p:sp>
        <p:nvSpPr>
          <p:cNvPr id="117763" name="Rectangle 3">
            <a:extLst>
              <a:ext uri="{FF2B5EF4-FFF2-40B4-BE49-F238E27FC236}">
                <a16:creationId xmlns:a16="http://schemas.microsoft.com/office/drawing/2014/main" id="{72BD7CCE-F69B-6D46-1906-6D78E74280A4}"/>
              </a:ext>
            </a:extLst>
          </p:cNvPr>
          <p:cNvSpPr>
            <a:spLocks noGrp="1" noChangeArrowheads="1"/>
          </p:cNvSpPr>
          <p:nvPr>
            <p:ph type="body" idx="1"/>
          </p:nvPr>
        </p:nvSpPr>
        <p:spPr>
          <a:xfrm>
            <a:off x="457200" y="990600"/>
            <a:ext cx="8229600" cy="5562600"/>
          </a:xfrm>
        </p:spPr>
        <p:txBody>
          <a:bodyPr/>
          <a:lstStyle/>
          <a:p>
            <a:pPr>
              <a:lnSpc>
                <a:spcPct val="90000"/>
              </a:lnSpc>
            </a:pPr>
            <a:r>
              <a:rPr lang="en-US" altLang="en-US" sz="3200" b="1">
                <a:solidFill>
                  <a:schemeClr val="folHlink"/>
                </a:solidFill>
                <a:effectLst/>
              </a:rPr>
              <a:t>Teach</a:t>
            </a:r>
            <a:r>
              <a:rPr lang="en-US" altLang="en-US" sz="3200">
                <a:effectLst/>
              </a:rPr>
              <a:t> means “</a:t>
            </a:r>
            <a:r>
              <a:rPr lang="en-US" altLang="en-US" sz="3200" b="1">
                <a:solidFill>
                  <a:schemeClr val="folHlink"/>
                </a:solidFill>
                <a:effectLst/>
              </a:rPr>
              <a:t>to instruct, train, or pass on knowledge</a:t>
            </a:r>
            <a:r>
              <a:rPr lang="en-US" altLang="en-US" sz="3200">
                <a:effectLst/>
              </a:rPr>
              <a:t>.” </a:t>
            </a:r>
          </a:p>
          <a:p>
            <a:pPr>
              <a:lnSpc>
                <a:spcPct val="90000"/>
              </a:lnSpc>
              <a:buFont typeface="Wingdings" panose="05000000000000000000" pitchFamily="2" charset="2"/>
              <a:buNone/>
            </a:pPr>
            <a:endParaRPr lang="en-US" altLang="en-US" sz="3200">
              <a:effectLst/>
            </a:endParaRPr>
          </a:p>
          <a:p>
            <a:pPr>
              <a:lnSpc>
                <a:spcPct val="90000"/>
              </a:lnSpc>
              <a:buFont typeface="Wingdings" panose="05000000000000000000" pitchFamily="2" charset="2"/>
              <a:buNone/>
            </a:pPr>
            <a:r>
              <a:rPr lang="en-US" altLang="en-US" sz="3200">
                <a:effectLst/>
              </a:rPr>
              <a:t>Ms. Fletcher </a:t>
            </a:r>
            <a:r>
              <a:rPr lang="en-US" altLang="en-US" sz="3200" b="1">
                <a:solidFill>
                  <a:schemeClr val="folHlink"/>
                </a:solidFill>
                <a:effectLst/>
              </a:rPr>
              <a:t>teaches</a:t>
            </a:r>
            <a:r>
              <a:rPr lang="en-US" altLang="en-US" sz="3200">
                <a:effectLst/>
              </a:rPr>
              <a:t> her class how to read.</a:t>
            </a:r>
          </a:p>
          <a:p>
            <a:pPr>
              <a:lnSpc>
                <a:spcPct val="90000"/>
              </a:lnSpc>
              <a:buFont typeface="Wingdings" panose="05000000000000000000" pitchFamily="2" charset="2"/>
              <a:buNone/>
            </a:pPr>
            <a:endParaRPr lang="en-US" altLang="en-US" sz="3200">
              <a:effectLst/>
            </a:endParaRPr>
          </a:p>
          <a:p>
            <a:pPr>
              <a:lnSpc>
                <a:spcPct val="90000"/>
              </a:lnSpc>
            </a:pPr>
            <a:r>
              <a:rPr lang="en-US" altLang="en-US" sz="3200">
                <a:effectLst/>
              </a:rPr>
              <a:t>To </a:t>
            </a:r>
            <a:r>
              <a:rPr lang="en-US" altLang="en-US" sz="3200" b="1">
                <a:solidFill>
                  <a:schemeClr val="folHlink"/>
                </a:solidFill>
                <a:effectLst/>
              </a:rPr>
              <a:t>learn</a:t>
            </a:r>
            <a:r>
              <a:rPr lang="en-US" altLang="en-US" sz="3200">
                <a:effectLst/>
              </a:rPr>
              <a:t> something is “</a:t>
            </a:r>
            <a:r>
              <a:rPr lang="en-US" altLang="en-US" sz="3200" b="1">
                <a:solidFill>
                  <a:schemeClr val="folHlink"/>
                </a:solidFill>
                <a:effectLst/>
              </a:rPr>
              <a:t>to receive or be given knowledge</a:t>
            </a:r>
            <a:r>
              <a:rPr lang="en-US" altLang="en-US" sz="3200">
                <a:effectLst/>
              </a:rPr>
              <a:t>.”</a:t>
            </a:r>
          </a:p>
          <a:p>
            <a:pPr>
              <a:lnSpc>
                <a:spcPct val="90000"/>
              </a:lnSpc>
              <a:buFont typeface="Wingdings" panose="05000000000000000000" pitchFamily="2" charset="2"/>
              <a:buNone/>
            </a:pPr>
            <a:endParaRPr lang="en-US" altLang="en-US" sz="3200">
              <a:effectLst/>
            </a:endParaRPr>
          </a:p>
          <a:p>
            <a:pPr>
              <a:lnSpc>
                <a:spcPct val="90000"/>
              </a:lnSpc>
              <a:buFont typeface="Wingdings" panose="05000000000000000000" pitchFamily="2" charset="2"/>
              <a:buNone/>
            </a:pPr>
            <a:r>
              <a:rPr lang="en-US" altLang="en-US" sz="3200"/>
              <a:t>The students </a:t>
            </a:r>
            <a:r>
              <a:rPr lang="en-US" altLang="en-US" sz="3200" b="1">
                <a:solidFill>
                  <a:schemeClr val="folHlink"/>
                </a:solidFill>
              </a:rPr>
              <a:t>learn</a:t>
            </a:r>
            <a:r>
              <a:rPr lang="en-US" altLang="en-US" sz="3200"/>
              <a:t> to read with the help of the teacher.</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a:extLst>
              <a:ext uri="{FF2B5EF4-FFF2-40B4-BE49-F238E27FC236}">
                <a16:creationId xmlns:a16="http://schemas.microsoft.com/office/drawing/2014/main" id="{911BFB08-DF18-5114-D73A-D0B8DB7DEE60}"/>
              </a:ext>
            </a:extLst>
          </p:cNvPr>
          <p:cNvSpPr>
            <a:spLocks noGrp="1" noChangeArrowheads="1"/>
          </p:cNvSpPr>
          <p:nvPr>
            <p:ph type="body" idx="1"/>
          </p:nvPr>
        </p:nvSpPr>
        <p:spPr>
          <a:xfrm>
            <a:off x="457200" y="304800"/>
            <a:ext cx="8229600" cy="6553200"/>
          </a:xfrm>
        </p:spPr>
        <p:txBody>
          <a:bodyPr/>
          <a:lstStyle/>
          <a:p>
            <a:pPr>
              <a:lnSpc>
                <a:spcPct val="90000"/>
              </a:lnSpc>
              <a:buFont typeface="Wingdings" panose="05000000000000000000" pitchFamily="2" charset="2"/>
              <a:buNone/>
            </a:pPr>
            <a:r>
              <a:rPr lang="en-US" altLang="en-US"/>
              <a:t>Think of it this way.</a:t>
            </a:r>
          </a:p>
          <a:p>
            <a:pPr>
              <a:lnSpc>
                <a:spcPct val="90000"/>
              </a:lnSpc>
              <a:buFont typeface="Wingdings" panose="05000000000000000000" pitchFamily="2" charset="2"/>
              <a:buNone/>
            </a:pPr>
            <a:endParaRPr lang="en-US" altLang="en-US"/>
          </a:p>
          <a:p>
            <a:pPr>
              <a:lnSpc>
                <a:spcPct val="90000"/>
              </a:lnSpc>
              <a:buFont typeface="Wingdings" panose="05000000000000000000" pitchFamily="2" charset="2"/>
              <a:buNone/>
            </a:pPr>
            <a:endParaRPr lang="en-US" altLang="en-US"/>
          </a:p>
          <a:p>
            <a:pPr>
              <a:lnSpc>
                <a:spcPct val="90000"/>
              </a:lnSpc>
              <a:buFont typeface="Wingdings" panose="05000000000000000000" pitchFamily="2" charset="2"/>
              <a:buNone/>
            </a:pPr>
            <a:endParaRPr lang="en-US" altLang="en-US"/>
          </a:p>
          <a:p>
            <a:pPr>
              <a:lnSpc>
                <a:spcPct val="90000"/>
              </a:lnSpc>
              <a:buFont typeface="Wingdings" panose="05000000000000000000" pitchFamily="2" charset="2"/>
              <a:buNone/>
            </a:pPr>
            <a:endParaRPr lang="en-US" altLang="en-US"/>
          </a:p>
          <a:p>
            <a:pPr>
              <a:lnSpc>
                <a:spcPct val="90000"/>
              </a:lnSpc>
              <a:buFont typeface="Wingdings" panose="05000000000000000000" pitchFamily="2" charset="2"/>
              <a:buNone/>
            </a:pPr>
            <a:r>
              <a:rPr lang="en-US" altLang="en-US"/>
              <a:t>Many people can </a:t>
            </a:r>
            <a:r>
              <a:rPr lang="en-US" altLang="en-US" b="1"/>
              <a:t>teach</a:t>
            </a:r>
            <a:r>
              <a:rPr lang="en-US" altLang="en-US"/>
              <a:t> you something they know how to do. However, you are the one who </a:t>
            </a:r>
            <a:r>
              <a:rPr lang="en-US" altLang="en-US" b="1"/>
              <a:t>learns</a:t>
            </a:r>
            <a:r>
              <a:rPr lang="en-US" altLang="en-US"/>
              <a:t> how to do something new. </a:t>
            </a:r>
          </a:p>
        </p:txBody>
      </p:sp>
      <p:pic>
        <p:nvPicPr>
          <p:cNvPr id="126980" name="Picture 4">
            <a:extLst>
              <a:ext uri="{FF2B5EF4-FFF2-40B4-BE49-F238E27FC236}">
                <a16:creationId xmlns:a16="http://schemas.microsoft.com/office/drawing/2014/main" id="{1ACD65D7-39F9-352F-DB80-D919890F08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12573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1" name="Picture 5">
            <a:extLst>
              <a:ext uri="{FF2B5EF4-FFF2-40B4-BE49-F238E27FC236}">
                <a16:creationId xmlns:a16="http://schemas.microsoft.com/office/drawing/2014/main" id="{C9B9A42F-94F6-A18A-1E15-5883D99B1D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143000"/>
            <a:ext cx="11049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2" name="Picture 6">
            <a:extLst>
              <a:ext uri="{FF2B5EF4-FFF2-40B4-BE49-F238E27FC236}">
                <a16:creationId xmlns:a16="http://schemas.microsoft.com/office/drawing/2014/main" id="{590BD9A6-EC1F-7D06-A942-6B3836EE731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1219200"/>
            <a:ext cx="11430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3" name="Picture 7">
            <a:extLst>
              <a:ext uri="{FF2B5EF4-FFF2-40B4-BE49-F238E27FC236}">
                <a16:creationId xmlns:a16="http://schemas.microsoft.com/office/drawing/2014/main" id="{98AE49FA-11A1-A8BA-9CE7-434020009A9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362200"/>
            <a:ext cx="94297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4" name="Picture 8">
            <a:extLst>
              <a:ext uri="{FF2B5EF4-FFF2-40B4-BE49-F238E27FC236}">
                <a16:creationId xmlns:a16="http://schemas.microsoft.com/office/drawing/2014/main" id="{FBCFACB8-6667-2A36-3A06-8ECE23F81C9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8200" y="1295400"/>
            <a:ext cx="10001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5" name="Picture 9">
            <a:extLst>
              <a:ext uri="{FF2B5EF4-FFF2-40B4-BE49-F238E27FC236}">
                <a16:creationId xmlns:a16="http://schemas.microsoft.com/office/drawing/2014/main" id="{46CA89DE-5EF7-707C-A6DD-A22CA352368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2362200"/>
            <a:ext cx="10382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6" name="Picture 10">
            <a:extLst>
              <a:ext uri="{FF2B5EF4-FFF2-40B4-BE49-F238E27FC236}">
                <a16:creationId xmlns:a16="http://schemas.microsoft.com/office/drawing/2014/main" id="{F99F3144-E26B-D583-36AE-599DFB72BA1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38800" y="228600"/>
            <a:ext cx="127635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7" name="Picture 11">
            <a:extLst>
              <a:ext uri="{FF2B5EF4-FFF2-40B4-BE49-F238E27FC236}">
                <a16:creationId xmlns:a16="http://schemas.microsoft.com/office/drawing/2014/main" id="{641683CD-9DD0-7770-66C2-B9A22770D22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39000" y="304800"/>
            <a:ext cx="13049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8" name="Picture 12">
            <a:extLst>
              <a:ext uri="{FF2B5EF4-FFF2-40B4-BE49-F238E27FC236}">
                <a16:creationId xmlns:a16="http://schemas.microsoft.com/office/drawing/2014/main" id="{1B64EE3B-E944-F41C-C113-A7340AE8495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91200" y="1600200"/>
            <a:ext cx="159067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9" name="Picture 13">
            <a:extLst>
              <a:ext uri="{FF2B5EF4-FFF2-40B4-BE49-F238E27FC236}">
                <a16:creationId xmlns:a16="http://schemas.microsoft.com/office/drawing/2014/main" id="{B317FEA4-441A-86A8-5430-3F96D250138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5200" y="1524000"/>
            <a:ext cx="166687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0" name="Picture 14">
            <a:extLst>
              <a:ext uri="{FF2B5EF4-FFF2-40B4-BE49-F238E27FC236}">
                <a16:creationId xmlns:a16="http://schemas.microsoft.com/office/drawing/2014/main" id="{0E59D20E-3726-4DBF-92C7-9E1BA7C98A7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95600" y="2362200"/>
            <a:ext cx="12287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1" name="Picture 15">
            <a:extLst>
              <a:ext uri="{FF2B5EF4-FFF2-40B4-BE49-F238E27FC236}">
                <a16:creationId xmlns:a16="http://schemas.microsoft.com/office/drawing/2014/main" id="{E5912E59-5101-57E9-E24A-B660D9EEF18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2438400"/>
            <a:ext cx="142875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2" name="Picture 16">
            <a:extLst>
              <a:ext uri="{FF2B5EF4-FFF2-40B4-BE49-F238E27FC236}">
                <a16:creationId xmlns:a16="http://schemas.microsoft.com/office/drawing/2014/main" id="{88139CF5-19E3-10B4-40F6-A3F01988A22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153400" y="2743200"/>
            <a:ext cx="6858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3" name="Picture 17">
            <a:extLst>
              <a:ext uri="{FF2B5EF4-FFF2-40B4-BE49-F238E27FC236}">
                <a16:creationId xmlns:a16="http://schemas.microsoft.com/office/drawing/2014/main" id="{91AE4C3A-081E-F052-9C91-23574E279C43}"/>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34200" y="2819400"/>
            <a:ext cx="100965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4" name="Picture 18">
            <a:extLst>
              <a:ext uri="{FF2B5EF4-FFF2-40B4-BE49-F238E27FC236}">
                <a16:creationId xmlns:a16="http://schemas.microsoft.com/office/drawing/2014/main" id="{EF19C09F-2E01-CBE9-C3EF-35B59DD2C15D}"/>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638800" y="2743200"/>
            <a:ext cx="1162050" cy="1076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Slit</Template>
  <TotalTime>1739</TotalTime>
  <Words>3723</Words>
  <Application>Microsoft Office PowerPoint</Application>
  <PresentationFormat>On-screen Show (4:3)</PresentationFormat>
  <Paragraphs>445</Paragraphs>
  <Slides>120</Slides>
  <Notes>120</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120</vt:i4>
      </vt:variant>
    </vt:vector>
  </HeadingPairs>
  <TitlesOfParts>
    <vt:vector size="127" baseType="lpstr">
      <vt:lpstr>Arial</vt:lpstr>
      <vt:lpstr>Tahoma</vt:lpstr>
      <vt:lpstr>Times New Roman</vt:lpstr>
      <vt:lpstr>Wingdings</vt:lpstr>
      <vt:lpstr>Georgia</vt:lpstr>
      <vt:lpstr>Calibri</vt:lpstr>
      <vt:lpstr>Slit</vt:lpstr>
      <vt:lpstr>Troublesome Words</vt:lpstr>
      <vt:lpstr>Sit and Set</vt:lpstr>
      <vt:lpstr>PowerPoint Presentation</vt:lpstr>
      <vt:lpstr>PowerPoint Presentation</vt:lpstr>
      <vt:lpstr>               I sit on the chair.                 I set my gun down. </vt:lpstr>
      <vt:lpstr>PowerPoint Presentation</vt:lpstr>
      <vt:lpstr>               I sit on the chair.                 I set my gun down. </vt:lpstr>
      <vt:lpstr>PowerPoint Presentation</vt:lpstr>
      <vt:lpstr>               I sit on the chair.                 I set my gun down. </vt:lpstr>
      <vt:lpstr>PowerPoint Presentation</vt:lpstr>
      <vt:lpstr>               I sit on the chair.                 I set my gun down. </vt:lpstr>
      <vt:lpstr>PowerPoint Presentation</vt:lpstr>
      <vt:lpstr>Practice – Number your paper from 1 to 10.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Lie and Lay</vt:lpstr>
      <vt:lpstr>Lie (to lie down on a bed)  lie, lay, lain, lying</vt:lpstr>
      <vt:lpstr>Lay (to place something, to set something down) lay, laid, laid, laying</vt:lpstr>
      <vt:lpstr>PowerPoint Presentation</vt:lpstr>
      <vt:lpstr>Tip 1</vt:lpstr>
      <vt:lpstr>Tip 2</vt:lpstr>
      <vt:lpstr>Tip 3</vt:lpstr>
      <vt:lpstr>Tip 4</vt:lpstr>
      <vt:lpstr>Tip 5 </vt:lpstr>
      <vt:lpstr>Write lie, lies, lay, or lays to correctly complete the sentence.                   I will lie down and take a nap.                            Mama will lay the bowl on the table. </vt:lpstr>
      <vt:lpstr>PowerPoint Presentation</vt:lpstr>
      <vt:lpstr>Write lie, lies, lay, or lays to correctly complete the sentence.                   I will lie down and take a nap.                                                   Mama will lay the bowl on the table. </vt:lpstr>
      <vt:lpstr>PowerPoint Presentation</vt:lpstr>
      <vt:lpstr>Write lie, lies, lay, or lays to correctly complete the sentence.                   I will lie down and take a nap.                                                   Mama will lay the bowl on the table. </vt:lpstr>
      <vt:lpstr>PowerPoint Presentation</vt:lpstr>
      <vt:lpstr>Write lie, lies, lay, or lays to correctly complete the sentence.                   I will lie down and take a nap.                                                   Mama will lay the bowl on the table. </vt:lpstr>
      <vt:lpstr>PowerPoint Presentation</vt:lpstr>
      <vt:lpstr>Write lie, lies, lay, or lays to correctly complete the sentence.                   I will lie down and take a nap.                                                   Mama will lay the bowl on the table. </vt:lpstr>
      <vt:lpstr>PowerPoint Presentation</vt:lpstr>
      <vt:lpstr>Practice – Number your paper from 1 to 32.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Review Lie (to lie down on a bed)  lie, lay, lain, lying</vt:lpstr>
      <vt:lpstr>Additional Practice - Write lie, lay, lain, lying to correctly complete each of the sentences.</vt:lpstr>
      <vt:lpstr>Lie, Lay, Lain, Lying</vt:lpstr>
      <vt:lpstr>lie, lay, lain, lying</vt:lpstr>
      <vt:lpstr>lie, lay, lain, lying</vt:lpstr>
      <vt:lpstr>lie, lay, lain, lying</vt:lpstr>
      <vt:lpstr>lie, lay, lain, lying</vt:lpstr>
      <vt:lpstr>lie, lay, lain, lying</vt:lpstr>
      <vt:lpstr>lie, lay, lain, lying</vt:lpstr>
      <vt:lpstr>lie, lay, lain, lying</vt:lpstr>
      <vt:lpstr>lie, lay, lain, lying</vt:lpstr>
      <vt:lpstr>Review Lay (to place something, to set something down) lay, laid, laid, laying</vt:lpstr>
      <vt:lpstr>Write lay, laid, laid, laying to correctly complete each of the sentences.</vt:lpstr>
      <vt:lpstr>lay, laid, laid, laying </vt:lpstr>
      <vt:lpstr>lay, laid, laid, laying </vt:lpstr>
      <vt:lpstr>lay(s) , laid, laid, laying </vt:lpstr>
      <vt:lpstr>lay, laid, laid, laying </vt:lpstr>
      <vt:lpstr>lay, laid, laid, laying </vt:lpstr>
      <vt:lpstr>lay(s), laid, laid, laying </vt:lpstr>
      <vt:lpstr>Leave or Let</vt:lpstr>
      <vt:lpstr>PowerPoint Presentation</vt:lpstr>
      <vt:lpstr>PowerPoint Presentation</vt:lpstr>
      <vt:lpstr>PowerPoint Presentation</vt:lpstr>
      <vt:lpstr>               I let Little Ann sleep in the house.                                                                     I had to leave Old Dan outside.                             I permitted Little Ann sleep in the house.           I had to allow Old Dan to remain outside.                                                                                                                                                           OR                                                                                                                              Old Dan had to leave the porch.                                                                                                                                Old Dan had to depart the porch.</vt:lpstr>
      <vt:lpstr>PowerPoint Presentation</vt:lpstr>
      <vt:lpstr> I let Little Ann sleep in the house.                                                                     I had to leave Old Dan outside.                             I permitted Little Ann sleep in the house.           I had to allow Old Dan to remain outside.                                                                                                                                                           OR                                                                                                                              Old Dan had to leave the porch.                                                                                                                                Old Dan had to depart the porch..</vt:lpstr>
      <vt:lpstr>PowerPoint Presentation</vt:lpstr>
      <vt:lpstr> I let Little Ann sleep in the house.                                                                     I had to leave Old Dan outside.                             I permitted Little Ann sleep in the house.           I had to allow Old Dan to remain outside.                                                                                                                                                           OR                                                                                                                              Old Dan had to leave the porch.                                                                                                                                Old Dan had to depart the porch.</vt:lpstr>
      <vt:lpstr>PowerPoint Presentation</vt:lpstr>
      <vt:lpstr>               I let Little Ann sleep in the house.                                                                     I had to leave Old Dan outside.                            I allowed Little Ann sleep in the house.           I had to allow Old Dan to remain outside.</vt:lpstr>
      <vt:lpstr>PowerPoint Presentation</vt:lpstr>
      <vt:lpstr>Practice – Number your paper from 1 to 10.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Teach and Learn </vt:lpstr>
      <vt:lpstr>PowerPoint Presentation</vt:lpstr>
      <vt:lpstr>PowerPoint Presentation</vt:lpstr>
      <vt:lpstr>PowerPoint Presentation</vt:lpstr>
      <vt:lpstr>               Billy will teach the hounds how to hunt.                 The hounds will learn how to hunt.          Billy will train the dogs.                                                                     The hounds will                                                                                                                                   gain knowledge.</vt:lpstr>
      <vt:lpstr>PowerPoint Presentation</vt:lpstr>
      <vt:lpstr>               Billy will teach the hounds how to hunt.                 The hounds will learn how to hunt.          Billy will train the dogs.                                                                     The hounds will                                                                                                                                   gain knowledge.</vt:lpstr>
      <vt:lpstr>PowerPoint Presentation</vt:lpstr>
      <vt:lpstr>               Billy will teach the hounds how to hunt.                 The hounds will learn how to hunt.          Billy will train the dogs.                                                                     The hounds will                                                                                                                                   gain knowledge.</vt:lpstr>
      <vt:lpstr>PowerPoint Presentation</vt:lpstr>
      <vt:lpstr>               Billy will teach the hounds how to hunt.                 The hounds will learn how to hunt.          Billy will train the dogs.                                                                     The hounds will                                                                                                                                   gain knowledge.</vt:lpstr>
      <vt:lpstr>PowerPoint Presentation</vt:lpstr>
      <vt:lpstr>Practice – Number your paper from 1 to 10.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Gay  Miller</dc:creator>
  <cp:lastModifiedBy>Nayan GRIFFITHS</cp:lastModifiedBy>
  <cp:revision>124</cp:revision>
  <dcterms:created xsi:type="dcterms:W3CDTF">2008-07-04T00:00:48Z</dcterms:created>
  <dcterms:modified xsi:type="dcterms:W3CDTF">2023-03-21T13:38:29Z</dcterms:modified>
</cp:coreProperties>
</file>