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sldIdLst>
    <p:sldId id="256" r:id="rId2"/>
    <p:sldId id="264" r:id="rId3"/>
    <p:sldId id="257" r:id="rId4"/>
    <p:sldId id="260" r:id="rId5"/>
    <p:sldId id="261" r:id="rId6"/>
    <p:sldId id="259" r:id="rId7"/>
    <p:sldId id="262" r:id="rId8"/>
    <p:sldId id="263" r:id="rId9"/>
    <p:sldId id="258" r:id="rId10"/>
    <p:sldId id="265" r:id="rId11"/>
    <p:sldId id="266" r:id="rId1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110" autoAdjust="0"/>
    <p:restoredTop sz="94660"/>
  </p:normalViewPr>
  <p:slideViewPr>
    <p:cSldViewPr>
      <p:cViewPr varScale="1">
        <p:scale>
          <a:sx n="116" d="100"/>
          <a:sy n="116" d="100"/>
        </p:scale>
        <p:origin x="114" y="4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6DFD803-FD6C-6CAF-557E-15609E51CA4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7411" name="Rectangle 3">
            <a:extLst>
              <a:ext uri="{FF2B5EF4-FFF2-40B4-BE49-F238E27FC236}">
                <a16:creationId xmlns:a16="http://schemas.microsoft.com/office/drawing/2014/main" id="{284C5F87-FD04-2A12-A444-C636AFE91EE6}"/>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7412" name="Rectangle 4">
            <a:extLst>
              <a:ext uri="{FF2B5EF4-FFF2-40B4-BE49-F238E27FC236}">
                <a16:creationId xmlns:a16="http://schemas.microsoft.com/office/drawing/2014/main" id="{DE5353BF-EC65-9C97-6C3B-5D359C7A6EE8}"/>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a:extLst>
              <a:ext uri="{FF2B5EF4-FFF2-40B4-BE49-F238E27FC236}">
                <a16:creationId xmlns:a16="http://schemas.microsoft.com/office/drawing/2014/main" id="{1D5C820A-8FFB-F297-46E7-3D79B57A7E6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7414" name="Rectangle 6">
            <a:extLst>
              <a:ext uri="{FF2B5EF4-FFF2-40B4-BE49-F238E27FC236}">
                <a16:creationId xmlns:a16="http://schemas.microsoft.com/office/drawing/2014/main" id="{D2EE4ED0-F75E-3999-5068-C1AEDF76F86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7415" name="Rectangle 7">
            <a:extLst>
              <a:ext uri="{FF2B5EF4-FFF2-40B4-BE49-F238E27FC236}">
                <a16:creationId xmlns:a16="http://schemas.microsoft.com/office/drawing/2014/main" id="{ADAB702E-6758-8AA8-4F1E-D3FB19A465D2}"/>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B21AED1-CADC-42EA-A4D7-AA09A29F3A0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4E6D252-88F2-157C-94C7-67B077818D24}"/>
              </a:ext>
            </a:extLst>
          </p:cNvPr>
          <p:cNvSpPr>
            <a:spLocks noGrp="1" noChangeArrowheads="1"/>
          </p:cNvSpPr>
          <p:nvPr>
            <p:ph type="sldNum" sz="quarter" idx="5"/>
          </p:nvPr>
        </p:nvSpPr>
        <p:spPr>
          <a:ln/>
        </p:spPr>
        <p:txBody>
          <a:bodyPr/>
          <a:lstStyle/>
          <a:p>
            <a:fld id="{391A4C1C-A15B-4FD2-B211-A10570CBC347}" type="slidenum">
              <a:rPr lang="en-GB" altLang="en-US"/>
              <a:pPr/>
              <a:t>1</a:t>
            </a:fld>
            <a:endParaRPr lang="en-GB" altLang="en-US"/>
          </a:p>
        </p:txBody>
      </p:sp>
      <p:sp>
        <p:nvSpPr>
          <p:cNvPr id="18434" name="Rectangle 2">
            <a:extLst>
              <a:ext uri="{FF2B5EF4-FFF2-40B4-BE49-F238E27FC236}">
                <a16:creationId xmlns:a16="http://schemas.microsoft.com/office/drawing/2014/main" id="{BE670ABB-3AB3-1EF5-AADB-03D40B6536ED}"/>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906923FE-393C-A254-29C5-9C3A36C08BF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956B8A-BD3D-86E1-FDC7-4F022916982F}"/>
              </a:ext>
            </a:extLst>
          </p:cNvPr>
          <p:cNvSpPr>
            <a:spLocks noGrp="1" noChangeArrowheads="1"/>
          </p:cNvSpPr>
          <p:nvPr>
            <p:ph type="sldNum" sz="quarter" idx="5"/>
          </p:nvPr>
        </p:nvSpPr>
        <p:spPr>
          <a:ln/>
        </p:spPr>
        <p:txBody>
          <a:bodyPr/>
          <a:lstStyle/>
          <a:p>
            <a:fld id="{17B0C241-F417-4CB1-9F8D-487B201E33A7}" type="slidenum">
              <a:rPr lang="en-GB" altLang="en-US"/>
              <a:pPr/>
              <a:t>10</a:t>
            </a:fld>
            <a:endParaRPr lang="en-GB" altLang="en-US"/>
          </a:p>
        </p:txBody>
      </p:sp>
      <p:sp>
        <p:nvSpPr>
          <p:cNvPr id="27650" name="Rectangle 2">
            <a:extLst>
              <a:ext uri="{FF2B5EF4-FFF2-40B4-BE49-F238E27FC236}">
                <a16:creationId xmlns:a16="http://schemas.microsoft.com/office/drawing/2014/main" id="{78D44B4D-536E-9F52-B2EE-AADCFE96DA04}"/>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A49A8201-10D8-E706-1194-A5B2326685C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7047145-F67D-2E14-10FD-05707E35D5CA}"/>
              </a:ext>
            </a:extLst>
          </p:cNvPr>
          <p:cNvSpPr>
            <a:spLocks noGrp="1" noChangeArrowheads="1"/>
          </p:cNvSpPr>
          <p:nvPr>
            <p:ph type="sldNum" sz="quarter" idx="5"/>
          </p:nvPr>
        </p:nvSpPr>
        <p:spPr>
          <a:ln/>
        </p:spPr>
        <p:txBody>
          <a:bodyPr/>
          <a:lstStyle/>
          <a:p>
            <a:fld id="{2732E532-3840-4FFD-A37F-F2D4D7050373}" type="slidenum">
              <a:rPr lang="en-GB" altLang="en-US"/>
              <a:pPr/>
              <a:t>11</a:t>
            </a:fld>
            <a:endParaRPr lang="en-GB" altLang="en-US"/>
          </a:p>
        </p:txBody>
      </p:sp>
      <p:sp>
        <p:nvSpPr>
          <p:cNvPr id="29698" name="Rectangle 2">
            <a:extLst>
              <a:ext uri="{FF2B5EF4-FFF2-40B4-BE49-F238E27FC236}">
                <a16:creationId xmlns:a16="http://schemas.microsoft.com/office/drawing/2014/main" id="{61982A7D-F0ED-D0D2-2643-35F3DDEA12F4}"/>
              </a:ext>
            </a:extLst>
          </p:cNvPr>
          <p:cNvSpPr>
            <a:spLocks noRot="1" noChangeArrowheads="1" noTextEdit="1"/>
          </p:cNvSpPr>
          <p:nvPr>
            <p:ph type="sldImg"/>
          </p:nvPr>
        </p:nvSpPr>
        <p:spPr>
          <a:xfrm>
            <a:off x="1144588" y="685800"/>
            <a:ext cx="4572000" cy="3429000"/>
          </a:xfrm>
          <a:ln/>
        </p:spPr>
      </p:sp>
      <p:sp>
        <p:nvSpPr>
          <p:cNvPr id="29699" name="Rectangle 3">
            <a:extLst>
              <a:ext uri="{FF2B5EF4-FFF2-40B4-BE49-F238E27FC236}">
                <a16:creationId xmlns:a16="http://schemas.microsoft.com/office/drawing/2014/main" id="{6D8BFA78-81C3-FEBD-5195-0D29DDD43772}"/>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BA22D4-B057-A89E-F223-5FBB43D8A294}"/>
              </a:ext>
            </a:extLst>
          </p:cNvPr>
          <p:cNvSpPr>
            <a:spLocks noGrp="1" noChangeArrowheads="1"/>
          </p:cNvSpPr>
          <p:nvPr>
            <p:ph type="sldNum" sz="quarter" idx="5"/>
          </p:nvPr>
        </p:nvSpPr>
        <p:spPr>
          <a:ln/>
        </p:spPr>
        <p:txBody>
          <a:bodyPr/>
          <a:lstStyle/>
          <a:p>
            <a:fld id="{1EE575A6-E40B-481A-BCA5-4581580551D7}" type="slidenum">
              <a:rPr lang="en-GB" altLang="en-US"/>
              <a:pPr/>
              <a:t>2</a:t>
            </a:fld>
            <a:endParaRPr lang="en-GB" altLang="en-US"/>
          </a:p>
        </p:txBody>
      </p:sp>
      <p:sp>
        <p:nvSpPr>
          <p:cNvPr id="19458" name="Rectangle 2">
            <a:extLst>
              <a:ext uri="{FF2B5EF4-FFF2-40B4-BE49-F238E27FC236}">
                <a16:creationId xmlns:a16="http://schemas.microsoft.com/office/drawing/2014/main" id="{C95C3569-3689-CCAE-FA44-6661F6FFAE52}"/>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047FCC50-C716-D7F5-11C7-B3F481B7188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12D083-4FC8-7A92-CC05-C28B055AA0BD}"/>
              </a:ext>
            </a:extLst>
          </p:cNvPr>
          <p:cNvSpPr>
            <a:spLocks noGrp="1" noChangeArrowheads="1"/>
          </p:cNvSpPr>
          <p:nvPr>
            <p:ph type="sldNum" sz="quarter" idx="5"/>
          </p:nvPr>
        </p:nvSpPr>
        <p:spPr>
          <a:ln/>
        </p:spPr>
        <p:txBody>
          <a:bodyPr/>
          <a:lstStyle/>
          <a:p>
            <a:fld id="{2FC6501F-5FDD-4769-86E6-61FB82E5D74C}" type="slidenum">
              <a:rPr lang="en-GB" altLang="en-US"/>
              <a:pPr/>
              <a:t>3</a:t>
            </a:fld>
            <a:endParaRPr lang="en-GB" altLang="en-US"/>
          </a:p>
        </p:txBody>
      </p:sp>
      <p:sp>
        <p:nvSpPr>
          <p:cNvPr id="20482" name="Rectangle 2">
            <a:extLst>
              <a:ext uri="{FF2B5EF4-FFF2-40B4-BE49-F238E27FC236}">
                <a16:creationId xmlns:a16="http://schemas.microsoft.com/office/drawing/2014/main" id="{AD0955B5-B357-2C42-1A12-E9DEAA62F362}"/>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8F23B733-D637-7215-8714-93DC13C89D7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D2C084-5377-6AAC-1BC8-37624140A582}"/>
              </a:ext>
            </a:extLst>
          </p:cNvPr>
          <p:cNvSpPr>
            <a:spLocks noGrp="1" noChangeArrowheads="1"/>
          </p:cNvSpPr>
          <p:nvPr>
            <p:ph type="sldNum" sz="quarter" idx="5"/>
          </p:nvPr>
        </p:nvSpPr>
        <p:spPr>
          <a:ln/>
        </p:spPr>
        <p:txBody>
          <a:bodyPr/>
          <a:lstStyle/>
          <a:p>
            <a:fld id="{5A1C4419-4BA6-4A20-8226-FB01E9F419F0}" type="slidenum">
              <a:rPr lang="en-GB" altLang="en-US"/>
              <a:pPr/>
              <a:t>4</a:t>
            </a:fld>
            <a:endParaRPr lang="en-GB" altLang="en-US"/>
          </a:p>
        </p:txBody>
      </p:sp>
      <p:sp>
        <p:nvSpPr>
          <p:cNvPr id="21506" name="Rectangle 2">
            <a:extLst>
              <a:ext uri="{FF2B5EF4-FFF2-40B4-BE49-F238E27FC236}">
                <a16:creationId xmlns:a16="http://schemas.microsoft.com/office/drawing/2014/main" id="{FB7905A0-847C-5C50-7492-9880530F1DFC}"/>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C35E6BD2-20C7-A696-1956-2D2CF644FC1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522CCCE-230A-39BC-C161-BA775E513B84}"/>
              </a:ext>
            </a:extLst>
          </p:cNvPr>
          <p:cNvSpPr>
            <a:spLocks noGrp="1" noChangeArrowheads="1"/>
          </p:cNvSpPr>
          <p:nvPr>
            <p:ph type="sldNum" sz="quarter" idx="5"/>
          </p:nvPr>
        </p:nvSpPr>
        <p:spPr>
          <a:ln/>
        </p:spPr>
        <p:txBody>
          <a:bodyPr/>
          <a:lstStyle/>
          <a:p>
            <a:fld id="{D048E5B0-C4DA-498F-8DBB-FCEE5C9D53B7}" type="slidenum">
              <a:rPr lang="en-GB" altLang="en-US"/>
              <a:pPr/>
              <a:t>5</a:t>
            </a:fld>
            <a:endParaRPr lang="en-GB" altLang="en-US"/>
          </a:p>
        </p:txBody>
      </p:sp>
      <p:sp>
        <p:nvSpPr>
          <p:cNvPr id="22530" name="Rectangle 2">
            <a:extLst>
              <a:ext uri="{FF2B5EF4-FFF2-40B4-BE49-F238E27FC236}">
                <a16:creationId xmlns:a16="http://schemas.microsoft.com/office/drawing/2014/main" id="{EBFBB303-88CB-0D95-216B-D1DC292689D8}"/>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F5FC03D3-E8A0-9B1D-6B95-3132257E1E4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4489E09-86C1-BB67-3C5B-B322C3597F56}"/>
              </a:ext>
            </a:extLst>
          </p:cNvPr>
          <p:cNvSpPr>
            <a:spLocks noGrp="1" noChangeArrowheads="1"/>
          </p:cNvSpPr>
          <p:nvPr>
            <p:ph type="sldNum" sz="quarter" idx="5"/>
          </p:nvPr>
        </p:nvSpPr>
        <p:spPr>
          <a:ln/>
        </p:spPr>
        <p:txBody>
          <a:bodyPr/>
          <a:lstStyle/>
          <a:p>
            <a:fld id="{2F2146D9-7D3D-4E6C-95A9-9747DCC0F553}" type="slidenum">
              <a:rPr lang="en-GB" altLang="en-US"/>
              <a:pPr/>
              <a:t>6</a:t>
            </a:fld>
            <a:endParaRPr lang="en-GB" altLang="en-US"/>
          </a:p>
        </p:txBody>
      </p:sp>
      <p:sp>
        <p:nvSpPr>
          <p:cNvPr id="23554" name="Rectangle 2">
            <a:extLst>
              <a:ext uri="{FF2B5EF4-FFF2-40B4-BE49-F238E27FC236}">
                <a16:creationId xmlns:a16="http://schemas.microsoft.com/office/drawing/2014/main" id="{2D8F2D4B-64E8-0B99-587A-7F5FD99A7A98}"/>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BC0738BE-27FE-A5D2-2123-12F6129AB18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142F99-B71A-5C09-CB18-74973C81956C}"/>
              </a:ext>
            </a:extLst>
          </p:cNvPr>
          <p:cNvSpPr>
            <a:spLocks noGrp="1" noChangeArrowheads="1"/>
          </p:cNvSpPr>
          <p:nvPr>
            <p:ph type="sldNum" sz="quarter" idx="5"/>
          </p:nvPr>
        </p:nvSpPr>
        <p:spPr>
          <a:ln/>
        </p:spPr>
        <p:txBody>
          <a:bodyPr/>
          <a:lstStyle/>
          <a:p>
            <a:fld id="{C8F20DB8-FB88-4AF7-8A57-ABA2E7943C25}" type="slidenum">
              <a:rPr lang="en-GB" altLang="en-US"/>
              <a:pPr/>
              <a:t>7</a:t>
            </a:fld>
            <a:endParaRPr lang="en-GB" altLang="en-US"/>
          </a:p>
        </p:txBody>
      </p:sp>
      <p:sp>
        <p:nvSpPr>
          <p:cNvPr id="24578" name="Rectangle 2">
            <a:extLst>
              <a:ext uri="{FF2B5EF4-FFF2-40B4-BE49-F238E27FC236}">
                <a16:creationId xmlns:a16="http://schemas.microsoft.com/office/drawing/2014/main" id="{D5196294-34AC-0CCA-558E-40EA5F88BCF3}"/>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C42CB55E-97E6-2D7C-A5C0-4D7C836ACE3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92C5515-884D-5FCE-BE57-1649D8CC76EF}"/>
              </a:ext>
            </a:extLst>
          </p:cNvPr>
          <p:cNvSpPr>
            <a:spLocks noGrp="1" noChangeArrowheads="1"/>
          </p:cNvSpPr>
          <p:nvPr>
            <p:ph type="sldNum" sz="quarter" idx="5"/>
          </p:nvPr>
        </p:nvSpPr>
        <p:spPr>
          <a:ln/>
        </p:spPr>
        <p:txBody>
          <a:bodyPr/>
          <a:lstStyle/>
          <a:p>
            <a:fld id="{4C06C2E0-524D-4496-9B77-7FEB97E0D59F}" type="slidenum">
              <a:rPr lang="en-GB" altLang="en-US"/>
              <a:pPr/>
              <a:t>8</a:t>
            </a:fld>
            <a:endParaRPr lang="en-GB" altLang="en-US"/>
          </a:p>
        </p:txBody>
      </p:sp>
      <p:sp>
        <p:nvSpPr>
          <p:cNvPr id="25602" name="Rectangle 2">
            <a:extLst>
              <a:ext uri="{FF2B5EF4-FFF2-40B4-BE49-F238E27FC236}">
                <a16:creationId xmlns:a16="http://schemas.microsoft.com/office/drawing/2014/main" id="{5914AD95-9738-4302-8F95-2666D77B5C0E}"/>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FB843BAE-A0B8-0978-CF36-8DBC924E199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B54D7DC-8511-48EE-0C72-F7ECDC4981FC}"/>
              </a:ext>
            </a:extLst>
          </p:cNvPr>
          <p:cNvSpPr>
            <a:spLocks noGrp="1" noChangeArrowheads="1"/>
          </p:cNvSpPr>
          <p:nvPr>
            <p:ph type="sldNum" sz="quarter" idx="5"/>
          </p:nvPr>
        </p:nvSpPr>
        <p:spPr>
          <a:ln/>
        </p:spPr>
        <p:txBody>
          <a:bodyPr/>
          <a:lstStyle/>
          <a:p>
            <a:fld id="{86D4465A-4622-4D8A-8124-1C704512734E}" type="slidenum">
              <a:rPr lang="en-GB" altLang="en-US"/>
              <a:pPr/>
              <a:t>9</a:t>
            </a:fld>
            <a:endParaRPr lang="en-GB" altLang="en-US"/>
          </a:p>
        </p:txBody>
      </p:sp>
      <p:sp>
        <p:nvSpPr>
          <p:cNvPr id="26626" name="Rectangle 2">
            <a:extLst>
              <a:ext uri="{FF2B5EF4-FFF2-40B4-BE49-F238E27FC236}">
                <a16:creationId xmlns:a16="http://schemas.microsoft.com/office/drawing/2014/main" id="{6635A49A-84FF-D822-3B58-4AD5F24F55B4}"/>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B8D795D2-6000-5193-01B3-073E08914461}"/>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8C29F0F1-18A7-DC46-CB8F-A9BFA6E35E1F}"/>
              </a:ext>
            </a:extLst>
          </p:cNvPr>
          <p:cNvGrpSpPr>
            <a:grpSpLocks/>
          </p:cNvGrpSpPr>
          <p:nvPr/>
        </p:nvGrpSpPr>
        <p:grpSpPr bwMode="auto">
          <a:xfrm>
            <a:off x="0" y="927100"/>
            <a:ext cx="8991600" cy="4495800"/>
            <a:chOff x="0" y="584"/>
            <a:chExt cx="5664" cy="2832"/>
          </a:xfrm>
        </p:grpSpPr>
        <p:sp>
          <p:nvSpPr>
            <p:cNvPr id="5123" name="AutoShape 3">
              <a:extLst>
                <a:ext uri="{FF2B5EF4-FFF2-40B4-BE49-F238E27FC236}">
                  <a16:creationId xmlns:a16="http://schemas.microsoft.com/office/drawing/2014/main" id="{29C6FBEF-7378-0AD0-519B-4C1A40C46E8A}"/>
                </a:ext>
              </a:extLst>
            </p:cNvPr>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anose="02020603050405020304" pitchFamily="18" charset="0"/>
              </a:endParaRPr>
            </a:p>
          </p:txBody>
        </p:sp>
        <p:sp>
          <p:nvSpPr>
            <p:cNvPr id="5124" name="Rectangle 4">
              <a:extLst>
                <a:ext uri="{FF2B5EF4-FFF2-40B4-BE49-F238E27FC236}">
                  <a16:creationId xmlns:a16="http://schemas.microsoft.com/office/drawing/2014/main" id="{F5313626-9F3D-D649-8729-8AC24DA22311}"/>
                </a:ext>
              </a:extLst>
            </p:cNvPr>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anose="02020603050405020304" pitchFamily="18" charset="0"/>
              </a:endParaRPr>
            </a:p>
          </p:txBody>
        </p:sp>
        <p:sp>
          <p:nvSpPr>
            <p:cNvPr id="5125" name="AutoShape 5">
              <a:extLst>
                <a:ext uri="{FF2B5EF4-FFF2-40B4-BE49-F238E27FC236}">
                  <a16:creationId xmlns:a16="http://schemas.microsoft.com/office/drawing/2014/main" id="{27C79B2F-3275-AF67-DA50-6C307C02382C}"/>
                </a:ext>
              </a:extLst>
            </p:cNvPr>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4417 w 1000"/>
                <a:gd name="T3" fmla="*/ 0 h 1000"/>
                <a:gd name="T4" fmla="*/ 4917 w 1000"/>
                <a:gd name="T5" fmla="*/ 500 h 1000"/>
                <a:gd name="T6" fmla="*/ 4417 w 1000"/>
                <a:gd name="T7" fmla="*/ 1000 h 1000"/>
                <a:gd name="T8" fmla="*/ 0 w 1000"/>
                <a:gd name="T9" fmla="*/ 1000 h 1000"/>
                <a:gd name="T10" fmla="*/ 0 w 1000"/>
                <a:gd name="T11" fmla="*/ 0 h 1000"/>
                <a:gd name="T12" fmla="*/ G4 w 1000"/>
                <a:gd name="T13" fmla="*/ G1 h 1000"/>
              </a:gdLst>
              <a:ahLst/>
              <a:cxnLst>
                <a:cxn ang="0">
                  <a:pos x="T0" y="T1"/>
                </a:cxn>
                <a:cxn ang="0">
                  <a:pos x="T2" y="T3"/>
                </a:cxn>
                <a:cxn ang="0">
                  <a:pos x="T4" y="T5"/>
                </a:cxn>
                <a:cxn ang="0">
                  <a:pos x="T6" y="T7"/>
                </a:cxn>
                <a:cxn ang="0">
                  <a:pos x="T8" y="T9"/>
                </a:cxn>
              </a:cxnLst>
              <a:rect l="T10" t="T11" r="T12" b="T13"/>
              <a:pathLst>
                <a:path w="4917" h="1000">
                  <a:moveTo>
                    <a:pt x="0" y="0"/>
                  </a:moveTo>
                  <a:lnTo>
                    <a:pt x="4417" y="0"/>
                  </a:lnTo>
                  <a:cubicBezTo>
                    <a:pt x="4693" y="0"/>
                    <a:pt x="4917" y="223"/>
                    <a:pt x="4917" y="500"/>
                  </a:cubicBezTo>
                  <a:cubicBezTo>
                    <a:pt x="4917" y="776"/>
                    <a:pt x="4693" y="1000"/>
                    <a:pt x="4417" y="1000"/>
                  </a:cubicBezTo>
                  <a:lnTo>
                    <a:pt x="0" y="100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2400">
                <a:latin typeface="Times New Roman" panose="02020603050405020304" pitchFamily="18" charset="0"/>
              </a:endParaRPr>
            </a:p>
          </p:txBody>
        </p:sp>
        <p:sp>
          <p:nvSpPr>
            <p:cNvPr id="5126" name="Line 6">
              <a:extLst>
                <a:ext uri="{FF2B5EF4-FFF2-40B4-BE49-F238E27FC236}">
                  <a16:creationId xmlns:a16="http://schemas.microsoft.com/office/drawing/2014/main" id="{2008CE9A-B937-08E2-3A38-CDA40A70D570}"/>
                </a:ext>
              </a:extLst>
            </p:cNvPr>
            <p:cNvSpPr>
              <a:spLocks noChangeShapeType="1"/>
            </p:cNvSpPr>
            <p:nvPr userDrawn="1"/>
          </p:nvSpPr>
          <p:spPr bwMode="auto">
            <a:xfrm>
              <a:off x="0" y="1928"/>
              <a:ext cx="5232" cy="0"/>
            </a:xfrm>
            <a:prstGeom prst="line">
              <a:avLst/>
            </a:prstGeom>
            <a:noFill/>
            <a:ln w="508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5127" name="Rectangle 7">
            <a:extLst>
              <a:ext uri="{FF2B5EF4-FFF2-40B4-BE49-F238E27FC236}">
                <a16:creationId xmlns:a16="http://schemas.microsoft.com/office/drawing/2014/main" id="{1FEA79B1-52FD-C07C-3163-71B8E9D2C49A}"/>
              </a:ext>
            </a:extLst>
          </p:cNvPr>
          <p:cNvSpPr>
            <a:spLocks noGrp="1" noChangeArrowheads="1"/>
          </p:cNvSpPr>
          <p:nvPr>
            <p:ph type="ctrTitle"/>
          </p:nvPr>
        </p:nvSpPr>
        <p:spPr>
          <a:xfrm>
            <a:off x="228600" y="1427163"/>
            <a:ext cx="8077200" cy="1609725"/>
          </a:xfrm>
        </p:spPr>
        <p:txBody>
          <a:bodyPr/>
          <a:lstStyle>
            <a:lvl1pPr>
              <a:defRPr sz="4600"/>
            </a:lvl1pPr>
          </a:lstStyle>
          <a:p>
            <a:pPr lvl="0"/>
            <a:r>
              <a:rPr lang="en-GB" altLang="en-US" noProof="0"/>
              <a:t>Click to edit Master title style</a:t>
            </a:r>
          </a:p>
        </p:txBody>
      </p:sp>
      <p:sp>
        <p:nvSpPr>
          <p:cNvPr id="5128" name="Rectangle 8">
            <a:extLst>
              <a:ext uri="{FF2B5EF4-FFF2-40B4-BE49-F238E27FC236}">
                <a16:creationId xmlns:a16="http://schemas.microsoft.com/office/drawing/2014/main" id="{8F2EEF5F-ADA6-BA84-242D-EB0C7ACF42AA}"/>
              </a:ext>
            </a:extLst>
          </p:cNvPr>
          <p:cNvSpPr>
            <a:spLocks noGrp="1" noChangeArrowheads="1"/>
          </p:cNvSpPr>
          <p:nvPr>
            <p:ph type="subTitle" idx="1"/>
          </p:nvPr>
        </p:nvSpPr>
        <p:spPr>
          <a:xfrm>
            <a:off x="1066800" y="3441700"/>
            <a:ext cx="6629400" cy="1676400"/>
          </a:xfrm>
        </p:spPr>
        <p:txBody>
          <a:bodyPr/>
          <a:lstStyle>
            <a:lvl1pPr marL="0" indent="0">
              <a:buFont typeface="Wingdings" panose="05000000000000000000" pitchFamily="2" charset="2"/>
              <a:buNone/>
              <a:defRPr/>
            </a:lvl1pPr>
          </a:lstStyle>
          <a:p>
            <a:pPr lvl="0"/>
            <a:r>
              <a:rPr lang="en-GB" altLang="en-US" noProof="0"/>
              <a:t>Click to edit Master subtitle style</a:t>
            </a:r>
          </a:p>
        </p:txBody>
      </p:sp>
      <p:sp>
        <p:nvSpPr>
          <p:cNvPr id="5129" name="Rectangle 9">
            <a:extLst>
              <a:ext uri="{FF2B5EF4-FFF2-40B4-BE49-F238E27FC236}">
                <a16:creationId xmlns:a16="http://schemas.microsoft.com/office/drawing/2014/main" id="{C47E425B-7756-4DC3-3056-E5E132F1AD77}"/>
              </a:ext>
            </a:extLst>
          </p:cNvPr>
          <p:cNvSpPr>
            <a:spLocks noGrp="1" noChangeArrowheads="1"/>
          </p:cNvSpPr>
          <p:nvPr>
            <p:ph type="dt" sz="half" idx="2"/>
          </p:nvPr>
        </p:nvSpPr>
        <p:spPr>
          <a:xfrm>
            <a:off x="457200" y="6248400"/>
            <a:ext cx="2133600" cy="471488"/>
          </a:xfrm>
        </p:spPr>
        <p:txBody>
          <a:bodyPr/>
          <a:lstStyle>
            <a:lvl1pPr>
              <a:defRPr/>
            </a:lvl1pPr>
          </a:lstStyle>
          <a:p>
            <a:endParaRPr lang="en-GB" altLang="en-US"/>
          </a:p>
        </p:txBody>
      </p:sp>
      <p:sp>
        <p:nvSpPr>
          <p:cNvPr id="5130" name="Rectangle 10">
            <a:extLst>
              <a:ext uri="{FF2B5EF4-FFF2-40B4-BE49-F238E27FC236}">
                <a16:creationId xmlns:a16="http://schemas.microsoft.com/office/drawing/2014/main" id="{AA2D7645-A2F2-7AE3-A36C-D5E1DE9D7096}"/>
              </a:ext>
            </a:extLst>
          </p:cNvPr>
          <p:cNvSpPr>
            <a:spLocks noGrp="1" noChangeArrowheads="1"/>
          </p:cNvSpPr>
          <p:nvPr>
            <p:ph type="ftr" sz="quarter" idx="3"/>
          </p:nvPr>
        </p:nvSpPr>
        <p:spPr>
          <a:xfrm>
            <a:off x="3124200" y="6253163"/>
            <a:ext cx="2895600" cy="457200"/>
          </a:xfrm>
        </p:spPr>
        <p:txBody>
          <a:bodyPr/>
          <a:lstStyle>
            <a:lvl1pPr>
              <a:defRPr/>
            </a:lvl1pPr>
          </a:lstStyle>
          <a:p>
            <a:endParaRPr lang="en-GB" altLang="en-US"/>
          </a:p>
        </p:txBody>
      </p:sp>
      <p:sp>
        <p:nvSpPr>
          <p:cNvPr id="5131" name="Rectangle 11">
            <a:extLst>
              <a:ext uri="{FF2B5EF4-FFF2-40B4-BE49-F238E27FC236}">
                <a16:creationId xmlns:a16="http://schemas.microsoft.com/office/drawing/2014/main" id="{19D8967F-8C7E-FFDA-2E48-183B89371E04}"/>
              </a:ext>
            </a:extLst>
          </p:cNvPr>
          <p:cNvSpPr>
            <a:spLocks noGrp="1" noChangeArrowheads="1"/>
          </p:cNvSpPr>
          <p:nvPr>
            <p:ph type="sldNum" sz="quarter" idx="4"/>
          </p:nvPr>
        </p:nvSpPr>
        <p:spPr>
          <a:xfrm>
            <a:off x="6553200" y="6248400"/>
            <a:ext cx="2133600" cy="471488"/>
          </a:xfrm>
        </p:spPr>
        <p:txBody>
          <a:bodyPr/>
          <a:lstStyle>
            <a:lvl1pPr>
              <a:defRPr/>
            </a:lvl1pPr>
          </a:lstStyle>
          <a:p>
            <a:fld id="{A69BB48C-48FD-46CC-91A8-B5DEEE132825}"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902C-2A1D-3C69-EDF4-98E32352C3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9595E2-C34B-8FEC-19F7-D73C52D3A7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625DEC-40C9-53D8-A36B-E9C183BE66A8}"/>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33C022D3-2E4A-4A63-5A6B-A39ACC30CFF7}"/>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B0FCBCF7-8ACD-8A8D-5B4E-99BC61D47C88}"/>
              </a:ext>
            </a:extLst>
          </p:cNvPr>
          <p:cNvSpPr>
            <a:spLocks noGrp="1"/>
          </p:cNvSpPr>
          <p:nvPr>
            <p:ph type="sldNum" sz="quarter" idx="12"/>
          </p:nvPr>
        </p:nvSpPr>
        <p:spPr/>
        <p:txBody>
          <a:bodyPr/>
          <a:lstStyle>
            <a:lvl1pPr>
              <a:defRPr/>
            </a:lvl1pPr>
          </a:lstStyle>
          <a:p>
            <a:fld id="{19A71BDE-32B6-468A-BED7-5A829024A9FD}" type="slidenum">
              <a:rPr lang="en-GB" altLang="en-US"/>
              <a:pPr/>
              <a:t>‹#›</a:t>
            </a:fld>
            <a:endParaRPr lang="en-GB" altLang="en-US"/>
          </a:p>
        </p:txBody>
      </p:sp>
    </p:spTree>
    <p:extLst>
      <p:ext uri="{BB962C8B-B14F-4D97-AF65-F5344CB8AC3E}">
        <p14:creationId xmlns:p14="http://schemas.microsoft.com/office/powerpoint/2010/main" val="394716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0C798F-50DB-DEAB-0359-B9A6BBF0D718}"/>
              </a:ext>
            </a:extLst>
          </p:cNvPr>
          <p:cNvSpPr>
            <a:spLocks noGrp="1"/>
          </p:cNvSpPr>
          <p:nvPr>
            <p:ph type="title" orient="vert"/>
          </p:nvPr>
        </p:nvSpPr>
        <p:spPr>
          <a:xfrm>
            <a:off x="6450013" y="228600"/>
            <a:ext cx="2084387" cy="57912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66CBB4-E5C8-CC08-580E-68D3F8F86FA0}"/>
              </a:ext>
            </a:extLst>
          </p:cNvPr>
          <p:cNvSpPr>
            <a:spLocks noGrp="1"/>
          </p:cNvSpPr>
          <p:nvPr>
            <p:ph type="body" orient="vert" idx="1"/>
          </p:nvPr>
        </p:nvSpPr>
        <p:spPr>
          <a:xfrm>
            <a:off x="195263" y="228600"/>
            <a:ext cx="61023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1A5294-B3FF-3064-826A-7D360143BFF3}"/>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5F8A964-7E54-97EC-CC54-B98785EBB52F}"/>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631B70C1-EF48-0A04-FB80-D2B1DF5D3C08}"/>
              </a:ext>
            </a:extLst>
          </p:cNvPr>
          <p:cNvSpPr>
            <a:spLocks noGrp="1"/>
          </p:cNvSpPr>
          <p:nvPr>
            <p:ph type="sldNum" sz="quarter" idx="12"/>
          </p:nvPr>
        </p:nvSpPr>
        <p:spPr/>
        <p:txBody>
          <a:bodyPr/>
          <a:lstStyle>
            <a:lvl1pPr>
              <a:defRPr/>
            </a:lvl1pPr>
          </a:lstStyle>
          <a:p>
            <a:fld id="{AA6AC2F4-545A-4E37-B556-52205BCBD29C}" type="slidenum">
              <a:rPr lang="en-GB" altLang="en-US"/>
              <a:pPr/>
              <a:t>‹#›</a:t>
            </a:fld>
            <a:endParaRPr lang="en-GB" altLang="en-US"/>
          </a:p>
        </p:txBody>
      </p:sp>
    </p:spTree>
    <p:extLst>
      <p:ext uri="{BB962C8B-B14F-4D97-AF65-F5344CB8AC3E}">
        <p14:creationId xmlns:p14="http://schemas.microsoft.com/office/powerpoint/2010/main" val="256487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41CD6-11FC-8B72-4DC3-52C994432A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A2B19B-9158-911B-129D-F31ED136B3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A961BF-06E0-8215-9A76-456A24BE1D69}"/>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C81CC63-AEAB-C155-15B4-416668595F26}"/>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4BE9C21C-865F-4265-06F1-96672B362707}"/>
              </a:ext>
            </a:extLst>
          </p:cNvPr>
          <p:cNvSpPr>
            <a:spLocks noGrp="1"/>
          </p:cNvSpPr>
          <p:nvPr>
            <p:ph type="sldNum" sz="quarter" idx="12"/>
          </p:nvPr>
        </p:nvSpPr>
        <p:spPr/>
        <p:txBody>
          <a:bodyPr/>
          <a:lstStyle>
            <a:lvl1pPr>
              <a:defRPr/>
            </a:lvl1pPr>
          </a:lstStyle>
          <a:p>
            <a:fld id="{D71F16E7-5527-466C-B271-BB10CE71AB20}" type="slidenum">
              <a:rPr lang="en-GB" altLang="en-US"/>
              <a:pPr/>
              <a:t>‹#›</a:t>
            </a:fld>
            <a:endParaRPr lang="en-GB" altLang="en-US"/>
          </a:p>
        </p:txBody>
      </p:sp>
    </p:spTree>
    <p:extLst>
      <p:ext uri="{BB962C8B-B14F-4D97-AF65-F5344CB8AC3E}">
        <p14:creationId xmlns:p14="http://schemas.microsoft.com/office/powerpoint/2010/main" val="2356735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A09B3-B6B9-86DA-F601-08D98624760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61E89DB-6A6B-2A0A-D18E-C67D966ABAC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7E9243B-6B45-71E7-8B80-DF59B3A46056}"/>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84E65411-B13A-23B5-8C1E-3DD6AB1D926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1A263AB8-E7BD-AFC8-24BB-B115EFA9328C}"/>
              </a:ext>
            </a:extLst>
          </p:cNvPr>
          <p:cNvSpPr>
            <a:spLocks noGrp="1"/>
          </p:cNvSpPr>
          <p:nvPr>
            <p:ph type="sldNum" sz="quarter" idx="12"/>
          </p:nvPr>
        </p:nvSpPr>
        <p:spPr/>
        <p:txBody>
          <a:bodyPr/>
          <a:lstStyle>
            <a:lvl1pPr>
              <a:defRPr/>
            </a:lvl1pPr>
          </a:lstStyle>
          <a:p>
            <a:fld id="{0F8DF475-E9D7-4205-8726-079A13C405FC}" type="slidenum">
              <a:rPr lang="en-GB" altLang="en-US"/>
              <a:pPr/>
              <a:t>‹#›</a:t>
            </a:fld>
            <a:endParaRPr lang="en-GB" altLang="en-US"/>
          </a:p>
        </p:txBody>
      </p:sp>
    </p:spTree>
    <p:extLst>
      <p:ext uri="{BB962C8B-B14F-4D97-AF65-F5344CB8AC3E}">
        <p14:creationId xmlns:p14="http://schemas.microsoft.com/office/powerpoint/2010/main" val="24905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08703-A3FF-3BAF-EC3C-CA5722EFEA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B8DD82C-85E8-38ED-A538-21B1D7EAB930}"/>
              </a:ext>
            </a:extLst>
          </p:cNvPr>
          <p:cNvSpPr>
            <a:spLocks noGrp="1"/>
          </p:cNvSpPr>
          <p:nvPr>
            <p:ph sz="half" idx="1"/>
          </p:nvPr>
        </p:nvSpPr>
        <p:spPr>
          <a:xfrm>
            <a:off x="6096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FFCEE0-6DE6-CFA3-ED93-2AC7C922319F}"/>
              </a:ext>
            </a:extLst>
          </p:cNvPr>
          <p:cNvSpPr>
            <a:spLocks noGrp="1"/>
          </p:cNvSpPr>
          <p:nvPr>
            <p:ph sz="half" idx="2"/>
          </p:nvPr>
        </p:nvSpPr>
        <p:spPr>
          <a:xfrm>
            <a:off x="46482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932DBE-45A7-0090-FD25-84B3736F9754}"/>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7E80083C-A342-CD37-3606-A5432EC758D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257D562A-D1A9-F2E4-00E8-559BA060E4A8}"/>
              </a:ext>
            </a:extLst>
          </p:cNvPr>
          <p:cNvSpPr>
            <a:spLocks noGrp="1"/>
          </p:cNvSpPr>
          <p:nvPr>
            <p:ph type="sldNum" sz="quarter" idx="12"/>
          </p:nvPr>
        </p:nvSpPr>
        <p:spPr/>
        <p:txBody>
          <a:bodyPr/>
          <a:lstStyle>
            <a:lvl1pPr>
              <a:defRPr/>
            </a:lvl1pPr>
          </a:lstStyle>
          <a:p>
            <a:fld id="{373630D6-7F62-4737-9B02-5AB2EA5E3C41}" type="slidenum">
              <a:rPr lang="en-GB" altLang="en-US"/>
              <a:pPr/>
              <a:t>‹#›</a:t>
            </a:fld>
            <a:endParaRPr lang="en-GB" altLang="en-US"/>
          </a:p>
        </p:txBody>
      </p:sp>
    </p:spTree>
    <p:extLst>
      <p:ext uri="{BB962C8B-B14F-4D97-AF65-F5344CB8AC3E}">
        <p14:creationId xmlns:p14="http://schemas.microsoft.com/office/powerpoint/2010/main" val="1886184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049AA-4CE1-0B25-EC09-29A58D72DC01}"/>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90862F-F709-FF0D-6AD7-999AC43911D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FD49AA-3DDF-7222-9969-CA1AF8CCF2C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5269EA4-FF2A-0CD8-CDEA-F89E029C158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1EDFE1-CCD8-544C-F6D1-A953166A14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073D9-D64B-8D99-67B9-51350EEE6250}"/>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6F70BCA3-3F2B-BA84-64D0-8324D2FBE702}"/>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11437AB5-1659-BD48-9313-7539D2E9DAC9}"/>
              </a:ext>
            </a:extLst>
          </p:cNvPr>
          <p:cNvSpPr>
            <a:spLocks noGrp="1"/>
          </p:cNvSpPr>
          <p:nvPr>
            <p:ph type="sldNum" sz="quarter" idx="12"/>
          </p:nvPr>
        </p:nvSpPr>
        <p:spPr/>
        <p:txBody>
          <a:bodyPr/>
          <a:lstStyle>
            <a:lvl1pPr>
              <a:defRPr/>
            </a:lvl1pPr>
          </a:lstStyle>
          <a:p>
            <a:fld id="{EE7702FF-A0C2-4626-B851-A3BB2B809795}" type="slidenum">
              <a:rPr lang="en-GB" altLang="en-US"/>
              <a:pPr/>
              <a:t>‹#›</a:t>
            </a:fld>
            <a:endParaRPr lang="en-GB" altLang="en-US"/>
          </a:p>
        </p:txBody>
      </p:sp>
    </p:spTree>
    <p:extLst>
      <p:ext uri="{BB962C8B-B14F-4D97-AF65-F5344CB8AC3E}">
        <p14:creationId xmlns:p14="http://schemas.microsoft.com/office/powerpoint/2010/main" val="326011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1F1F-DD0F-7645-A479-651E0E5C16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F2CE6C1-7A5E-C9E3-A9D0-8E82B2B331DE}"/>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55DC9006-1736-24FF-1EA1-79CD18E4DDD0}"/>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8D60F7F2-29FD-946A-A44B-DFC7E5B4B8EA}"/>
              </a:ext>
            </a:extLst>
          </p:cNvPr>
          <p:cNvSpPr>
            <a:spLocks noGrp="1"/>
          </p:cNvSpPr>
          <p:nvPr>
            <p:ph type="sldNum" sz="quarter" idx="12"/>
          </p:nvPr>
        </p:nvSpPr>
        <p:spPr/>
        <p:txBody>
          <a:bodyPr/>
          <a:lstStyle>
            <a:lvl1pPr>
              <a:defRPr/>
            </a:lvl1pPr>
          </a:lstStyle>
          <a:p>
            <a:fld id="{338D0F6A-B851-4C4C-8C64-AB2F4A838C4A}" type="slidenum">
              <a:rPr lang="en-GB" altLang="en-US"/>
              <a:pPr/>
              <a:t>‹#›</a:t>
            </a:fld>
            <a:endParaRPr lang="en-GB" altLang="en-US"/>
          </a:p>
        </p:txBody>
      </p:sp>
    </p:spTree>
    <p:extLst>
      <p:ext uri="{BB962C8B-B14F-4D97-AF65-F5344CB8AC3E}">
        <p14:creationId xmlns:p14="http://schemas.microsoft.com/office/powerpoint/2010/main" val="14618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7A5478-93BA-7C30-DE7F-B6DDC19190C8}"/>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B19AE556-FF12-7084-5E19-E90564BCD36F}"/>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391DA479-0D9D-2B4C-7C3C-E6A73D46DFC5}"/>
              </a:ext>
            </a:extLst>
          </p:cNvPr>
          <p:cNvSpPr>
            <a:spLocks noGrp="1"/>
          </p:cNvSpPr>
          <p:nvPr>
            <p:ph type="sldNum" sz="quarter" idx="12"/>
          </p:nvPr>
        </p:nvSpPr>
        <p:spPr/>
        <p:txBody>
          <a:bodyPr/>
          <a:lstStyle>
            <a:lvl1pPr>
              <a:defRPr/>
            </a:lvl1pPr>
          </a:lstStyle>
          <a:p>
            <a:fld id="{110FD2AA-9ACC-4D5B-BB65-D2498697380B}" type="slidenum">
              <a:rPr lang="en-GB" altLang="en-US"/>
              <a:pPr/>
              <a:t>‹#›</a:t>
            </a:fld>
            <a:endParaRPr lang="en-GB" altLang="en-US"/>
          </a:p>
        </p:txBody>
      </p:sp>
    </p:spTree>
    <p:extLst>
      <p:ext uri="{BB962C8B-B14F-4D97-AF65-F5344CB8AC3E}">
        <p14:creationId xmlns:p14="http://schemas.microsoft.com/office/powerpoint/2010/main" val="1778212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29A02-36AD-A665-E847-330A7E21C25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E5CD9D6-4860-0AA8-7AB0-B149D5FF1D5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CACE67D-31E8-4CD9-70F5-C25462385D5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1204D-706A-769B-C9CE-F8480730CA6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5821E905-0398-4758-0FDD-C51C3D0B88D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16C3433B-A409-BE1E-3291-FD74F1D66399}"/>
              </a:ext>
            </a:extLst>
          </p:cNvPr>
          <p:cNvSpPr>
            <a:spLocks noGrp="1"/>
          </p:cNvSpPr>
          <p:nvPr>
            <p:ph type="sldNum" sz="quarter" idx="12"/>
          </p:nvPr>
        </p:nvSpPr>
        <p:spPr/>
        <p:txBody>
          <a:bodyPr/>
          <a:lstStyle>
            <a:lvl1pPr>
              <a:defRPr/>
            </a:lvl1pPr>
          </a:lstStyle>
          <a:p>
            <a:fld id="{DC38699A-1E2E-42A7-A823-680D14F17A62}" type="slidenum">
              <a:rPr lang="en-GB" altLang="en-US"/>
              <a:pPr/>
              <a:t>‹#›</a:t>
            </a:fld>
            <a:endParaRPr lang="en-GB" altLang="en-US"/>
          </a:p>
        </p:txBody>
      </p:sp>
    </p:spTree>
    <p:extLst>
      <p:ext uri="{BB962C8B-B14F-4D97-AF65-F5344CB8AC3E}">
        <p14:creationId xmlns:p14="http://schemas.microsoft.com/office/powerpoint/2010/main" val="2318605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85160-BF97-A3BB-5E11-4746A560609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4158FC-A654-B337-47B3-077669C91E6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B36F6AE-E37C-93BB-FABA-E6FBDDC00E3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178148-E0EF-A61F-A5F1-295F3FF7498C}"/>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4DA97231-701A-8DF4-D6C2-AC0BE78D0F37}"/>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813DFD14-EDDF-D31A-625A-6DDFA5FD2BD8}"/>
              </a:ext>
            </a:extLst>
          </p:cNvPr>
          <p:cNvSpPr>
            <a:spLocks noGrp="1"/>
          </p:cNvSpPr>
          <p:nvPr>
            <p:ph type="sldNum" sz="quarter" idx="12"/>
          </p:nvPr>
        </p:nvSpPr>
        <p:spPr/>
        <p:txBody>
          <a:bodyPr/>
          <a:lstStyle>
            <a:lvl1pPr>
              <a:defRPr/>
            </a:lvl1pPr>
          </a:lstStyle>
          <a:p>
            <a:fld id="{979A65CC-8AEF-4355-A013-0AA57EF1F79D}" type="slidenum">
              <a:rPr lang="en-GB" altLang="en-US"/>
              <a:pPr/>
              <a:t>‹#›</a:t>
            </a:fld>
            <a:endParaRPr lang="en-GB" altLang="en-US"/>
          </a:p>
        </p:txBody>
      </p:sp>
    </p:spTree>
    <p:extLst>
      <p:ext uri="{BB962C8B-B14F-4D97-AF65-F5344CB8AC3E}">
        <p14:creationId xmlns:p14="http://schemas.microsoft.com/office/powerpoint/2010/main" val="3287828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59E9EC47-7F8F-DDD6-47AE-0F8645A4C470}"/>
              </a:ext>
            </a:extLst>
          </p:cNvPr>
          <p:cNvGrpSpPr>
            <a:grpSpLocks/>
          </p:cNvGrpSpPr>
          <p:nvPr/>
        </p:nvGrpSpPr>
        <p:grpSpPr bwMode="auto">
          <a:xfrm>
            <a:off x="0" y="152400"/>
            <a:ext cx="8686800" cy="6096000"/>
            <a:chOff x="0" y="96"/>
            <a:chExt cx="5472" cy="3840"/>
          </a:xfrm>
        </p:grpSpPr>
        <p:sp>
          <p:nvSpPr>
            <p:cNvPr id="4099" name="AutoShape 3">
              <a:extLst>
                <a:ext uri="{FF2B5EF4-FFF2-40B4-BE49-F238E27FC236}">
                  <a16:creationId xmlns:a16="http://schemas.microsoft.com/office/drawing/2014/main" id="{D5246F09-0DD6-F697-14D1-67CCE32FB23E}"/>
                </a:ext>
              </a:extLst>
            </p:cNvPr>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anose="02020603050405020304" pitchFamily="18" charset="0"/>
              </a:endParaRPr>
            </a:p>
          </p:txBody>
        </p:sp>
        <p:sp>
          <p:nvSpPr>
            <p:cNvPr id="4100" name="AutoShape 4">
              <a:extLst>
                <a:ext uri="{FF2B5EF4-FFF2-40B4-BE49-F238E27FC236}">
                  <a16:creationId xmlns:a16="http://schemas.microsoft.com/office/drawing/2014/main" id="{42E6AEB9-4361-FAFE-474A-B2EAA6928894}"/>
                </a:ext>
              </a:extLst>
            </p:cNvPr>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6500 w 1000"/>
                <a:gd name="T3" fmla="*/ 0 h 1000"/>
                <a:gd name="T4" fmla="*/ 7000 w 1000"/>
                <a:gd name="T5" fmla="*/ 500 h 1000"/>
                <a:gd name="T6" fmla="*/ 6500 w 1000"/>
                <a:gd name="T7" fmla="*/ 1000 h 1000"/>
                <a:gd name="T8" fmla="*/ 0 w 1000"/>
                <a:gd name="T9" fmla="*/ 1000 h 1000"/>
                <a:gd name="T10" fmla="*/ 0 w 1000"/>
                <a:gd name="T11" fmla="*/ 0 h 1000"/>
                <a:gd name="T12" fmla="*/ G4 w 1000"/>
                <a:gd name="T13" fmla="*/ G1 h 1000"/>
              </a:gdLst>
              <a:ahLst/>
              <a:cxnLst>
                <a:cxn ang="0">
                  <a:pos x="T0" y="T1"/>
                </a:cxn>
                <a:cxn ang="0">
                  <a:pos x="T2" y="T3"/>
                </a:cxn>
                <a:cxn ang="0">
                  <a:pos x="T4" y="T5"/>
                </a:cxn>
                <a:cxn ang="0">
                  <a:pos x="T6" y="T7"/>
                </a:cxn>
                <a:cxn ang="0">
                  <a:pos x="T8" y="T9"/>
                </a:cxn>
              </a:cxnLst>
              <a:rect l="T10" t="T11" r="T12" b="T13"/>
              <a:pathLst>
                <a:path w="7000" h="1000">
                  <a:moveTo>
                    <a:pt x="0" y="0"/>
                  </a:moveTo>
                  <a:lnTo>
                    <a:pt x="6500" y="0"/>
                  </a:lnTo>
                  <a:cubicBezTo>
                    <a:pt x="6776" y="0"/>
                    <a:pt x="7000" y="223"/>
                    <a:pt x="7000" y="500"/>
                  </a:cubicBezTo>
                  <a:cubicBezTo>
                    <a:pt x="7000" y="776"/>
                    <a:pt x="6776" y="1000"/>
                    <a:pt x="6500" y="1000"/>
                  </a:cubicBezTo>
                  <a:lnTo>
                    <a:pt x="0" y="100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2400">
                <a:latin typeface="Times New Roman" panose="02020603050405020304" pitchFamily="18" charset="0"/>
              </a:endParaRPr>
            </a:p>
          </p:txBody>
        </p:sp>
        <p:sp>
          <p:nvSpPr>
            <p:cNvPr id="4101" name="Line 5">
              <a:extLst>
                <a:ext uri="{FF2B5EF4-FFF2-40B4-BE49-F238E27FC236}">
                  <a16:creationId xmlns:a16="http://schemas.microsoft.com/office/drawing/2014/main" id="{E3D5926F-A3D1-C008-0AA0-5F751198F97B}"/>
                </a:ext>
              </a:extLst>
            </p:cNvPr>
            <p:cNvSpPr>
              <a:spLocks noChangeShapeType="1"/>
            </p:cNvSpPr>
            <p:nvPr/>
          </p:nvSpPr>
          <p:spPr bwMode="auto">
            <a:xfrm>
              <a:off x="0" y="768"/>
              <a:ext cx="5088"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4102" name="Rectangle 6">
            <a:extLst>
              <a:ext uri="{FF2B5EF4-FFF2-40B4-BE49-F238E27FC236}">
                <a16:creationId xmlns:a16="http://schemas.microsoft.com/office/drawing/2014/main" id="{EA785DCF-A566-1D11-C9BA-77E85EC8E6BD}"/>
              </a:ext>
            </a:extLst>
          </p:cNvPr>
          <p:cNvSpPr>
            <a:spLocks noGrp="1" noChangeArrowheads="1"/>
          </p:cNvSpPr>
          <p:nvPr>
            <p:ph type="title"/>
          </p:nvPr>
        </p:nvSpPr>
        <p:spPr bwMode="auto">
          <a:xfrm>
            <a:off x="195263" y="228600"/>
            <a:ext cx="8015287"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4103" name="Rectangle 7">
            <a:extLst>
              <a:ext uri="{FF2B5EF4-FFF2-40B4-BE49-F238E27FC236}">
                <a16:creationId xmlns:a16="http://schemas.microsoft.com/office/drawing/2014/main" id="{6690AA8D-64B9-2DA1-064A-721C5368A351}"/>
              </a:ext>
            </a:extLst>
          </p:cNvPr>
          <p:cNvSpPr>
            <a:spLocks noGrp="1" noChangeArrowheads="1"/>
          </p:cNvSpPr>
          <p:nvPr>
            <p:ph type="body" idx="1"/>
          </p:nvPr>
        </p:nvSpPr>
        <p:spPr bwMode="auto">
          <a:xfrm>
            <a:off x="609600" y="1600200"/>
            <a:ext cx="7924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4" name="Rectangle 8">
            <a:extLst>
              <a:ext uri="{FF2B5EF4-FFF2-40B4-BE49-F238E27FC236}">
                <a16:creationId xmlns:a16="http://schemas.microsoft.com/office/drawing/2014/main" id="{ADD2A072-B98D-1972-A1AA-1E63735C8A6C}"/>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4105" name="Rectangle 9">
            <a:extLst>
              <a:ext uri="{FF2B5EF4-FFF2-40B4-BE49-F238E27FC236}">
                <a16:creationId xmlns:a16="http://schemas.microsoft.com/office/drawing/2014/main" id="{EA9563D8-C06C-980C-D331-B53B6EF391D8}"/>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en-GB" altLang="en-US"/>
          </a:p>
        </p:txBody>
      </p:sp>
      <p:sp>
        <p:nvSpPr>
          <p:cNvPr id="4106" name="Rectangle 10">
            <a:extLst>
              <a:ext uri="{FF2B5EF4-FFF2-40B4-BE49-F238E27FC236}">
                <a16:creationId xmlns:a16="http://schemas.microsoft.com/office/drawing/2014/main" id="{E0922D0E-C777-A2FD-A90D-DDB6887F6916}"/>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D50F78B0-2C72-4717-8F9C-D7B14ACA6921}"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2pPr>
      <a:lvl3pPr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3pPr>
      <a:lvl4pPr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4pPr>
      <a:lvl5pPr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42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80000"/>
        <a:buFont typeface="Wingdings" panose="05000000000000000000"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anose="05000000000000000000" pitchFamily="2" charset="2"/>
        <a:buChar char="l"/>
        <a:defRPr sz="2800" kern="1200">
          <a:solidFill>
            <a:schemeClr val="tx1"/>
          </a:solidFill>
          <a:latin typeface="+mn-lt"/>
          <a:ea typeface="+mn-ea"/>
          <a:cs typeface="+mn-cs"/>
        </a:defRPr>
      </a:lvl2pPr>
      <a:lvl3pPr marL="1143000" indent="-228600" algn="l" rtl="0" fontAlgn="base">
        <a:spcBef>
          <a:spcPct val="20000"/>
        </a:spcBef>
        <a:spcAft>
          <a:spcPct val="0"/>
        </a:spcAft>
        <a:buClr>
          <a:schemeClr val="bg2"/>
        </a:buClr>
        <a:buSzPct val="65000"/>
        <a:buFont typeface="Wingdings" panose="05000000000000000000" pitchFamily="2" charset="2"/>
        <a:buChar char="l"/>
        <a:defRPr sz="2400" kern="1200">
          <a:solidFill>
            <a:schemeClr val="tx1"/>
          </a:solidFill>
          <a:latin typeface="+mn-lt"/>
          <a:ea typeface="+mn-ea"/>
          <a:cs typeface="+mn-cs"/>
        </a:defRPr>
      </a:lvl3pPr>
      <a:lvl4pPr marL="1600200" indent="-228600" algn="l" rtl="0" fontAlgn="base">
        <a:spcBef>
          <a:spcPct val="20000"/>
        </a:spcBef>
        <a:spcAft>
          <a:spcPct val="0"/>
        </a:spcAft>
        <a:buClr>
          <a:schemeClr val="hlink"/>
        </a:buClr>
        <a:buSzPct val="60000"/>
        <a:buFont typeface="Wingdings" panose="05000000000000000000" pitchFamily="2" charset="2"/>
        <a:buChar char="l"/>
        <a:defRPr sz="2000" kern="1200">
          <a:solidFill>
            <a:schemeClr val="tx1"/>
          </a:solidFill>
          <a:latin typeface="+mn-lt"/>
          <a:ea typeface="+mn-ea"/>
          <a:cs typeface="+mn-cs"/>
        </a:defRPr>
      </a:lvl4pPr>
      <a:lvl5pPr marL="2057400" indent="-228600" algn="l" rtl="0" fontAlgn="base">
        <a:spcBef>
          <a:spcPct val="20000"/>
        </a:spcBef>
        <a:spcAft>
          <a:spcPct val="0"/>
        </a:spcAft>
        <a:buClr>
          <a:schemeClr val="bg2"/>
        </a:buClr>
        <a:buSzPct val="40000"/>
        <a:buFont typeface="Wingdings" panose="05000000000000000000" pitchFamily="2" charset="2"/>
        <a:buChar char="l"/>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newi.ac.uk/englishresources/workunits/ks4/fiction/ofmicemen/smallheath/intro.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newi.ac.uk/englishresources/workunits/ks4/fiction/ofmicemen/smallheath/sample.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97908CD-5AFD-ED48-5659-D8720478BA36}"/>
              </a:ext>
            </a:extLst>
          </p:cNvPr>
          <p:cNvSpPr>
            <a:spLocks noGrp="1" noChangeArrowheads="1"/>
          </p:cNvSpPr>
          <p:nvPr>
            <p:ph type="ctrTitle"/>
          </p:nvPr>
        </p:nvSpPr>
        <p:spPr/>
        <p:txBody>
          <a:bodyPr/>
          <a:lstStyle/>
          <a:p>
            <a:br>
              <a:rPr lang="en-GB" altLang="en-US" sz="4200" b="1"/>
            </a:br>
            <a:r>
              <a:rPr lang="en-GB" altLang="en-US" sz="4200" b="1"/>
              <a:t>Exam Questions on </a:t>
            </a:r>
            <a:br>
              <a:rPr lang="en-GB" altLang="en-US" sz="4200" b="1"/>
            </a:br>
            <a:r>
              <a:rPr lang="en-GB" altLang="en-US" sz="4200" b="1" i="1"/>
              <a:t>Of Mice and Men</a:t>
            </a:r>
            <a:br>
              <a:rPr lang="en-GB" altLang="en-US" sz="4200" b="1"/>
            </a:br>
            <a:endParaRPr lang="en-GB" altLang="en-US" sz="4200" b="1"/>
          </a:p>
        </p:txBody>
      </p:sp>
      <p:sp>
        <p:nvSpPr>
          <p:cNvPr id="2051" name="Rectangle 3">
            <a:extLst>
              <a:ext uri="{FF2B5EF4-FFF2-40B4-BE49-F238E27FC236}">
                <a16:creationId xmlns:a16="http://schemas.microsoft.com/office/drawing/2014/main" id="{0C33DA57-65EF-4832-083D-26EC4DC96BB8}"/>
              </a:ext>
            </a:extLst>
          </p:cNvPr>
          <p:cNvSpPr>
            <a:spLocks noGrp="1" noChangeArrowheads="1"/>
          </p:cNvSpPr>
          <p:nvPr>
            <p:ph type="subTitle" idx="1"/>
          </p:nvPr>
        </p:nvSpPr>
        <p:spPr/>
        <p:txBody>
          <a:bodyPr/>
          <a:lstStyle/>
          <a:p>
            <a:r>
              <a:rPr lang="en-GB" altLang="en-US" b="1"/>
              <a:t>NEAB English Literature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8EC780B7-72B6-EE43-819B-BC3641B0264F}"/>
              </a:ext>
            </a:extLst>
          </p:cNvPr>
          <p:cNvSpPr>
            <a:spLocks noGrp="1" noChangeArrowheads="1"/>
          </p:cNvSpPr>
          <p:nvPr>
            <p:ph type="body" idx="1"/>
          </p:nvPr>
        </p:nvSpPr>
        <p:spPr>
          <a:xfrm>
            <a:off x="609600" y="533400"/>
            <a:ext cx="7924800" cy="5486400"/>
          </a:xfrm>
        </p:spPr>
        <p:txBody>
          <a:bodyPr/>
          <a:lstStyle/>
          <a:p>
            <a:pPr>
              <a:lnSpc>
                <a:spcPct val="80000"/>
              </a:lnSpc>
            </a:pPr>
            <a:r>
              <a:rPr lang="en-GB" altLang="en-US" sz="1200" b="1"/>
              <a:t>Exam Topics</a:t>
            </a:r>
            <a:endParaRPr lang="en-GB" altLang="en-US" sz="1200">
              <a:hlinkClick r:id="rId3"/>
            </a:endParaRPr>
          </a:p>
          <a:p>
            <a:pPr>
              <a:lnSpc>
                <a:spcPct val="80000"/>
              </a:lnSpc>
            </a:pPr>
            <a:r>
              <a:rPr lang="en-GB" altLang="en-US" sz="1200">
                <a:hlinkClick r:id="rId3"/>
              </a:rPr>
              <a:t>Back to Table of Contents</a:t>
            </a:r>
            <a:endParaRPr lang="en-GB" altLang="en-US" sz="1200"/>
          </a:p>
          <a:p>
            <a:pPr>
              <a:lnSpc>
                <a:spcPct val="80000"/>
              </a:lnSpc>
            </a:pPr>
            <a:r>
              <a:rPr lang="en-GB" altLang="en-US" sz="1200"/>
              <a:t>Below are some possible essay topics suitable for GCSE Level questions on 'Of Mice and Men'. Use these topics for revision by writing or planning the essays and comparing your work with that of a friend.</a:t>
            </a:r>
          </a:p>
          <a:p>
            <a:pPr>
              <a:lnSpc>
                <a:spcPct val="80000"/>
              </a:lnSpc>
            </a:pPr>
            <a:r>
              <a:rPr lang="en-GB" altLang="en-US" sz="1200"/>
              <a:t>The killing of Candy's old dog foreshadowed Lennie's death. Describe the two killings, pointing out any similarities and differences between them.</a:t>
            </a:r>
            <a:br>
              <a:rPr lang="en-GB" altLang="en-US" sz="1200"/>
            </a:br>
            <a:r>
              <a:rPr lang="en-GB" altLang="en-US" sz="1200"/>
              <a:t>  </a:t>
            </a:r>
          </a:p>
          <a:p>
            <a:pPr>
              <a:lnSpc>
                <a:spcPct val="80000"/>
              </a:lnSpc>
            </a:pPr>
            <a:r>
              <a:rPr lang="en-GB" altLang="en-US" sz="1200"/>
              <a:t>When all the other ranch hands go to town, Lennie, Crooks and Candy are left behind. Describe what each of these three do after the others leave, and explain what they have in common that causes them to be left out. </a:t>
            </a:r>
            <a:r>
              <a:rPr lang="en-GB" altLang="en-US" sz="1200">
                <a:hlinkClick r:id="rId4"/>
              </a:rPr>
              <a:t>See MODEL ANSWER</a:t>
            </a:r>
            <a:br>
              <a:rPr lang="en-GB" altLang="en-US" sz="1200"/>
            </a:br>
            <a:r>
              <a:rPr lang="en-GB" altLang="en-US" sz="1200"/>
              <a:t>  </a:t>
            </a:r>
          </a:p>
          <a:p>
            <a:pPr>
              <a:lnSpc>
                <a:spcPct val="80000"/>
              </a:lnSpc>
            </a:pPr>
            <a:r>
              <a:rPr lang="en-GB" altLang="en-US" sz="1200"/>
              <a:t>Describe in some detail the farm that George and Lennie dream of owning one day. When Candy and Crooks join the dream, what part do they foresee themselves playing?</a:t>
            </a:r>
            <a:br>
              <a:rPr lang="en-GB" altLang="en-US" sz="1200"/>
            </a:br>
            <a:r>
              <a:rPr lang="en-GB" altLang="en-US" sz="1200"/>
              <a:t>  </a:t>
            </a:r>
          </a:p>
          <a:p>
            <a:pPr>
              <a:lnSpc>
                <a:spcPct val="80000"/>
              </a:lnSpc>
            </a:pPr>
            <a:r>
              <a:rPr lang="en-GB" altLang="en-US" sz="1200"/>
              <a:t>Curley's wife appears three times in the novel. Briefly describe what takes place on each occasion. On which occasion does she reveal the most about herself, and what is it?</a:t>
            </a:r>
            <a:br>
              <a:rPr lang="en-GB" altLang="en-US" sz="1200"/>
            </a:br>
            <a:r>
              <a:rPr lang="en-GB" altLang="en-US" sz="1200"/>
              <a:t>  </a:t>
            </a:r>
          </a:p>
          <a:p>
            <a:pPr>
              <a:lnSpc>
                <a:spcPct val="80000"/>
              </a:lnSpc>
            </a:pPr>
            <a:r>
              <a:rPr lang="en-GB" altLang="en-US" sz="1200"/>
              <a:t>'I like to pet nice things with my fingers, soft things.' Trace in detail the 'sof' things' that Lennie pets in the novel, showing that the petting grows more serious as the novel goes on.</a:t>
            </a:r>
            <a:br>
              <a:rPr lang="en-GB" altLang="en-US" sz="1200"/>
            </a:br>
            <a:r>
              <a:rPr lang="en-GB" altLang="en-US" sz="1200"/>
              <a:t>  </a:t>
            </a:r>
          </a:p>
          <a:p>
            <a:pPr>
              <a:lnSpc>
                <a:spcPct val="80000"/>
              </a:lnSpc>
            </a:pPr>
            <a:r>
              <a:rPr lang="en-GB" altLang="en-US" sz="1200"/>
              <a:t>Describe in some detail the incident where Lennie crushes Curley's hand. What does this incident reveal about each of these two characters?</a:t>
            </a:r>
            <a:br>
              <a:rPr lang="en-GB" altLang="en-US" sz="1200"/>
            </a:br>
            <a:r>
              <a:rPr lang="en-GB" altLang="en-US" sz="1200"/>
              <a:t>  </a:t>
            </a:r>
          </a:p>
          <a:p>
            <a:pPr>
              <a:lnSpc>
                <a:spcPct val="80000"/>
              </a:lnSpc>
            </a:pPr>
            <a:r>
              <a:rPr lang="en-GB" altLang="en-US" sz="1200"/>
              <a:t>While Curley is physically aggressive towards Lennie, his wife is sexually provocative. Show how these two characters create trouble for Lennie, and combine to cause his death.</a:t>
            </a:r>
            <a:br>
              <a:rPr lang="en-GB" altLang="en-US" sz="1200"/>
            </a:br>
            <a:r>
              <a:rPr lang="en-GB" altLang="en-US" sz="1200"/>
              <a:t>  </a:t>
            </a:r>
          </a:p>
          <a:p>
            <a:pPr>
              <a:lnSpc>
                <a:spcPct val="80000"/>
              </a:lnSpc>
            </a:pPr>
            <a:r>
              <a:rPr lang="en-GB" altLang="en-US" sz="1200"/>
              <a:t>Many people in the novel suffer from disappointment. Choose any three of the following characters and discuss what reasons they have to be disappointed about their life: Crooks - Curley - George - Candy</a:t>
            </a:r>
            <a:br>
              <a:rPr lang="en-GB" altLang="en-US" sz="1200"/>
            </a:br>
            <a:r>
              <a:rPr lang="en-GB" altLang="en-US" sz="1200"/>
              <a:t>  </a:t>
            </a:r>
          </a:p>
          <a:p>
            <a:pPr>
              <a:lnSpc>
                <a:spcPct val="80000"/>
              </a:lnSpc>
            </a:pPr>
            <a:r>
              <a:rPr lang="en-GB" altLang="en-US" sz="1200"/>
              <a:t>Which character do you feel most sorry for in this story? Explain your choice by referring closely to the events of the novel.</a:t>
            </a:r>
            <a:br>
              <a:rPr lang="en-GB" altLang="en-US" sz="1200"/>
            </a:br>
            <a:r>
              <a:rPr lang="en-GB" altLang="en-US" sz="1200"/>
              <a:t>  </a:t>
            </a:r>
          </a:p>
          <a:p>
            <a:pPr>
              <a:lnSpc>
                <a:spcPct val="80000"/>
              </a:lnSpc>
            </a:pPr>
            <a:r>
              <a:rPr lang="en-GB" altLang="en-US" sz="1200"/>
              <a:t>Slim is the only character in the novel who is not handicapped in some way. Do you agree?</a:t>
            </a:r>
          </a:p>
          <a:p>
            <a:pPr>
              <a:lnSpc>
                <a:spcPct val="80000"/>
              </a:lnSpc>
            </a:pPr>
            <a:endParaRPr lang="en-GB" altLang="en-US"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a:extLst>
              <a:ext uri="{FF2B5EF4-FFF2-40B4-BE49-F238E27FC236}">
                <a16:creationId xmlns:a16="http://schemas.microsoft.com/office/drawing/2014/main" id="{B1EBAE88-B123-E44D-4BA7-6C03961797BF}"/>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t>This powerpoint was kindly donated to </a:t>
            </a:r>
            <a:r>
              <a:rPr lang="en-GB" altLang="en-US" sz="2400">
                <a:hlinkClick r:id="rId3"/>
              </a:rPr>
              <a:t>www.worldofteaching.com</a:t>
            </a:r>
            <a:endParaRPr lang="en-GB" altLang="en-US" sz="2400"/>
          </a:p>
          <a:p>
            <a:endParaRPr lang="en-GB" altLang="en-US" sz="2400"/>
          </a:p>
          <a:p>
            <a:endParaRPr lang="en-GB" altLang="en-US" sz="2400"/>
          </a:p>
          <a:p>
            <a:endParaRPr lang="en-GB" altLang="en-US" sz="2400"/>
          </a:p>
          <a:p>
            <a:endParaRPr lang="en-GB" altLang="en-US" sz="2400"/>
          </a:p>
          <a:p>
            <a:r>
              <a:rPr lang="en-GB" altLang="en-US" sz="2400">
                <a:hlinkClick r:id="rId3"/>
              </a:rPr>
              <a:t>http://www.worldofteaching.com</a:t>
            </a:r>
            <a:r>
              <a:rPr lang="en-GB" altLang="en-US" sz="2400"/>
              <a:t> is home to over a thousand powerpoints submitted by teachers. This is a completely free site and requires no registration. Please visit and I hope it will help in your teaching.</a:t>
            </a:r>
            <a:endParaRPr lang="en-US" altLang="en-US" sz="24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A5ADFAA-8FBA-7FB5-9BBB-56898714CED7}"/>
              </a:ext>
            </a:extLst>
          </p:cNvPr>
          <p:cNvSpPr>
            <a:spLocks noGrp="1" noChangeArrowheads="1"/>
          </p:cNvSpPr>
          <p:nvPr>
            <p:ph type="title"/>
          </p:nvPr>
        </p:nvSpPr>
        <p:spPr/>
        <p:txBody>
          <a:bodyPr/>
          <a:lstStyle/>
          <a:p>
            <a:br>
              <a:rPr lang="en-GB" altLang="en-US" sz="3800" b="1"/>
            </a:br>
            <a:r>
              <a:rPr lang="en-GB" altLang="en-US" sz="3800" b="1"/>
              <a:t>Higher Tier</a:t>
            </a:r>
            <a:br>
              <a:rPr lang="en-GB" altLang="en-US" sz="3800"/>
            </a:br>
            <a:endParaRPr lang="en-GB" altLang="en-US" sz="3800"/>
          </a:p>
        </p:txBody>
      </p:sp>
      <p:sp>
        <p:nvSpPr>
          <p:cNvPr id="14339" name="Rectangle 3">
            <a:extLst>
              <a:ext uri="{FF2B5EF4-FFF2-40B4-BE49-F238E27FC236}">
                <a16:creationId xmlns:a16="http://schemas.microsoft.com/office/drawing/2014/main" id="{59948E5F-0E53-DCB8-725E-B3C1EB9AA514}"/>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en-GB" altLang="en-US" sz="2800">
                <a:latin typeface="Comic Sans MS" panose="030F0702030302020204" pitchFamily="66" charset="0"/>
              </a:rPr>
              <a:t>	How does Steinbeck create a sense of insecurity in the novel?</a:t>
            </a:r>
          </a:p>
          <a:p>
            <a:pPr marL="609600" indent="-609600">
              <a:lnSpc>
                <a:spcPct val="80000"/>
              </a:lnSpc>
              <a:buFont typeface="Wingdings" panose="05000000000000000000" pitchFamily="2" charset="2"/>
              <a:buNone/>
            </a:pPr>
            <a:endParaRPr lang="en-GB" altLang="en-US" sz="28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800">
                <a:latin typeface="Comic Sans MS" panose="030F0702030302020204" pitchFamily="66" charset="0"/>
              </a:rPr>
              <a:t>You should write about:</a:t>
            </a:r>
          </a:p>
          <a:p>
            <a:pPr marL="609600" indent="-609600">
              <a:lnSpc>
                <a:spcPct val="80000"/>
              </a:lnSpc>
              <a:buFont typeface="Wingdings" panose="05000000000000000000" pitchFamily="2" charset="2"/>
              <a:buNone/>
            </a:pPr>
            <a:r>
              <a:rPr lang="en-GB" altLang="en-US" sz="2800">
                <a:latin typeface="Comic Sans MS" panose="030F0702030302020204" pitchFamily="66" charset="0"/>
              </a:rPr>
              <a:t> </a:t>
            </a:r>
          </a:p>
          <a:p>
            <a:pPr marL="609600" indent="-609600">
              <a:lnSpc>
                <a:spcPct val="80000"/>
              </a:lnSpc>
              <a:buFont typeface="Wingdings" panose="05000000000000000000" pitchFamily="2" charset="2"/>
              <a:buNone/>
            </a:pPr>
            <a:r>
              <a:rPr lang="en-GB" altLang="en-US" sz="2800">
                <a:latin typeface="Comic Sans MS" panose="030F0702030302020204" pitchFamily="66" charset="0"/>
              </a:rPr>
              <a:t>·    Why some characters may feel insecure</a:t>
            </a:r>
          </a:p>
          <a:p>
            <a:pPr marL="609600" indent="-609600">
              <a:lnSpc>
                <a:spcPct val="80000"/>
              </a:lnSpc>
              <a:buFont typeface="Wingdings" panose="05000000000000000000" pitchFamily="2" charset="2"/>
              <a:buNone/>
            </a:pPr>
            <a:r>
              <a:rPr lang="en-GB" altLang="en-US" sz="2800">
                <a:latin typeface="Comic Sans MS" panose="030F0702030302020204" pitchFamily="66" charset="0"/>
              </a:rPr>
              <a:t>·    Uses of language</a:t>
            </a:r>
          </a:p>
          <a:p>
            <a:pPr marL="609600" indent="-609600">
              <a:lnSpc>
                <a:spcPct val="80000"/>
              </a:lnSpc>
              <a:buFont typeface="Wingdings" panose="05000000000000000000" pitchFamily="2" charset="2"/>
              <a:buNone/>
            </a:pPr>
            <a:r>
              <a:rPr lang="en-GB" altLang="en-US" sz="2800">
                <a:latin typeface="Comic Sans MS" panose="030F0702030302020204" pitchFamily="66" charset="0"/>
              </a:rPr>
              <a:t>·    The contribution of the settings</a:t>
            </a:r>
          </a:p>
          <a:p>
            <a:pPr marL="609600" indent="-609600">
              <a:lnSpc>
                <a:spcPct val="80000"/>
              </a:lnSpc>
              <a:buFont typeface="Wingdings" panose="05000000000000000000" pitchFamily="2" charset="2"/>
              <a:buNone/>
            </a:pPr>
            <a:r>
              <a:rPr lang="en-GB" altLang="en-US" sz="2800">
                <a:latin typeface="Comic Sans MS" panose="030F0702030302020204" pitchFamily="66" charset="0"/>
              </a:rPr>
              <a:t>·    Other features which create a sense of insecurity.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930CE93-A1DA-1FF5-D17C-647888F98BC6}"/>
              </a:ext>
            </a:extLst>
          </p:cNvPr>
          <p:cNvSpPr>
            <a:spLocks noGrp="1" noChangeArrowheads="1"/>
          </p:cNvSpPr>
          <p:nvPr>
            <p:ph type="title"/>
          </p:nvPr>
        </p:nvSpPr>
        <p:spPr/>
        <p:txBody>
          <a:bodyPr/>
          <a:lstStyle/>
          <a:p>
            <a:br>
              <a:rPr lang="en-GB" altLang="en-US" sz="3800" b="1"/>
            </a:br>
            <a:r>
              <a:rPr lang="en-GB" altLang="en-US" sz="3800" b="1"/>
              <a:t>Higher Tier</a:t>
            </a:r>
            <a:br>
              <a:rPr lang="en-GB" altLang="en-US" sz="3800"/>
            </a:br>
            <a:endParaRPr lang="en-GB" altLang="en-US" sz="3800"/>
          </a:p>
        </p:txBody>
      </p:sp>
      <p:sp>
        <p:nvSpPr>
          <p:cNvPr id="7171" name="Rectangle 3">
            <a:extLst>
              <a:ext uri="{FF2B5EF4-FFF2-40B4-BE49-F238E27FC236}">
                <a16:creationId xmlns:a16="http://schemas.microsoft.com/office/drawing/2014/main" id="{EFEBFA3C-3B1C-5F63-AB23-15A6CD81797A}"/>
              </a:ext>
            </a:extLst>
          </p:cNvPr>
          <p:cNvSpPr>
            <a:spLocks noGrp="1" noChangeArrowheads="1"/>
          </p:cNvSpPr>
          <p:nvPr>
            <p:ph type="body" idx="1"/>
          </p:nvPr>
        </p:nvSpPr>
        <p:spPr/>
        <p:txBody>
          <a:bodyPr/>
          <a:lstStyle/>
          <a:p>
            <a:pPr>
              <a:lnSpc>
                <a:spcPct val="80000"/>
              </a:lnSpc>
              <a:buFont typeface="Wingdings" panose="05000000000000000000" pitchFamily="2" charset="2"/>
              <a:buNone/>
            </a:pPr>
            <a:endParaRPr lang="en-GB" altLang="en-US" sz="2000"/>
          </a:p>
          <a:p>
            <a:pPr>
              <a:lnSpc>
                <a:spcPct val="80000"/>
              </a:lnSpc>
              <a:buFont typeface="Wingdings" panose="05000000000000000000" pitchFamily="2" charset="2"/>
              <a:buNone/>
            </a:pPr>
            <a:r>
              <a:rPr lang="en-GB" altLang="en-US" sz="2000" i="1">
                <a:latin typeface="Comic Sans MS" panose="030F0702030302020204" pitchFamily="66" charset="0"/>
              </a:rPr>
              <a:t>	Of Mice and Men</a:t>
            </a:r>
            <a:r>
              <a:rPr lang="en-GB" altLang="en-US" sz="2000">
                <a:latin typeface="Comic Sans MS" panose="030F0702030302020204" pitchFamily="66" charset="0"/>
              </a:rPr>
              <a:t> ends where it begins, with George and Lenny, alone by the pool.</a:t>
            </a:r>
          </a:p>
          <a:p>
            <a:pPr>
              <a:lnSpc>
                <a:spcPct val="80000"/>
              </a:lnSpc>
              <a:buFont typeface="Wingdings" panose="05000000000000000000" pitchFamily="2" charset="2"/>
              <a:buNone/>
            </a:pPr>
            <a:endParaRPr lang="en-GB" altLang="en-US" sz="2000">
              <a:latin typeface="Comic Sans MS" panose="030F0702030302020204" pitchFamily="66" charset="0"/>
            </a:endParaRPr>
          </a:p>
          <a:p>
            <a:pPr>
              <a:lnSpc>
                <a:spcPct val="80000"/>
              </a:lnSpc>
              <a:buFont typeface="Wingdings" panose="05000000000000000000" pitchFamily="2" charset="2"/>
              <a:buNone/>
            </a:pPr>
            <a:r>
              <a:rPr lang="en-GB" altLang="en-US" sz="2000">
                <a:latin typeface="Comic Sans MS" panose="030F0702030302020204" pitchFamily="66" charset="0"/>
              </a:rPr>
              <a:t>What is your response to the ending of the novel?</a:t>
            </a:r>
          </a:p>
          <a:p>
            <a:pPr>
              <a:lnSpc>
                <a:spcPct val="80000"/>
              </a:lnSpc>
              <a:buFont typeface="Wingdings" panose="05000000000000000000" pitchFamily="2" charset="2"/>
              <a:buNone/>
            </a:pPr>
            <a:endParaRPr lang="en-GB" altLang="en-US" sz="2000">
              <a:latin typeface="Comic Sans MS" panose="030F0702030302020204" pitchFamily="66" charset="0"/>
            </a:endParaRPr>
          </a:p>
          <a:p>
            <a:pPr>
              <a:lnSpc>
                <a:spcPct val="80000"/>
              </a:lnSpc>
              <a:buFont typeface="Wingdings" panose="05000000000000000000" pitchFamily="2" charset="2"/>
              <a:buNone/>
            </a:pPr>
            <a:r>
              <a:rPr lang="en-GB" altLang="en-US" sz="2000">
                <a:latin typeface="Comic Sans MS" panose="030F0702030302020204" pitchFamily="66" charset="0"/>
              </a:rPr>
              <a:t>Write about:</a:t>
            </a:r>
          </a:p>
          <a:p>
            <a:pPr>
              <a:lnSpc>
                <a:spcPct val="80000"/>
              </a:lnSpc>
              <a:buFont typeface="Wingdings" panose="05000000000000000000" pitchFamily="2" charset="2"/>
              <a:buNone/>
            </a:pPr>
            <a:endParaRPr lang="en-GB" altLang="en-US" sz="2000">
              <a:latin typeface="Comic Sans MS" panose="030F0702030302020204" pitchFamily="66" charset="0"/>
            </a:endParaRPr>
          </a:p>
          <a:p>
            <a:pPr>
              <a:lnSpc>
                <a:spcPct val="80000"/>
              </a:lnSpc>
              <a:buFont typeface="Wingdings" panose="05000000000000000000" pitchFamily="2" charset="2"/>
              <a:buNone/>
            </a:pPr>
            <a:r>
              <a:rPr lang="en-GB" altLang="en-US" sz="2000">
                <a:latin typeface="Comic Sans MS" panose="030F0702030302020204" pitchFamily="66" charset="0"/>
              </a:rPr>
              <a:t>·    Your feelings about George’s decision to shoot Lenny</a:t>
            </a:r>
          </a:p>
          <a:p>
            <a:pPr>
              <a:lnSpc>
                <a:spcPct val="80000"/>
              </a:lnSpc>
              <a:buFont typeface="Wingdings" panose="05000000000000000000" pitchFamily="2" charset="2"/>
              <a:buNone/>
            </a:pPr>
            <a:r>
              <a:rPr lang="en-GB" altLang="en-US" sz="2000">
                <a:latin typeface="Comic Sans MS" panose="030F0702030302020204" pitchFamily="66" charset="0"/>
              </a:rPr>
              <a:t>·    Ways in which Steinbeck prepares us for this ending</a:t>
            </a:r>
          </a:p>
          <a:p>
            <a:pPr>
              <a:lnSpc>
                <a:spcPct val="80000"/>
              </a:lnSpc>
              <a:buFont typeface="Wingdings" panose="05000000000000000000" pitchFamily="2" charset="2"/>
              <a:buNone/>
            </a:pPr>
            <a:r>
              <a:rPr lang="en-GB" altLang="en-US" sz="2000">
                <a:latin typeface="Comic Sans MS" panose="030F0702030302020204" pitchFamily="66" charset="0"/>
              </a:rPr>
              <a:t>·    Why the writer chooses to end the story in this way</a:t>
            </a:r>
          </a:p>
          <a:p>
            <a:pPr>
              <a:lnSpc>
                <a:spcPct val="80000"/>
              </a:lnSpc>
              <a:buFont typeface="Wingdings" panose="05000000000000000000" pitchFamily="2" charset="2"/>
              <a:buNone/>
            </a:pPr>
            <a:r>
              <a:rPr lang="en-GB" altLang="en-US" sz="2000">
                <a:latin typeface="Comic Sans MS" panose="030F0702030302020204" pitchFamily="66" charset="0"/>
              </a:rPr>
              <a:t>·    Whether the ending suggests that the friendship between George and Lenny was pointless.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EA858F8-9C6D-A5BB-762E-E5EFE3626CBF}"/>
              </a:ext>
            </a:extLst>
          </p:cNvPr>
          <p:cNvSpPr>
            <a:spLocks noGrp="1" noChangeArrowheads="1"/>
          </p:cNvSpPr>
          <p:nvPr>
            <p:ph type="title"/>
          </p:nvPr>
        </p:nvSpPr>
        <p:spPr/>
        <p:txBody>
          <a:bodyPr/>
          <a:lstStyle/>
          <a:p>
            <a:br>
              <a:rPr lang="en-GB" altLang="en-US" sz="3800" b="1"/>
            </a:br>
            <a:r>
              <a:rPr lang="en-GB" altLang="en-US" sz="3800" b="1"/>
              <a:t>Higher Tier</a:t>
            </a:r>
            <a:br>
              <a:rPr lang="en-GB" altLang="en-US" sz="3800"/>
            </a:br>
            <a:endParaRPr lang="en-GB" altLang="en-US" sz="3800"/>
          </a:p>
        </p:txBody>
      </p:sp>
      <p:sp>
        <p:nvSpPr>
          <p:cNvPr id="10243" name="Rectangle 3">
            <a:extLst>
              <a:ext uri="{FF2B5EF4-FFF2-40B4-BE49-F238E27FC236}">
                <a16:creationId xmlns:a16="http://schemas.microsoft.com/office/drawing/2014/main" id="{D7523807-5F0C-EAB6-12B8-AB9F1A36227B}"/>
              </a:ext>
            </a:extLst>
          </p:cNvPr>
          <p:cNvSpPr>
            <a:spLocks noGrp="1" noChangeArrowheads="1"/>
          </p:cNvSpPr>
          <p:nvPr>
            <p:ph type="body" idx="1"/>
          </p:nvPr>
        </p:nvSpPr>
        <p:spPr/>
        <p:txBody>
          <a:bodyPr/>
          <a:lstStyle/>
          <a:p>
            <a:pPr>
              <a:buFont typeface="Wingdings" panose="05000000000000000000" pitchFamily="2" charset="2"/>
              <a:buNone/>
            </a:pPr>
            <a:endParaRPr lang="en-GB" altLang="en-US"/>
          </a:p>
          <a:p>
            <a:pPr>
              <a:buFont typeface="Wingdings" panose="05000000000000000000" pitchFamily="2" charset="2"/>
              <a:buNone/>
            </a:pPr>
            <a:r>
              <a:rPr lang="en-GB" altLang="en-US"/>
              <a:t>Hopes and dreams help people to survive, even if they can never become real.</a:t>
            </a:r>
          </a:p>
          <a:p>
            <a:endParaRPr lang="en-GB" altLang="en-US"/>
          </a:p>
          <a:p>
            <a:pPr>
              <a:buFont typeface="Wingdings" panose="05000000000000000000" pitchFamily="2" charset="2"/>
              <a:buNone/>
            </a:pPr>
            <a:r>
              <a:rPr lang="en-GB" altLang="en-US"/>
              <a:t>How true is this for characters in </a:t>
            </a:r>
            <a:r>
              <a:rPr lang="en-GB" altLang="en-US" i="1"/>
              <a:t>Of Mice and Men</a:t>
            </a:r>
            <a:r>
              <a:rPr lang="en-GB" altLang="en-US"/>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EF4592B-4B64-218A-16E2-3FF3259429D9}"/>
              </a:ext>
            </a:extLst>
          </p:cNvPr>
          <p:cNvSpPr>
            <a:spLocks noGrp="1" noChangeArrowheads="1"/>
          </p:cNvSpPr>
          <p:nvPr>
            <p:ph type="title"/>
          </p:nvPr>
        </p:nvSpPr>
        <p:spPr/>
        <p:txBody>
          <a:bodyPr/>
          <a:lstStyle/>
          <a:p>
            <a:br>
              <a:rPr lang="en-GB" altLang="en-US" sz="3800" b="1"/>
            </a:br>
            <a:r>
              <a:rPr lang="en-GB" altLang="en-US" sz="3800" b="1"/>
              <a:t>Higher Tier</a:t>
            </a:r>
            <a:br>
              <a:rPr lang="en-GB" altLang="en-US" sz="3800"/>
            </a:br>
            <a:endParaRPr lang="en-GB" altLang="en-US" sz="3800"/>
          </a:p>
        </p:txBody>
      </p:sp>
      <p:sp>
        <p:nvSpPr>
          <p:cNvPr id="11267" name="Rectangle 3">
            <a:extLst>
              <a:ext uri="{FF2B5EF4-FFF2-40B4-BE49-F238E27FC236}">
                <a16:creationId xmlns:a16="http://schemas.microsoft.com/office/drawing/2014/main" id="{AA9289D4-9427-8FD1-0817-DEF2A173778D}"/>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en-GB" altLang="en-US" sz="2400"/>
              <a:t>	</a:t>
            </a:r>
            <a:r>
              <a:rPr lang="en-GB" altLang="en-US" sz="2400">
                <a:latin typeface="Comic Sans MS" panose="030F0702030302020204" pitchFamily="66" charset="0"/>
              </a:rPr>
              <a:t>Show how John Steinbeck explores the complex relationship between George and Lennie. </a:t>
            </a:r>
          </a:p>
          <a:p>
            <a:pPr marL="609600" indent="-609600">
              <a:lnSpc>
                <a:spcPct val="80000"/>
              </a:lnSpc>
              <a:buFont typeface="Wingdings" panose="05000000000000000000" pitchFamily="2" charset="2"/>
              <a:buNone/>
            </a:pPr>
            <a:endParaRPr lang="en-GB" altLang="en-US" sz="24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400">
                <a:latin typeface="Comic Sans MS" panose="030F0702030302020204" pitchFamily="66" charset="0"/>
              </a:rPr>
              <a:t>You should write about:</a:t>
            </a:r>
          </a:p>
          <a:p>
            <a:pPr marL="609600" indent="-609600">
              <a:lnSpc>
                <a:spcPct val="80000"/>
              </a:lnSpc>
              <a:buFont typeface="Wingdings" panose="05000000000000000000" pitchFamily="2" charset="2"/>
              <a:buNone/>
            </a:pPr>
            <a:endParaRPr lang="en-GB" altLang="en-US" sz="24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What keeps them together, and the difficulties they each have</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How the writer brings out differences between them</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How they are different from other people on the farm</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What you think Steinbeck’s purpose was in writing about this relationship.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DBE8AD6-6F62-C8ED-11DD-42A6F56CA96F}"/>
              </a:ext>
            </a:extLst>
          </p:cNvPr>
          <p:cNvSpPr>
            <a:spLocks noGrp="1" noChangeArrowheads="1"/>
          </p:cNvSpPr>
          <p:nvPr>
            <p:ph type="title"/>
          </p:nvPr>
        </p:nvSpPr>
        <p:spPr/>
        <p:txBody>
          <a:bodyPr/>
          <a:lstStyle/>
          <a:p>
            <a:r>
              <a:rPr lang="en-GB" altLang="en-US" b="1"/>
              <a:t>Foundation Tier</a:t>
            </a:r>
          </a:p>
        </p:txBody>
      </p:sp>
      <p:sp>
        <p:nvSpPr>
          <p:cNvPr id="9219" name="Rectangle 3">
            <a:extLst>
              <a:ext uri="{FF2B5EF4-FFF2-40B4-BE49-F238E27FC236}">
                <a16:creationId xmlns:a16="http://schemas.microsoft.com/office/drawing/2014/main" id="{759BB986-9A53-3204-4641-6E003394808C}"/>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en-GB" altLang="en-US" sz="2000"/>
              <a:t>	</a:t>
            </a:r>
          </a:p>
          <a:p>
            <a:pPr marL="609600" indent="-609600">
              <a:lnSpc>
                <a:spcPct val="80000"/>
              </a:lnSpc>
              <a:buFont typeface="Wingdings" panose="05000000000000000000" pitchFamily="2" charset="2"/>
              <a:buNone/>
            </a:pPr>
            <a:r>
              <a:rPr lang="en-GB" altLang="en-US" sz="2000">
                <a:latin typeface="Comic Sans MS" panose="030F0702030302020204" pitchFamily="66" charset="0"/>
              </a:rPr>
              <a:t>Remind yourself of the description of Lennie’s fight with Curley in the extract below. </a:t>
            </a:r>
          </a:p>
          <a:p>
            <a:pPr marL="609600" indent="-609600">
              <a:lnSpc>
                <a:spcPct val="80000"/>
              </a:lnSpc>
              <a:buFont typeface="Wingdings" panose="05000000000000000000" pitchFamily="2" charset="2"/>
              <a:buNone/>
            </a:pPr>
            <a:endParaRPr lang="en-GB" altLang="en-US" sz="20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000">
                <a:latin typeface="Comic Sans MS" panose="030F0702030302020204" pitchFamily="66" charset="0"/>
              </a:rPr>
              <a:t>Write about the importance of this passage in Of Mice and Men.</a:t>
            </a:r>
          </a:p>
          <a:p>
            <a:pPr marL="609600" indent="-609600">
              <a:lnSpc>
                <a:spcPct val="80000"/>
              </a:lnSpc>
              <a:buFont typeface="Wingdings" panose="05000000000000000000" pitchFamily="2" charset="2"/>
              <a:buNone/>
            </a:pPr>
            <a:endParaRPr lang="en-GB" altLang="en-US" sz="20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000">
                <a:latin typeface="Comic Sans MS" panose="030F0702030302020204" pitchFamily="66" charset="0"/>
              </a:rPr>
              <a:t> Write about:</a:t>
            </a:r>
          </a:p>
          <a:p>
            <a:pPr marL="609600" indent="-609600">
              <a:lnSpc>
                <a:spcPct val="80000"/>
              </a:lnSpc>
              <a:buFont typeface="Wingdings" panose="05000000000000000000" pitchFamily="2" charset="2"/>
              <a:buNone/>
            </a:pPr>
            <a:r>
              <a:rPr lang="en-GB" altLang="en-US" sz="2000">
                <a:latin typeface="Comic Sans MS" panose="030F0702030302020204" pitchFamily="66" charset="0"/>
              </a:rPr>
              <a:t>·    The different aspects of Lennie shown in the passage</a:t>
            </a:r>
          </a:p>
          <a:p>
            <a:pPr marL="609600" indent="-609600">
              <a:lnSpc>
                <a:spcPct val="80000"/>
              </a:lnSpc>
              <a:buFont typeface="Wingdings" panose="05000000000000000000" pitchFamily="2" charset="2"/>
              <a:buNone/>
            </a:pPr>
            <a:r>
              <a:rPr lang="en-GB" altLang="en-US" sz="2000">
                <a:latin typeface="Comic Sans MS" panose="030F0702030302020204" pitchFamily="66" charset="0"/>
              </a:rPr>
              <a:t>·    What is revealed about the relationship between George and      Lennie, and about Curley</a:t>
            </a:r>
          </a:p>
          <a:p>
            <a:pPr marL="609600" indent="-609600">
              <a:lnSpc>
                <a:spcPct val="80000"/>
              </a:lnSpc>
              <a:buFont typeface="Wingdings" panose="05000000000000000000" pitchFamily="2" charset="2"/>
              <a:buNone/>
            </a:pPr>
            <a:r>
              <a:rPr lang="en-GB" altLang="en-US" sz="2000">
                <a:latin typeface="Comic Sans MS" panose="030F0702030302020204" pitchFamily="66" charset="0"/>
              </a:rPr>
              <a:t>·    How this passage links with other parts of the novel</a:t>
            </a:r>
          </a:p>
          <a:p>
            <a:pPr marL="609600" indent="-609600">
              <a:lnSpc>
                <a:spcPct val="80000"/>
              </a:lnSpc>
              <a:buFont typeface="Wingdings" panose="05000000000000000000" pitchFamily="2" charset="2"/>
              <a:buNone/>
            </a:pPr>
            <a:r>
              <a:rPr lang="en-GB" altLang="en-US" sz="2000">
                <a:latin typeface="Comic Sans MS" panose="030F0702030302020204" pitchFamily="66" charset="0"/>
              </a:rPr>
              <a:t>·    The importance of the passage in the novel as a whole.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F07A37A-7F8F-D602-F374-9B14C5644F8B}"/>
              </a:ext>
            </a:extLst>
          </p:cNvPr>
          <p:cNvSpPr>
            <a:spLocks noGrp="1" noChangeArrowheads="1"/>
          </p:cNvSpPr>
          <p:nvPr>
            <p:ph type="title"/>
          </p:nvPr>
        </p:nvSpPr>
        <p:spPr/>
        <p:txBody>
          <a:bodyPr/>
          <a:lstStyle/>
          <a:p>
            <a:r>
              <a:rPr lang="en-GB" altLang="en-US" b="1"/>
              <a:t>Foundation Tier</a:t>
            </a:r>
          </a:p>
        </p:txBody>
      </p:sp>
      <p:sp>
        <p:nvSpPr>
          <p:cNvPr id="12291" name="Rectangle 3">
            <a:extLst>
              <a:ext uri="{FF2B5EF4-FFF2-40B4-BE49-F238E27FC236}">
                <a16:creationId xmlns:a16="http://schemas.microsoft.com/office/drawing/2014/main" id="{E261E66A-D693-DA24-62B6-BDFA6EC2A78E}"/>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en-GB" altLang="en-US" sz="2400"/>
              <a:t>	</a:t>
            </a:r>
            <a:r>
              <a:rPr lang="en-GB" altLang="en-US" sz="2400">
                <a:latin typeface="Comic Sans MS" panose="030F0702030302020204" pitchFamily="66" charset="0"/>
              </a:rPr>
              <a:t>Many characters in </a:t>
            </a:r>
            <a:r>
              <a:rPr lang="en-GB" altLang="en-US" sz="2400" i="1">
                <a:latin typeface="Comic Sans MS" panose="030F0702030302020204" pitchFamily="66" charset="0"/>
              </a:rPr>
              <a:t>Of Mice and Men</a:t>
            </a:r>
            <a:r>
              <a:rPr lang="en-GB" altLang="en-US" sz="2400">
                <a:latin typeface="Comic Sans MS" panose="030F0702030302020204" pitchFamily="66" charset="0"/>
              </a:rPr>
              <a:t> are shown to be lonely.</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Write about loneliness in the novel.</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You should write about:</a:t>
            </a:r>
          </a:p>
          <a:p>
            <a:pPr marL="609600" indent="-609600">
              <a:lnSpc>
                <a:spcPct val="80000"/>
              </a:lnSpc>
              <a:buFont typeface="Wingdings" panose="05000000000000000000" pitchFamily="2" charset="2"/>
              <a:buNone/>
            </a:pPr>
            <a:endParaRPr lang="en-GB" altLang="en-US" sz="2400">
              <a:latin typeface="Comic Sans MS" panose="030F0702030302020204" pitchFamily="66" charset="0"/>
            </a:endParaRPr>
          </a:p>
          <a:p>
            <a:pPr marL="609600" indent="-609600">
              <a:lnSpc>
                <a:spcPct val="80000"/>
              </a:lnSpc>
              <a:buFont typeface="Wingdings" panose="05000000000000000000" pitchFamily="2" charset="2"/>
              <a:buNone/>
            </a:pPr>
            <a:r>
              <a:rPr lang="en-GB" altLang="en-US" sz="2400">
                <a:latin typeface="Comic Sans MS" panose="030F0702030302020204" pitchFamily="66" charset="0"/>
              </a:rPr>
              <a:t>·    Characters who are lonely</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How the write shows their loneliness</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The differences and similarities between lonely characters</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What you think the writer is saying about loneliness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F8D2A0A-D20C-33F2-E46E-8CF39707CF0B}"/>
              </a:ext>
            </a:extLst>
          </p:cNvPr>
          <p:cNvSpPr>
            <a:spLocks noGrp="1" noChangeArrowheads="1"/>
          </p:cNvSpPr>
          <p:nvPr>
            <p:ph type="title"/>
          </p:nvPr>
        </p:nvSpPr>
        <p:spPr/>
        <p:txBody>
          <a:bodyPr/>
          <a:lstStyle/>
          <a:p>
            <a:r>
              <a:rPr lang="en-GB" altLang="en-US" b="1"/>
              <a:t>Foundation Tier</a:t>
            </a:r>
          </a:p>
        </p:txBody>
      </p:sp>
      <p:sp>
        <p:nvSpPr>
          <p:cNvPr id="13315" name="Rectangle 3">
            <a:extLst>
              <a:ext uri="{FF2B5EF4-FFF2-40B4-BE49-F238E27FC236}">
                <a16:creationId xmlns:a16="http://schemas.microsoft.com/office/drawing/2014/main" id="{C6573544-DA08-ECCC-0091-9F55F7DFBEBD}"/>
              </a:ext>
            </a:extLst>
          </p:cNvPr>
          <p:cNvSpPr>
            <a:spLocks noGrp="1" noChangeArrowheads="1"/>
          </p:cNvSpPr>
          <p:nvPr>
            <p:ph type="body" idx="1"/>
          </p:nvPr>
        </p:nvSpPr>
        <p:spPr/>
        <p:txBody>
          <a:bodyPr/>
          <a:lstStyle/>
          <a:p>
            <a:pPr marL="609600" indent="-609600">
              <a:lnSpc>
                <a:spcPct val="80000"/>
              </a:lnSpc>
              <a:buFont typeface="Wingdings" panose="05000000000000000000" pitchFamily="2" charset="2"/>
              <a:buNone/>
            </a:pPr>
            <a:r>
              <a:rPr lang="en-GB" altLang="en-US" sz="2400"/>
              <a:t>	</a:t>
            </a:r>
            <a:r>
              <a:rPr lang="en-GB" altLang="en-US" sz="2400">
                <a:latin typeface="Comic Sans MS" panose="030F0702030302020204" pitchFamily="66" charset="0"/>
              </a:rPr>
              <a:t>Find the passage in the novel where Lennie kills Curley’s wife, from the description of the barn to the point when Lennie leaves to go to the brush.</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Write about:</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Why the writer begins this passage with the dead puppy</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Why Lennie and Curley’s wife behave in the way they do</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How the writer makes the death seem unavoidable</a:t>
            </a:r>
          </a:p>
          <a:p>
            <a:pPr marL="609600" indent="-609600">
              <a:lnSpc>
                <a:spcPct val="80000"/>
              </a:lnSpc>
              <a:buFont typeface="Wingdings" panose="05000000000000000000" pitchFamily="2" charset="2"/>
              <a:buNone/>
            </a:pPr>
            <a:r>
              <a:rPr lang="en-GB" altLang="en-US" sz="2400">
                <a:latin typeface="Comic Sans MS" panose="030F0702030302020204" pitchFamily="66" charset="0"/>
              </a:rPr>
              <a:t>·   Whether you were surprised when you first read about her death, and why.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F51620E-EA6C-77A3-E1AA-E1A3D1C12957}"/>
              </a:ext>
            </a:extLst>
          </p:cNvPr>
          <p:cNvSpPr>
            <a:spLocks noGrp="1" noChangeArrowheads="1"/>
          </p:cNvSpPr>
          <p:nvPr>
            <p:ph type="title"/>
          </p:nvPr>
        </p:nvSpPr>
        <p:spPr/>
        <p:txBody>
          <a:bodyPr/>
          <a:lstStyle/>
          <a:p>
            <a:r>
              <a:rPr lang="en-GB" altLang="en-US" b="1"/>
              <a:t>Foundation Tier</a:t>
            </a:r>
          </a:p>
        </p:txBody>
      </p:sp>
      <p:sp>
        <p:nvSpPr>
          <p:cNvPr id="8195" name="Rectangle 3">
            <a:extLst>
              <a:ext uri="{FF2B5EF4-FFF2-40B4-BE49-F238E27FC236}">
                <a16:creationId xmlns:a16="http://schemas.microsoft.com/office/drawing/2014/main" id="{CE01B424-805C-14AD-8FEA-FA08128CD6A8}"/>
              </a:ext>
            </a:extLst>
          </p:cNvPr>
          <p:cNvSpPr>
            <a:spLocks noGrp="1" noChangeArrowheads="1"/>
          </p:cNvSpPr>
          <p:nvPr>
            <p:ph type="body" idx="1"/>
          </p:nvPr>
        </p:nvSpPr>
        <p:spPr/>
        <p:txBody>
          <a:bodyPr/>
          <a:lstStyle/>
          <a:p>
            <a:pPr>
              <a:lnSpc>
                <a:spcPct val="80000"/>
              </a:lnSpc>
              <a:buFont typeface="Wingdings" panose="05000000000000000000" pitchFamily="2" charset="2"/>
              <a:buNone/>
            </a:pPr>
            <a:r>
              <a:rPr lang="en-GB" altLang="en-US" sz="2000" b="1">
                <a:latin typeface="Comic Sans MS" panose="030F0702030302020204" pitchFamily="66" charset="0"/>
              </a:rPr>
              <a:t> </a:t>
            </a:r>
            <a:endParaRPr lang="en-GB" altLang="en-US" sz="2000">
              <a:latin typeface="Comic Sans MS" panose="030F0702030302020204" pitchFamily="66" charset="0"/>
            </a:endParaRPr>
          </a:p>
          <a:p>
            <a:pPr>
              <a:lnSpc>
                <a:spcPct val="80000"/>
              </a:lnSpc>
              <a:buFont typeface="Wingdings" panose="05000000000000000000" pitchFamily="2" charset="2"/>
              <a:buNone/>
            </a:pPr>
            <a:r>
              <a:rPr lang="en-GB" altLang="en-US" sz="2000">
                <a:latin typeface="Comic Sans MS" panose="030F0702030302020204" pitchFamily="66" charset="0"/>
              </a:rPr>
              <a:t>	Of Mice and Men shows us that people can be cruel, or kind, or sometimes a mixture of both. </a:t>
            </a:r>
          </a:p>
          <a:p>
            <a:pPr>
              <a:lnSpc>
                <a:spcPct val="80000"/>
              </a:lnSpc>
              <a:buFont typeface="Wingdings" panose="05000000000000000000" pitchFamily="2" charset="2"/>
              <a:buNone/>
            </a:pPr>
            <a:r>
              <a:rPr lang="en-GB" altLang="en-US" sz="2000">
                <a:latin typeface="Comic Sans MS" panose="030F0702030302020204" pitchFamily="66" charset="0"/>
              </a:rPr>
              <a:t> </a:t>
            </a:r>
          </a:p>
          <a:p>
            <a:pPr>
              <a:lnSpc>
                <a:spcPct val="80000"/>
              </a:lnSpc>
              <a:buFont typeface="Wingdings" panose="05000000000000000000" pitchFamily="2" charset="2"/>
              <a:buNone/>
            </a:pPr>
            <a:r>
              <a:rPr lang="en-GB" altLang="en-US" sz="2000">
                <a:latin typeface="Comic Sans MS" panose="030F0702030302020204" pitchFamily="66" charset="0"/>
              </a:rPr>
              <a:t>Compare three characters.</a:t>
            </a:r>
          </a:p>
          <a:p>
            <a:pPr>
              <a:lnSpc>
                <a:spcPct val="80000"/>
              </a:lnSpc>
              <a:buFont typeface="Wingdings" panose="05000000000000000000" pitchFamily="2" charset="2"/>
              <a:buNone/>
            </a:pPr>
            <a:r>
              <a:rPr lang="en-GB" altLang="en-US" sz="2000">
                <a:latin typeface="Comic Sans MS" panose="030F0702030302020204" pitchFamily="66" charset="0"/>
              </a:rPr>
              <a:t> </a:t>
            </a:r>
          </a:p>
          <a:p>
            <a:pPr>
              <a:lnSpc>
                <a:spcPct val="80000"/>
              </a:lnSpc>
              <a:buFont typeface="Wingdings" panose="05000000000000000000" pitchFamily="2" charset="2"/>
              <a:buNone/>
            </a:pPr>
            <a:r>
              <a:rPr lang="en-GB" altLang="en-US" sz="2000">
                <a:latin typeface="Comic Sans MS" panose="030F0702030302020204" pitchFamily="66" charset="0"/>
              </a:rPr>
              <a:t>Write about:</a:t>
            </a:r>
          </a:p>
          <a:p>
            <a:pPr>
              <a:lnSpc>
                <a:spcPct val="80000"/>
              </a:lnSpc>
              <a:buFont typeface="Wingdings" panose="05000000000000000000" pitchFamily="2" charset="2"/>
              <a:buNone/>
            </a:pPr>
            <a:endParaRPr lang="en-GB" altLang="en-US" sz="2000">
              <a:latin typeface="Comic Sans MS" panose="030F0702030302020204" pitchFamily="66" charset="0"/>
            </a:endParaRPr>
          </a:p>
          <a:p>
            <a:pPr>
              <a:lnSpc>
                <a:spcPct val="80000"/>
              </a:lnSpc>
              <a:buFont typeface="Wingdings" panose="05000000000000000000" pitchFamily="2" charset="2"/>
              <a:buNone/>
            </a:pPr>
            <a:r>
              <a:rPr lang="en-GB" altLang="en-US" sz="2000">
                <a:latin typeface="Comic Sans MS" panose="030F0702030302020204" pitchFamily="66" charset="0"/>
              </a:rPr>
              <a:t>· The ways in which the different characters are cruel, or kind, or a mixture of both</a:t>
            </a:r>
          </a:p>
          <a:p>
            <a:pPr>
              <a:lnSpc>
                <a:spcPct val="80000"/>
              </a:lnSpc>
              <a:buFont typeface="Wingdings" panose="05000000000000000000" pitchFamily="2" charset="2"/>
              <a:buNone/>
            </a:pPr>
            <a:r>
              <a:rPr lang="en-GB" altLang="en-US" sz="2000">
                <a:latin typeface="Comic Sans MS" panose="030F0702030302020204" pitchFamily="66" charset="0"/>
              </a:rPr>
              <a:t>· Why they behave as they do</a:t>
            </a:r>
          </a:p>
          <a:p>
            <a:pPr>
              <a:lnSpc>
                <a:spcPct val="80000"/>
              </a:lnSpc>
              <a:buFont typeface="Wingdings" panose="05000000000000000000" pitchFamily="2" charset="2"/>
              <a:buNone/>
            </a:pPr>
            <a:r>
              <a:rPr lang="en-GB" altLang="en-US" sz="2000">
                <a:latin typeface="Comic Sans MS" panose="030F0702030302020204" pitchFamily="66" charset="0"/>
              </a:rPr>
              <a:t>· How you respond to them</a:t>
            </a:r>
          </a:p>
          <a:p>
            <a:pPr>
              <a:lnSpc>
                <a:spcPct val="80000"/>
              </a:lnSpc>
              <a:buFont typeface="Wingdings" panose="05000000000000000000" pitchFamily="2" charset="2"/>
              <a:buNone/>
            </a:pPr>
            <a:r>
              <a:rPr lang="en-GB" altLang="en-US" sz="2000">
                <a:latin typeface="Comic Sans MS" panose="030F0702030302020204" pitchFamily="66" charset="0"/>
              </a:rPr>
              <a:t>· How Steinbeck writes about them to make you respond this way</a:t>
            </a:r>
            <a:r>
              <a:rPr lang="en-GB" altLang="en-US" sz="2000"/>
              <a:t>.</a:t>
            </a:r>
          </a:p>
        </p:txBody>
      </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Radial</Template>
  <TotalTime>65</TotalTime>
  <Words>998</Words>
  <Application>Microsoft Office PowerPoint</Application>
  <PresentationFormat>On-screen Show (4:3)</PresentationFormat>
  <Paragraphs>109</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Times New Roman</vt:lpstr>
      <vt:lpstr>Wingdings</vt:lpstr>
      <vt:lpstr>Arial Black</vt:lpstr>
      <vt:lpstr>Comic Sans MS</vt:lpstr>
      <vt:lpstr>Radial</vt:lpstr>
      <vt:lpstr> Exam Questions on  Of Mice and Men </vt:lpstr>
      <vt:lpstr> Higher Tier </vt:lpstr>
      <vt:lpstr> Higher Tier </vt:lpstr>
      <vt:lpstr> Higher Tier </vt:lpstr>
      <vt:lpstr> Higher Tier </vt:lpstr>
      <vt:lpstr>Foundation Tier</vt:lpstr>
      <vt:lpstr>Foundation Tier</vt:lpstr>
      <vt:lpstr>Foundation Tier</vt:lpstr>
      <vt:lpstr>Foundation Tier</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Exam Questions on  Of Mice and Men </dc:title>
  <dc:creator>svanvlo</dc:creator>
  <cp:lastModifiedBy>Nayan GRIFFITHS</cp:lastModifiedBy>
  <cp:revision>6</cp:revision>
  <dcterms:created xsi:type="dcterms:W3CDTF">2004-10-08T09:25:18Z</dcterms:created>
  <dcterms:modified xsi:type="dcterms:W3CDTF">2023-03-21T13:39:25Z</dcterms:modified>
</cp:coreProperties>
</file>