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0"/>
  </p:notesMasterIdLst>
  <p:sldIdLst>
    <p:sldId id="258" r:id="rId2"/>
    <p:sldId id="259" r:id="rId3"/>
    <p:sldId id="257" r:id="rId4"/>
    <p:sldId id="260" r:id="rId5"/>
    <p:sldId id="262" r:id="rId6"/>
    <p:sldId id="264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0439"/>
    <a:srgbClr val="FFCCFF"/>
    <a:srgbClr val="99CCFF"/>
    <a:srgbClr val="F230C4"/>
    <a:srgbClr val="99FFCC"/>
    <a:srgbClr val="FCCEF1"/>
    <a:srgbClr val="FAA6F8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200" autoAdjust="0"/>
  </p:normalViewPr>
  <p:slideViewPr>
    <p:cSldViewPr>
      <p:cViewPr varScale="1">
        <p:scale>
          <a:sx n="116" d="100"/>
          <a:sy n="116" d="100"/>
        </p:scale>
        <p:origin x="8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C50E602-A0E8-3D4F-49F6-7958B315E4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6505B09-7554-8C14-1C51-97E0A777E1B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824D1947-CDF1-8C51-D650-DCBE0D1561B9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AD60F6D2-D499-209F-D275-126A688F45E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29A07498-8E82-833E-2CD1-D28982E4153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DB5660D6-A544-792C-A0EC-EF0764F888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4C4ABC-5EFF-4464-8FAD-78E9D9F84E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7E08859-1C03-A137-758C-615ED75280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5762CA-6453-4AA2-9221-DC149E6AB84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20DD12BE-EDEF-B686-F5A0-9A47147B7E3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C2EE2506-F7C6-EF43-121C-FDF049C2A6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D089C28-164B-3939-15F7-70E07BEDA7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DB791C-03B7-4C0E-AD11-F05E8E93933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BB6BC300-96B3-8710-C9BB-3309B036ECC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5ABECA5F-69E4-AB6F-3829-710D219E2E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D9C7BC7-A2E5-B576-DE38-8354EF386C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619846-FF58-4150-B9DC-8AE34E0DD64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388156EE-62E2-DD86-9DA1-A562350ED45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986CE9F-F40D-1944-6146-FF51DF1D5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It is sometimes necessary to use the dictionary or thesaurus.  </a:t>
            </a:r>
          </a:p>
          <a:p>
            <a:r>
              <a:rPr lang="en-US" altLang="en-US"/>
              <a:t>Sometimes you may want to paraphrase your paraphrase.  This for some reason helps you loose the true text and have it in your own words.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AF36B1B-D38B-49E9-4C38-14B43B3471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17CA0-D1FB-4827-AA88-F1761B3D085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DF61348C-8E6D-9818-12BB-0A589D890AB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9BA943CF-F09B-1840-1509-C0DCB63EA4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BD0C159-E543-3636-DE44-8FD762EE02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47F81-7F99-4614-A2C3-730E1E78D77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5FD87FCE-2E4D-ED2D-E5AF-40989D8E1F3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E63290BD-5883-F112-DD6D-86091B7F0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6C11745-DCB6-34B0-6378-B292BFCBBA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2E613C-37D8-4241-853A-B847CFC15D9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779C81F6-0A71-9BDF-41A2-1447AF4D1FE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8EE32586-CC06-E4AF-5AF0-9659BA2154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9849F52-16CE-382E-B2F4-2DF93F53B7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CD20C-31A5-47A5-96CD-E747830A74E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F0DCD8E9-AA94-07D6-8D56-1F23B509F66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6103B476-F724-7702-4524-E0C1DC41DB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7459980-43BF-FCAB-DC6D-3A77B6DD14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3288A-7B85-41FE-82E1-775818AC470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00776E33-CB54-1935-B0FE-4DE1E96C33B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EED1065B-1053-B0EF-3EF5-A941BD85F2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>
            <a:extLst>
              <a:ext uri="{FF2B5EF4-FFF2-40B4-BE49-F238E27FC236}">
                <a16:creationId xmlns:a16="http://schemas.microsoft.com/office/drawing/2014/main" id="{3B1331C8-64F1-8A26-5952-D8C4A3A53997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-20638"/>
            <a:ext cx="9153525" cy="6878638"/>
            <a:chOff x="-6" y="-13"/>
            <a:chExt cx="5766" cy="4333"/>
          </a:xfrm>
        </p:grpSpPr>
        <p:sp>
          <p:nvSpPr>
            <p:cNvPr id="9219" name="Rectangle 3">
              <a:extLst>
                <a:ext uri="{FF2B5EF4-FFF2-40B4-BE49-F238E27FC236}">
                  <a16:creationId xmlns:a16="http://schemas.microsoft.com/office/drawing/2014/main" id="{AB63DF0A-2001-2359-B610-086CDB759F65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49" y="0"/>
              <a:ext cx="211" cy="43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20" name="Freeform 4">
              <a:extLst>
                <a:ext uri="{FF2B5EF4-FFF2-40B4-BE49-F238E27FC236}">
                  <a16:creationId xmlns:a16="http://schemas.microsoft.com/office/drawing/2014/main" id="{9A15DE54-FDEA-42CA-B1E9-4EBEC792A516}"/>
                </a:ext>
              </a:extLst>
            </p:cNvPr>
            <p:cNvSpPr>
              <a:spLocks/>
            </p:cNvSpPr>
            <p:nvPr/>
          </p:nvSpPr>
          <p:spPr bwMode="white">
            <a:xfrm>
              <a:off x="-6" y="2828"/>
              <a:ext cx="3625" cy="1492"/>
            </a:xfrm>
            <a:custGeom>
              <a:avLst/>
              <a:gdLst>
                <a:gd name="T0" fmla="*/ 0 w 3625"/>
                <a:gd name="T1" fmla="*/ 1491 h 1492"/>
                <a:gd name="T2" fmla="*/ 0 w 3625"/>
                <a:gd name="T3" fmla="*/ 0 h 1492"/>
                <a:gd name="T4" fmla="*/ 171 w 3625"/>
                <a:gd name="T5" fmla="*/ 3 h 1492"/>
                <a:gd name="T6" fmla="*/ 355 w 3625"/>
                <a:gd name="T7" fmla="*/ 9 h 1492"/>
                <a:gd name="T8" fmla="*/ 499 w 3625"/>
                <a:gd name="T9" fmla="*/ 21 h 1492"/>
                <a:gd name="T10" fmla="*/ 650 w 3625"/>
                <a:gd name="T11" fmla="*/ 36 h 1492"/>
                <a:gd name="T12" fmla="*/ 809 w 3625"/>
                <a:gd name="T13" fmla="*/ 54 h 1492"/>
                <a:gd name="T14" fmla="*/ 957 w 3625"/>
                <a:gd name="T15" fmla="*/ 78 h 1492"/>
                <a:gd name="T16" fmla="*/ 1119 w 3625"/>
                <a:gd name="T17" fmla="*/ 105 h 1492"/>
                <a:gd name="T18" fmla="*/ 1261 w 3625"/>
                <a:gd name="T19" fmla="*/ 133 h 1492"/>
                <a:gd name="T20" fmla="*/ 1441 w 3625"/>
                <a:gd name="T21" fmla="*/ 175 h 1492"/>
                <a:gd name="T22" fmla="*/ 1598 w 3625"/>
                <a:gd name="T23" fmla="*/ 217 h 1492"/>
                <a:gd name="T24" fmla="*/ 1763 w 3625"/>
                <a:gd name="T25" fmla="*/ 269 h 1492"/>
                <a:gd name="T26" fmla="*/ 1887 w 3625"/>
                <a:gd name="T27" fmla="*/ 308 h 1492"/>
                <a:gd name="T28" fmla="*/ 2085 w 3625"/>
                <a:gd name="T29" fmla="*/ 384 h 1492"/>
                <a:gd name="T30" fmla="*/ 2230 w 3625"/>
                <a:gd name="T31" fmla="*/ 444 h 1492"/>
                <a:gd name="T32" fmla="*/ 2456 w 3625"/>
                <a:gd name="T33" fmla="*/ 547 h 1492"/>
                <a:gd name="T34" fmla="*/ 2666 w 3625"/>
                <a:gd name="T35" fmla="*/ 662 h 1492"/>
                <a:gd name="T36" fmla="*/ 2859 w 3625"/>
                <a:gd name="T37" fmla="*/ 786 h 1492"/>
                <a:gd name="T38" fmla="*/ 3046 w 3625"/>
                <a:gd name="T39" fmla="*/ 920 h 1492"/>
                <a:gd name="T40" fmla="*/ 3193 w 3625"/>
                <a:gd name="T41" fmla="*/ 1038 h 1492"/>
                <a:gd name="T42" fmla="*/ 3332 w 3625"/>
                <a:gd name="T43" fmla="*/ 1168 h 1492"/>
                <a:gd name="T44" fmla="*/ 3440 w 3625"/>
                <a:gd name="T45" fmla="*/ 1280 h 1492"/>
                <a:gd name="T46" fmla="*/ 3524 w 3625"/>
                <a:gd name="T47" fmla="*/ 1380 h 1492"/>
                <a:gd name="T48" fmla="*/ 3624 w 3625"/>
                <a:gd name="T49" fmla="*/ 1491 h 1492"/>
                <a:gd name="T50" fmla="*/ 3608 w 3625"/>
                <a:gd name="T51" fmla="*/ 1491 h 1492"/>
                <a:gd name="T52" fmla="*/ 0 w 3625"/>
                <a:gd name="T53" fmla="*/ 1491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25" h="1492">
                  <a:moveTo>
                    <a:pt x="0" y="1491"/>
                  </a:moveTo>
                  <a:lnTo>
                    <a:pt x="0" y="0"/>
                  </a:lnTo>
                  <a:lnTo>
                    <a:pt x="171" y="3"/>
                  </a:lnTo>
                  <a:lnTo>
                    <a:pt x="355" y="9"/>
                  </a:lnTo>
                  <a:lnTo>
                    <a:pt x="499" y="21"/>
                  </a:lnTo>
                  <a:lnTo>
                    <a:pt x="650" y="36"/>
                  </a:lnTo>
                  <a:lnTo>
                    <a:pt x="809" y="54"/>
                  </a:lnTo>
                  <a:lnTo>
                    <a:pt x="957" y="78"/>
                  </a:lnTo>
                  <a:lnTo>
                    <a:pt x="1119" y="105"/>
                  </a:lnTo>
                  <a:lnTo>
                    <a:pt x="1261" y="133"/>
                  </a:lnTo>
                  <a:lnTo>
                    <a:pt x="1441" y="175"/>
                  </a:lnTo>
                  <a:lnTo>
                    <a:pt x="1598" y="217"/>
                  </a:lnTo>
                  <a:lnTo>
                    <a:pt x="1763" y="269"/>
                  </a:lnTo>
                  <a:lnTo>
                    <a:pt x="1887" y="308"/>
                  </a:lnTo>
                  <a:lnTo>
                    <a:pt x="2085" y="384"/>
                  </a:lnTo>
                  <a:lnTo>
                    <a:pt x="2230" y="444"/>
                  </a:lnTo>
                  <a:lnTo>
                    <a:pt x="2456" y="547"/>
                  </a:lnTo>
                  <a:lnTo>
                    <a:pt x="2666" y="662"/>
                  </a:lnTo>
                  <a:lnTo>
                    <a:pt x="2859" y="786"/>
                  </a:lnTo>
                  <a:lnTo>
                    <a:pt x="3046" y="920"/>
                  </a:lnTo>
                  <a:lnTo>
                    <a:pt x="3193" y="1038"/>
                  </a:lnTo>
                  <a:lnTo>
                    <a:pt x="3332" y="1168"/>
                  </a:lnTo>
                  <a:lnTo>
                    <a:pt x="3440" y="1280"/>
                  </a:lnTo>
                  <a:lnTo>
                    <a:pt x="3524" y="1380"/>
                  </a:lnTo>
                  <a:lnTo>
                    <a:pt x="3624" y="1491"/>
                  </a:lnTo>
                  <a:lnTo>
                    <a:pt x="3608" y="1491"/>
                  </a:lnTo>
                  <a:lnTo>
                    <a:pt x="0" y="1491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21" name="Freeform 5">
              <a:extLst>
                <a:ext uri="{FF2B5EF4-FFF2-40B4-BE49-F238E27FC236}">
                  <a16:creationId xmlns:a16="http://schemas.microsoft.com/office/drawing/2014/main" id="{0A9B24B2-CEF6-4388-AA47-7983B5A68D59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2405"/>
              <a:ext cx="5143" cy="1902"/>
            </a:xfrm>
            <a:custGeom>
              <a:avLst/>
              <a:gdLst>
                <a:gd name="T0" fmla="*/ 2718 w 5143"/>
                <a:gd name="T1" fmla="*/ 405 h 1902"/>
                <a:gd name="T2" fmla="*/ 2466 w 5143"/>
                <a:gd name="T3" fmla="*/ 333 h 1902"/>
                <a:gd name="T4" fmla="*/ 2202 w 5143"/>
                <a:gd name="T5" fmla="*/ 261 h 1902"/>
                <a:gd name="T6" fmla="*/ 1929 w 5143"/>
                <a:gd name="T7" fmla="*/ 198 h 1902"/>
                <a:gd name="T8" fmla="*/ 1695 w 5143"/>
                <a:gd name="T9" fmla="*/ 153 h 1902"/>
                <a:gd name="T10" fmla="*/ 1434 w 5143"/>
                <a:gd name="T11" fmla="*/ 111 h 1902"/>
                <a:gd name="T12" fmla="*/ 1188 w 5143"/>
                <a:gd name="T13" fmla="*/ 75 h 1902"/>
                <a:gd name="T14" fmla="*/ 957 w 5143"/>
                <a:gd name="T15" fmla="*/ 48 h 1902"/>
                <a:gd name="T16" fmla="*/ 747 w 5143"/>
                <a:gd name="T17" fmla="*/ 30 h 1902"/>
                <a:gd name="T18" fmla="*/ 501 w 5143"/>
                <a:gd name="T19" fmla="*/ 15 h 1902"/>
                <a:gd name="T20" fmla="*/ 246 w 5143"/>
                <a:gd name="T21" fmla="*/ 3 h 1902"/>
                <a:gd name="T22" fmla="*/ 0 w 5143"/>
                <a:gd name="T23" fmla="*/ 0 h 1902"/>
                <a:gd name="T24" fmla="*/ 0 w 5143"/>
                <a:gd name="T25" fmla="*/ 275 h 1902"/>
                <a:gd name="T26" fmla="*/ 0 w 5143"/>
                <a:gd name="T27" fmla="*/ 345 h 1902"/>
                <a:gd name="T28" fmla="*/ 0 w 5143"/>
                <a:gd name="T29" fmla="*/ 275 h 1902"/>
                <a:gd name="T30" fmla="*/ 0 w 5143"/>
                <a:gd name="T31" fmla="*/ 342 h 1902"/>
                <a:gd name="T32" fmla="*/ 339 w 5143"/>
                <a:gd name="T33" fmla="*/ 351 h 1902"/>
                <a:gd name="T34" fmla="*/ 606 w 5143"/>
                <a:gd name="T35" fmla="*/ 372 h 1902"/>
                <a:gd name="T36" fmla="*/ 852 w 5143"/>
                <a:gd name="T37" fmla="*/ 399 h 1902"/>
                <a:gd name="T38" fmla="*/ 1068 w 5143"/>
                <a:gd name="T39" fmla="*/ 435 h 1902"/>
                <a:gd name="T40" fmla="*/ 1275 w 5143"/>
                <a:gd name="T41" fmla="*/ 474 h 1902"/>
                <a:gd name="T42" fmla="*/ 1545 w 5143"/>
                <a:gd name="T43" fmla="*/ 540 h 1902"/>
                <a:gd name="T44" fmla="*/ 1761 w 5143"/>
                <a:gd name="T45" fmla="*/ 603 h 1902"/>
                <a:gd name="T46" fmla="*/ 1971 w 5143"/>
                <a:gd name="T47" fmla="*/ 678 h 1902"/>
                <a:gd name="T48" fmla="*/ 2166 w 5143"/>
                <a:gd name="T49" fmla="*/ 747 h 1902"/>
                <a:gd name="T50" fmla="*/ 2397 w 5143"/>
                <a:gd name="T51" fmla="*/ 852 h 1902"/>
                <a:gd name="T52" fmla="*/ 2613 w 5143"/>
                <a:gd name="T53" fmla="*/ 960 h 1902"/>
                <a:gd name="T54" fmla="*/ 2832 w 5143"/>
                <a:gd name="T55" fmla="*/ 1095 h 1902"/>
                <a:gd name="T56" fmla="*/ 3012 w 5143"/>
                <a:gd name="T57" fmla="*/ 1212 h 1902"/>
                <a:gd name="T58" fmla="*/ 3186 w 5143"/>
                <a:gd name="T59" fmla="*/ 1347 h 1902"/>
                <a:gd name="T60" fmla="*/ 3351 w 5143"/>
                <a:gd name="T61" fmla="*/ 1497 h 1902"/>
                <a:gd name="T62" fmla="*/ 3480 w 5143"/>
                <a:gd name="T63" fmla="*/ 1629 h 1902"/>
                <a:gd name="T64" fmla="*/ 3612 w 5143"/>
                <a:gd name="T65" fmla="*/ 1785 h 1902"/>
                <a:gd name="T66" fmla="*/ 3699 w 5143"/>
                <a:gd name="T67" fmla="*/ 1901 h 1902"/>
                <a:gd name="T68" fmla="*/ 5142 w 5143"/>
                <a:gd name="T69" fmla="*/ 1901 h 1902"/>
                <a:gd name="T70" fmla="*/ 5076 w 5143"/>
                <a:gd name="T71" fmla="*/ 1827 h 1902"/>
                <a:gd name="T72" fmla="*/ 4968 w 5143"/>
                <a:gd name="T73" fmla="*/ 1707 h 1902"/>
                <a:gd name="T74" fmla="*/ 4797 w 5143"/>
                <a:gd name="T75" fmla="*/ 1539 h 1902"/>
                <a:gd name="T76" fmla="*/ 4617 w 5143"/>
                <a:gd name="T77" fmla="*/ 1383 h 1902"/>
                <a:gd name="T78" fmla="*/ 4410 w 5143"/>
                <a:gd name="T79" fmla="*/ 1221 h 1902"/>
                <a:gd name="T80" fmla="*/ 4185 w 5143"/>
                <a:gd name="T81" fmla="*/ 1071 h 1902"/>
                <a:gd name="T82" fmla="*/ 3960 w 5143"/>
                <a:gd name="T83" fmla="*/ 939 h 1902"/>
                <a:gd name="T84" fmla="*/ 3708 w 5143"/>
                <a:gd name="T85" fmla="*/ 801 h 1902"/>
                <a:gd name="T86" fmla="*/ 3492 w 5143"/>
                <a:gd name="T87" fmla="*/ 702 h 1902"/>
                <a:gd name="T88" fmla="*/ 3231 w 5143"/>
                <a:gd name="T89" fmla="*/ 588 h 1902"/>
                <a:gd name="T90" fmla="*/ 2964 w 5143"/>
                <a:gd name="T91" fmla="*/ 489 h 1902"/>
                <a:gd name="T92" fmla="*/ 2718 w 5143"/>
                <a:gd name="T93" fmla="*/ 405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143" h="1902">
                  <a:moveTo>
                    <a:pt x="2718" y="405"/>
                  </a:moveTo>
                  <a:lnTo>
                    <a:pt x="2466" y="333"/>
                  </a:lnTo>
                  <a:lnTo>
                    <a:pt x="2202" y="261"/>
                  </a:lnTo>
                  <a:lnTo>
                    <a:pt x="1929" y="198"/>
                  </a:lnTo>
                  <a:lnTo>
                    <a:pt x="1695" y="153"/>
                  </a:lnTo>
                  <a:lnTo>
                    <a:pt x="1434" y="111"/>
                  </a:lnTo>
                  <a:lnTo>
                    <a:pt x="1188" y="75"/>
                  </a:lnTo>
                  <a:lnTo>
                    <a:pt x="957" y="48"/>
                  </a:lnTo>
                  <a:lnTo>
                    <a:pt x="747" y="30"/>
                  </a:lnTo>
                  <a:lnTo>
                    <a:pt x="501" y="15"/>
                  </a:lnTo>
                  <a:lnTo>
                    <a:pt x="246" y="3"/>
                  </a:lnTo>
                  <a:lnTo>
                    <a:pt x="0" y="0"/>
                  </a:lnTo>
                  <a:lnTo>
                    <a:pt x="0" y="275"/>
                  </a:lnTo>
                  <a:lnTo>
                    <a:pt x="0" y="345"/>
                  </a:lnTo>
                  <a:lnTo>
                    <a:pt x="0" y="275"/>
                  </a:lnTo>
                  <a:lnTo>
                    <a:pt x="0" y="342"/>
                  </a:lnTo>
                  <a:lnTo>
                    <a:pt x="339" y="351"/>
                  </a:lnTo>
                  <a:lnTo>
                    <a:pt x="606" y="372"/>
                  </a:lnTo>
                  <a:lnTo>
                    <a:pt x="852" y="399"/>
                  </a:lnTo>
                  <a:lnTo>
                    <a:pt x="1068" y="435"/>
                  </a:lnTo>
                  <a:lnTo>
                    <a:pt x="1275" y="474"/>
                  </a:lnTo>
                  <a:lnTo>
                    <a:pt x="1545" y="540"/>
                  </a:lnTo>
                  <a:lnTo>
                    <a:pt x="1761" y="603"/>
                  </a:lnTo>
                  <a:lnTo>
                    <a:pt x="1971" y="678"/>
                  </a:lnTo>
                  <a:lnTo>
                    <a:pt x="2166" y="747"/>
                  </a:lnTo>
                  <a:lnTo>
                    <a:pt x="2397" y="852"/>
                  </a:lnTo>
                  <a:lnTo>
                    <a:pt x="2613" y="960"/>
                  </a:lnTo>
                  <a:lnTo>
                    <a:pt x="2832" y="1095"/>
                  </a:lnTo>
                  <a:lnTo>
                    <a:pt x="3012" y="1212"/>
                  </a:lnTo>
                  <a:lnTo>
                    <a:pt x="3186" y="1347"/>
                  </a:lnTo>
                  <a:lnTo>
                    <a:pt x="3351" y="1497"/>
                  </a:lnTo>
                  <a:lnTo>
                    <a:pt x="3480" y="1629"/>
                  </a:lnTo>
                  <a:lnTo>
                    <a:pt x="3612" y="1785"/>
                  </a:lnTo>
                  <a:lnTo>
                    <a:pt x="3699" y="1901"/>
                  </a:lnTo>
                  <a:lnTo>
                    <a:pt x="5142" y="1901"/>
                  </a:lnTo>
                  <a:lnTo>
                    <a:pt x="5076" y="1827"/>
                  </a:lnTo>
                  <a:lnTo>
                    <a:pt x="4968" y="1707"/>
                  </a:lnTo>
                  <a:lnTo>
                    <a:pt x="4797" y="1539"/>
                  </a:lnTo>
                  <a:lnTo>
                    <a:pt x="4617" y="1383"/>
                  </a:lnTo>
                  <a:lnTo>
                    <a:pt x="4410" y="1221"/>
                  </a:lnTo>
                  <a:lnTo>
                    <a:pt x="4185" y="1071"/>
                  </a:lnTo>
                  <a:lnTo>
                    <a:pt x="3960" y="939"/>
                  </a:lnTo>
                  <a:lnTo>
                    <a:pt x="3708" y="801"/>
                  </a:lnTo>
                  <a:lnTo>
                    <a:pt x="3492" y="702"/>
                  </a:lnTo>
                  <a:lnTo>
                    <a:pt x="3231" y="588"/>
                  </a:lnTo>
                  <a:lnTo>
                    <a:pt x="2964" y="489"/>
                  </a:lnTo>
                  <a:lnTo>
                    <a:pt x="2718" y="405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2" name="Freeform 6">
              <a:extLst>
                <a:ext uri="{FF2B5EF4-FFF2-40B4-BE49-F238E27FC236}">
                  <a16:creationId xmlns:a16="http://schemas.microsoft.com/office/drawing/2014/main" id="{56470189-ADC7-6CF2-C12B-CE9AE6874B9D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1982"/>
              <a:ext cx="5760" cy="2325"/>
            </a:xfrm>
            <a:custGeom>
              <a:avLst/>
              <a:gdLst>
                <a:gd name="T0" fmla="*/ 0 w 5760"/>
                <a:gd name="T1" fmla="*/ 0 h 2325"/>
                <a:gd name="T2" fmla="*/ 0 w 5760"/>
                <a:gd name="T3" fmla="*/ 339 h 2325"/>
                <a:gd name="T4" fmla="*/ 558 w 5760"/>
                <a:gd name="T5" fmla="*/ 357 h 2325"/>
                <a:gd name="T6" fmla="*/ 807 w 5760"/>
                <a:gd name="T7" fmla="*/ 375 h 2325"/>
                <a:gd name="T8" fmla="*/ 1056 w 5760"/>
                <a:gd name="T9" fmla="*/ 399 h 2325"/>
                <a:gd name="T10" fmla="*/ 1272 w 5760"/>
                <a:gd name="T11" fmla="*/ 426 h 2325"/>
                <a:gd name="T12" fmla="*/ 1539 w 5760"/>
                <a:gd name="T13" fmla="*/ 465 h 2325"/>
                <a:gd name="T14" fmla="*/ 1791 w 5760"/>
                <a:gd name="T15" fmla="*/ 510 h 2325"/>
                <a:gd name="T16" fmla="*/ 2076 w 5760"/>
                <a:gd name="T17" fmla="*/ 570 h 2325"/>
                <a:gd name="T18" fmla="*/ 2334 w 5760"/>
                <a:gd name="T19" fmla="*/ 630 h 2325"/>
                <a:gd name="T20" fmla="*/ 2544 w 5760"/>
                <a:gd name="T21" fmla="*/ 687 h 2325"/>
                <a:gd name="T22" fmla="*/ 2775 w 5760"/>
                <a:gd name="T23" fmla="*/ 759 h 2325"/>
                <a:gd name="T24" fmla="*/ 3003 w 5760"/>
                <a:gd name="T25" fmla="*/ 837 h 2325"/>
                <a:gd name="T26" fmla="*/ 3231 w 5760"/>
                <a:gd name="T27" fmla="*/ 924 h 2325"/>
                <a:gd name="T28" fmla="*/ 3438 w 5760"/>
                <a:gd name="T29" fmla="*/ 1005 h 2325"/>
                <a:gd name="T30" fmla="*/ 3663 w 5760"/>
                <a:gd name="T31" fmla="*/ 1110 h 2325"/>
                <a:gd name="T32" fmla="*/ 3903 w 5760"/>
                <a:gd name="T33" fmla="*/ 1233 h 2325"/>
                <a:gd name="T34" fmla="*/ 4149 w 5760"/>
                <a:gd name="T35" fmla="*/ 1374 h 2325"/>
                <a:gd name="T36" fmla="*/ 4353 w 5760"/>
                <a:gd name="T37" fmla="*/ 1506 h 2325"/>
                <a:gd name="T38" fmla="*/ 4491 w 5760"/>
                <a:gd name="T39" fmla="*/ 1602 h 2325"/>
                <a:gd name="T40" fmla="*/ 4668 w 5760"/>
                <a:gd name="T41" fmla="*/ 1740 h 2325"/>
                <a:gd name="T42" fmla="*/ 4824 w 5760"/>
                <a:gd name="T43" fmla="*/ 1875 h 2325"/>
                <a:gd name="T44" fmla="*/ 4968 w 5760"/>
                <a:gd name="T45" fmla="*/ 2016 h 2325"/>
                <a:gd name="T46" fmla="*/ 5100 w 5760"/>
                <a:gd name="T47" fmla="*/ 2154 h 2325"/>
                <a:gd name="T48" fmla="*/ 5238 w 5760"/>
                <a:gd name="T49" fmla="*/ 2324 h 2325"/>
                <a:gd name="T50" fmla="*/ 5759 w 5760"/>
                <a:gd name="T51" fmla="*/ 2324 h 2325"/>
                <a:gd name="T52" fmla="*/ 5759 w 5760"/>
                <a:gd name="T53" fmla="*/ 1245 h 2325"/>
                <a:gd name="T54" fmla="*/ 5580 w 5760"/>
                <a:gd name="T55" fmla="*/ 1119 h 2325"/>
                <a:gd name="T56" fmla="*/ 5400 w 5760"/>
                <a:gd name="T57" fmla="*/ 1020 h 2325"/>
                <a:gd name="T58" fmla="*/ 5205 w 5760"/>
                <a:gd name="T59" fmla="*/ 918 h 2325"/>
                <a:gd name="T60" fmla="*/ 5031 w 5760"/>
                <a:gd name="T61" fmla="*/ 837 h 2325"/>
                <a:gd name="T62" fmla="*/ 4866 w 5760"/>
                <a:gd name="T63" fmla="*/ 771 h 2325"/>
                <a:gd name="T64" fmla="*/ 4710 w 5760"/>
                <a:gd name="T65" fmla="*/ 711 h 2325"/>
                <a:gd name="T66" fmla="*/ 4545 w 5760"/>
                <a:gd name="T67" fmla="*/ 651 h 2325"/>
                <a:gd name="T68" fmla="*/ 4386 w 5760"/>
                <a:gd name="T69" fmla="*/ 600 h 2325"/>
                <a:gd name="T70" fmla="*/ 4248 w 5760"/>
                <a:gd name="T71" fmla="*/ 552 h 2325"/>
                <a:gd name="T72" fmla="*/ 3993 w 5760"/>
                <a:gd name="T73" fmla="*/ 483 h 2325"/>
                <a:gd name="T74" fmla="*/ 3777 w 5760"/>
                <a:gd name="T75" fmla="*/ 423 h 2325"/>
                <a:gd name="T76" fmla="*/ 3564 w 5760"/>
                <a:gd name="T77" fmla="*/ 375 h 2325"/>
                <a:gd name="T78" fmla="*/ 3282 w 5760"/>
                <a:gd name="T79" fmla="*/ 312 h 2325"/>
                <a:gd name="T80" fmla="*/ 3003 w 5760"/>
                <a:gd name="T81" fmla="*/ 261 h 2325"/>
                <a:gd name="T82" fmla="*/ 2733 w 5760"/>
                <a:gd name="T83" fmla="*/ 213 h 2325"/>
                <a:gd name="T84" fmla="*/ 2451 w 5760"/>
                <a:gd name="T85" fmla="*/ 171 h 2325"/>
                <a:gd name="T86" fmla="*/ 2211 w 5760"/>
                <a:gd name="T87" fmla="*/ 138 h 2325"/>
                <a:gd name="T88" fmla="*/ 1974 w 5760"/>
                <a:gd name="T89" fmla="*/ 108 h 2325"/>
                <a:gd name="T90" fmla="*/ 1665 w 5760"/>
                <a:gd name="T91" fmla="*/ 81 h 2325"/>
                <a:gd name="T92" fmla="*/ 1437 w 5760"/>
                <a:gd name="T93" fmla="*/ 60 h 2325"/>
                <a:gd name="T94" fmla="*/ 1125 w 5760"/>
                <a:gd name="T95" fmla="*/ 36 h 2325"/>
                <a:gd name="T96" fmla="*/ 828 w 5760"/>
                <a:gd name="T97" fmla="*/ 21 h 2325"/>
                <a:gd name="T98" fmla="*/ 558 w 5760"/>
                <a:gd name="T99" fmla="*/ 12 h 2325"/>
                <a:gd name="T100" fmla="*/ 282 w 5760"/>
                <a:gd name="T101" fmla="*/ 3 h 2325"/>
                <a:gd name="T102" fmla="*/ 0 w 5760"/>
                <a:gd name="T103" fmla="*/ 0 h 2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760" h="2325">
                  <a:moveTo>
                    <a:pt x="0" y="0"/>
                  </a:moveTo>
                  <a:lnTo>
                    <a:pt x="0" y="339"/>
                  </a:lnTo>
                  <a:lnTo>
                    <a:pt x="558" y="357"/>
                  </a:lnTo>
                  <a:lnTo>
                    <a:pt x="807" y="375"/>
                  </a:lnTo>
                  <a:lnTo>
                    <a:pt x="1056" y="399"/>
                  </a:lnTo>
                  <a:lnTo>
                    <a:pt x="1272" y="426"/>
                  </a:lnTo>
                  <a:lnTo>
                    <a:pt x="1539" y="465"/>
                  </a:lnTo>
                  <a:lnTo>
                    <a:pt x="1791" y="510"/>
                  </a:lnTo>
                  <a:lnTo>
                    <a:pt x="2076" y="570"/>
                  </a:lnTo>
                  <a:lnTo>
                    <a:pt x="2334" y="630"/>
                  </a:lnTo>
                  <a:lnTo>
                    <a:pt x="2544" y="687"/>
                  </a:lnTo>
                  <a:lnTo>
                    <a:pt x="2775" y="759"/>
                  </a:lnTo>
                  <a:lnTo>
                    <a:pt x="3003" y="837"/>
                  </a:lnTo>
                  <a:lnTo>
                    <a:pt x="3231" y="924"/>
                  </a:lnTo>
                  <a:lnTo>
                    <a:pt x="3438" y="1005"/>
                  </a:lnTo>
                  <a:lnTo>
                    <a:pt x="3663" y="1110"/>
                  </a:lnTo>
                  <a:lnTo>
                    <a:pt x="3903" y="1233"/>
                  </a:lnTo>
                  <a:lnTo>
                    <a:pt x="4149" y="1374"/>
                  </a:lnTo>
                  <a:lnTo>
                    <a:pt x="4353" y="1506"/>
                  </a:lnTo>
                  <a:lnTo>
                    <a:pt x="4491" y="1602"/>
                  </a:lnTo>
                  <a:lnTo>
                    <a:pt x="4668" y="1740"/>
                  </a:lnTo>
                  <a:lnTo>
                    <a:pt x="4824" y="1875"/>
                  </a:lnTo>
                  <a:lnTo>
                    <a:pt x="4968" y="2016"/>
                  </a:lnTo>
                  <a:lnTo>
                    <a:pt x="5100" y="2154"/>
                  </a:lnTo>
                  <a:lnTo>
                    <a:pt x="5238" y="2324"/>
                  </a:lnTo>
                  <a:lnTo>
                    <a:pt x="5759" y="2324"/>
                  </a:lnTo>
                  <a:lnTo>
                    <a:pt x="5759" y="1245"/>
                  </a:lnTo>
                  <a:lnTo>
                    <a:pt x="5580" y="1119"/>
                  </a:lnTo>
                  <a:lnTo>
                    <a:pt x="5400" y="1020"/>
                  </a:lnTo>
                  <a:lnTo>
                    <a:pt x="5205" y="918"/>
                  </a:lnTo>
                  <a:lnTo>
                    <a:pt x="5031" y="837"/>
                  </a:lnTo>
                  <a:lnTo>
                    <a:pt x="4866" y="771"/>
                  </a:lnTo>
                  <a:lnTo>
                    <a:pt x="4710" y="711"/>
                  </a:lnTo>
                  <a:lnTo>
                    <a:pt x="4545" y="651"/>
                  </a:lnTo>
                  <a:lnTo>
                    <a:pt x="4386" y="600"/>
                  </a:lnTo>
                  <a:lnTo>
                    <a:pt x="4248" y="552"/>
                  </a:lnTo>
                  <a:lnTo>
                    <a:pt x="3993" y="483"/>
                  </a:lnTo>
                  <a:lnTo>
                    <a:pt x="3777" y="423"/>
                  </a:lnTo>
                  <a:lnTo>
                    <a:pt x="3564" y="375"/>
                  </a:lnTo>
                  <a:lnTo>
                    <a:pt x="3282" y="312"/>
                  </a:lnTo>
                  <a:lnTo>
                    <a:pt x="3003" y="261"/>
                  </a:lnTo>
                  <a:lnTo>
                    <a:pt x="2733" y="213"/>
                  </a:lnTo>
                  <a:lnTo>
                    <a:pt x="2451" y="171"/>
                  </a:lnTo>
                  <a:lnTo>
                    <a:pt x="2211" y="138"/>
                  </a:lnTo>
                  <a:lnTo>
                    <a:pt x="1974" y="108"/>
                  </a:lnTo>
                  <a:lnTo>
                    <a:pt x="1665" y="81"/>
                  </a:lnTo>
                  <a:lnTo>
                    <a:pt x="1437" y="60"/>
                  </a:lnTo>
                  <a:lnTo>
                    <a:pt x="1125" y="36"/>
                  </a:lnTo>
                  <a:lnTo>
                    <a:pt x="828" y="21"/>
                  </a:lnTo>
                  <a:lnTo>
                    <a:pt x="558" y="12"/>
                  </a:lnTo>
                  <a:lnTo>
                    <a:pt x="282" y="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3" name="Freeform 7">
              <a:extLst>
                <a:ext uri="{FF2B5EF4-FFF2-40B4-BE49-F238E27FC236}">
                  <a16:creationId xmlns:a16="http://schemas.microsoft.com/office/drawing/2014/main" id="{2EC9B0F1-59EE-213A-A889-BBEB0DE58A5A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1550"/>
              <a:ext cx="5760" cy="1573"/>
            </a:xfrm>
            <a:custGeom>
              <a:avLst/>
              <a:gdLst>
                <a:gd name="T0" fmla="*/ 0 w 5760"/>
                <a:gd name="T1" fmla="*/ 0 h 1573"/>
                <a:gd name="T2" fmla="*/ 0 w 5760"/>
                <a:gd name="T3" fmla="*/ 351 h 1573"/>
                <a:gd name="T4" fmla="*/ 282 w 5760"/>
                <a:gd name="T5" fmla="*/ 357 h 1573"/>
                <a:gd name="T6" fmla="*/ 627 w 5760"/>
                <a:gd name="T7" fmla="*/ 363 h 1573"/>
                <a:gd name="T8" fmla="*/ 960 w 5760"/>
                <a:gd name="T9" fmla="*/ 375 h 1573"/>
                <a:gd name="T10" fmla="*/ 1218 w 5760"/>
                <a:gd name="T11" fmla="*/ 393 h 1573"/>
                <a:gd name="T12" fmla="*/ 1470 w 5760"/>
                <a:gd name="T13" fmla="*/ 411 h 1573"/>
                <a:gd name="T14" fmla="*/ 1746 w 5760"/>
                <a:gd name="T15" fmla="*/ 435 h 1573"/>
                <a:gd name="T16" fmla="*/ 2022 w 5760"/>
                <a:gd name="T17" fmla="*/ 462 h 1573"/>
                <a:gd name="T18" fmla="*/ 2340 w 5760"/>
                <a:gd name="T19" fmla="*/ 504 h 1573"/>
                <a:gd name="T20" fmla="*/ 2664 w 5760"/>
                <a:gd name="T21" fmla="*/ 549 h 1573"/>
                <a:gd name="T22" fmla="*/ 2952 w 5760"/>
                <a:gd name="T23" fmla="*/ 597 h 1573"/>
                <a:gd name="T24" fmla="*/ 3225 w 5760"/>
                <a:gd name="T25" fmla="*/ 648 h 1573"/>
                <a:gd name="T26" fmla="*/ 3513 w 5760"/>
                <a:gd name="T27" fmla="*/ 708 h 1573"/>
                <a:gd name="T28" fmla="*/ 3693 w 5760"/>
                <a:gd name="T29" fmla="*/ 750 h 1573"/>
                <a:gd name="T30" fmla="*/ 3936 w 5760"/>
                <a:gd name="T31" fmla="*/ 810 h 1573"/>
                <a:gd name="T32" fmla="*/ 4095 w 5760"/>
                <a:gd name="T33" fmla="*/ 855 h 1573"/>
                <a:gd name="T34" fmla="*/ 4281 w 5760"/>
                <a:gd name="T35" fmla="*/ 909 h 1573"/>
                <a:gd name="T36" fmla="*/ 4503 w 5760"/>
                <a:gd name="T37" fmla="*/ 981 h 1573"/>
                <a:gd name="T38" fmla="*/ 4704 w 5760"/>
                <a:gd name="T39" fmla="*/ 1053 h 1573"/>
                <a:gd name="T40" fmla="*/ 4911 w 5760"/>
                <a:gd name="T41" fmla="*/ 1131 h 1573"/>
                <a:gd name="T42" fmla="*/ 5073 w 5760"/>
                <a:gd name="T43" fmla="*/ 1197 h 1573"/>
                <a:gd name="T44" fmla="*/ 5256 w 5760"/>
                <a:gd name="T45" fmla="*/ 1281 h 1573"/>
                <a:gd name="T46" fmla="*/ 5475 w 5760"/>
                <a:gd name="T47" fmla="*/ 1401 h 1573"/>
                <a:gd name="T48" fmla="*/ 5628 w 5760"/>
                <a:gd name="T49" fmla="*/ 1482 h 1573"/>
                <a:gd name="T50" fmla="*/ 5759 w 5760"/>
                <a:gd name="T51" fmla="*/ 1572 h 1573"/>
                <a:gd name="T52" fmla="*/ 5759 w 5760"/>
                <a:gd name="T53" fmla="*/ 633 h 1573"/>
                <a:gd name="T54" fmla="*/ 5493 w 5760"/>
                <a:gd name="T55" fmla="*/ 570 h 1573"/>
                <a:gd name="T56" fmla="*/ 5214 w 5760"/>
                <a:gd name="T57" fmla="*/ 501 h 1573"/>
                <a:gd name="T58" fmla="*/ 4950 w 5760"/>
                <a:gd name="T59" fmla="*/ 444 h 1573"/>
                <a:gd name="T60" fmla="*/ 4701 w 5760"/>
                <a:gd name="T61" fmla="*/ 396 h 1573"/>
                <a:gd name="T62" fmla="*/ 4425 w 5760"/>
                <a:gd name="T63" fmla="*/ 348 h 1573"/>
                <a:gd name="T64" fmla="*/ 4110 w 5760"/>
                <a:gd name="T65" fmla="*/ 294 h 1573"/>
                <a:gd name="T66" fmla="*/ 3813 w 5760"/>
                <a:gd name="T67" fmla="*/ 252 h 1573"/>
                <a:gd name="T68" fmla="*/ 3549 w 5760"/>
                <a:gd name="T69" fmla="*/ 213 h 1573"/>
                <a:gd name="T70" fmla="*/ 3261 w 5760"/>
                <a:gd name="T71" fmla="*/ 183 h 1573"/>
                <a:gd name="T72" fmla="*/ 3015 w 5760"/>
                <a:gd name="T73" fmla="*/ 153 h 1573"/>
                <a:gd name="T74" fmla="*/ 2757 w 5760"/>
                <a:gd name="T75" fmla="*/ 129 h 1573"/>
                <a:gd name="T76" fmla="*/ 2520 w 5760"/>
                <a:gd name="T77" fmla="*/ 105 h 1573"/>
                <a:gd name="T78" fmla="*/ 2301 w 5760"/>
                <a:gd name="T79" fmla="*/ 87 h 1573"/>
                <a:gd name="T80" fmla="*/ 2013 w 5760"/>
                <a:gd name="T81" fmla="*/ 66 h 1573"/>
                <a:gd name="T82" fmla="*/ 1731 w 5760"/>
                <a:gd name="T83" fmla="*/ 48 h 1573"/>
                <a:gd name="T84" fmla="*/ 1524 w 5760"/>
                <a:gd name="T85" fmla="*/ 39 h 1573"/>
                <a:gd name="T86" fmla="*/ 1260 w 5760"/>
                <a:gd name="T87" fmla="*/ 27 h 1573"/>
                <a:gd name="T88" fmla="*/ 966 w 5760"/>
                <a:gd name="T89" fmla="*/ 15 h 1573"/>
                <a:gd name="T90" fmla="*/ 714 w 5760"/>
                <a:gd name="T91" fmla="*/ 12 h 1573"/>
                <a:gd name="T92" fmla="*/ 510 w 5760"/>
                <a:gd name="T93" fmla="*/ 6 h 1573"/>
                <a:gd name="T94" fmla="*/ 243 w 5760"/>
                <a:gd name="T95" fmla="*/ 0 h 1573"/>
                <a:gd name="T96" fmla="*/ 0 w 5760"/>
                <a:gd name="T97" fmla="*/ 0 h 1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60" h="1573">
                  <a:moveTo>
                    <a:pt x="0" y="0"/>
                  </a:moveTo>
                  <a:lnTo>
                    <a:pt x="0" y="351"/>
                  </a:lnTo>
                  <a:lnTo>
                    <a:pt x="282" y="357"/>
                  </a:lnTo>
                  <a:lnTo>
                    <a:pt x="627" y="363"/>
                  </a:lnTo>
                  <a:lnTo>
                    <a:pt x="960" y="375"/>
                  </a:lnTo>
                  <a:lnTo>
                    <a:pt x="1218" y="393"/>
                  </a:lnTo>
                  <a:lnTo>
                    <a:pt x="1470" y="411"/>
                  </a:lnTo>
                  <a:lnTo>
                    <a:pt x="1746" y="435"/>
                  </a:lnTo>
                  <a:lnTo>
                    <a:pt x="2022" y="462"/>
                  </a:lnTo>
                  <a:lnTo>
                    <a:pt x="2340" y="504"/>
                  </a:lnTo>
                  <a:lnTo>
                    <a:pt x="2664" y="549"/>
                  </a:lnTo>
                  <a:lnTo>
                    <a:pt x="2952" y="597"/>
                  </a:lnTo>
                  <a:lnTo>
                    <a:pt x="3225" y="648"/>
                  </a:lnTo>
                  <a:lnTo>
                    <a:pt x="3513" y="708"/>
                  </a:lnTo>
                  <a:lnTo>
                    <a:pt x="3693" y="750"/>
                  </a:lnTo>
                  <a:lnTo>
                    <a:pt x="3936" y="810"/>
                  </a:lnTo>
                  <a:lnTo>
                    <a:pt x="4095" y="855"/>
                  </a:lnTo>
                  <a:lnTo>
                    <a:pt x="4281" y="909"/>
                  </a:lnTo>
                  <a:lnTo>
                    <a:pt x="4503" y="981"/>
                  </a:lnTo>
                  <a:lnTo>
                    <a:pt x="4704" y="1053"/>
                  </a:lnTo>
                  <a:lnTo>
                    <a:pt x="4911" y="1131"/>
                  </a:lnTo>
                  <a:lnTo>
                    <a:pt x="5073" y="1197"/>
                  </a:lnTo>
                  <a:lnTo>
                    <a:pt x="5256" y="1281"/>
                  </a:lnTo>
                  <a:lnTo>
                    <a:pt x="5475" y="1401"/>
                  </a:lnTo>
                  <a:lnTo>
                    <a:pt x="5628" y="1482"/>
                  </a:lnTo>
                  <a:lnTo>
                    <a:pt x="5759" y="1572"/>
                  </a:lnTo>
                  <a:lnTo>
                    <a:pt x="5759" y="633"/>
                  </a:lnTo>
                  <a:lnTo>
                    <a:pt x="5493" y="570"/>
                  </a:lnTo>
                  <a:lnTo>
                    <a:pt x="5214" y="501"/>
                  </a:lnTo>
                  <a:lnTo>
                    <a:pt x="4950" y="444"/>
                  </a:lnTo>
                  <a:lnTo>
                    <a:pt x="4701" y="396"/>
                  </a:lnTo>
                  <a:lnTo>
                    <a:pt x="4425" y="348"/>
                  </a:lnTo>
                  <a:lnTo>
                    <a:pt x="4110" y="294"/>
                  </a:lnTo>
                  <a:lnTo>
                    <a:pt x="3813" y="252"/>
                  </a:lnTo>
                  <a:lnTo>
                    <a:pt x="3549" y="213"/>
                  </a:lnTo>
                  <a:lnTo>
                    <a:pt x="3261" y="183"/>
                  </a:lnTo>
                  <a:lnTo>
                    <a:pt x="3015" y="153"/>
                  </a:lnTo>
                  <a:lnTo>
                    <a:pt x="2757" y="129"/>
                  </a:lnTo>
                  <a:lnTo>
                    <a:pt x="2520" y="105"/>
                  </a:lnTo>
                  <a:lnTo>
                    <a:pt x="2301" y="87"/>
                  </a:lnTo>
                  <a:lnTo>
                    <a:pt x="2013" y="66"/>
                  </a:lnTo>
                  <a:lnTo>
                    <a:pt x="1731" y="48"/>
                  </a:lnTo>
                  <a:lnTo>
                    <a:pt x="1524" y="39"/>
                  </a:lnTo>
                  <a:lnTo>
                    <a:pt x="1260" y="27"/>
                  </a:lnTo>
                  <a:lnTo>
                    <a:pt x="966" y="15"/>
                  </a:lnTo>
                  <a:lnTo>
                    <a:pt x="714" y="12"/>
                  </a:lnTo>
                  <a:lnTo>
                    <a:pt x="510" y="6"/>
                  </a:lnTo>
                  <a:lnTo>
                    <a:pt x="24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4" name="Freeform 8">
              <a:extLst>
                <a:ext uri="{FF2B5EF4-FFF2-40B4-BE49-F238E27FC236}">
                  <a16:creationId xmlns:a16="http://schemas.microsoft.com/office/drawing/2014/main" id="{B33BE84B-CCEE-0C04-B7F6-F8C47DA92BF0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1130"/>
              <a:ext cx="5760" cy="970"/>
            </a:xfrm>
            <a:custGeom>
              <a:avLst/>
              <a:gdLst>
                <a:gd name="T0" fmla="*/ 0 w 5760"/>
                <a:gd name="T1" fmla="*/ 0 h 970"/>
                <a:gd name="T2" fmla="*/ 0 w 5760"/>
                <a:gd name="T3" fmla="*/ 339 h 970"/>
                <a:gd name="T4" fmla="*/ 318 w 5760"/>
                <a:gd name="T5" fmla="*/ 342 h 970"/>
                <a:gd name="T6" fmla="*/ 591 w 5760"/>
                <a:gd name="T7" fmla="*/ 348 h 970"/>
                <a:gd name="T8" fmla="*/ 846 w 5760"/>
                <a:gd name="T9" fmla="*/ 354 h 970"/>
                <a:gd name="T10" fmla="*/ 1074 w 5760"/>
                <a:gd name="T11" fmla="*/ 360 h 970"/>
                <a:gd name="T12" fmla="*/ 1314 w 5760"/>
                <a:gd name="T13" fmla="*/ 366 h 970"/>
                <a:gd name="T14" fmla="*/ 1599 w 5760"/>
                <a:gd name="T15" fmla="*/ 381 h 970"/>
                <a:gd name="T16" fmla="*/ 1911 w 5760"/>
                <a:gd name="T17" fmla="*/ 399 h 970"/>
                <a:gd name="T18" fmla="*/ 2241 w 5760"/>
                <a:gd name="T19" fmla="*/ 420 h 970"/>
                <a:gd name="T20" fmla="*/ 2619 w 5760"/>
                <a:gd name="T21" fmla="*/ 453 h 970"/>
                <a:gd name="T22" fmla="*/ 2889 w 5760"/>
                <a:gd name="T23" fmla="*/ 477 h 970"/>
                <a:gd name="T24" fmla="*/ 3177 w 5760"/>
                <a:gd name="T25" fmla="*/ 507 h 970"/>
                <a:gd name="T26" fmla="*/ 3498 w 5760"/>
                <a:gd name="T27" fmla="*/ 543 h 970"/>
                <a:gd name="T28" fmla="*/ 3813 w 5760"/>
                <a:gd name="T29" fmla="*/ 585 h 970"/>
                <a:gd name="T30" fmla="*/ 4044 w 5760"/>
                <a:gd name="T31" fmla="*/ 618 h 970"/>
                <a:gd name="T32" fmla="*/ 4365 w 5760"/>
                <a:gd name="T33" fmla="*/ 669 h 970"/>
                <a:gd name="T34" fmla="*/ 4683 w 5760"/>
                <a:gd name="T35" fmla="*/ 726 h 970"/>
                <a:gd name="T36" fmla="*/ 4980 w 5760"/>
                <a:gd name="T37" fmla="*/ 786 h 970"/>
                <a:gd name="T38" fmla="*/ 5268 w 5760"/>
                <a:gd name="T39" fmla="*/ 846 h 970"/>
                <a:gd name="T40" fmla="*/ 5646 w 5760"/>
                <a:gd name="T41" fmla="*/ 942 h 970"/>
                <a:gd name="T42" fmla="*/ 5759 w 5760"/>
                <a:gd name="T43" fmla="*/ 969 h 970"/>
                <a:gd name="T44" fmla="*/ 5759 w 5760"/>
                <a:gd name="T45" fmla="*/ 0 h 970"/>
                <a:gd name="T46" fmla="*/ 0 w 5760"/>
                <a:gd name="T47" fmla="*/ 0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60" h="970">
                  <a:moveTo>
                    <a:pt x="0" y="0"/>
                  </a:moveTo>
                  <a:lnTo>
                    <a:pt x="0" y="339"/>
                  </a:lnTo>
                  <a:lnTo>
                    <a:pt x="318" y="342"/>
                  </a:lnTo>
                  <a:lnTo>
                    <a:pt x="591" y="348"/>
                  </a:lnTo>
                  <a:lnTo>
                    <a:pt x="846" y="354"/>
                  </a:lnTo>
                  <a:lnTo>
                    <a:pt x="1074" y="360"/>
                  </a:lnTo>
                  <a:lnTo>
                    <a:pt x="1314" y="366"/>
                  </a:lnTo>
                  <a:lnTo>
                    <a:pt x="1599" y="381"/>
                  </a:lnTo>
                  <a:lnTo>
                    <a:pt x="1911" y="399"/>
                  </a:lnTo>
                  <a:lnTo>
                    <a:pt x="2241" y="420"/>
                  </a:lnTo>
                  <a:lnTo>
                    <a:pt x="2619" y="453"/>
                  </a:lnTo>
                  <a:lnTo>
                    <a:pt x="2889" y="477"/>
                  </a:lnTo>
                  <a:lnTo>
                    <a:pt x="3177" y="507"/>
                  </a:lnTo>
                  <a:lnTo>
                    <a:pt x="3498" y="543"/>
                  </a:lnTo>
                  <a:lnTo>
                    <a:pt x="3813" y="585"/>
                  </a:lnTo>
                  <a:lnTo>
                    <a:pt x="4044" y="618"/>
                  </a:lnTo>
                  <a:lnTo>
                    <a:pt x="4365" y="669"/>
                  </a:lnTo>
                  <a:lnTo>
                    <a:pt x="4683" y="726"/>
                  </a:lnTo>
                  <a:lnTo>
                    <a:pt x="4980" y="786"/>
                  </a:lnTo>
                  <a:lnTo>
                    <a:pt x="5268" y="846"/>
                  </a:lnTo>
                  <a:lnTo>
                    <a:pt x="5646" y="942"/>
                  </a:lnTo>
                  <a:lnTo>
                    <a:pt x="5759" y="969"/>
                  </a:lnTo>
                  <a:lnTo>
                    <a:pt x="5759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5" name="Freeform 9">
              <a:extLst>
                <a:ext uri="{FF2B5EF4-FFF2-40B4-BE49-F238E27FC236}">
                  <a16:creationId xmlns:a16="http://schemas.microsoft.com/office/drawing/2014/main" id="{4DCC372A-3290-63B2-EC62-8551E9DC151F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-13"/>
              <a:ext cx="5760" cy="1060"/>
            </a:xfrm>
            <a:custGeom>
              <a:avLst/>
              <a:gdLst>
                <a:gd name="T0" fmla="*/ 0 w 5760"/>
                <a:gd name="T1" fmla="*/ 753 h 1060"/>
                <a:gd name="T2" fmla="*/ 0 w 5760"/>
                <a:gd name="T3" fmla="*/ 1059 h 1060"/>
                <a:gd name="T4" fmla="*/ 5759 w 5760"/>
                <a:gd name="T5" fmla="*/ 1059 h 1060"/>
                <a:gd name="T6" fmla="*/ 5759 w 5760"/>
                <a:gd name="T7" fmla="*/ 0 h 1060"/>
                <a:gd name="T8" fmla="*/ 5430 w 5760"/>
                <a:gd name="T9" fmla="*/ 0 h 1060"/>
                <a:gd name="T10" fmla="*/ 5298 w 5760"/>
                <a:gd name="T11" fmla="*/ 84 h 1060"/>
                <a:gd name="T12" fmla="*/ 5136 w 5760"/>
                <a:gd name="T13" fmla="*/ 159 h 1060"/>
                <a:gd name="T14" fmla="*/ 4968 w 5760"/>
                <a:gd name="T15" fmla="*/ 222 h 1060"/>
                <a:gd name="T16" fmla="*/ 4812 w 5760"/>
                <a:gd name="T17" fmla="*/ 267 h 1060"/>
                <a:gd name="T18" fmla="*/ 4626 w 5760"/>
                <a:gd name="T19" fmla="*/ 324 h 1060"/>
                <a:gd name="T20" fmla="*/ 4440 w 5760"/>
                <a:gd name="T21" fmla="*/ 366 h 1060"/>
                <a:gd name="T22" fmla="*/ 4230 w 5760"/>
                <a:gd name="T23" fmla="*/ 414 h 1060"/>
                <a:gd name="T24" fmla="*/ 3939 w 5760"/>
                <a:gd name="T25" fmla="*/ 468 h 1060"/>
                <a:gd name="T26" fmla="*/ 3711 w 5760"/>
                <a:gd name="T27" fmla="*/ 504 h 1060"/>
                <a:gd name="T28" fmla="*/ 3441 w 5760"/>
                <a:gd name="T29" fmla="*/ 543 h 1060"/>
                <a:gd name="T30" fmla="*/ 3189 w 5760"/>
                <a:gd name="T31" fmla="*/ 579 h 1060"/>
                <a:gd name="T32" fmla="*/ 2925 w 5760"/>
                <a:gd name="T33" fmla="*/ 606 h 1060"/>
                <a:gd name="T34" fmla="*/ 2679 w 5760"/>
                <a:gd name="T35" fmla="*/ 633 h 1060"/>
                <a:gd name="T36" fmla="*/ 2418 w 5760"/>
                <a:gd name="T37" fmla="*/ 654 h 1060"/>
                <a:gd name="T38" fmla="*/ 2142 w 5760"/>
                <a:gd name="T39" fmla="*/ 675 h 1060"/>
                <a:gd name="T40" fmla="*/ 1896 w 5760"/>
                <a:gd name="T41" fmla="*/ 693 h 1060"/>
                <a:gd name="T42" fmla="*/ 1647 w 5760"/>
                <a:gd name="T43" fmla="*/ 708 h 1060"/>
                <a:gd name="T44" fmla="*/ 1404 w 5760"/>
                <a:gd name="T45" fmla="*/ 720 h 1060"/>
                <a:gd name="T46" fmla="*/ 1170 w 5760"/>
                <a:gd name="T47" fmla="*/ 732 h 1060"/>
                <a:gd name="T48" fmla="*/ 906 w 5760"/>
                <a:gd name="T49" fmla="*/ 738 h 1060"/>
                <a:gd name="T50" fmla="*/ 534 w 5760"/>
                <a:gd name="T51" fmla="*/ 747 h 1060"/>
                <a:gd name="T52" fmla="*/ 201 w 5760"/>
                <a:gd name="T53" fmla="*/ 753 h 1060"/>
                <a:gd name="T54" fmla="*/ 0 w 5760"/>
                <a:gd name="T55" fmla="*/ 753 h 1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760" h="1060">
                  <a:moveTo>
                    <a:pt x="0" y="753"/>
                  </a:moveTo>
                  <a:lnTo>
                    <a:pt x="0" y="1059"/>
                  </a:lnTo>
                  <a:lnTo>
                    <a:pt x="5759" y="1059"/>
                  </a:lnTo>
                  <a:lnTo>
                    <a:pt x="5759" y="0"/>
                  </a:lnTo>
                  <a:lnTo>
                    <a:pt x="5430" y="0"/>
                  </a:lnTo>
                  <a:lnTo>
                    <a:pt x="5298" y="84"/>
                  </a:lnTo>
                  <a:lnTo>
                    <a:pt x="5136" y="159"/>
                  </a:lnTo>
                  <a:lnTo>
                    <a:pt x="4968" y="222"/>
                  </a:lnTo>
                  <a:lnTo>
                    <a:pt x="4812" y="267"/>
                  </a:lnTo>
                  <a:lnTo>
                    <a:pt x="4626" y="324"/>
                  </a:lnTo>
                  <a:lnTo>
                    <a:pt x="4440" y="366"/>
                  </a:lnTo>
                  <a:lnTo>
                    <a:pt x="4230" y="414"/>
                  </a:lnTo>
                  <a:lnTo>
                    <a:pt x="3939" y="468"/>
                  </a:lnTo>
                  <a:lnTo>
                    <a:pt x="3711" y="504"/>
                  </a:lnTo>
                  <a:lnTo>
                    <a:pt x="3441" y="543"/>
                  </a:lnTo>
                  <a:lnTo>
                    <a:pt x="3189" y="579"/>
                  </a:lnTo>
                  <a:lnTo>
                    <a:pt x="2925" y="606"/>
                  </a:lnTo>
                  <a:lnTo>
                    <a:pt x="2679" y="633"/>
                  </a:lnTo>
                  <a:lnTo>
                    <a:pt x="2418" y="654"/>
                  </a:lnTo>
                  <a:lnTo>
                    <a:pt x="2142" y="675"/>
                  </a:lnTo>
                  <a:lnTo>
                    <a:pt x="1896" y="693"/>
                  </a:lnTo>
                  <a:lnTo>
                    <a:pt x="1647" y="708"/>
                  </a:lnTo>
                  <a:lnTo>
                    <a:pt x="1404" y="720"/>
                  </a:lnTo>
                  <a:lnTo>
                    <a:pt x="1170" y="732"/>
                  </a:lnTo>
                  <a:lnTo>
                    <a:pt x="906" y="738"/>
                  </a:lnTo>
                  <a:lnTo>
                    <a:pt x="534" y="747"/>
                  </a:lnTo>
                  <a:lnTo>
                    <a:pt x="201" y="753"/>
                  </a:lnTo>
                  <a:lnTo>
                    <a:pt x="0" y="753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Freeform 10">
              <a:extLst>
                <a:ext uri="{FF2B5EF4-FFF2-40B4-BE49-F238E27FC236}">
                  <a16:creationId xmlns:a16="http://schemas.microsoft.com/office/drawing/2014/main" id="{7AFD949D-EF73-215A-C7B4-64F0A792306C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-13"/>
              <a:ext cx="5284" cy="673"/>
            </a:xfrm>
            <a:custGeom>
              <a:avLst/>
              <a:gdLst>
                <a:gd name="T0" fmla="*/ 0 w 5284"/>
                <a:gd name="T1" fmla="*/ 366 h 673"/>
                <a:gd name="T2" fmla="*/ 0 w 5284"/>
                <a:gd name="T3" fmla="*/ 672 h 673"/>
                <a:gd name="T4" fmla="*/ 303 w 5284"/>
                <a:gd name="T5" fmla="*/ 672 h 673"/>
                <a:gd name="T6" fmla="*/ 723 w 5284"/>
                <a:gd name="T7" fmla="*/ 663 h 673"/>
                <a:gd name="T8" fmla="*/ 1020 w 5284"/>
                <a:gd name="T9" fmla="*/ 654 h 673"/>
                <a:gd name="T10" fmla="*/ 1302 w 5284"/>
                <a:gd name="T11" fmla="*/ 642 h 673"/>
                <a:gd name="T12" fmla="*/ 1554 w 5284"/>
                <a:gd name="T13" fmla="*/ 630 h 673"/>
                <a:gd name="T14" fmla="*/ 1779 w 5284"/>
                <a:gd name="T15" fmla="*/ 615 h 673"/>
                <a:gd name="T16" fmla="*/ 1962 w 5284"/>
                <a:gd name="T17" fmla="*/ 606 h 673"/>
                <a:gd name="T18" fmla="*/ 2193 w 5284"/>
                <a:gd name="T19" fmla="*/ 588 h 673"/>
                <a:gd name="T20" fmla="*/ 2448 w 5284"/>
                <a:gd name="T21" fmla="*/ 570 h 673"/>
                <a:gd name="T22" fmla="*/ 2700 w 5284"/>
                <a:gd name="T23" fmla="*/ 546 h 673"/>
                <a:gd name="T24" fmla="*/ 2904 w 5284"/>
                <a:gd name="T25" fmla="*/ 528 h 673"/>
                <a:gd name="T26" fmla="*/ 3138 w 5284"/>
                <a:gd name="T27" fmla="*/ 498 h 673"/>
                <a:gd name="T28" fmla="*/ 3324 w 5284"/>
                <a:gd name="T29" fmla="*/ 474 h 673"/>
                <a:gd name="T30" fmla="*/ 3534 w 5284"/>
                <a:gd name="T31" fmla="*/ 447 h 673"/>
                <a:gd name="T32" fmla="*/ 3735 w 5284"/>
                <a:gd name="T33" fmla="*/ 420 h 673"/>
                <a:gd name="T34" fmla="*/ 3933 w 5284"/>
                <a:gd name="T35" fmla="*/ 384 h 673"/>
                <a:gd name="T36" fmla="*/ 4116 w 5284"/>
                <a:gd name="T37" fmla="*/ 351 h 673"/>
                <a:gd name="T38" fmla="*/ 4266 w 5284"/>
                <a:gd name="T39" fmla="*/ 318 h 673"/>
                <a:gd name="T40" fmla="*/ 4446 w 5284"/>
                <a:gd name="T41" fmla="*/ 279 h 673"/>
                <a:gd name="T42" fmla="*/ 4620 w 5284"/>
                <a:gd name="T43" fmla="*/ 237 h 673"/>
                <a:gd name="T44" fmla="*/ 4779 w 5284"/>
                <a:gd name="T45" fmla="*/ 192 h 673"/>
                <a:gd name="T46" fmla="*/ 4920 w 5284"/>
                <a:gd name="T47" fmla="*/ 147 h 673"/>
                <a:gd name="T48" fmla="*/ 5085 w 5284"/>
                <a:gd name="T49" fmla="*/ 90 h 673"/>
                <a:gd name="T50" fmla="*/ 5193 w 5284"/>
                <a:gd name="T51" fmla="*/ 42 h 673"/>
                <a:gd name="T52" fmla="*/ 5283 w 5284"/>
                <a:gd name="T53" fmla="*/ 0 h 673"/>
                <a:gd name="T54" fmla="*/ 3201 w 5284"/>
                <a:gd name="T55" fmla="*/ 0 h 673"/>
                <a:gd name="T56" fmla="*/ 2982 w 5284"/>
                <a:gd name="T57" fmla="*/ 57 h 673"/>
                <a:gd name="T58" fmla="*/ 2775 w 5284"/>
                <a:gd name="T59" fmla="*/ 108 h 673"/>
                <a:gd name="T60" fmla="*/ 2562 w 5284"/>
                <a:gd name="T61" fmla="*/ 150 h 673"/>
                <a:gd name="T62" fmla="*/ 2397 w 5284"/>
                <a:gd name="T63" fmla="*/ 183 h 673"/>
                <a:gd name="T64" fmla="*/ 2205 w 5284"/>
                <a:gd name="T65" fmla="*/ 213 h 673"/>
                <a:gd name="T66" fmla="*/ 2001 w 5284"/>
                <a:gd name="T67" fmla="*/ 243 h 673"/>
                <a:gd name="T68" fmla="*/ 1776 w 5284"/>
                <a:gd name="T69" fmla="*/ 273 h 673"/>
                <a:gd name="T70" fmla="*/ 1536 w 5284"/>
                <a:gd name="T71" fmla="*/ 297 h 673"/>
                <a:gd name="T72" fmla="*/ 1344 w 5284"/>
                <a:gd name="T73" fmla="*/ 312 h 673"/>
                <a:gd name="T74" fmla="*/ 1134 w 5284"/>
                <a:gd name="T75" fmla="*/ 330 h 673"/>
                <a:gd name="T76" fmla="*/ 921 w 5284"/>
                <a:gd name="T77" fmla="*/ 342 h 673"/>
                <a:gd name="T78" fmla="*/ 696 w 5284"/>
                <a:gd name="T79" fmla="*/ 354 h 673"/>
                <a:gd name="T80" fmla="*/ 501 w 5284"/>
                <a:gd name="T81" fmla="*/ 360 h 673"/>
                <a:gd name="T82" fmla="*/ 279 w 5284"/>
                <a:gd name="T83" fmla="*/ 366 h 673"/>
                <a:gd name="T84" fmla="*/ 99 w 5284"/>
                <a:gd name="T85" fmla="*/ 369 h 673"/>
                <a:gd name="T86" fmla="*/ 0 w 5284"/>
                <a:gd name="T87" fmla="*/ 366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84" h="673">
                  <a:moveTo>
                    <a:pt x="0" y="366"/>
                  </a:moveTo>
                  <a:lnTo>
                    <a:pt x="0" y="672"/>
                  </a:lnTo>
                  <a:lnTo>
                    <a:pt x="303" y="672"/>
                  </a:lnTo>
                  <a:lnTo>
                    <a:pt x="723" y="663"/>
                  </a:lnTo>
                  <a:lnTo>
                    <a:pt x="1020" y="654"/>
                  </a:lnTo>
                  <a:lnTo>
                    <a:pt x="1302" y="642"/>
                  </a:lnTo>
                  <a:lnTo>
                    <a:pt x="1554" y="630"/>
                  </a:lnTo>
                  <a:lnTo>
                    <a:pt x="1779" y="615"/>
                  </a:lnTo>
                  <a:lnTo>
                    <a:pt x="1962" y="606"/>
                  </a:lnTo>
                  <a:lnTo>
                    <a:pt x="2193" y="588"/>
                  </a:lnTo>
                  <a:lnTo>
                    <a:pt x="2448" y="570"/>
                  </a:lnTo>
                  <a:lnTo>
                    <a:pt x="2700" y="546"/>
                  </a:lnTo>
                  <a:lnTo>
                    <a:pt x="2904" y="528"/>
                  </a:lnTo>
                  <a:lnTo>
                    <a:pt x="3138" y="498"/>
                  </a:lnTo>
                  <a:lnTo>
                    <a:pt x="3324" y="474"/>
                  </a:lnTo>
                  <a:lnTo>
                    <a:pt x="3534" y="447"/>
                  </a:lnTo>
                  <a:lnTo>
                    <a:pt x="3735" y="420"/>
                  </a:lnTo>
                  <a:lnTo>
                    <a:pt x="3933" y="384"/>
                  </a:lnTo>
                  <a:lnTo>
                    <a:pt x="4116" y="351"/>
                  </a:lnTo>
                  <a:lnTo>
                    <a:pt x="4266" y="318"/>
                  </a:lnTo>
                  <a:lnTo>
                    <a:pt x="4446" y="279"/>
                  </a:lnTo>
                  <a:lnTo>
                    <a:pt x="4620" y="237"/>
                  </a:lnTo>
                  <a:lnTo>
                    <a:pt x="4779" y="192"/>
                  </a:lnTo>
                  <a:lnTo>
                    <a:pt x="4920" y="147"/>
                  </a:lnTo>
                  <a:lnTo>
                    <a:pt x="5085" y="90"/>
                  </a:lnTo>
                  <a:lnTo>
                    <a:pt x="5193" y="42"/>
                  </a:lnTo>
                  <a:lnTo>
                    <a:pt x="5283" y="0"/>
                  </a:lnTo>
                  <a:lnTo>
                    <a:pt x="3201" y="0"/>
                  </a:lnTo>
                  <a:lnTo>
                    <a:pt x="2982" y="57"/>
                  </a:lnTo>
                  <a:lnTo>
                    <a:pt x="2775" y="108"/>
                  </a:lnTo>
                  <a:lnTo>
                    <a:pt x="2562" y="150"/>
                  </a:lnTo>
                  <a:lnTo>
                    <a:pt x="2397" y="183"/>
                  </a:lnTo>
                  <a:lnTo>
                    <a:pt x="2205" y="213"/>
                  </a:lnTo>
                  <a:lnTo>
                    <a:pt x="2001" y="243"/>
                  </a:lnTo>
                  <a:lnTo>
                    <a:pt x="1776" y="273"/>
                  </a:lnTo>
                  <a:lnTo>
                    <a:pt x="1536" y="297"/>
                  </a:lnTo>
                  <a:lnTo>
                    <a:pt x="1344" y="312"/>
                  </a:lnTo>
                  <a:lnTo>
                    <a:pt x="1134" y="330"/>
                  </a:lnTo>
                  <a:lnTo>
                    <a:pt x="921" y="342"/>
                  </a:lnTo>
                  <a:lnTo>
                    <a:pt x="696" y="354"/>
                  </a:lnTo>
                  <a:lnTo>
                    <a:pt x="501" y="360"/>
                  </a:lnTo>
                  <a:lnTo>
                    <a:pt x="279" y="366"/>
                  </a:lnTo>
                  <a:lnTo>
                    <a:pt x="99" y="369"/>
                  </a:lnTo>
                  <a:lnTo>
                    <a:pt x="0" y="366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7" name="Freeform 11">
              <a:extLst>
                <a:ext uri="{FF2B5EF4-FFF2-40B4-BE49-F238E27FC236}">
                  <a16:creationId xmlns:a16="http://schemas.microsoft.com/office/drawing/2014/main" id="{465EA12C-0102-D406-21D4-D38469913DA4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-13"/>
              <a:ext cx="2884" cy="286"/>
            </a:xfrm>
            <a:custGeom>
              <a:avLst/>
              <a:gdLst>
                <a:gd name="T0" fmla="*/ 0 w 2884"/>
                <a:gd name="T1" fmla="*/ 0 h 286"/>
                <a:gd name="T2" fmla="*/ 0 w 2884"/>
                <a:gd name="T3" fmla="*/ 285 h 286"/>
                <a:gd name="T4" fmla="*/ 192 w 2884"/>
                <a:gd name="T5" fmla="*/ 285 h 286"/>
                <a:gd name="T6" fmla="*/ 384 w 2884"/>
                <a:gd name="T7" fmla="*/ 282 h 286"/>
                <a:gd name="T8" fmla="*/ 579 w 2884"/>
                <a:gd name="T9" fmla="*/ 276 h 286"/>
                <a:gd name="T10" fmla="*/ 789 w 2884"/>
                <a:gd name="T11" fmla="*/ 267 h 286"/>
                <a:gd name="T12" fmla="*/ 999 w 2884"/>
                <a:gd name="T13" fmla="*/ 258 h 286"/>
                <a:gd name="T14" fmla="*/ 1161 w 2884"/>
                <a:gd name="T15" fmla="*/ 246 h 286"/>
                <a:gd name="T16" fmla="*/ 1302 w 2884"/>
                <a:gd name="T17" fmla="*/ 234 h 286"/>
                <a:gd name="T18" fmla="*/ 1458 w 2884"/>
                <a:gd name="T19" fmla="*/ 222 h 286"/>
                <a:gd name="T20" fmla="*/ 1665 w 2884"/>
                <a:gd name="T21" fmla="*/ 201 h 286"/>
                <a:gd name="T22" fmla="*/ 1992 w 2884"/>
                <a:gd name="T23" fmla="*/ 159 h 286"/>
                <a:gd name="T24" fmla="*/ 2301 w 2884"/>
                <a:gd name="T25" fmla="*/ 117 h 286"/>
                <a:gd name="T26" fmla="*/ 2604 w 2884"/>
                <a:gd name="T27" fmla="*/ 60 h 286"/>
                <a:gd name="T28" fmla="*/ 2883 w 2884"/>
                <a:gd name="T29" fmla="*/ 0 h 286"/>
                <a:gd name="T30" fmla="*/ 0 w 2884"/>
                <a:gd name="T3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4" h="286">
                  <a:moveTo>
                    <a:pt x="0" y="0"/>
                  </a:moveTo>
                  <a:lnTo>
                    <a:pt x="0" y="285"/>
                  </a:lnTo>
                  <a:lnTo>
                    <a:pt x="192" y="285"/>
                  </a:lnTo>
                  <a:lnTo>
                    <a:pt x="384" y="282"/>
                  </a:lnTo>
                  <a:lnTo>
                    <a:pt x="579" y="276"/>
                  </a:lnTo>
                  <a:lnTo>
                    <a:pt x="789" y="267"/>
                  </a:lnTo>
                  <a:lnTo>
                    <a:pt x="999" y="258"/>
                  </a:lnTo>
                  <a:lnTo>
                    <a:pt x="1161" y="246"/>
                  </a:lnTo>
                  <a:lnTo>
                    <a:pt x="1302" y="234"/>
                  </a:lnTo>
                  <a:lnTo>
                    <a:pt x="1458" y="222"/>
                  </a:lnTo>
                  <a:lnTo>
                    <a:pt x="1665" y="201"/>
                  </a:lnTo>
                  <a:lnTo>
                    <a:pt x="1992" y="159"/>
                  </a:lnTo>
                  <a:lnTo>
                    <a:pt x="2301" y="117"/>
                  </a:lnTo>
                  <a:lnTo>
                    <a:pt x="2604" y="60"/>
                  </a:lnTo>
                  <a:lnTo>
                    <a:pt x="288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28" name="Rectangle 12">
            <a:extLst>
              <a:ext uri="{FF2B5EF4-FFF2-40B4-BE49-F238E27FC236}">
                <a16:creationId xmlns:a16="http://schemas.microsoft.com/office/drawing/2014/main" id="{2C4920FA-F1E0-EA07-B3F3-54156F74D948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41C3F211-1846-D44C-D61D-383809326C2E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9230" name="Rectangle 14">
            <a:extLst>
              <a:ext uri="{FF2B5EF4-FFF2-40B4-BE49-F238E27FC236}">
                <a16:creationId xmlns:a16="http://schemas.microsoft.com/office/drawing/2014/main" id="{A4D28B88-429F-B6CD-E94D-EE0F1380DDCD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231" name="Rectangle 15">
            <a:extLst>
              <a:ext uri="{FF2B5EF4-FFF2-40B4-BE49-F238E27FC236}">
                <a16:creationId xmlns:a16="http://schemas.microsoft.com/office/drawing/2014/main" id="{D501A0B0-4E0E-68BA-AD92-BBC45E5CC16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232" name="Rectangle 16">
            <a:extLst>
              <a:ext uri="{FF2B5EF4-FFF2-40B4-BE49-F238E27FC236}">
                <a16:creationId xmlns:a16="http://schemas.microsoft.com/office/drawing/2014/main" id="{7B77CA6C-E963-4F0C-1DCE-D2665E090F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3295C2F-17BF-43AB-8B3C-1FAB4ACB45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21B5B-2EB1-FDBD-537B-B5129BCF2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E7BDDB-E764-3D08-2EBB-F9317CA96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9B484-244C-B719-428E-CC52A6DBA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1EA8C-F730-4EE7-5284-DCF08D396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F7407-0846-8531-3508-306E16643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DF0E0-177D-429D-8B9C-2E0A6A69E6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67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681E7C-2250-B2B4-215C-218A8CF27C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A306ED-EF66-9BB3-2785-FFEB45806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F6309-7BD6-8558-B267-4CA28F1C3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BFCD9-E545-B4B9-D0B8-891DC33B5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6FDB2-F897-278C-FA40-724300F97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241FB-0EDA-496A-8F6F-212757952D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818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BF92B-97E6-1E70-B205-783AFF672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612D41E4-C36C-2F0F-66A1-97EB8321E2C5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48519-6450-45DD-B07F-BD57E9803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90BED9-C6EC-0AAF-4022-69827EC30F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2E25A-EE7C-77D3-5F40-4DDD4AEA5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FB684A-41DE-F8C7-6EBE-630E6ECB7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7085A22-F067-4737-A243-102684CEAE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207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96795-D1BE-E14A-9547-F4CF54FB9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81EE7-A135-9764-A0A3-A76B5EED4CB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0241F-A59C-C78E-DD8C-3450F6AEA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EAD79-A6B0-9149-8B3A-D214531DA8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A1328-9489-4647-1CA8-C586B5C2B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F0EB51-8807-D8A0-B637-8DCC32B7F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94E4590-3759-45D7-A478-24DB86822E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89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190EA-D2A9-4E9C-E111-C70FDDA90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4545C-312F-DE20-5CEB-1390517DF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2C38A-757E-651C-08D0-187C5349F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DAB00-D4C7-2883-7E71-DC67AB274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6B926-B599-006D-C451-10542714F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CCEE4-8878-495A-9717-2EF94582C8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73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14C6C-8021-6AF1-ED08-1B04158AD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185418-0C9B-067D-BDC5-EF5A3CA21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D5197-B3DA-D466-6B73-18ACA9962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95A56-F2E5-7EE2-50BB-770B81398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14547-AB6C-3144-6CFC-C6EA24EA3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FB452-F230-4E04-8CE1-40903822A9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17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27FE5-5DB0-39B7-E28D-8C52F2174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F14C6-2994-C33C-5269-6FC83DB839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FEF443-57D6-EDF3-8D4E-BDFCBEACC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0763E-CF89-139A-0314-C74EA3FA1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C0D989-EDB6-A607-7A07-FF20932DC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5ED31A-2692-7451-EA7E-DD07DD892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1311A-83E9-43D8-B338-9BC5B0143A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352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7ACF6-94FF-0506-BD5F-4D7F34DC6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8BD12-7AF0-0F10-164B-292E746AB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09B5D-F2CF-CC18-8F23-18997A0D7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582726-EA29-EBDE-B9C9-EDAD038492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87F8AD-300C-6101-C7A3-B463AC6E08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FFA615-5007-F9A5-8D2C-BCCF4BEE6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048885-8B0D-1428-E9A4-A3A8A5AC6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B7C978-54C3-4E56-089C-DBE6BE904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A78FF-0992-4765-83FD-0CA13715CD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0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BF45F-529B-1669-5987-A6BB98CA6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3A5462-08CA-DDD1-AD69-E09B0A000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D67655-CD8E-EBC2-4C20-E5DF5083F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9365AA-6453-199C-D23E-CEABBB1FA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0E0AC-1B02-4169-99D6-2031BE4C19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73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70141-38FA-FA6C-51EF-545ACEEFD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719ACD-DC48-AF41-28B1-ED5B9CFA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531DA6-4070-9173-0503-2CA0958C6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A5CE5-7495-464E-9B93-23CE95C985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65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28D25-E5D4-D370-4363-84021D76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AA4EC-09D6-9428-6D81-50664D31D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F7D409-1494-0417-593B-55F0D9549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B7C9ED-DE18-9979-F795-D524AFC7B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A715A-4C63-16AD-8BA7-9C03E255C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1E048-F890-CD98-5E07-0E15192E7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1A3A4-F0ED-49B3-BC2B-7E0B2478B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57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15168-A152-DEF7-4387-76EE216CF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5B5C0C-2008-44ED-D08B-D592918A7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2CA81-3721-B4AB-30FB-CB7EBD256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E0C997-209F-830D-BB27-A3CD28351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083E52-E27C-80AF-4C94-AAC329B47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17D9F8-DFCA-8C3F-A4F8-3C96BB36A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29E2A-5373-4A23-A8C9-53D8768B09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4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>
            <a:extLst>
              <a:ext uri="{FF2B5EF4-FFF2-40B4-BE49-F238E27FC236}">
                <a16:creationId xmlns:a16="http://schemas.microsoft.com/office/drawing/2014/main" id="{6E1AF191-BE43-3882-2561-5545B70905F3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-20638"/>
            <a:ext cx="9153525" cy="6878638"/>
            <a:chOff x="-6" y="-13"/>
            <a:chExt cx="5766" cy="4333"/>
          </a:xfrm>
        </p:grpSpPr>
        <p:sp>
          <p:nvSpPr>
            <p:cNvPr id="8195" name="Rectangle 3">
              <a:extLst>
                <a:ext uri="{FF2B5EF4-FFF2-40B4-BE49-F238E27FC236}">
                  <a16:creationId xmlns:a16="http://schemas.microsoft.com/office/drawing/2014/main" id="{B5759343-8F69-1896-BD29-E407279E563A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49" y="0"/>
              <a:ext cx="211" cy="43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6" name="Freeform 4">
              <a:extLst>
                <a:ext uri="{FF2B5EF4-FFF2-40B4-BE49-F238E27FC236}">
                  <a16:creationId xmlns:a16="http://schemas.microsoft.com/office/drawing/2014/main" id="{D1AEF5DC-ACE8-6E2D-434D-754C3A55C133}"/>
                </a:ext>
              </a:extLst>
            </p:cNvPr>
            <p:cNvSpPr>
              <a:spLocks/>
            </p:cNvSpPr>
            <p:nvPr/>
          </p:nvSpPr>
          <p:spPr bwMode="white">
            <a:xfrm>
              <a:off x="-6" y="2828"/>
              <a:ext cx="3625" cy="1492"/>
            </a:xfrm>
            <a:custGeom>
              <a:avLst/>
              <a:gdLst>
                <a:gd name="T0" fmla="*/ 0 w 3625"/>
                <a:gd name="T1" fmla="*/ 1491 h 1492"/>
                <a:gd name="T2" fmla="*/ 0 w 3625"/>
                <a:gd name="T3" fmla="*/ 0 h 1492"/>
                <a:gd name="T4" fmla="*/ 171 w 3625"/>
                <a:gd name="T5" fmla="*/ 3 h 1492"/>
                <a:gd name="T6" fmla="*/ 355 w 3625"/>
                <a:gd name="T7" fmla="*/ 9 h 1492"/>
                <a:gd name="T8" fmla="*/ 499 w 3625"/>
                <a:gd name="T9" fmla="*/ 21 h 1492"/>
                <a:gd name="T10" fmla="*/ 650 w 3625"/>
                <a:gd name="T11" fmla="*/ 36 h 1492"/>
                <a:gd name="T12" fmla="*/ 809 w 3625"/>
                <a:gd name="T13" fmla="*/ 54 h 1492"/>
                <a:gd name="T14" fmla="*/ 957 w 3625"/>
                <a:gd name="T15" fmla="*/ 78 h 1492"/>
                <a:gd name="T16" fmla="*/ 1119 w 3625"/>
                <a:gd name="T17" fmla="*/ 105 h 1492"/>
                <a:gd name="T18" fmla="*/ 1261 w 3625"/>
                <a:gd name="T19" fmla="*/ 133 h 1492"/>
                <a:gd name="T20" fmla="*/ 1441 w 3625"/>
                <a:gd name="T21" fmla="*/ 175 h 1492"/>
                <a:gd name="T22" fmla="*/ 1598 w 3625"/>
                <a:gd name="T23" fmla="*/ 217 h 1492"/>
                <a:gd name="T24" fmla="*/ 1763 w 3625"/>
                <a:gd name="T25" fmla="*/ 269 h 1492"/>
                <a:gd name="T26" fmla="*/ 1887 w 3625"/>
                <a:gd name="T27" fmla="*/ 308 h 1492"/>
                <a:gd name="T28" fmla="*/ 2085 w 3625"/>
                <a:gd name="T29" fmla="*/ 384 h 1492"/>
                <a:gd name="T30" fmla="*/ 2230 w 3625"/>
                <a:gd name="T31" fmla="*/ 444 h 1492"/>
                <a:gd name="T32" fmla="*/ 2456 w 3625"/>
                <a:gd name="T33" fmla="*/ 547 h 1492"/>
                <a:gd name="T34" fmla="*/ 2666 w 3625"/>
                <a:gd name="T35" fmla="*/ 662 h 1492"/>
                <a:gd name="T36" fmla="*/ 2859 w 3625"/>
                <a:gd name="T37" fmla="*/ 786 h 1492"/>
                <a:gd name="T38" fmla="*/ 3046 w 3625"/>
                <a:gd name="T39" fmla="*/ 920 h 1492"/>
                <a:gd name="T40" fmla="*/ 3193 w 3625"/>
                <a:gd name="T41" fmla="*/ 1038 h 1492"/>
                <a:gd name="T42" fmla="*/ 3332 w 3625"/>
                <a:gd name="T43" fmla="*/ 1168 h 1492"/>
                <a:gd name="T44" fmla="*/ 3440 w 3625"/>
                <a:gd name="T45" fmla="*/ 1280 h 1492"/>
                <a:gd name="T46" fmla="*/ 3524 w 3625"/>
                <a:gd name="T47" fmla="*/ 1380 h 1492"/>
                <a:gd name="T48" fmla="*/ 3624 w 3625"/>
                <a:gd name="T49" fmla="*/ 1491 h 1492"/>
                <a:gd name="T50" fmla="*/ 3608 w 3625"/>
                <a:gd name="T51" fmla="*/ 1491 h 1492"/>
                <a:gd name="T52" fmla="*/ 0 w 3625"/>
                <a:gd name="T53" fmla="*/ 1491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25" h="1492">
                  <a:moveTo>
                    <a:pt x="0" y="1491"/>
                  </a:moveTo>
                  <a:lnTo>
                    <a:pt x="0" y="0"/>
                  </a:lnTo>
                  <a:lnTo>
                    <a:pt x="171" y="3"/>
                  </a:lnTo>
                  <a:lnTo>
                    <a:pt x="355" y="9"/>
                  </a:lnTo>
                  <a:lnTo>
                    <a:pt x="499" y="21"/>
                  </a:lnTo>
                  <a:lnTo>
                    <a:pt x="650" y="36"/>
                  </a:lnTo>
                  <a:lnTo>
                    <a:pt x="809" y="54"/>
                  </a:lnTo>
                  <a:lnTo>
                    <a:pt x="957" y="78"/>
                  </a:lnTo>
                  <a:lnTo>
                    <a:pt x="1119" y="105"/>
                  </a:lnTo>
                  <a:lnTo>
                    <a:pt x="1261" y="133"/>
                  </a:lnTo>
                  <a:lnTo>
                    <a:pt x="1441" y="175"/>
                  </a:lnTo>
                  <a:lnTo>
                    <a:pt x="1598" y="217"/>
                  </a:lnTo>
                  <a:lnTo>
                    <a:pt x="1763" y="269"/>
                  </a:lnTo>
                  <a:lnTo>
                    <a:pt x="1887" y="308"/>
                  </a:lnTo>
                  <a:lnTo>
                    <a:pt x="2085" y="384"/>
                  </a:lnTo>
                  <a:lnTo>
                    <a:pt x="2230" y="444"/>
                  </a:lnTo>
                  <a:lnTo>
                    <a:pt x="2456" y="547"/>
                  </a:lnTo>
                  <a:lnTo>
                    <a:pt x="2666" y="662"/>
                  </a:lnTo>
                  <a:lnTo>
                    <a:pt x="2859" y="786"/>
                  </a:lnTo>
                  <a:lnTo>
                    <a:pt x="3046" y="920"/>
                  </a:lnTo>
                  <a:lnTo>
                    <a:pt x="3193" y="1038"/>
                  </a:lnTo>
                  <a:lnTo>
                    <a:pt x="3332" y="1168"/>
                  </a:lnTo>
                  <a:lnTo>
                    <a:pt x="3440" y="1280"/>
                  </a:lnTo>
                  <a:lnTo>
                    <a:pt x="3524" y="1380"/>
                  </a:lnTo>
                  <a:lnTo>
                    <a:pt x="3624" y="1491"/>
                  </a:lnTo>
                  <a:lnTo>
                    <a:pt x="3608" y="1491"/>
                  </a:lnTo>
                  <a:lnTo>
                    <a:pt x="0" y="1491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7" name="Freeform 5">
              <a:extLst>
                <a:ext uri="{FF2B5EF4-FFF2-40B4-BE49-F238E27FC236}">
                  <a16:creationId xmlns:a16="http://schemas.microsoft.com/office/drawing/2014/main" id="{1AD238C5-7C8C-D738-05C2-8DFD5F577877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2405"/>
              <a:ext cx="5143" cy="1902"/>
            </a:xfrm>
            <a:custGeom>
              <a:avLst/>
              <a:gdLst>
                <a:gd name="T0" fmla="*/ 2718 w 5143"/>
                <a:gd name="T1" fmla="*/ 405 h 1902"/>
                <a:gd name="T2" fmla="*/ 2466 w 5143"/>
                <a:gd name="T3" fmla="*/ 333 h 1902"/>
                <a:gd name="T4" fmla="*/ 2202 w 5143"/>
                <a:gd name="T5" fmla="*/ 261 h 1902"/>
                <a:gd name="T6" fmla="*/ 1929 w 5143"/>
                <a:gd name="T7" fmla="*/ 198 h 1902"/>
                <a:gd name="T8" fmla="*/ 1695 w 5143"/>
                <a:gd name="T9" fmla="*/ 153 h 1902"/>
                <a:gd name="T10" fmla="*/ 1434 w 5143"/>
                <a:gd name="T11" fmla="*/ 111 h 1902"/>
                <a:gd name="T12" fmla="*/ 1188 w 5143"/>
                <a:gd name="T13" fmla="*/ 75 h 1902"/>
                <a:gd name="T14" fmla="*/ 957 w 5143"/>
                <a:gd name="T15" fmla="*/ 48 h 1902"/>
                <a:gd name="T16" fmla="*/ 747 w 5143"/>
                <a:gd name="T17" fmla="*/ 30 h 1902"/>
                <a:gd name="T18" fmla="*/ 501 w 5143"/>
                <a:gd name="T19" fmla="*/ 15 h 1902"/>
                <a:gd name="T20" fmla="*/ 246 w 5143"/>
                <a:gd name="T21" fmla="*/ 3 h 1902"/>
                <a:gd name="T22" fmla="*/ 0 w 5143"/>
                <a:gd name="T23" fmla="*/ 0 h 1902"/>
                <a:gd name="T24" fmla="*/ 0 w 5143"/>
                <a:gd name="T25" fmla="*/ 275 h 1902"/>
                <a:gd name="T26" fmla="*/ 0 w 5143"/>
                <a:gd name="T27" fmla="*/ 345 h 1902"/>
                <a:gd name="T28" fmla="*/ 0 w 5143"/>
                <a:gd name="T29" fmla="*/ 275 h 1902"/>
                <a:gd name="T30" fmla="*/ 0 w 5143"/>
                <a:gd name="T31" fmla="*/ 342 h 1902"/>
                <a:gd name="T32" fmla="*/ 339 w 5143"/>
                <a:gd name="T33" fmla="*/ 351 h 1902"/>
                <a:gd name="T34" fmla="*/ 606 w 5143"/>
                <a:gd name="T35" fmla="*/ 372 h 1902"/>
                <a:gd name="T36" fmla="*/ 852 w 5143"/>
                <a:gd name="T37" fmla="*/ 399 h 1902"/>
                <a:gd name="T38" fmla="*/ 1068 w 5143"/>
                <a:gd name="T39" fmla="*/ 435 h 1902"/>
                <a:gd name="T40" fmla="*/ 1275 w 5143"/>
                <a:gd name="T41" fmla="*/ 474 h 1902"/>
                <a:gd name="T42" fmla="*/ 1545 w 5143"/>
                <a:gd name="T43" fmla="*/ 540 h 1902"/>
                <a:gd name="T44" fmla="*/ 1761 w 5143"/>
                <a:gd name="T45" fmla="*/ 603 h 1902"/>
                <a:gd name="T46" fmla="*/ 1971 w 5143"/>
                <a:gd name="T47" fmla="*/ 678 h 1902"/>
                <a:gd name="T48" fmla="*/ 2166 w 5143"/>
                <a:gd name="T49" fmla="*/ 747 h 1902"/>
                <a:gd name="T50" fmla="*/ 2397 w 5143"/>
                <a:gd name="T51" fmla="*/ 852 h 1902"/>
                <a:gd name="T52" fmla="*/ 2613 w 5143"/>
                <a:gd name="T53" fmla="*/ 960 h 1902"/>
                <a:gd name="T54" fmla="*/ 2832 w 5143"/>
                <a:gd name="T55" fmla="*/ 1095 h 1902"/>
                <a:gd name="T56" fmla="*/ 3012 w 5143"/>
                <a:gd name="T57" fmla="*/ 1212 h 1902"/>
                <a:gd name="T58" fmla="*/ 3186 w 5143"/>
                <a:gd name="T59" fmla="*/ 1347 h 1902"/>
                <a:gd name="T60" fmla="*/ 3351 w 5143"/>
                <a:gd name="T61" fmla="*/ 1497 h 1902"/>
                <a:gd name="T62" fmla="*/ 3480 w 5143"/>
                <a:gd name="T63" fmla="*/ 1629 h 1902"/>
                <a:gd name="T64" fmla="*/ 3612 w 5143"/>
                <a:gd name="T65" fmla="*/ 1785 h 1902"/>
                <a:gd name="T66" fmla="*/ 3699 w 5143"/>
                <a:gd name="T67" fmla="*/ 1901 h 1902"/>
                <a:gd name="T68" fmla="*/ 5142 w 5143"/>
                <a:gd name="T69" fmla="*/ 1901 h 1902"/>
                <a:gd name="T70" fmla="*/ 5076 w 5143"/>
                <a:gd name="T71" fmla="*/ 1827 h 1902"/>
                <a:gd name="T72" fmla="*/ 4968 w 5143"/>
                <a:gd name="T73" fmla="*/ 1707 h 1902"/>
                <a:gd name="T74" fmla="*/ 4797 w 5143"/>
                <a:gd name="T75" fmla="*/ 1539 h 1902"/>
                <a:gd name="T76" fmla="*/ 4617 w 5143"/>
                <a:gd name="T77" fmla="*/ 1383 h 1902"/>
                <a:gd name="T78" fmla="*/ 4410 w 5143"/>
                <a:gd name="T79" fmla="*/ 1221 h 1902"/>
                <a:gd name="T80" fmla="*/ 4185 w 5143"/>
                <a:gd name="T81" fmla="*/ 1071 h 1902"/>
                <a:gd name="T82" fmla="*/ 3960 w 5143"/>
                <a:gd name="T83" fmla="*/ 939 h 1902"/>
                <a:gd name="T84" fmla="*/ 3708 w 5143"/>
                <a:gd name="T85" fmla="*/ 801 h 1902"/>
                <a:gd name="T86" fmla="*/ 3492 w 5143"/>
                <a:gd name="T87" fmla="*/ 702 h 1902"/>
                <a:gd name="T88" fmla="*/ 3231 w 5143"/>
                <a:gd name="T89" fmla="*/ 588 h 1902"/>
                <a:gd name="T90" fmla="*/ 2964 w 5143"/>
                <a:gd name="T91" fmla="*/ 489 h 1902"/>
                <a:gd name="T92" fmla="*/ 2718 w 5143"/>
                <a:gd name="T93" fmla="*/ 405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143" h="1902">
                  <a:moveTo>
                    <a:pt x="2718" y="405"/>
                  </a:moveTo>
                  <a:lnTo>
                    <a:pt x="2466" y="333"/>
                  </a:lnTo>
                  <a:lnTo>
                    <a:pt x="2202" y="261"/>
                  </a:lnTo>
                  <a:lnTo>
                    <a:pt x="1929" y="198"/>
                  </a:lnTo>
                  <a:lnTo>
                    <a:pt x="1695" y="153"/>
                  </a:lnTo>
                  <a:lnTo>
                    <a:pt x="1434" y="111"/>
                  </a:lnTo>
                  <a:lnTo>
                    <a:pt x="1188" y="75"/>
                  </a:lnTo>
                  <a:lnTo>
                    <a:pt x="957" y="48"/>
                  </a:lnTo>
                  <a:lnTo>
                    <a:pt x="747" y="30"/>
                  </a:lnTo>
                  <a:lnTo>
                    <a:pt x="501" y="15"/>
                  </a:lnTo>
                  <a:lnTo>
                    <a:pt x="246" y="3"/>
                  </a:lnTo>
                  <a:lnTo>
                    <a:pt x="0" y="0"/>
                  </a:lnTo>
                  <a:lnTo>
                    <a:pt x="0" y="275"/>
                  </a:lnTo>
                  <a:lnTo>
                    <a:pt x="0" y="345"/>
                  </a:lnTo>
                  <a:lnTo>
                    <a:pt x="0" y="275"/>
                  </a:lnTo>
                  <a:lnTo>
                    <a:pt x="0" y="342"/>
                  </a:lnTo>
                  <a:lnTo>
                    <a:pt x="339" y="351"/>
                  </a:lnTo>
                  <a:lnTo>
                    <a:pt x="606" y="372"/>
                  </a:lnTo>
                  <a:lnTo>
                    <a:pt x="852" y="399"/>
                  </a:lnTo>
                  <a:lnTo>
                    <a:pt x="1068" y="435"/>
                  </a:lnTo>
                  <a:lnTo>
                    <a:pt x="1275" y="474"/>
                  </a:lnTo>
                  <a:lnTo>
                    <a:pt x="1545" y="540"/>
                  </a:lnTo>
                  <a:lnTo>
                    <a:pt x="1761" y="603"/>
                  </a:lnTo>
                  <a:lnTo>
                    <a:pt x="1971" y="678"/>
                  </a:lnTo>
                  <a:lnTo>
                    <a:pt x="2166" y="747"/>
                  </a:lnTo>
                  <a:lnTo>
                    <a:pt x="2397" y="852"/>
                  </a:lnTo>
                  <a:lnTo>
                    <a:pt x="2613" y="960"/>
                  </a:lnTo>
                  <a:lnTo>
                    <a:pt x="2832" y="1095"/>
                  </a:lnTo>
                  <a:lnTo>
                    <a:pt x="3012" y="1212"/>
                  </a:lnTo>
                  <a:lnTo>
                    <a:pt x="3186" y="1347"/>
                  </a:lnTo>
                  <a:lnTo>
                    <a:pt x="3351" y="1497"/>
                  </a:lnTo>
                  <a:lnTo>
                    <a:pt x="3480" y="1629"/>
                  </a:lnTo>
                  <a:lnTo>
                    <a:pt x="3612" y="1785"/>
                  </a:lnTo>
                  <a:lnTo>
                    <a:pt x="3699" y="1901"/>
                  </a:lnTo>
                  <a:lnTo>
                    <a:pt x="5142" y="1901"/>
                  </a:lnTo>
                  <a:lnTo>
                    <a:pt x="5076" y="1827"/>
                  </a:lnTo>
                  <a:lnTo>
                    <a:pt x="4968" y="1707"/>
                  </a:lnTo>
                  <a:lnTo>
                    <a:pt x="4797" y="1539"/>
                  </a:lnTo>
                  <a:lnTo>
                    <a:pt x="4617" y="1383"/>
                  </a:lnTo>
                  <a:lnTo>
                    <a:pt x="4410" y="1221"/>
                  </a:lnTo>
                  <a:lnTo>
                    <a:pt x="4185" y="1071"/>
                  </a:lnTo>
                  <a:lnTo>
                    <a:pt x="3960" y="939"/>
                  </a:lnTo>
                  <a:lnTo>
                    <a:pt x="3708" y="801"/>
                  </a:lnTo>
                  <a:lnTo>
                    <a:pt x="3492" y="702"/>
                  </a:lnTo>
                  <a:lnTo>
                    <a:pt x="3231" y="588"/>
                  </a:lnTo>
                  <a:lnTo>
                    <a:pt x="2964" y="489"/>
                  </a:lnTo>
                  <a:lnTo>
                    <a:pt x="2718" y="405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98" name="Freeform 6">
              <a:extLst>
                <a:ext uri="{FF2B5EF4-FFF2-40B4-BE49-F238E27FC236}">
                  <a16:creationId xmlns:a16="http://schemas.microsoft.com/office/drawing/2014/main" id="{736464CB-3BB2-8108-E6CC-5D041560C33F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1982"/>
              <a:ext cx="5760" cy="2325"/>
            </a:xfrm>
            <a:custGeom>
              <a:avLst/>
              <a:gdLst>
                <a:gd name="T0" fmla="*/ 0 w 5760"/>
                <a:gd name="T1" fmla="*/ 0 h 2325"/>
                <a:gd name="T2" fmla="*/ 0 w 5760"/>
                <a:gd name="T3" fmla="*/ 339 h 2325"/>
                <a:gd name="T4" fmla="*/ 558 w 5760"/>
                <a:gd name="T5" fmla="*/ 357 h 2325"/>
                <a:gd name="T6" fmla="*/ 807 w 5760"/>
                <a:gd name="T7" fmla="*/ 375 h 2325"/>
                <a:gd name="T8" fmla="*/ 1056 w 5760"/>
                <a:gd name="T9" fmla="*/ 399 h 2325"/>
                <a:gd name="T10" fmla="*/ 1272 w 5760"/>
                <a:gd name="T11" fmla="*/ 426 h 2325"/>
                <a:gd name="T12" fmla="*/ 1539 w 5760"/>
                <a:gd name="T13" fmla="*/ 465 h 2325"/>
                <a:gd name="T14" fmla="*/ 1791 w 5760"/>
                <a:gd name="T15" fmla="*/ 510 h 2325"/>
                <a:gd name="T16" fmla="*/ 2076 w 5760"/>
                <a:gd name="T17" fmla="*/ 570 h 2325"/>
                <a:gd name="T18" fmla="*/ 2334 w 5760"/>
                <a:gd name="T19" fmla="*/ 630 h 2325"/>
                <a:gd name="T20" fmla="*/ 2544 w 5760"/>
                <a:gd name="T21" fmla="*/ 687 h 2325"/>
                <a:gd name="T22" fmla="*/ 2775 w 5760"/>
                <a:gd name="T23" fmla="*/ 759 h 2325"/>
                <a:gd name="T24" fmla="*/ 3003 w 5760"/>
                <a:gd name="T25" fmla="*/ 837 h 2325"/>
                <a:gd name="T26" fmla="*/ 3231 w 5760"/>
                <a:gd name="T27" fmla="*/ 924 h 2325"/>
                <a:gd name="T28" fmla="*/ 3438 w 5760"/>
                <a:gd name="T29" fmla="*/ 1005 h 2325"/>
                <a:gd name="T30" fmla="*/ 3663 w 5760"/>
                <a:gd name="T31" fmla="*/ 1110 h 2325"/>
                <a:gd name="T32" fmla="*/ 3903 w 5760"/>
                <a:gd name="T33" fmla="*/ 1233 h 2325"/>
                <a:gd name="T34" fmla="*/ 4149 w 5760"/>
                <a:gd name="T35" fmla="*/ 1374 h 2325"/>
                <a:gd name="T36" fmla="*/ 4353 w 5760"/>
                <a:gd name="T37" fmla="*/ 1506 h 2325"/>
                <a:gd name="T38" fmla="*/ 4491 w 5760"/>
                <a:gd name="T39" fmla="*/ 1602 h 2325"/>
                <a:gd name="T40" fmla="*/ 4668 w 5760"/>
                <a:gd name="T41" fmla="*/ 1740 h 2325"/>
                <a:gd name="T42" fmla="*/ 4824 w 5760"/>
                <a:gd name="T43" fmla="*/ 1875 h 2325"/>
                <a:gd name="T44" fmla="*/ 4968 w 5760"/>
                <a:gd name="T45" fmla="*/ 2016 h 2325"/>
                <a:gd name="T46" fmla="*/ 5100 w 5760"/>
                <a:gd name="T47" fmla="*/ 2154 h 2325"/>
                <a:gd name="T48" fmla="*/ 5238 w 5760"/>
                <a:gd name="T49" fmla="*/ 2324 h 2325"/>
                <a:gd name="T50" fmla="*/ 5759 w 5760"/>
                <a:gd name="T51" fmla="*/ 2324 h 2325"/>
                <a:gd name="T52" fmla="*/ 5759 w 5760"/>
                <a:gd name="T53" fmla="*/ 1245 h 2325"/>
                <a:gd name="T54" fmla="*/ 5580 w 5760"/>
                <a:gd name="T55" fmla="*/ 1119 h 2325"/>
                <a:gd name="T56" fmla="*/ 5400 w 5760"/>
                <a:gd name="T57" fmla="*/ 1020 h 2325"/>
                <a:gd name="T58" fmla="*/ 5205 w 5760"/>
                <a:gd name="T59" fmla="*/ 918 h 2325"/>
                <a:gd name="T60" fmla="*/ 5031 w 5760"/>
                <a:gd name="T61" fmla="*/ 837 h 2325"/>
                <a:gd name="T62" fmla="*/ 4866 w 5760"/>
                <a:gd name="T63" fmla="*/ 771 h 2325"/>
                <a:gd name="T64" fmla="*/ 4710 w 5760"/>
                <a:gd name="T65" fmla="*/ 711 h 2325"/>
                <a:gd name="T66" fmla="*/ 4545 w 5760"/>
                <a:gd name="T67" fmla="*/ 651 h 2325"/>
                <a:gd name="T68" fmla="*/ 4386 w 5760"/>
                <a:gd name="T69" fmla="*/ 600 h 2325"/>
                <a:gd name="T70" fmla="*/ 4248 w 5760"/>
                <a:gd name="T71" fmla="*/ 552 h 2325"/>
                <a:gd name="T72" fmla="*/ 3993 w 5760"/>
                <a:gd name="T73" fmla="*/ 483 h 2325"/>
                <a:gd name="T74" fmla="*/ 3777 w 5760"/>
                <a:gd name="T75" fmla="*/ 423 h 2325"/>
                <a:gd name="T76" fmla="*/ 3564 w 5760"/>
                <a:gd name="T77" fmla="*/ 375 h 2325"/>
                <a:gd name="T78" fmla="*/ 3282 w 5760"/>
                <a:gd name="T79" fmla="*/ 312 h 2325"/>
                <a:gd name="T80" fmla="*/ 3003 w 5760"/>
                <a:gd name="T81" fmla="*/ 261 h 2325"/>
                <a:gd name="T82" fmla="*/ 2733 w 5760"/>
                <a:gd name="T83" fmla="*/ 213 h 2325"/>
                <a:gd name="T84" fmla="*/ 2451 w 5760"/>
                <a:gd name="T85" fmla="*/ 171 h 2325"/>
                <a:gd name="T86" fmla="*/ 2211 w 5760"/>
                <a:gd name="T87" fmla="*/ 138 h 2325"/>
                <a:gd name="T88" fmla="*/ 1974 w 5760"/>
                <a:gd name="T89" fmla="*/ 108 h 2325"/>
                <a:gd name="T90" fmla="*/ 1665 w 5760"/>
                <a:gd name="T91" fmla="*/ 81 h 2325"/>
                <a:gd name="T92" fmla="*/ 1437 w 5760"/>
                <a:gd name="T93" fmla="*/ 60 h 2325"/>
                <a:gd name="T94" fmla="*/ 1125 w 5760"/>
                <a:gd name="T95" fmla="*/ 36 h 2325"/>
                <a:gd name="T96" fmla="*/ 828 w 5760"/>
                <a:gd name="T97" fmla="*/ 21 h 2325"/>
                <a:gd name="T98" fmla="*/ 558 w 5760"/>
                <a:gd name="T99" fmla="*/ 12 h 2325"/>
                <a:gd name="T100" fmla="*/ 282 w 5760"/>
                <a:gd name="T101" fmla="*/ 3 h 2325"/>
                <a:gd name="T102" fmla="*/ 0 w 5760"/>
                <a:gd name="T103" fmla="*/ 0 h 2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760" h="2325">
                  <a:moveTo>
                    <a:pt x="0" y="0"/>
                  </a:moveTo>
                  <a:lnTo>
                    <a:pt x="0" y="339"/>
                  </a:lnTo>
                  <a:lnTo>
                    <a:pt x="558" y="357"/>
                  </a:lnTo>
                  <a:lnTo>
                    <a:pt x="807" y="375"/>
                  </a:lnTo>
                  <a:lnTo>
                    <a:pt x="1056" y="399"/>
                  </a:lnTo>
                  <a:lnTo>
                    <a:pt x="1272" y="426"/>
                  </a:lnTo>
                  <a:lnTo>
                    <a:pt x="1539" y="465"/>
                  </a:lnTo>
                  <a:lnTo>
                    <a:pt x="1791" y="510"/>
                  </a:lnTo>
                  <a:lnTo>
                    <a:pt x="2076" y="570"/>
                  </a:lnTo>
                  <a:lnTo>
                    <a:pt x="2334" y="630"/>
                  </a:lnTo>
                  <a:lnTo>
                    <a:pt x="2544" y="687"/>
                  </a:lnTo>
                  <a:lnTo>
                    <a:pt x="2775" y="759"/>
                  </a:lnTo>
                  <a:lnTo>
                    <a:pt x="3003" y="837"/>
                  </a:lnTo>
                  <a:lnTo>
                    <a:pt x="3231" y="924"/>
                  </a:lnTo>
                  <a:lnTo>
                    <a:pt x="3438" y="1005"/>
                  </a:lnTo>
                  <a:lnTo>
                    <a:pt x="3663" y="1110"/>
                  </a:lnTo>
                  <a:lnTo>
                    <a:pt x="3903" y="1233"/>
                  </a:lnTo>
                  <a:lnTo>
                    <a:pt x="4149" y="1374"/>
                  </a:lnTo>
                  <a:lnTo>
                    <a:pt x="4353" y="1506"/>
                  </a:lnTo>
                  <a:lnTo>
                    <a:pt x="4491" y="1602"/>
                  </a:lnTo>
                  <a:lnTo>
                    <a:pt x="4668" y="1740"/>
                  </a:lnTo>
                  <a:lnTo>
                    <a:pt x="4824" y="1875"/>
                  </a:lnTo>
                  <a:lnTo>
                    <a:pt x="4968" y="2016"/>
                  </a:lnTo>
                  <a:lnTo>
                    <a:pt x="5100" y="2154"/>
                  </a:lnTo>
                  <a:lnTo>
                    <a:pt x="5238" y="2324"/>
                  </a:lnTo>
                  <a:lnTo>
                    <a:pt x="5759" y="2324"/>
                  </a:lnTo>
                  <a:lnTo>
                    <a:pt x="5759" y="1245"/>
                  </a:lnTo>
                  <a:lnTo>
                    <a:pt x="5580" y="1119"/>
                  </a:lnTo>
                  <a:lnTo>
                    <a:pt x="5400" y="1020"/>
                  </a:lnTo>
                  <a:lnTo>
                    <a:pt x="5205" y="918"/>
                  </a:lnTo>
                  <a:lnTo>
                    <a:pt x="5031" y="837"/>
                  </a:lnTo>
                  <a:lnTo>
                    <a:pt x="4866" y="771"/>
                  </a:lnTo>
                  <a:lnTo>
                    <a:pt x="4710" y="711"/>
                  </a:lnTo>
                  <a:lnTo>
                    <a:pt x="4545" y="651"/>
                  </a:lnTo>
                  <a:lnTo>
                    <a:pt x="4386" y="600"/>
                  </a:lnTo>
                  <a:lnTo>
                    <a:pt x="4248" y="552"/>
                  </a:lnTo>
                  <a:lnTo>
                    <a:pt x="3993" y="483"/>
                  </a:lnTo>
                  <a:lnTo>
                    <a:pt x="3777" y="423"/>
                  </a:lnTo>
                  <a:lnTo>
                    <a:pt x="3564" y="375"/>
                  </a:lnTo>
                  <a:lnTo>
                    <a:pt x="3282" y="312"/>
                  </a:lnTo>
                  <a:lnTo>
                    <a:pt x="3003" y="261"/>
                  </a:lnTo>
                  <a:lnTo>
                    <a:pt x="2733" y="213"/>
                  </a:lnTo>
                  <a:lnTo>
                    <a:pt x="2451" y="171"/>
                  </a:lnTo>
                  <a:lnTo>
                    <a:pt x="2211" y="138"/>
                  </a:lnTo>
                  <a:lnTo>
                    <a:pt x="1974" y="108"/>
                  </a:lnTo>
                  <a:lnTo>
                    <a:pt x="1665" y="81"/>
                  </a:lnTo>
                  <a:lnTo>
                    <a:pt x="1437" y="60"/>
                  </a:lnTo>
                  <a:lnTo>
                    <a:pt x="1125" y="36"/>
                  </a:lnTo>
                  <a:lnTo>
                    <a:pt x="828" y="21"/>
                  </a:lnTo>
                  <a:lnTo>
                    <a:pt x="558" y="12"/>
                  </a:lnTo>
                  <a:lnTo>
                    <a:pt x="282" y="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99" name="Freeform 7">
              <a:extLst>
                <a:ext uri="{FF2B5EF4-FFF2-40B4-BE49-F238E27FC236}">
                  <a16:creationId xmlns:a16="http://schemas.microsoft.com/office/drawing/2014/main" id="{DDE185CB-8607-AEF1-1BB9-B4D16F7C7FBE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1550"/>
              <a:ext cx="5760" cy="1573"/>
            </a:xfrm>
            <a:custGeom>
              <a:avLst/>
              <a:gdLst>
                <a:gd name="T0" fmla="*/ 0 w 5760"/>
                <a:gd name="T1" fmla="*/ 0 h 1573"/>
                <a:gd name="T2" fmla="*/ 0 w 5760"/>
                <a:gd name="T3" fmla="*/ 351 h 1573"/>
                <a:gd name="T4" fmla="*/ 282 w 5760"/>
                <a:gd name="T5" fmla="*/ 357 h 1573"/>
                <a:gd name="T6" fmla="*/ 627 w 5760"/>
                <a:gd name="T7" fmla="*/ 363 h 1573"/>
                <a:gd name="T8" fmla="*/ 960 w 5760"/>
                <a:gd name="T9" fmla="*/ 375 h 1573"/>
                <a:gd name="T10" fmla="*/ 1218 w 5760"/>
                <a:gd name="T11" fmla="*/ 393 h 1573"/>
                <a:gd name="T12" fmla="*/ 1470 w 5760"/>
                <a:gd name="T13" fmla="*/ 411 h 1573"/>
                <a:gd name="T14" fmla="*/ 1746 w 5760"/>
                <a:gd name="T15" fmla="*/ 435 h 1573"/>
                <a:gd name="T16" fmla="*/ 2022 w 5760"/>
                <a:gd name="T17" fmla="*/ 462 h 1573"/>
                <a:gd name="T18" fmla="*/ 2340 w 5760"/>
                <a:gd name="T19" fmla="*/ 504 h 1573"/>
                <a:gd name="T20" fmla="*/ 2664 w 5760"/>
                <a:gd name="T21" fmla="*/ 549 h 1573"/>
                <a:gd name="T22" fmla="*/ 2952 w 5760"/>
                <a:gd name="T23" fmla="*/ 597 h 1573"/>
                <a:gd name="T24" fmla="*/ 3225 w 5760"/>
                <a:gd name="T25" fmla="*/ 648 h 1573"/>
                <a:gd name="T26" fmla="*/ 3513 w 5760"/>
                <a:gd name="T27" fmla="*/ 708 h 1573"/>
                <a:gd name="T28" fmla="*/ 3693 w 5760"/>
                <a:gd name="T29" fmla="*/ 750 h 1573"/>
                <a:gd name="T30" fmla="*/ 3936 w 5760"/>
                <a:gd name="T31" fmla="*/ 810 h 1573"/>
                <a:gd name="T32" fmla="*/ 4095 w 5760"/>
                <a:gd name="T33" fmla="*/ 855 h 1573"/>
                <a:gd name="T34" fmla="*/ 4281 w 5760"/>
                <a:gd name="T35" fmla="*/ 909 h 1573"/>
                <a:gd name="T36" fmla="*/ 4503 w 5760"/>
                <a:gd name="T37" fmla="*/ 981 h 1573"/>
                <a:gd name="T38" fmla="*/ 4704 w 5760"/>
                <a:gd name="T39" fmla="*/ 1053 h 1573"/>
                <a:gd name="T40" fmla="*/ 4911 w 5760"/>
                <a:gd name="T41" fmla="*/ 1131 h 1573"/>
                <a:gd name="T42" fmla="*/ 5073 w 5760"/>
                <a:gd name="T43" fmla="*/ 1197 h 1573"/>
                <a:gd name="T44" fmla="*/ 5256 w 5760"/>
                <a:gd name="T45" fmla="*/ 1281 h 1573"/>
                <a:gd name="T46" fmla="*/ 5475 w 5760"/>
                <a:gd name="T47" fmla="*/ 1401 h 1573"/>
                <a:gd name="T48" fmla="*/ 5628 w 5760"/>
                <a:gd name="T49" fmla="*/ 1482 h 1573"/>
                <a:gd name="T50" fmla="*/ 5759 w 5760"/>
                <a:gd name="T51" fmla="*/ 1572 h 1573"/>
                <a:gd name="T52" fmla="*/ 5759 w 5760"/>
                <a:gd name="T53" fmla="*/ 633 h 1573"/>
                <a:gd name="T54" fmla="*/ 5493 w 5760"/>
                <a:gd name="T55" fmla="*/ 570 h 1573"/>
                <a:gd name="T56" fmla="*/ 5214 w 5760"/>
                <a:gd name="T57" fmla="*/ 501 h 1573"/>
                <a:gd name="T58" fmla="*/ 4950 w 5760"/>
                <a:gd name="T59" fmla="*/ 444 h 1573"/>
                <a:gd name="T60" fmla="*/ 4701 w 5760"/>
                <a:gd name="T61" fmla="*/ 396 h 1573"/>
                <a:gd name="T62" fmla="*/ 4425 w 5760"/>
                <a:gd name="T63" fmla="*/ 348 h 1573"/>
                <a:gd name="T64" fmla="*/ 4110 w 5760"/>
                <a:gd name="T65" fmla="*/ 294 h 1573"/>
                <a:gd name="T66" fmla="*/ 3813 w 5760"/>
                <a:gd name="T67" fmla="*/ 252 h 1573"/>
                <a:gd name="T68" fmla="*/ 3549 w 5760"/>
                <a:gd name="T69" fmla="*/ 213 h 1573"/>
                <a:gd name="T70" fmla="*/ 3261 w 5760"/>
                <a:gd name="T71" fmla="*/ 183 h 1573"/>
                <a:gd name="T72" fmla="*/ 3015 w 5760"/>
                <a:gd name="T73" fmla="*/ 153 h 1573"/>
                <a:gd name="T74" fmla="*/ 2757 w 5760"/>
                <a:gd name="T75" fmla="*/ 129 h 1573"/>
                <a:gd name="T76" fmla="*/ 2520 w 5760"/>
                <a:gd name="T77" fmla="*/ 105 h 1573"/>
                <a:gd name="T78" fmla="*/ 2301 w 5760"/>
                <a:gd name="T79" fmla="*/ 87 h 1573"/>
                <a:gd name="T80" fmla="*/ 2013 w 5760"/>
                <a:gd name="T81" fmla="*/ 66 h 1573"/>
                <a:gd name="T82" fmla="*/ 1731 w 5760"/>
                <a:gd name="T83" fmla="*/ 48 h 1573"/>
                <a:gd name="T84" fmla="*/ 1524 w 5760"/>
                <a:gd name="T85" fmla="*/ 39 h 1573"/>
                <a:gd name="T86" fmla="*/ 1260 w 5760"/>
                <a:gd name="T87" fmla="*/ 27 h 1573"/>
                <a:gd name="T88" fmla="*/ 966 w 5760"/>
                <a:gd name="T89" fmla="*/ 15 h 1573"/>
                <a:gd name="T90" fmla="*/ 714 w 5760"/>
                <a:gd name="T91" fmla="*/ 12 h 1573"/>
                <a:gd name="T92" fmla="*/ 510 w 5760"/>
                <a:gd name="T93" fmla="*/ 6 h 1573"/>
                <a:gd name="T94" fmla="*/ 243 w 5760"/>
                <a:gd name="T95" fmla="*/ 0 h 1573"/>
                <a:gd name="T96" fmla="*/ 0 w 5760"/>
                <a:gd name="T97" fmla="*/ 0 h 1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60" h="1573">
                  <a:moveTo>
                    <a:pt x="0" y="0"/>
                  </a:moveTo>
                  <a:lnTo>
                    <a:pt x="0" y="351"/>
                  </a:lnTo>
                  <a:lnTo>
                    <a:pt x="282" y="357"/>
                  </a:lnTo>
                  <a:lnTo>
                    <a:pt x="627" y="363"/>
                  </a:lnTo>
                  <a:lnTo>
                    <a:pt x="960" y="375"/>
                  </a:lnTo>
                  <a:lnTo>
                    <a:pt x="1218" y="393"/>
                  </a:lnTo>
                  <a:lnTo>
                    <a:pt x="1470" y="411"/>
                  </a:lnTo>
                  <a:lnTo>
                    <a:pt x="1746" y="435"/>
                  </a:lnTo>
                  <a:lnTo>
                    <a:pt x="2022" y="462"/>
                  </a:lnTo>
                  <a:lnTo>
                    <a:pt x="2340" y="504"/>
                  </a:lnTo>
                  <a:lnTo>
                    <a:pt x="2664" y="549"/>
                  </a:lnTo>
                  <a:lnTo>
                    <a:pt x="2952" y="597"/>
                  </a:lnTo>
                  <a:lnTo>
                    <a:pt x="3225" y="648"/>
                  </a:lnTo>
                  <a:lnTo>
                    <a:pt x="3513" y="708"/>
                  </a:lnTo>
                  <a:lnTo>
                    <a:pt x="3693" y="750"/>
                  </a:lnTo>
                  <a:lnTo>
                    <a:pt x="3936" y="810"/>
                  </a:lnTo>
                  <a:lnTo>
                    <a:pt x="4095" y="855"/>
                  </a:lnTo>
                  <a:lnTo>
                    <a:pt x="4281" y="909"/>
                  </a:lnTo>
                  <a:lnTo>
                    <a:pt x="4503" y="981"/>
                  </a:lnTo>
                  <a:lnTo>
                    <a:pt x="4704" y="1053"/>
                  </a:lnTo>
                  <a:lnTo>
                    <a:pt x="4911" y="1131"/>
                  </a:lnTo>
                  <a:lnTo>
                    <a:pt x="5073" y="1197"/>
                  </a:lnTo>
                  <a:lnTo>
                    <a:pt x="5256" y="1281"/>
                  </a:lnTo>
                  <a:lnTo>
                    <a:pt x="5475" y="1401"/>
                  </a:lnTo>
                  <a:lnTo>
                    <a:pt x="5628" y="1482"/>
                  </a:lnTo>
                  <a:lnTo>
                    <a:pt x="5759" y="1572"/>
                  </a:lnTo>
                  <a:lnTo>
                    <a:pt x="5759" y="633"/>
                  </a:lnTo>
                  <a:lnTo>
                    <a:pt x="5493" y="570"/>
                  </a:lnTo>
                  <a:lnTo>
                    <a:pt x="5214" y="501"/>
                  </a:lnTo>
                  <a:lnTo>
                    <a:pt x="4950" y="444"/>
                  </a:lnTo>
                  <a:lnTo>
                    <a:pt x="4701" y="396"/>
                  </a:lnTo>
                  <a:lnTo>
                    <a:pt x="4425" y="348"/>
                  </a:lnTo>
                  <a:lnTo>
                    <a:pt x="4110" y="294"/>
                  </a:lnTo>
                  <a:lnTo>
                    <a:pt x="3813" y="252"/>
                  </a:lnTo>
                  <a:lnTo>
                    <a:pt x="3549" y="213"/>
                  </a:lnTo>
                  <a:lnTo>
                    <a:pt x="3261" y="183"/>
                  </a:lnTo>
                  <a:lnTo>
                    <a:pt x="3015" y="153"/>
                  </a:lnTo>
                  <a:lnTo>
                    <a:pt x="2757" y="129"/>
                  </a:lnTo>
                  <a:lnTo>
                    <a:pt x="2520" y="105"/>
                  </a:lnTo>
                  <a:lnTo>
                    <a:pt x="2301" y="87"/>
                  </a:lnTo>
                  <a:lnTo>
                    <a:pt x="2013" y="66"/>
                  </a:lnTo>
                  <a:lnTo>
                    <a:pt x="1731" y="48"/>
                  </a:lnTo>
                  <a:lnTo>
                    <a:pt x="1524" y="39"/>
                  </a:lnTo>
                  <a:lnTo>
                    <a:pt x="1260" y="27"/>
                  </a:lnTo>
                  <a:lnTo>
                    <a:pt x="966" y="15"/>
                  </a:lnTo>
                  <a:lnTo>
                    <a:pt x="714" y="12"/>
                  </a:lnTo>
                  <a:lnTo>
                    <a:pt x="510" y="6"/>
                  </a:lnTo>
                  <a:lnTo>
                    <a:pt x="24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0" name="Freeform 8">
              <a:extLst>
                <a:ext uri="{FF2B5EF4-FFF2-40B4-BE49-F238E27FC236}">
                  <a16:creationId xmlns:a16="http://schemas.microsoft.com/office/drawing/2014/main" id="{4AD622B6-03EF-FD22-4AC7-B43EE177629C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1130"/>
              <a:ext cx="5760" cy="970"/>
            </a:xfrm>
            <a:custGeom>
              <a:avLst/>
              <a:gdLst>
                <a:gd name="T0" fmla="*/ 0 w 5760"/>
                <a:gd name="T1" fmla="*/ 0 h 970"/>
                <a:gd name="T2" fmla="*/ 0 w 5760"/>
                <a:gd name="T3" fmla="*/ 339 h 970"/>
                <a:gd name="T4" fmla="*/ 318 w 5760"/>
                <a:gd name="T5" fmla="*/ 342 h 970"/>
                <a:gd name="T6" fmla="*/ 591 w 5760"/>
                <a:gd name="T7" fmla="*/ 348 h 970"/>
                <a:gd name="T8" fmla="*/ 846 w 5760"/>
                <a:gd name="T9" fmla="*/ 354 h 970"/>
                <a:gd name="T10" fmla="*/ 1074 w 5760"/>
                <a:gd name="T11" fmla="*/ 360 h 970"/>
                <a:gd name="T12" fmla="*/ 1314 w 5760"/>
                <a:gd name="T13" fmla="*/ 366 h 970"/>
                <a:gd name="T14" fmla="*/ 1599 w 5760"/>
                <a:gd name="T15" fmla="*/ 381 h 970"/>
                <a:gd name="T16" fmla="*/ 1911 w 5760"/>
                <a:gd name="T17" fmla="*/ 399 h 970"/>
                <a:gd name="T18" fmla="*/ 2241 w 5760"/>
                <a:gd name="T19" fmla="*/ 420 h 970"/>
                <a:gd name="T20" fmla="*/ 2619 w 5760"/>
                <a:gd name="T21" fmla="*/ 453 h 970"/>
                <a:gd name="T22" fmla="*/ 2889 w 5760"/>
                <a:gd name="T23" fmla="*/ 477 h 970"/>
                <a:gd name="T24" fmla="*/ 3177 w 5760"/>
                <a:gd name="T25" fmla="*/ 507 h 970"/>
                <a:gd name="T26" fmla="*/ 3498 w 5760"/>
                <a:gd name="T27" fmla="*/ 543 h 970"/>
                <a:gd name="T28" fmla="*/ 3813 w 5760"/>
                <a:gd name="T29" fmla="*/ 585 h 970"/>
                <a:gd name="T30" fmla="*/ 4044 w 5760"/>
                <a:gd name="T31" fmla="*/ 618 h 970"/>
                <a:gd name="T32" fmla="*/ 4365 w 5760"/>
                <a:gd name="T33" fmla="*/ 669 h 970"/>
                <a:gd name="T34" fmla="*/ 4683 w 5760"/>
                <a:gd name="T35" fmla="*/ 726 h 970"/>
                <a:gd name="T36" fmla="*/ 4980 w 5760"/>
                <a:gd name="T37" fmla="*/ 786 h 970"/>
                <a:gd name="T38" fmla="*/ 5268 w 5760"/>
                <a:gd name="T39" fmla="*/ 846 h 970"/>
                <a:gd name="T40" fmla="*/ 5646 w 5760"/>
                <a:gd name="T41" fmla="*/ 942 h 970"/>
                <a:gd name="T42" fmla="*/ 5759 w 5760"/>
                <a:gd name="T43" fmla="*/ 969 h 970"/>
                <a:gd name="T44" fmla="*/ 5759 w 5760"/>
                <a:gd name="T45" fmla="*/ 0 h 970"/>
                <a:gd name="T46" fmla="*/ 0 w 5760"/>
                <a:gd name="T47" fmla="*/ 0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60" h="970">
                  <a:moveTo>
                    <a:pt x="0" y="0"/>
                  </a:moveTo>
                  <a:lnTo>
                    <a:pt x="0" y="339"/>
                  </a:lnTo>
                  <a:lnTo>
                    <a:pt x="318" y="342"/>
                  </a:lnTo>
                  <a:lnTo>
                    <a:pt x="591" y="348"/>
                  </a:lnTo>
                  <a:lnTo>
                    <a:pt x="846" y="354"/>
                  </a:lnTo>
                  <a:lnTo>
                    <a:pt x="1074" y="360"/>
                  </a:lnTo>
                  <a:lnTo>
                    <a:pt x="1314" y="366"/>
                  </a:lnTo>
                  <a:lnTo>
                    <a:pt x="1599" y="381"/>
                  </a:lnTo>
                  <a:lnTo>
                    <a:pt x="1911" y="399"/>
                  </a:lnTo>
                  <a:lnTo>
                    <a:pt x="2241" y="420"/>
                  </a:lnTo>
                  <a:lnTo>
                    <a:pt x="2619" y="453"/>
                  </a:lnTo>
                  <a:lnTo>
                    <a:pt x="2889" y="477"/>
                  </a:lnTo>
                  <a:lnTo>
                    <a:pt x="3177" y="507"/>
                  </a:lnTo>
                  <a:lnTo>
                    <a:pt x="3498" y="543"/>
                  </a:lnTo>
                  <a:lnTo>
                    <a:pt x="3813" y="585"/>
                  </a:lnTo>
                  <a:lnTo>
                    <a:pt x="4044" y="618"/>
                  </a:lnTo>
                  <a:lnTo>
                    <a:pt x="4365" y="669"/>
                  </a:lnTo>
                  <a:lnTo>
                    <a:pt x="4683" y="726"/>
                  </a:lnTo>
                  <a:lnTo>
                    <a:pt x="4980" y="786"/>
                  </a:lnTo>
                  <a:lnTo>
                    <a:pt x="5268" y="846"/>
                  </a:lnTo>
                  <a:lnTo>
                    <a:pt x="5646" y="942"/>
                  </a:lnTo>
                  <a:lnTo>
                    <a:pt x="5759" y="969"/>
                  </a:lnTo>
                  <a:lnTo>
                    <a:pt x="5759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1" name="Freeform 9">
              <a:extLst>
                <a:ext uri="{FF2B5EF4-FFF2-40B4-BE49-F238E27FC236}">
                  <a16:creationId xmlns:a16="http://schemas.microsoft.com/office/drawing/2014/main" id="{CACD3BB1-F85D-E598-86C0-5954BAB2D4AD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-13"/>
              <a:ext cx="5760" cy="1060"/>
            </a:xfrm>
            <a:custGeom>
              <a:avLst/>
              <a:gdLst>
                <a:gd name="T0" fmla="*/ 0 w 5760"/>
                <a:gd name="T1" fmla="*/ 753 h 1060"/>
                <a:gd name="T2" fmla="*/ 0 w 5760"/>
                <a:gd name="T3" fmla="*/ 1059 h 1060"/>
                <a:gd name="T4" fmla="*/ 5759 w 5760"/>
                <a:gd name="T5" fmla="*/ 1059 h 1060"/>
                <a:gd name="T6" fmla="*/ 5759 w 5760"/>
                <a:gd name="T7" fmla="*/ 0 h 1060"/>
                <a:gd name="T8" fmla="*/ 5430 w 5760"/>
                <a:gd name="T9" fmla="*/ 0 h 1060"/>
                <a:gd name="T10" fmla="*/ 5298 w 5760"/>
                <a:gd name="T11" fmla="*/ 84 h 1060"/>
                <a:gd name="T12" fmla="*/ 5136 w 5760"/>
                <a:gd name="T13" fmla="*/ 159 h 1060"/>
                <a:gd name="T14" fmla="*/ 4968 w 5760"/>
                <a:gd name="T15" fmla="*/ 222 h 1060"/>
                <a:gd name="T16" fmla="*/ 4812 w 5760"/>
                <a:gd name="T17" fmla="*/ 267 h 1060"/>
                <a:gd name="T18" fmla="*/ 4626 w 5760"/>
                <a:gd name="T19" fmla="*/ 324 h 1060"/>
                <a:gd name="T20" fmla="*/ 4440 w 5760"/>
                <a:gd name="T21" fmla="*/ 366 h 1060"/>
                <a:gd name="T22" fmla="*/ 4230 w 5760"/>
                <a:gd name="T23" fmla="*/ 414 h 1060"/>
                <a:gd name="T24" fmla="*/ 3939 w 5760"/>
                <a:gd name="T25" fmla="*/ 468 h 1060"/>
                <a:gd name="T26" fmla="*/ 3711 w 5760"/>
                <a:gd name="T27" fmla="*/ 504 h 1060"/>
                <a:gd name="T28" fmla="*/ 3441 w 5760"/>
                <a:gd name="T29" fmla="*/ 543 h 1060"/>
                <a:gd name="T30" fmla="*/ 3189 w 5760"/>
                <a:gd name="T31" fmla="*/ 579 h 1060"/>
                <a:gd name="T32" fmla="*/ 2925 w 5760"/>
                <a:gd name="T33" fmla="*/ 606 h 1060"/>
                <a:gd name="T34" fmla="*/ 2679 w 5760"/>
                <a:gd name="T35" fmla="*/ 633 h 1060"/>
                <a:gd name="T36" fmla="*/ 2418 w 5760"/>
                <a:gd name="T37" fmla="*/ 654 h 1060"/>
                <a:gd name="T38" fmla="*/ 2142 w 5760"/>
                <a:gd name="T39" fmla="*/ 675 h 1060"/>
                <a:gd name="T40" fmla="*/ 1896 w 5760"/>
                <a:gd name="T41" fmla="*/ 693 h 1060"/>
                <a:gd name="T42" fmla="*/ 1647 w 5760"/>
                <a:gd name="T43" fmla="*/ 708 h 1060"/>
                <a:gd name="T44" fmla="*/ 1404 w 5760"/>
                <a:gd name="T45" fmla="*/ 720 h 1060"/>
                <a:gd name="T46" fmla="*/ 1170 w 5760"/>
                <a:gd name="T47" fmla="*/ 732 h 1060"/>
                <a:gd name="T48" fmla="*/ 906 w 5760"/>
                <a:gd name="T49" fmla="*/ 738 h 1060"/>
                <a:gd name="T50" fmla="*/ 534 w 5760"/>
                <a:gd name="T51" fmla="*/ 747 h 1060"/>
                <a:gd name="T52" fmla="*/ 201 w 5760"/>
                <a:gd name="T53" fmla="*/ 753 h 1060"/>
                <a:gd name="T54" fmla="*/ 0 w 5760"/>
                <a:gd name="T55" fmla="*/ 753 h 1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760" h="1060">
                  <a:moveTo>
                    <a:pt x="0" y="753"/>
                  </a:moveTo>
                  <a:lnTo>
                    <a:pt x="0" y="1059"/>
                  </a:lnTo>
                  <a:lnTo>
                    <a:pt x="5759" y="1059"/>
                  </a:lnTo>
                  <a:lnTo>
                    <a:pt x="5759" y="0"/>
                  </a:lnTo>
                  <a:lnTo>
                    <a:pt x="5430" y="0"/>
                  </a:lnTo>
                  <a:lnTo>
                    <a:pt x="5298" y="84"/>
                  </a:lnTo>
                  <a:lnTo>
                    <a:pt x="5136" y="159"/>
                  </a:lnTo>
                  <a:lnTo>
                    <a:pt x="4968" y="222"/>
                  </a:lnTo>
                  <a:lnTo>
                    <a:pt x="4812" y="267"/>
                  </a:lnTo>
                  <a:lnTo>
                    <a:pt x="4626" y="324"/>
                  </a:lnTo>
                  <a:lnTo>
                    <a:pt x="4440" y="366"/>
                  </a:lnTo>
                  <a:lnTo>
                    <a:pt x="4230" y="414"/>
                  </a:lnTo>
                  <a:lnTo>
                    <a:pt x="3939" y="468"/>
                  </a:lnTo>
                  <a:lnTo>
                    <a:pt x="3711" y="504"/>
                  </a:lnTo>
                  <a:lnTo>
                    <a:pt x="3441" y="543"/>
                  </a:lnTo>
                  <a:lnTo>
                    <a:pt x="3189" y="579"/>
                  </a:lnTo>
                  <a:lnTo>
                    <a:pt x="2925" y="606"/>
                  </a:lnTo>
                  <a:lnTo>
                    <a:pt x="2679" y="633"/>
                  </a:lnTo>
                  <a:lnTo>
                    <a:pt x="2418" y="654"/>
                  </a:lnTo>
                  <a:lnTo>
                    <a:pt x="2142" y="675"/>
                  </a:lnTo>
                  <a:lnTo>
                    <a:pt x="1896" y="693"/>
                  </a:lnTo>
                  <a:lnTo>
                    <a:pt x="1647" y="708"/>
                  </a:lnTo>
                  <a:lnTo>
                    <a:pt x="1404" y="720"/>
                  </a:lnTo>
                  <a:lnTo>
                    <a:pt x="1170" y="732"/>
                  </a:lnTo>
                  <a:lnTo>
                    <a:pt x="906" y="738"/>
                  </a:lnTo>
                  <a:lnTo>
                    <a:pt x="534" y="747"/>
                  </a:lnTo>
                  <a:lnTo>
                    <a:pt x="201" y="753"/>
                  </a:lnTo>
                  <a:lnTo>
                    <a:pt x="0" y="753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2" name="Freeform 10">
              <a:extLst>
                <a:ext uri="{FF2B5EF4-FFF2-40B4-BE49-F238E27FC236}">
                  <a16:creationId xmlns:a16="http://schemas.microsoft.com/office/drawing/2014/main" id="{7953F19B-25BD-3519-DDCB-0E8929FB8FA7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-13"/>
              <a:ext cx="5284" cy="673"/>
            </a:xfrm>
            <a:custGeom>
              <a:avLst/>
              <a:gdLst>
                <a:gd name="T0" fmla="*/ 0 w 5284"/>
                <a:gd name="T1" fmla="*/ 366 h 673"/>
                <a:gd name="T2" fmla="*/ 0 w 5284"/>
                <a:gd name="T3" fmla="*/ 672 h 673"/>
                <a:gd name="T4" fmla="*/ 303 w 5284"/>
                <a:gd name="T5" fmla="*/ 672 h 673"/>
                <a:gd name="T6" fmla="*/ 723 w 5284"/>
                <a:gd name="T7" fmla="*/ 663 h 673"/>
                <a:gd name="T8" fmla="*/ 1020 w 5284"/>
                <a:gd name="T9" fmla="*/ 654 h 673"/>
                <a:gd name="T10" fmla="*/ 1302 w 5284"/>
                <a:gd name="T11" fmla="*/ 642 h 673"/>
                <a:gd name="T12" fmla="*/ 1554 w 5284"/>
                <a:gd name="T13" fmla="*/ 630 h 673"/>
                <a:gd name="T14" fmla="*/ 1779 w 5284"/>
                <a:gd name="T15" fmla="*/ 615 h 673"/>
                <a:gd name="T16" fmla="*/ 1962 w 5284"/>
                <a:gd name="T17" fmla="*/ 606 h 673"/>
                <a:gd name="T18" fmla="*/ 2193 w 5284"/>
                <a:gd name="T19" fmla="*/ 588 h 673"/>
                <a:gd name="T20" fmla="*/ 2448 w 5284"/>
                <a:gd name="T21" fmla="*/ 570 h 673"/>
                <a:gd name="T22" fmla="*/ 2700 w 5284"/>
                <a:gd name="T23" fmla="*/ 546 h 673"/>
                <a:gd name="T24" fmla="*/ 2904 w 5284"/>
                <a:gd name="T25" fmla="*/ 528 h 673"/>
                <a:gd name="T26" fmla="*/ 3138 w 5284"/>
                <a:gd name="T27" fmla="*/ 498 h 673"/>
                <a:gd name="T28" fmla="*/ 3324 w 5284"/>
                <a:gd name="T29" fmla="*/ 474 h 673"/>
                <a:gd name="T30" fmla="*/ 3534 w 5284"/>
                <a:gd name="T31" fmla="*/ 447 h 673"/>
                <a:gd name="T32" fmla="*/ 3735 w 5284"/>
                <a:gd name="T33" fmla="*/ 420 h 673"/>
                <a:gd name="T34" fmla="*/ 3933 w 5284"/>
                <a:gd name="T35" fmla="*/ 384 h 673"/>
                <a:gd name="T36" fmla="*/ 4116 w 5284"/>
                <a:gd name="T37" fmla="*/ 351 h 673"/>
                <a:gd name="T38" fmla="*/ 4266 w 5284"/>
                <a:gd name="T39" fmla="*/ 318 h 673"/>
                <a:gd name="T40" fmla="*/ 4446 w 5284"/>
                <a:gd name="T41" fmla="*/ 279 h 673"/>
                <a:gd name="T42" fmla="*/ 4620 w 5284"/>
                <a:gd name="T43" fmla="*/ 237 h 673"/>
                <a:gd name="T44" fmla="*/ 4779 w 5284"/>
                <a:gd name="T45" fmla="*/ 192 h 673"/>
                <a:gd name="T46" fmla="*/ 4920 w 5284"/>
                <a:gd name="T47" fmla="*/ 147 h 673"/>
                <a:gd name="T48" fmla="*/ 5085 w 5284"/>
                <a:gd name="T49" fmla="*/ 90 h 673"/>
                <a:gd name="T50" fmla="*/ 5193 w 5284"/>
                <a:gd name="T51" fmla="*/ 42 h 673"/>
                <a:gd name="T52" fmla="*/ 5283 w 5284"/>
                <a:gd name="T53" fmla="*/ 0 h 673"/>
                <a:gd name="T54" fmla="*/ 3201 w 5284"/>
                <a:gd name="T55" fmla="*/ 0 h 673"/>
                <a:gd name="T56" fmla="*/ 2982 w 5284"/>
                <a:gd name="T57" fmla="*/ 57 h 673"/>
                <a:gd name="T58" fmla="*/ 2775 w 5284"/>
                <a:gd name="T59" fmla="*/ 108 h 673"/>
                <a:gd name="T60" fmla="*/ 2562 w 5284"/>
                <a:gd name="T61" fmla="*/ 150 h 673"/>
                <a:gd name="T62" fmla="*/ 2397 w 5284"/>
                <a:gd name="T63" fmla="*/ 183 h 673"/>
                <a:gd name="T64" fmla="*/ 2205 w 5284"/>
                <a:gd name="T65" fmla="*/ 213 h 673"/>
                <a:gd name="T66" fmla="*/ 2001 w 5284"/>
                <a:gd name="T67" fmla="*/ 243 h 673"/>
                <a:gd name="T68" fmla="*/ 1776 w 5284"/>
                <a:gd name="T69" fmla="*/ 273 h 673"/>
                <a:gd name="T70" fmla="*/ 1536 w 5284"/>
                <a:gd name="T71" fmla="*/ 297 h 673"/>
                <a:gd name="T72" fmla="*/ 1344 w 5284"/>
                <a:gd name="T73" fmla="*/ 312 h 673"/>
                <a:gd name="T74" fmla="*/ 1134 w 5284"/>
                <a:gd name="T75" fmla="*/ 330 h 673"/>
                <a:gd name="T76" fmla="*/ 921 w 5284"/>
                <a:gd name="T77" fmla="*/ 342 h 673"/>
                <a:gd name="T78" fmla="*/ 696 w 5284"/>
                <a:gd name="T79" fmla="*/ 354 h 673"/>
                <a:gd name="T80" fmla="*/ 501 w 5284"/>
                <a:gd name="T81" fmla="*/ 360 h 673"/>
                <a:gd name="T82" fmla="*/ 279 w 5284"/>
                <a:gd name="T83" fmla="*/ 366 h 673"/>
                <a:gd name="T84" fmla="*/ 99 w 5284"/>
                <a:gd name="T85" fmla="*/ 369 h 673"/>
                <a:gd name="T86" fmla="*/ 0 w 5284"/>
                <a:gd name="T87" fmla="*/ 366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84" h="673">
                  <a:moveTo>
                    <a:pt x="0" y="366"/>
                  </a:moveTo>
                  <a:lnTo>
                    <a:pt x="0" y="672"/>
                  </a:lnTo>
                  <a:lnTo>
                    <a:pt x="303" y="672"/>
                  </a:lnTo>
                  <a:lnTo>
                    <a:pt x="723" y="663"/>
                  </a:lnTo>
                  <a:lnTo>
                    <a:pt x="1020" y="654"/>
                  </a:lnTo>
                  <a:lnTo>
                    <a:pt x="1302" y="642"/>
                  </a:lnTo>
                  <a:lnTo>
                    <a:pt x="1554" y="630"/>
                  </a:lnTo>
                  <a:lnTo>
                    <a:pt x="1779" y="615"/>
                  </a:lnTo>
                  <a:lnTo>
                    <a:pt x="1962" y="606"/>
                  </a:lnTo>
                  <a:lnTo>
                    <a:pt x="2193" y="588"/>
                  </a:lnTo>
                  <a:lnTo>
                    <a:pt x="2448" y="570"/>
                  </a:lnTo>
                  <a:lnTo>
                    <a:pt x="2700" y="546"/>
                  </a:lnTo>
                  <a:lnTo>
                    <a:pt x="2904" y="528"/>
                  </a:lnTo>
                  <a:lnTo>
                    <a:pt x="3138" y="498"/>
                  </a:lnTo>
                  <a:lnTo>
                    <a:pt x="3324" y="474"/>
                  </a:lnTo>
                  <a:lnTo>
                    <a:pt x="3534" y="447"/>
                  </a:lnTo>
                  <a:lnTo>
                    <a:pt x="3735" y="420"/>
                  </a:lnTo>
                  <a:lnTo>
                    <a:pt x="3933" y="384"/>
                  </a:lnTo>
                  <a:lnTo>
                    <a:pt x="4116" y="351"/>
                  </a:lnTo>
                  <a:lnTo>
                    <a:pt x="4266" y="318"/>
                  </a:lnTo>
                  <a:lnTo>
                    <a:pt x="4446" y="279"/>
                  </a:lnTo>
                  <a:lnTo>
                    <a:pt x="4620" y="237"/>
                  </a:lnTo>
                  <a:lnTo>
                    <a:pt x="4779" y="192"/>
                  </a:lnTo>
                  <a:lnTo>
                    <a:pt x="4920" y="147"/>
                  </a:lnTo>
                  <a:lnTo>
                    <a:pt x="5085" y="90"/>
                  </a:lnTo>
                  <a:lnTo>
                    <a:pt x="5193" y="42"/>
                  </a:lnTo>
                  <a:lnTo>
                    <a:pt x="5283" y="0"/>
                  </a:lnTo>
                  <a:lnTo>
                    <a:pt x="3201" y="0"/>
                  </a:lnTo>
                  <a:lnTo>
                    <a:pt x="2982" y="57"/>
                  </a:lnTo>
                  <a:lnTo>
                    <a:pt x="2775" y="108"/>
                  </a:lnTo>
                  <a:lnTo>
                    <a:pt x="2562" y="150"/>
                  </a:lnTo>
                  <a:lnTo>
                    <a:pt x="2397" y="183"/>
                  </a:lnTo>
                  <a:lnTo>
                    <a:pt x="2205" y="213"/>
                  </a:lnTo>
                  <a:lnTo>
                    <a:pt x="2001" y="243"/>
                  </a:lnTo>
                  <a:lnTo>
                    <a:pt x="1776" y="273"/>
                  </a:lnTo>
                  <a:lnTo>
                    <a:pt x="1536" y="297"/>
                  </a:lnTo>
                  <a:lnTo>
                    <a:pt x="1344" y="312"/>
                  </a:lnTo>
                  <a:lnTo>
                    <a:pt x="1134" y="330"/>
                  </a:lnTo>
                  <a:lnTo>
                    <a:pt x="921" y="342"/>
                  </a:lnTo>
                  <a:lnTo>
                    <a:pt x="696" y="354"/>
                  </a:lnTo>
                  <a:lnTo>
                    <a:pt x="501" y="360"/>
                  </a:lnTo>
                  <a:lnTo>
                    <a:pt x="279" y="366"/>
                  </a:lnTo>
                  <a:lnTo>
                    <a:pt x="99" y="369"/>
                  </a:lnTo>
                  <a:lnTo>
                    <a:pt x="0" y="366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3" name="Freeform 11">
              <a:extLst>
                <a:ext uri="{FF2B5EF4-FFF2-40B4-BE49-F238E27FC236}">
                  <a16:creationId xmlns:a16="http://schemas.microsoft.com/office/drawing/2014/main" id="{19F1A6E6-09F2-DFAB-CA6C-8617445C5ECF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-13"/>
              <a:ext cx="2884" cy="286"/>
            </a:xfrm>
            <a:custGeom>
              <a:avLst/>
              <a:gdLst>
                <a:gd name="T0" fmla="*/ 0 w 2884"/>
                <a:gd name="T1" fmla="*/ 0 h 286"/>
                <a:gd name="T2" fmla="*/ 0 w 2884"/>
                <a:gd name="T3" fmla="*/ 285 h 286"/>
                <a:gd name="T4" fmla="*/ 192 w 2884"/>
                <a:gd name="T5" fmla="*/ 285 h 286"/>
                <a:gd name="T6" fmla="*/ 384 w 2884"/>
                <a:gd name="T7" fmla="*/ 282 h 286"/>
                <a:gd name="T8" fmla="*/ 579 w 2884"/>
                <a:gd name="T9" fmla="*/ 276 h 286"/>
                <a:gd name="T10" fmla="*/ 789 w 2884"/>
                <a:gd name="T11" fmla="*/ 267 h 286"/>
                <a:gd name="T12" fmla="*/ 999 w 2884"/>
                <a:gd name="T13" fmla="*/ 258 h 286"/>
                <a:gd name="T14" fmla="*/ 1161 w 2884"/>
                <a:gd name="T15" fmla="*/ 246 h 286"/>
                <a:gd name="T16" fmla="*/ 1302 w 2884"/>
                <a:gd name="T17" fmla="*/ 234 h 286"/>
                <a:gd name="T18" fmla="*/ 1458 w 2884"/>
                <a:gd name="T19" fmla="*/ 222 h 286"/>
                <a:gd name="T20" fmla="*/ 1665 w 2884"/>
                <a:gd name="T21" fmla="*/ 201 h 286"/>
                <a:gd name="T22" fmla="*/ 1992 w 2884"/>
                <a:gd name="T23" fmla="*/ 159 h 286"/>
                <a:gd name="T24" fmla="*/ 2301 w 2884"/>
                <a:gd name="T25" fmla="*/ 117 h 286"/>
                <a:gd name="T26" fmla="*/ 2604 w 2884"/>
                <a:gd name="T27" fmla="*/ 60 h 286"/>
                <a:gd name="T28" fmla="*/ 2883 w 2884"/>
                <a:gd name="T29" fmla="*/ 0 h 286"/>
                <a:gd name="T30" fmla="*/ 0 w 2884"/>
                <a:gd name="T3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4" h="286">
                  <a:moveTo>
                    <a:pt x="0" y="0"/>
                  </a:moveTo>
                  <a:lnTo>
                    <a:pt x="0" y="285"/>
                  </a:lnTo>
                  <a:lnTo>
                    <a:pt x="192" y="285"/>
                  </a:lnTo>
                  <a:lnTo>
                    <a:pt x="384" y="282"/>
                  </a:lnTo>
                  <a:lnTo>
                    <a:pt x="579" y="276"/>
                  </a:lnTo>
                  <a:lnTo>
                    <a:pt x="789" y="267"/>
                  </a:lnTo>
                  <a:lnTo>
                    <a:pt x="999" y="258"/>
                  </a:lnTo>
                  <a:lnTo>
                    <a:pt x="1161" y="246"/>
                  </a:lnTo>
                  <a:lnTo>
                    <a:pt x="1302" y="234"/>
                  </a:lnTo>
                  <a:lnTo>
                    <a:pt x="1458" y="222"/>
                  </a:lnTo>
                  <a:lnTo>
                    <a:pt x="1665" y="201"/>
                  </a:lnTo>
                  <a:lnTo>
                    <a:pt x="1992" y="159"/>
                  </a:lnTo>
                  <a:lnTo>
                    <a:pt x="2301" y="117"/>
                  </a:lnTo>
                  <a:lnTo>
                    <a:pt x="2604" y="60"/>
                  </a:lnTo>
                  <a:lnTo>
                    <a:pt x="288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204" name="Rectangle 12">
            <a:extLst>
              <a:ext uri="{FF2B5EF4-FFF2-40B4-BE49-F238E27FC236}">
                <a16:creationId xmlns:a16="http://schemas.microsoft.com/office/drawing/2014/main" id="{2B631418-D5DE-0F04-E3A3-1B15C48B5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205" name="Rectangle 13">
            <a:extLst>
              <a:ext uri="{FF2B5EF4-FFF2-40B4-BE49-F238E27FC236}">
                <a16:creationId xmlns:a16="http://schemas.microsoft.com/office/drawing/2014/main" id="{11BE3D2A-1798-D38C-2CBF-44ED82853F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206" name="Rectangle 14">
            <a:extLst>
              <a:ext uri="{FF2B5EF4-FFF2-40B4-BE49-F238E27FC236}">
                <a16:creationId xmlns:a16="http://schemas.microsoft.com/office/drawing/2014/main" id="{94637D2F-4C8D-8A42-4BC5-E9BCCAF7BB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8207" name="Rectangle 15">
            <a:extLst>
              <a:ext uri="{FF2B5EF4-FFF2-40B4-BE49-F238E27FC236}">
                <a16:creationId xmlns:a16="http://schemas.microsoft.com/office/drawing/2014/main" id="{598E5693-F0CD-063A-A5CF-C709B14040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8208" name="Rectangle 16">
            <a:extLst>
              <a:ext uri="{FF2B5EF4-FFF2-40B4-BE49-F238E27FC236}">
                <a16:creationId xmlns:a16="http://schemas.microsoft.com/office/drawing/2014/main" id="{BD0D0F2F-DF46-E738-2FF3-D2624AF5BD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D2CA6C-D4D4-4BE0-9DEE-3C6C995996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gif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1.gif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EE4C5DA-4BA3-2D48-47A6-7D02A0946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Ravie" panose="04040805050809020602" pitchFamily="82" charset="0"/>
              </a:rPr>
              <a:t>An Explication- The Easy Way Out!</a:t>
            </a:r>
            <a:br>
              <a:rPr lang="en-US" altLang="en-US">
                <a:latin typeface="Ravie" panose="04040805050809020602" pitchFamily="82" charset="0"/>
              </a:rPr>
            </a:br>
            <a:r>
              <a:rPr lang="en-US" altLang="en-US">
                <a:latin typeface="Ravie" panose="04040805050809020602" pitchFamily="82" charset="0"/>
              </a:rPr>
              <a:t> </a:t>
            </a:r>
            <a:r>
              <a:rPr lang="en-US" altLang="en-US" sz="2400">
                <a:latin typeface="Ravie" panose="04040805050809020602" pitchFamily="82" charset="0"/>
              </a:rPr>
              <a:t>By Tricia Cooney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7D4C044-53A8-3D9A-173F-FD3C0C28325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648200"/>
            <a:ext cx="7772400" cy="1905000"/>
          </a:xfrm>
        </p:spPr>
        <p:txBody>
          <a:bodyPr/>
          <a:lstStyle/>
          <a:p>
            <a:r>
              <a:rPr lang="en-US" altLang="en-US" sz="2800"/>
              <a:t>Fear not my weary pilgrims, this is much easier than it seems!!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9F0C0C0-64A8-DD6F-C8CA-4FCB6EA3A60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 flipH="1">
            <a:off x="8458200" y="4191000"/>
            <a:ext cx="152400" cy="1905000"/>
          </a:xfrm>
        </p:spPr>
        <p:txBody>
          <a:bodyPr/>
          <a:lstStyle/>
          <a:p>
            <a:endParaRPr lang="en-GB" altLang="en-US" sz="2800"/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0B5C8E75-2CDE-7BBB-1BAC-135DE0086FD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91440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>
            <a:extLst>
              <a:ext uri="{FF2B5EF4-FFF2-40B4-BE49-F238E27FC236}">
                <a16:creationId xmlns:a16="http://schemas.microsoft.com/office/drawing/2014/main" id="{0522CFCE-0567-A683-181B-93182C63B08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5" y="1143000"/>
            <a:ext cx="1463675" cy="115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>
            <a:extLst>
              <a:ext uri="{FF2B5EF4-FFF2-40B4-BE49-F238E27FC236}">
                <a16:creationId xmlns:a16="http://schemas.microsoft.com/office/drawing/2014/main" id="{78C276DF-EA8B-8BB6-580B-B6ED1D1BDB2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181600"/>
            <a:ext cx="1474788" cy="140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>
            <a:extLst>
              <a:ext uri="{FF2B5EF4-FFF2-40B4-BE49-F238E27FC236}">
                <a16:creationId xmlns:a16="http://schemas.microsoft.com/office/drawing/2014/main" id="{C9D4B2BF-F2D7-EC5B-3EA7-0B4E53E2D5A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879475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99"/>
            </a:gs>
            <a:gs pos="100000">
              <a:srgbClr val="00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3D65472-EA89-D506-F093-16E11B0E0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7772400" cy="1143000"/>
          </a:xfrm>
        </p:spPr>
        <p:txBody>
          <a:bodyPr/>
          <a:lstStyle/>
          <a:p>
            <a:r>
              <a:rPr lang="en-US" altLang="en-US" b="1">
                <a:latin typeface="Ravie" panose="04040805050809020602" pitchFamily="82" charset="0"/>
              </a:rPr>
              <a:t>Which Way Do I Go?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F7DD32E-B372-AD2E-DA35-263771231D5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743200"/>
            <a:ext cx="8229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000">
                <a:latin typeface="Ravie" panose="04040805050809020602" pitchFamily="82" charset="0"/>
              </a:rPr>
              <a:t>An Explication contains THREE (3) parts</a:t>
            </a:r>
          </a:p>
          <a:p>
            <a:pPr lvl="1"/>
            <a:r>
              <a:rPr lang="en-US" altLang="en-US" sz="4000">
                <a:latin typeface="Tabitha" pitchFamily="2" charset="0"/>
              </a:rPr>
              <a:t>1.  PARAPHRASE </a:t>
            </a:r>
          </a:p>
          <a:p>
            <a:pPr lvl="1"/>
            <a:r>
              <a:rPr lang="en-US" altLang="en-US" sz="4000">
                <a:latin typeface="Tabitha" pitchFamily="2" charset="0"/>
              </a:rPr>
              <a:t>2.  ANALYSIS</a:t>
            </a:r>
          </a:p>
          <a:p>
            <a:pPr lvl="1"/>
            <a:r>
              <a:rPr lang="en-US" altLang="en-US" sz="4000">
                <a:latin typeface="Tabitha" pitchFamily="2" charset="0"/>
              </a:rPr>
              <a:t>3.  INTERPRETATION</a:t>
            </a:r>
          </a:p>
        </p:txBody>
      </p:sp>
      <p:pic>
        <p:nvPicPr>
          <p:cNvPr id="11270" name="Picture 6">
            <a:extLst>
              <a:ext uri="{FF2B5EF4-FFF2-40B4-BE49-F238E27FC236}">
                <a16:creationId xmlns:a16="http://schemas.microsoft.com/office/drawing/2014/main" id="{8E5F28B9-CD04-2339-8234-51377EB8CD8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838200"/>
            <a:ext cx="6477000" cy="164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rgbClr val="FFFF99"/>
            </a:gs>
            <a:gs pos="100000">
              <a:srgbClr val="00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>
            <a:extLst>
              <a:ext uri="{FF2B5EF4-FFF2-40B4-BE49-F238E27FC236}">
                <a16:creationId xmlns:a16="http://schemas.microsoft.com/office/drawing/2014/main" id="{8D033EB4-0613-C7D3-03A2-DC527906A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663" y="3389313"/>
            <a:ext cx="3843337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CDC075EC-BD8B-6347-CFFD-EF0A6308DD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  <a:latin typeface="Ravie" panose="04040805050809020602" pitchFamily="82" charset="0"/>
              </a:rPr>
              <a:t>Paraphrase</a:t>
            </a:r>
            <a:endParaRPr lang="en-US" altLang="en-US"/>
          </a:p>
        </p:txBody>
      </p:sp>
      <p:sp>
        <p:nvSpPr>
          <p:cNvPr id="7181" name="Text Box 13">
            <a:extLst>
              <a:ext uri="{FF2B5EF4-FFF2-40B4-BE49-F238E27FC236}">
                <a16:creationId xmlns:a16="http://schemas.microsoft.com/office/drawing/2014/main" id="{7D988855-4AA8-B9DD-743A-A80500F0C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838200"/>
            <a:ext cx="8458200" cy="585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A paraphrase is merely putting the poem into your own words.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You may want to paraphrase stanza by stanza.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Some poems are really </a:t>
            </a:r>
          </a:p>
          <a:p>
            <a:pPr lvl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difficult and require </a:t>
            </a:r>
          </a:p>
          <a:p>
            <a:pPr lvl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you to paraphrase </a:t>
            </a:r>
          </a:p>
          <a:p>
            <a:pPr lvl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line by 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rgbClr val="FF6699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A7A0140A-CB5C-1351-2EBD-D9DFE6AB8DD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743200" y="762000"/>
            <a:ext cx="6400800" cy="5715000"/>
          </a:xfrm>
          <a:noFill/>
          <a:ln/>
          <a:extLst>
            <a:ext uri="{91240B29-F687-4F45-9708-019B960494DF}">
              <a14:hiddenLine xmlns:a14="http://schemas.microsoft.com/office/drawing/2010/main" w="9525">
                <a:pattFill prst="wdDnDiag">
                  <a:fgClr>
                    <a:srgbClr val="FF0066"/>
                  </a:fgClr>
                  <a:bgClr>
                    <a:srgbClr val="FF66FF"/>
                  </a:bgClr>
                </a:patt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rgbClr val="FF0066"/>
              </a:buClr>
            </a:pPr>
            <a:r>
              <a:rPr lang="en-US" altLang="en-US" sz="3600" b="1">
                <a:solidFill>
                  <a:schemeClr val="accent2"/>
                </a:solidFill>
                <a:latin typeface="High Tower Text" panose="02040502050506030303" pitchFamily="18" charset="0"/>
              </a:rPr>
              <a:t>This is your true chance to shine and demonstrate how much you really know!</a:t>
            </a:r>
          </a:p>
          <a:p>
            <a:pPr>
              <a:lnSpc>
                <a:spcPct val="90000"/>
              </a:lnSpc>
              <a:buClr>
                <a:srgbClr val="FF0066"/>
              </a:buClr>
            </a:pPr>
            <a:r>
              <a:rPr lang="en-US" altLang="en-US" sz="3600" b="1">
                <a:solidFill>
                  <a:schemeClr val="accent2"/>
                </a:solidFill>
                <a:latin typeface="High Tower Text" panose="02040502050506030303" pitchFamily="18" charset="0"/>
              </a:rPr>
              <a:t>Start small - point out how many stanzas etc.  </a:t>
            </a:r>
          </a:p>
          <a:p>
            <a:pPr>
              <a:lnSpc>
                <a:spcPct val="90000"/>
              </a:lnSpc>
              <a:buClr>
                <a:srgbClr val="FF0066"/>
              </a:buClr>
            </a:pPr>
            <a:r>
              <a:rPr lang="en-US" altLang="en-US" sz="3600" b="1">
                <a:solidFill>
                  <a:schemeClr val="accent2"/>
                </a:solidFill>
                <a:latin typeface="High Tower Text" panose="02040502050506030303" pitchFamily="18" charset="0"/>
              </a:rPr>
              <a:t>Then, go for the GUSTO!  Point out all of the literary devices used in the poem.</a:t>
            </a:r>
          </a:p>
          <a:p>
            <a:pPr>
              <a:lnSpc>
                <a:spcPct val="90000"/>
              </a:lnSpc>
              <a:buClr>
                <a:srgbClr val="FF0066"/>
              </a:buClr>
            </a:pPr>
            <a:r>
              <a:rPr lang="en-US" altLang="en-US" sz="2400" b="1">
                <a:solidFill>
                  <a:schemeClr val="accent2"/>
                </a:solidFill>
                <a:latin typeface="High Tower Text" panose="02040502050506030303" pitchFamily="18" charset="0"/>
              </a:rPr>
              <a:t>Alliteration,allusions,similes, metaphors… remember these?? See you do use this stuff again! </a:t>
            </a:r>
          </a:p>
          <a:p>
            <a:pPr>
              <a:lnSpc>
                <a:spcPct val="90000"/>
              </a:lnSpc>
              <a:buClr>
                <a:srgbClr val="FF0066"/>
              </a:buClr>
              <a:buFontTx/>
              <a:buNone/>
            </a:pPr>
            <a:endParaRPr lang="en-US" altLang="en-US" sz="2400" b="1">
              <a:solidFill>
                <a:schemeClr val="accent2"/>
              </a:solidFill>
              <a:latin typeface="High Tower Text" panose="02040502050506030303" pitchFamily="18" charset="0"/>
            </a:endParaRPr>
          </a:p>
          <a:p>
            <a:pPr>
              <a:lnSpc>
                <a:spcPct val="90000"/>
              </a:lnSpc>
              <a:buClr>
                <a:srgbClr val="FF0066"/>
              </a:buClr>
              <a:buFontTx/>
              <a:buNone/>
            </a:pPr>
            <a:endParaRPr lang="en-US" altLang="en-US" sz="2400" b="1">
              <a:solidFill>
                <a:srgbClr val="800080"/>
              </a:solidFill>
              <a:latin typeface="High Tower Text" panose="02040502050506030303" pitchFamily="18" charset="0"/>
            </a:endParaRPr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785DE6C0-94B4-9D29-4FA4-9E1939EED597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752600"/>
            <a:ext cx="3070225" cy="3352800"/>
          </a:xfrm>
        </p:spPr>
      </p:pic>
      <p:sp>
        <p:nvSpPr>
          <p:cNvPr id="12293" name="Text Box 5">
            <a:extLst>
              <a:ext uri="{FF2B5EF4-FFF2-40B4-BE49-F238E27FC236}">
                <a16:creationId xmlns:a16="http://schemas.microsoft.com/office/drawing/2014/main" id="{6433CBDF-0B0C-E503-0594-1F70E6FB9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0"/>
            <a:ext cx="457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          </a:t>
            </a:r>
            <a:r>
              <a:rPr lang="en-US" altLang="en-US" b="1">
                <a:solidFill>
                  <a:schemeClr val="bg1"/>
                </a:solidFill>
                <a:latin typeface="Ravie" panose="04040805050809020602" pitchFamily="82" charset="0"/>
              </a:rPr>
              <a:t>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 advAuto="1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230C4"/>
            </a:gs>
            <a:gs pos="50000">
              <a:srgbClr val="99FFCC"/>
            </a:gs>
            <a:gs pos="100000">
              <a:srgbClr val="F230C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1E0932D-7492-D436-CBD1-E682DB0D8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altLang="en-US">
                <a:solidFill>
                  <a:schemeClr val="bg2"/>
                </a:solidFill>
                <a:latin typeface="Ravie" panose="04040805050809020602" pitchFamily="82" charset="0"/>
              </a:rPr>
              <a:t>Explication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764971F-4F5F-A7A1-D183-27D80D8575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000" b="1">
                <a:solidFill>
                  <a:schemeClr val="bg2"/>
                </a:solidFill>
              </a:rPr>
              <a:t>This is the fun part.</a:t>
            </a:r>
          </a:p>
          <a:p>
            <a:pPr>
              <a:lnSpc>
                <a:spcPct val="90000"/>
              </a:lnSpc>
            </a:pPr>
            <a:r>
              <a:rPr lang="en-US" altLang="en-US" sz="4000" b="1">
                <a:solidFill>
                  <a:schemeClr val="bg2"/>
                </a:solidFill>
              </a:rPr>
              <a:t>This is a paragraph on what YOU think the poet is trying to say to you.  </a:t>
            </a:r>
          </a:p>
          <a:p>
            <a:pPr>
              <a:lnSpc>
                <a:spcPct val="90000"/>
              </a:lnSpc>
            </a:pPr>
            <a:r>
              <a:rPr lang="en-US" altLang="en-US" sz="4000" b="1">
                <a:solidFill>
                  <a:schemeClr val="bg2"/>
                </a:solidFill>
              </a:rPr>
              <a:t>This portion of the explication will be different for each person.  </a:t>
            </a:r>
          </a:p>
          <a:p>
            <a:pPr>
              <a:lnSpc>
                <a:spcPct val="90000"/>
              </a:lnSpc>
            </a:pPr>
            <a:r>
              <a:rPr lang="en-US" altLang="en-US" sz="4000" b="1">
                <a:solidFill>
                  <a:schemeClr val="bg2"/>
                </a:solidFill>
              </a:rPr>
              <a:t>There really is NO WRONG ANSWER as long as you back up what your saying!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A23FB2DB-1BCA-392A-EF64-4BFE0EF54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048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 b="1">
              <a:solidFill>
                <a:schemeClr val="bg1"/>
              </a:solidFill>
            </a:endParaRPr>
          </a:p>
        </p:txBody>
      </p:sp>
      <p:pic>
        <p:nvPicPr>
          <p:cNvPr id="39944" name="Picture 8">
            <a:extLst>
              <a:ext uri="{FF2B5EF4-FFF2-40B4-BE49-F238E27FC236}">
                <a16:creationId xmlns:a16="http://schemas.microsoft.com/office/drawing/2014/main" id="{E136B822-43B0-5B6E-9C0C-86D0CF1DD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650" y="5035550"/>
            <a:ext cx="1784350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/>
            </a:gs>
            <a:gs pos="50000">
              <a:srgbClr val="FFCCFF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C000927A-9F08-3082-1479-8D6649B56C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altLang="en-US" sz="6000">
                <a:solidFill>
                  <a:schemeClr val="bg2"/>
                </a:solidFill>
                <a:latin typeface="Ravie" panose="04040805050809020602" pitchFamily="82" charset="0"/>
              </a:rPr>
              <a:t>See…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B74962E3-5395-257A-DDF7-91FC1708651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81534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chemeClr val="bg2"/>
                </a:solidFill>
                <a:latin typeface="Ravie" panose="04040805050809020602" pitchFamily="82" charset="0"/>
              </a:rPr>
              <a:t>This wasn’t so bad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chemeClr val="bg2"/>
                </a:solidFill>
                <a:latin typeface="Ravie" panose="04040805050809020602" pitchFamily="82" charset="0"/>
              </a:rPr>
              <a:t>Break down the process one step at a time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chemeClr val="bg2"/>
                </a:solidFill>
                <a:latin typeface="Ravie" panose="04040805050809020602" pitchFamily="82" charset="0"/>
              </a:rPr>
              <a:t>Maintain a positive attitude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chemeClr val="bg2"/>
                </a:solidFill>
                <a:latin typeface="Ravie" panose="04040805050809020602" pitchFamily="82" charset="0"/>
              </a:rPr>
              <a:t>If you get stuck don’t give up – it’s o.k. to ask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4400" b="1">
                <a:solidFill>
                  <a:schemeClr val="bg2"/>
                </a:solidFill>
                <a:latin typeface="Ravie" panose="04040805050809020602" pitchFamily="82" charset="0"/>
              </a:rPr>
              <a:t>  for help</a:t>
            </a:r>
          </a:p>
        </p:txBody>
      </p:sp>
      <p:pic>
        <p:nvPicPr>
          <p:cNvPr id="47108" name="Picture 4">
            <a:extLst>
              <a:ext uri="{FF2B5EF4-FFF2-40B4-BE49-F238E27FC236}">
                <a16:creationId xmlns:a16="http://schemas.microsoft.com/office/drawing/2014/main" id="{41EEF811-D3CB-D3FF-2E9F-58636B5B0350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0400" y="4735513"/>
            <a:ext cx="2133600" cy="2122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9900CC"/>
            </a:gs>
            <a:gs pos="50000">
              <a:schemeClr val="folHlink"/>
            </a:gs>
            <a:gs pos="100000">
              <a:srgbClr val="9900C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D70A231C-71D7-A55D-0C41-8DDC25C56B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5334000" cy="2209800"/>
          </a:xfrm>
        </p:spPr>
        <p:txBody>
          <a:bodyPr/>
          <a:lstStyle/>
          <a:p>
            <a:r>
              <a:rPr lang="en-US" altLang="en-US" sz="6000">
                <a:solidFill>
                  <a:schemeClr val="bg2"/>
                </a:solidFill>
                <a:latin typeface="Ravie" panose="04040805050809020602" pitchFamily="82" charset="0"/>
              </a:rPr>
              <a:t>It’s as easy as pulling a RABBITT out of a hat!</a:t>
            </a:r>
          </a:p>
        </p:txBody>
      </p:sp>
      <p:pic>
        <p:nvPicPr>
          <p:cNvPr id="49156" name="Picture 4">
            <a:extLst>
              <a:ext uri="{FF2B5EF4-FFF2-40B4-BE49-F238E27FC236}">
                <a16:creationId xmlns:a16="http://schemas.microsoft.com/office/drawing/2014/main" id="{62189B1B-FF35-EAC7-5874-66533A553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763" y="3124200"/>
            <a:ext cx="3805237" cy="343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>
            <a:extLst>
              <a:ext uri="{FF2B5EF4-FFF2-40B4-BE49-F238E27FC236}">
                <a16:creationId xmlns:a16="http://schemas.microsoft.com/office/drawing/2014/main" id="{C7592421-3AB9-F1F7-12CF-59FD693D8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ulse 3">
    <a:dk1>
      <a:srgbClr val="000000"/>
    </a:dk1>
    <a:lt1>
      <a:srgbClr val="FFFFFF"/>
    </a:lt1>
    <a:dk2>
      <a:srgbClr val="000000"/>
    </a:dk2>
    <a:lt2>
      <a:srgbClr val="DDDDDD"/>
    </a:lt2>
    <a:accent1>
      <a:srgbClr val="CBCBCB"/>
    </a:accent1>
    <a:accent2>
      <a:srgbClr val="C0C0C0"/>
    </a:accent2>
    <a:accent3>
      <a:srgbClr val="FFFFFF"/>
    </a:accent3>
    <a:accent4>
      <a:srgbClr val="000000"/>
    </a:accent4>
    <a:accent5>
      <a:srgbClr val="E2E2E2"/>
    </a:accent5>
    <a:accent6>
      <a:srgbClr val="AEAEAE"/>
    </a:accent6>
    <a:hlink>
      <a:srgbClr val="4D4D4D"/>
    </a:hlink>
    <a:folHlink>
      <a:srgbClr val="868686"/>
    </a:folHlink>
  </a:clrScheme>
</a:themeOverride>
</file>

<file path=ppt/theme/themeOverride2.xml><?xml version="1.0" encoding="utf-8"?>
<a:themeOverride xmlns:a="http://schemas.openxmlformats.org/drawingml/2006/main">
  <a:clrScheme name="Pulse 3">
    <a:dk1>
      <a:srgbClr val="000000"/>
    </a:dk1>
    <a:lt1>
      <a:srgbClr val="FFFFFF"/>
    </a:lt1>
    <a:dk2>
      <a:srgbClr val="000000"/>
    </a:dk2>
    <a:lt2>
      <a:srgbClr val="DDDDDD"/>
    </a:lt2>
    <a:accent1>
      <a:srgbClr val="CBCBCB"/>
    </a:accent1>
    <a:accent2>
      <a:srgbClr val="C0C0C0"/>
    </a:accent2>
    <a:accent3>
      <a:srgbClr val="FFFFFF"/>
    </a:accent3>
    <a:accent4>
      <a:srgbClr val="000000"/>
    </a:accent4>
    <a:accent5>
      <a:srgbClr val="E2E2E2"/>
    </a:accent5>
    <a:accent6>
      <a:srgbClr val="AEAEAE"/>
    </a:accent6>
    <a:hlink>
      <a:srgbClr val="4D4D4D"/>
    </a:hlink>
    <a:folHlink>
      <a:srgbClr val="8686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Designs\Radar.pot</Template>
  <TotalTime>252</TotalTime>
  <Words>349</Words>
  <Application>Microsoft Office PowerPoint</Application>
  <PresentationFormat>On-screen Show (4:3)</PresentationFormat>
  <Paragraphs>47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Times New Roman</vt:lpstr>
      <vt:lpstr>Ravie</vt:lpstr>
      <vt:lpstr>Tabitha</vt:lpstr>
      <vt:lpstr>High Tower Text</vt:lpstr>
      <vt:lpstr>Wingdings</vt:lpstr>
      <vt:lpstr>Arial</vt:lpstr>
      <vt:lpstr>Pulse</vt:lpstr>
      <vt:lpstr>An Explication- The Easy Way Out!  By Tricia Cooney</vt:lpstr>
      <vt:lpstr>Which Way Do I Go?</vt:lpstr>
      <vt:lpstr>Paraphrase</vt:lpstr>
      <vt:lpstr>PowerPoint Presentation</vt:lpstr>
      <vt:lpstr>Explication</vt:lpstr>
      <vt:lpstr>See…</vt:lpstr>
      <vt:lpstr>It’s as easy as pulling a RABBITT out of a hat!</vt:lpstr>
      <vt:lpstr>PowerPoint Presentation</vt:lpstr>
    </vt:vector>
  </TitlesOfParts>
  <Company>Graves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Reasoning</dc:title>
  <dc:creator>Graves County High School</dc:creator>
  <cp:lastModifiedBy>Nayan GRIFFITHS</cp:lastModifiedBy>
  <cp:revision>15</cp:revision>
  <dcterms:created xsi:type="dcterms:W3CDTF">2001-09-05T18:48:25Z</dcterms:created>
  <dcterms:modified xsi:type="dcterms:W3CDTF">2023-03-21T13:39:18Z</dcterms:modified>
</cp:coreProperties>
</file>