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9"/>
  </p:notesMasterIdLst>
  <p:sldIdLst>
    <p:sldId id="257" r:id="rId2"/>
    <p:sldId id="258" r:id="rId3"/>
    <p:sldId id="286" r:id="rId4"/>
    <p:sldId id="260" r:id="rId5"/>
    <p:sldId id="273" r:id="rId6"/>
    <p:sldId id="276" r:id="rId7"/>
    <p:sldId id="262" r:id="rId8"/>
    <p:sldId id="263" r:id="rId9"/>
    <p:sldId id="264" r:id="rId10"/>
    <p:sldId id="274" r:id="rId11"/>
    <p:sldId id="287" r:id="rId12"/>
    <p:sldId id="277" r:id="rId13"/>
    <p:sldId id="278" r:id="rId14"/>
    <p:sldId id="279" r:id="rId15"/>
    <p:sldId id="281" r:id="rId16"/>
    <p:sldId id="280" r:id="rId17"/>
    <p:sldId id="288" r:id="rId18"/>
    <p:sldId id="289" r:id="rId19"/>
    <p:sldId id="290" r:id="rId20"/>
    <p:sldId id="269" r:id="rId21"/>
    <p:sldId id="271" r:id="rId22"/>
    <p:sldId id="282" r:id="rId23"/>
    <p:sldId id="283" r:id="rId24"/>
    <p:sldId id="284" r:id="rId25"/>
    <p:sldId id="285" r:id="rId26"/>
    <p:sldId id="291" r:id="rId27"/>
    <p:sldId id="292"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713" autoAdjust="0"/>
  </p:normalViewPr>
  <p:slideViewPr>
    <p:cSldViewPr>
      <p:cViewPr varScale="1">
        <p:scale>
          <a:sx n="129" d="100"/>
          <a:sy n="129" d="100"/>
        </p:scale>
        <p:origin x="306"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9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98CA10AF-F1A4-DA6C-ECB7-B84317C19D3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35843" name="Rectangle 3">
            <a:extLst>
              <a:ext uri="{FF2B5EF4-FFF2-40B4-BE49-F238E27FC236}">
                <a16:creationId xmlns:a16="http://schemas.microsoft.com/office/drawing/2014/main" id="{2BCDF217-F650-49C8-2267-D2129FFBDF9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35844" name="Rectangle 4">
            <a:extLst>
              <a:ext uri="{FF2B5EF4-FFF2-40B4-BE49-F238E27FC236}">
                <a16:creationId xmlns:a16="http://schemas.microsoft.com/office/drawing/2014/main" id="{943C743C-1EE6-BF94-B884-2C3E5ED1972A}"/>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5845" name="Rectangle 5">
            <a:extLst>
              <a:ext uri="{FF2B5EF4-FFF2-40B4-BE49-F238E27FC236}">
                <a16:creationId xmlns:a16="http://schemas.microsoft.com/office/drawing/2014/main" id="{9C88C93F-645B-9DC3-E345-EC4EA0DFF56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5846" name="Rectangle 6">
            <a:extLst>
              <a:ext uri="{FF2B5EF4-FFF2-40B4-BE49-F238E27FC236}">
                <a16:creationId xmlns:a16="http://schemas.microsoft.com/office/drawing/2014/main" id="{60BA5C94-D04A-4049-849B-2A468AEB1A33}"/>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35847" name="Rectangle 7">
            <a:extLst>
              <a:ext uri="{FF2B5EF4-FFF2-40B4-BE49-F238E27FC236}">
                <a16:creationId xmlns:a16="http://schemas.microsoft.com/office/drawing/2014/main" id="{30990277-61AC-F498-B95D-78B2B1960C72}"/>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E487445-D7E4-407A-8AC4-7528FEE0CA8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F9575D3-E795-6C0F-5E83-284EFB508453}"/>
              </a:ext>
            </a:extLst>
          </p:cNvPr>
          <p:cNvSpPr>
            <a:spLocks noGrp="1" noChangeArrowheads="1"/>
          </p:cNvSpPr>
          <p:nvPr>
            <p:ph type="sldNum" sz="quarter" idx="5"/>
          </p:nvPr>
        </p:nvSpPr>
        <p:spPr>
          <a:ln/>
        </p:spPr>
        <p:txBody>
          <a:bodyPr/>
          <a:lstStyle/>
          <a:p>
            <a:fld id="{92CAEEE4-AFBE-4796-97B0-0F363903896D}" type="slidenum">
              <a:rPr lang="en-US" altLang="en-US"/>
              <a:pPr/>
              <a:t>1</a:t>
            </a:fld>
            <a:endParaRPr lang="en-US" altLang="en-US"/>
          </a:p>
        </p:txBody>
      </p:sp>
      <p:sp>
        <p:nvSpPr>
          <p:cNvPr id="61442" name="Rectangle 2">
            <a:extLst>
              <a:ext uri="{FF2B5EF4-FFF2-40B4-BE49-F238E27FC236}">
                <a16:creationId xmlns:a16="http://schemas.microsoft.com/office/drawing/2014/main" id="{AF54142D-CE0D-2617-82C4-6E230A06B6D5}"/>
              </a:ext>
            </a:extLst>
          </p:cNvPr>
          <p:cNvSpPr>
            <a:spLocks noRot="1" noChangeArrowheads="1" noTextEdit="1"/>
          </p:cNvSpPr>
          <p:nvPr>
            <p:ph type="sldImg"/>
          </p:nvPr>
        </p:nvSpPr>
        <p:spPr>
          <a:ln/>
        </p:spPr>
      </p:sp>
      <p:sp>
        <p:nvSpPr>
          <p:cNvPr id="61443" name="Rectangle 3">
            <a:extLst>
              <a:ext uri="{FF2B5EF4-FFF2-40B4-BE49-F238E27FC236}">
                <a16:creationId xmlns:a16="http://schemas.microsoft.com/office/drawing/2014/main" id="{2ACA069F-FB0D-73DD-A26B-C0F3BBF3FD2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F12BD9E-03D8-561A-713F-89925BDFA3A2}"/>
              </a:ext>
            </a:extLst>
          </p:cNvPr>
          <p:cNvSpPr>
            <a:spLocks noGrp="1" noChangeArrowheads="1"/>
          </p:cNvSpPr>
          <p:nvPr>
            <p:ph type="sldNum" sz="quarter" idx="5"/>
          </p:nvPr>
        </p:nvSpPr>
        <p:spPr>
          <a:ln/>
        </p:spPr>
        <p:txBody>
          <a:bodyPr/>
          <a:lstStyle/>
          <a:p>
            <a:fld id="{30492556-C9AE-415F-9591-B8E9B09406FE}" type="slidenum">
              <a:rPr lang="en-US" altLang="en-US"/>
              <a:pPr/>
              <a:t>10</a:t>
            </a:fld>
            <a:endParaRPr lang="en-US" altLang="en-US"/>
          </a:p>
        </p:txBody>
      </p:sp>
      <p:sp>
        <p:nvSpPr>
          <p:cNvPr id="70658" name="Rectangle 2">
            <a:extLst>
              <a:ext uri="{FF2B5EF4-FFF2-40B4-BE49-F238E27FC236}">
                <a16:creationId xmlns:a16="http://schemas.microsoft.com/office/drawing/2014/main" id="{7CB4980B-1545-3388-833E-EFC2845B8A27}"/>
              </a:ext>
            </a:extLst>
          </p:cNvPr>
          <p:cNvSpPr>
            <a:spLocks noRot="1" noChangeArrowheads="1" noTextEdit="1"/>
          </p:cNvSpPr>
          <p:nvPr>
            <p:ph type="sldImg"/>
          </p:nvPr>
        </p:nvSpPr>
        <p:spPr>
          <a:ln/>
        </p:spPr>
      </p:sp>
      <p:sp>
        <p:nvSpPr>
          <p:cNvPr id="70659" name="Rectangle 3">
            <a:extLst>
              <a:ext uri="{FF2B5EF4-FFF2-40B4-BE49-F238E27FC236}">
                <a16:creationId xmlns:a16="http://schemas.microsoft.com/office/drawing/2014/main" id="{226B3BEF-643C-B3F2-D087-03937E463DF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87243F7-F838-5AE7-E2AF-E8D7E5E5EF85}"/>
              </a:ext>
            </a:extLst>
          </p:cNvPr>
          <p:cNvSpPr>
            <a:spLocks noGrp="1" noChangeArrowheads="1"/>
          </p:cNvSpPr>
          <p:nvPr>
            <p:ph type="sldNum" sz="quarter" idx="5"/>
          </p:nvPr>
        </p:nvSpPr>
        <p:spPr>
          <a:ln/>
        </p:spPr>
        <p:txBody>
          <a:bodyPr/>
          <a:lstStyle/>
          <a:p>
            <a:fld id="{04C3F236-AB12-4818-B077-57BB3D474524}" type="slidenum">
              <a:rPr lang="en-US" altLang="en-US"/>
              <a:pPr/>
              <a:t>11</a:t>
            </a:fld>
            <a:endParaRPr lang="en-US" altLang="en-US"/>
          </a:p>
        </p:txBody>
      </p:sp>
      <p:sp>
        <p:nvSpPr>
          <p:cNvPr id="71682" name="Rectangle 2">
            <a:extLst>
              <a:ext uri="{FF2B5EF4-FFF2-40B4-BE49-F238E27FC236}">
                <a16:creationId xmlns:a16="http://schemas.microsoft.com/office/drawing/2014/main" id="{837A5C4D-D184-B6D8-8642-441289990D80}"/>
              </a:ext>
            </a:extLst>
          </p:cNvPr>
          <p:cNvSpPr>
            <a:spLocks noRot="1" noChangeArrowheads="1" noTextEdit="1"/>
          </p:cNvSpPr>
          <p:nvPr>
            <p:ph type="sldImg"/>
          </p:nvPr>
        </p:nvSpPr>
        <p:spPr>
          <a:ln/>
        </p:spPr>
      </p:sp>
      <p:sp>
        <p:nvSpPr>
          <p:cNvPr id="71683" name="Rectangle 3">
            <a:extLst>
              <a:ext uri="{FF2B5EF4-FFF2-40B4-BE49-F238E27FC236}">
                <a16:creationId xmlns:a16="http://schemas.microsoft.com/office/drawing/2014/main" id="{E5282C37-9AA3-6444-3AB2-50D8C9A6030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2CDE7E2-108E-2E92-F28B-F93363FA3D49}"/>
              </a:ext>
            </a:extLst>
          </p:cNvPr>
          <p:cNvSpPr>
            <a:spLocks noGrp="1" noChangeArrowheads="1"/>
          </p:cNvSpPr>
          <p:nvPr>
            <p:ph type="sldNum" sz="quarter" idx="5"/>
          </p:nvPr>
        </p:nvSpPr>
        <p:spPr>
          <a:ln/>
        </p:spPr>
        <p:txBody>
          <a:bodyPr/>
          <a:lstStyle/>
          <a:p>
            <a:fld id="{206C75B3-3280-4F85-B577-CA0D747D2AD5}" type="slidenum">
              <a:rPr lang="en-US" altLang="en-US"/>
              <a:pPr/>
              <a:t>12</a:t>
            </a:fld>
            <a:endParaRPr lang="en-US" altLang="en-US"/>
          </a:p>
        </p:txBody>
      </p:sp>
      <p:sp>
        <p:nvSpPr>
          <p:cNvPr id="72706" name="Rectangle 2">
            <a:extLst>
              <a:ext uri="{FF2B5EF4-FFF2-40B4-BE49-F238E27FC236}">
                <a16:creationId xmlns:a16="http://schemas.microsoft.com/office/drawing/2014/main" id="{2AA72119-66A9-00BF-B615-E9384C843D96}"/>
              </a:ext>
            </a:extLst>
          </p:cNvPr>
          <p:cNvSpPr>
            <a:spLocks noRot="1" noChangeArrowheads="1" noTextEdit="1"/>
          </p:cNvSpPr>
          <p:nvPr>
            <p:ph type="sldImg"/>
          </p:nvPr>
        </p:nvSpPr>
        <p:spPr>
          <a:ln/>
        </p:spPr>
      </p:sp>
      <p:sp>
        <p:nvSpPr>
          <p:cNvPr id="72707" name="Rectangle 3">
            <a:extLst>
              <a:ext uri="{FF2B5EF4-FFF2-40B4-BE49-F238E27FC236}">
                <a16:creationId xmlns:a16="http://schemas.microsoft.com/office/drawing/2014/main" id="{52128AF5-BCA8-E728-B270-C2409CDB8ED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557EBC1-27CC-C444-8BB2-BEA09AE3A9A9}"/>
              </a:ext>
            </a:extLst>
          </p:cNvPr>
          <p:cNvSpPr>
            <a:spLocks noGrp="1" noChangeArrowheads="1"/>
          </p:cNvSpPr>
          <p:nvPr>
            <p:ph type="sldNum" sz="quarter" idx="5"/>
          </p:nvPr>
        </p:nvSpPr>
        <p:spPr>
          <a:ln/>
        </p:spPr>
        <p:txBody>
          <a:bodyPr/>
          <a:lstStyle/>
          <a:p>
            <a:fld id="{DA29E4F0-9610-4882-A605-506E5670B8E6}" type="slidenum">
              <a:rPr lang="en-US" altLang="en-US"/>
              <a:pPr/>
              <a:t>13</a:t>
            </a:fld>
            <a:endParaRPr lang="en-US" altLang="en-US"/>
          </a:p>
        </p:txBody>
      </p:sp>
      <p:sp>
        <p:nvSpPr>
          <p:cNvPr id="73730" name="Rectangle 2">
            <a:extLst>
              <a:ext uri="{FF2B5EF4-FFF2-40B4-BE49-F238E27FC236}">
                <a16:creationId xmlns:a16="http://schemas.microsoft.com/office/drawing/2014/main" id="{12462B0E-25E2-3D4C-53A7-7D3762C1D3DB}"/>
              </a:ext>
            </a:extLst>
          </p:cNvPr>
          <p:cNvSpPr>
            <a:spLocks noRot="1" noChangeArrowheads="1" noTextEdit="1"/>
          </p:cNvSpPr>
          <p:nvPr>
            <p:ph type="sldImg"/>
          </p:nvPr>
        </p:nvSpPr>
        <p:spPr>
          <a:ln/>
        </p:spPr>
      </p:sp>
      <p:sp>
        <p:nvSpPr>
          <p:cNvPr id="73731" name="Rectangle 3">
            <a:extLst>
              <a:ext uri="{FF2B5EF4-FFF2-40B4-BE49-F238E27FC236}">
                <a16:creationId xmlns:a16="http://schemas.microsoft.com/office/drawing/2014/main" id="{CA20499F-31EF-A3B0-4BEB-AF667AE8613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ED0DA15-0129-2206-551A-4C0E1C474578}"/>
              </a:ext>
            </a:extLst>
          </p:cNvPr>
          <p:cNvSpPr>
            <a:spLocks noGrp="1" noChangeArrowheads="1"/>
          </p:cNvSpPr>
          <p:nvPr>
            <p:ph type="sldNum" sz="quarter" idx="5"/>
          </p:nvPr>
        </p:nvSpPr>
        <p:spPr>
          <a:ln/>
        </p:spPr>
        <p:txBody>
          <a:bodyPr/>
          <a:lstStyle/>
          <a:p>
            <a:fld id="{FFD911E6-5A01-4289-A6C7-3A7F228716A6}" type="slidenum">
              <a:rPr lang="en-US" altLang="en-US"/>
              <a:pPr/>
              <a:t>14</a:t>
            </a:fld>
            <a:endParaRPr lang="en-US" altLang="en-US"/>
          </a:p>
        </p:txBody>
      </p:sp>
      <p:sp>
        <p:nvSpPr>
          <p:cNvPr id="74754" name="Rectangle 2">
            <a:extLst>
              <a:ext uri="{FF2B5EF4-FFF2-40B4-BE49-F238E27FC236}">
                <a16:creationId xmlns:a16="http://schemas.microsoft.com/office/drawing/2014/main" id="{CDF5D617-7D61-D46B-05E3-8C97465F2AF5}"/>
              </a:ext>
            </a:extLst>
          </p:cNvPr>
          <p:cNvSpPr>
            <a:spLocks noRot="1" noChangeArrowheads="1" noTextEdit="1"/>
          </p:cNvSpPr>
          <p:nvPr>
            <p:ph type="sldImg"/>
          </p:nvPr>
        </p:nvSpPr>
        <p:spPr>
          <a:ln/>
        </p:spPr>
      </p:sp>
      <p:sp>
        <p:nvSpPr>
          <p:cNvPr id="74755" name="Rectangle 3">
            <a:extLst>
              <a:ext uri="{FF2B5EF4-FFF2-40B4-BE49-F238E27FC236}">
                <a16:creationId xmlns:a16="http://schemas.microsoft.com/office/drawing/2014/main" id="{1A2B2C24-98BF-AD06-6E81-13DAD09679E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41BD4D2-42C7-6DB4-1807-CE254BC475E6}"/>
              </a:ext>
            </a:extLst>
          </p:cNvPr>
          <p:cNvSpPr>
            <a:spLocks noGrp="1" noChangeArrowheads="1"/>
          </p:cNvSpPr>
          <p:nvPr>
            <p:ph type="sldNum" sz="quarter" idx="5"/>
          </p:nvPr>
        </p:nvSpPr>
        <p:spPr>
          <a:ln/>
        </p:spPr>
        <p:txBody>
          <a:bodyPr/>
          <a:lstStyle/>
          <a:p>
            <a:fld id="{58CABF6C-1268-48FA-B826-AB3CA9C5EC6F}" type="slidenum">
              <a:rPr lang="en-US" altLang="en-US"/>
              <a:pPr/>
              <a:t>15</a:t>
            </a:fld>
            <a:endParaRPr lang="en-US" altLang="en-US"/>
          </a:p>
        </p:txBody>
      </p:sp>
      <p:sp>
        <p:nvSpPr>
          <p:cNvPr id="75778" name="Rectangle 2">
            <a:extLst>
              <a:ext uri="{FF2B5EF4-FFF2-40B4-BE49-F238E27FC236}">
                <a16:creationId xmlns:a16="http://schemas.microsoft.com/office/drawing/2014/main" id="{20DBE5C6-A5FD-3489-84CA-BA12C6485CBB}"/>
              </a:ext>
            </a:extLst>
          </p:cNvPr>
          <p:cNvSpPr>
            <a:spLocks noRot="1" noChangeArrowheads="1" noTextEdit="1"/>
          </p:cNvSpPr>
          <p:nvPr>
            <p:ph type="sldImg"/>
          </p:nvPr>
        </p:nvSpPr>
        <p:spPr>
          <a:ln/>
        </p:spPr>
      </p:sp>
      <p:sp>
        <p:nvSpPr>
          <p:cNvPr id="75779" name="Rectangle 3">
            <a:extLst>
              <a:ext uri="{FF2B5EF4-FFF2-40B4-BE49-F238E27FC236}">
                <a16:creationId xmlns:a16="http://schemas.microsoft.com/office/drawing/2014/main" id="{B2F0D1E5-D47A-3C62-C181-0CD48998242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224D5A4-D2AA-C0EA-0BAB-9E42ED2E8E6D}"/>
              </a:ext>
            </a:extLst>
          </p:cNvPr>
          <p:cNvSpPr>
            <a:spLocks noGrp="1" noChangeArrowheads="1"/>
          </p:cNvSpPr>
          <p:nvPr>
            <p:ph type="sldNum" sz="quarter" idx="5"/>
          </p:nvPr>
        </p:nvSpPr>
        <p:spPr>
          <a:ln/>
        </p:spPr>
        <p:txBody>
          <a:bodyPr/>
          <a:lstStyle/>
          <a:p>
            <a:fld id="{1F596B08-8963-40DB-A3AB-1B285523983A}" type="slidenum">
              <a:rPr lang="en-US" altLang="en-US"/>
              <a:pPr/>
              <a:t>16</a:t>
            </a:fld>
            <a:endParaRPr lang="en-US" altLang="en-US"/>
          </a:p>
        </p:txBody>
      </p:sp>
      <p:sp>
        <p:nvSpPr>
          <p:cNvPr id="76802" name="Rectangle 2">
            <a:extLst>
              <a:ext uri="{FF2B5EF4-FFF2-40B4-BE49-F238E27FC236}">
                <a16:creationId xmlns:a16="http://schemas.microsoft.com/office/drawing/2014/main" id="{7C589D54-11EA-EC23-6159-B82C4863E8CC}"/>
              </a:ext>
            </a:extLst>
          </p:cNvPr>
          <p:cNvSpPr>
            <a:spLocks noRot="1" noChangeArrowheads="1" noTextEdit="1"/>
          </p:cNvSpPr>
          <p:nvPr>
            <p:ph type="sldImg"/>
          </p:nvPr>
        </p:nvSpPr>
        <p:spPr>
          <a:ln/>
        </p:spPr>
      </p:sp>
      <p:sp>
        <p:nvSpPr>
          <p:cNvPr id="76803" name="Rectangle 3">
            <a:extLst>
              <a:ext uri="{FF2B5EF4-FFF2-40B4-BE49-F238E27FC236}">
                <a16:creationId xmlns:a16="http://schemas.microsoft.com/office/drawing/2014/main" id="{9C08DEB7-F440-E8CD-E4FB-210FAC4EEF0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C8BD518-EB59-5321-F3F9-EC533F078279}"/>
              </a:ext>
            </a:extLst>
          </p:cNvPr>
          <p:cNvSpPr>
            <a:spLocks noGrp="1" noChangeArrowheads="1"/>
          </p:cNvSpPr>
          <p:nvPr>
            <p:ph type="sldNum" sz="quarter" idx="5"/>
          </p:nvPr>
        </p:nvSpPr>
        <p:spPr>
          <a:ln/>
        </p:spPr>
        <p:txBody>
          <a:bodyPr/>
          <a:lstStyle/>
          <a:p>
            <a:fld id="{9E588EF0-B1F7-4C46-8057-94C2885C2E70}" type="slidenum">
              <a:rPr lang="en-US" altLang="en-US"/>
              <a:pPr/>
              <a:t>17</a:t>
            </a:fld>
            <a:endParaRPr lang="en-US" altLang="en-US"/>
          </a:p>
        </p:txBody>
      </p:sp>
      <p:sp>
        <p:nvSpPr>
          <p:cNvPr id="77826" name="Rectangle 2">
            <a:extLst>
              <a:ext uri="{FF2B5EF4-FFF2-40B4-BE49-F238E27FC236}">
                <a16:creationId xmlns:a16="http://schemas.microsoft.com/office/drawing/2014/main" id="{8FA94D1D-B27F-6CF3-10F0-A8C0F448969C}"/>
              </a:ext>
            </a:extLst>
          </p:cNvPr>
          <p:cNvSpPr>
            <a:spLocks noRot="1" noChangeArrowheads="1" noTextEdit="1"/>
          </p:cNvSpPr>
          <p:nvPr>
            <p:ph type="sldImg"/>
          </p:nvPr>
        </p:nvSpPr>
        <p:spPr>
          <a:ln/>
        </p:spPr>
      </p:sp>
      <p:sp>
        <p:nvSpPr>
          <p:cNvPr id="77827" name="Rectangle 3">
            <a:extLst>
              <a:ext uri="{FF2B5EF4-FFF2-40B4-BE49-F238E27FC236}">
                <a16:creationId xmlns:a16="http://schemas.microsoft.com/office/drawing/2014/main" id="{1C33C6DB-981A-7F5C-DB4D-8933F6F9513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ECA6392-B9F2-231E-022F-D3BAFC6F0895}"/>
              </a:ext>
            </a:extLst>
          </p:cNvPr>
          <p:cNvSpPr>
            <a:spLocks noGrp="1" noChangeArrowheads="1"/>
          </p:cNvSpPr>
          <p:nvPr>
            <p:ph type="sldNum" sz="quarter" idx="5"/>
          </p:nvPr>
        </p:nvSpPr>
        <p:spPr>
          <a:ln/>
        </p:spPr>
        <p:txBody>
          <a:bodyPr/>
          <a:lstStyle/>
          <a:p>
            <a:fld id="{12E67D04-CDBB-4564-93F7-97F9B03098B8}" type="slidenum">
              <a:rPr lang="en-US" altLang="en-US"/>
              <a:pPr/>
              <a:t>18</a:t>
            </a:fld>
            <a:endParaRPr lang="en-US" altLang="en-US"/>
          </a:p>
        </p:txBody>
      </p:sp>
      <p:sp>
        <p:nvSpPr>
          <p:cNvPr id="78850" name="Rectangle 2">
            <a:extLst>
              <a:ext uri="{FF2B5EF4-FFF2-40B4-BE49-F238E27FC236}">
                <a16:creationId xmlns:a16="http://schemas.microsoft.com/office/drawing/2014/main" id="{496A625B-8835-92FB-2C0D-90EF619948FF}"/>
              </a:ext>
            </a:extLst>
          </p:cNvPr>
          <p:cNvSpPr>
            <a:spLocks noRot="1" noChangeArrowheads="1" noTextEdit="1"/>
          </p:cNvSpPr>
          <p:nvPr>
            <p:ph type="sldImg"/>
          </p:nvPr>
        </p:nvSpPr>
        <p:spPr>
          <a:ln/>
        </p:spPr>
      </p:sp>
      <p:sp>
        <p:nvSpPr>
          <p:cNvPr id="78851" name="Rectangle 3">
            <a:extLst>
              <a:ext uri="{FF2B5EF4-FFF2-40B4-BE49-F238E27FC236}">
                <a16:creationId xmlns:a16="http://schemas.microsoft.com/office/drawing/2014/main" id="{CE91A9E2-132D-9911-9408-B65A7F35C7D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45F036A-7FD4-A1A8-9557-33C3AE497DAE}"/>
              </a:ext>
            </a:extLst>
          </p:cNvPr>
          <p:cNvSpPr>
            <a:spLocks noGrp="1" noChangeArrowheads="1"/>
          </p:cNvSpPr>
          <p:nvPr>
            <p:ph type="sldNum" sz="quarter" idx="5"/>
          </p:nvPr>
        </p:nvSpPr>
        <p:spPr>
          <a:ln/>
        </p:spPr>
        <p:txBody>
          <a:bodyPr/>
          <a:lstStyle/>
          <a:p>
            <a:fld id="{F86E3127-C85A-4B53-9446-E86D0082AE7A}" type="slidenum">
              <a:rPr lang="en-US" altLang="en-US"/>
              <a:pPr/>
              <a:t>19</a:t>
            </a:fld>
            <a:endParaRPr lang="en-US" altLang="en-US"/>
          </a:p>
        </p:txBody>
      </p:sp>
      <p:sp>
        <p:nvSpPr>
          <p:cNvPr id="79874" name="Rectangle 2">
            <a:extLst>
              <a:ext uri="{FF2B5EF4-FFF2-40B4-BE49-F238E27FC236}">
                <a16:creationId xmlns:a16="http://schemas.microsoft.com/office/drawing/2014/main" id="{AD293E4B-34AC-25A2-618D-8B628CB5F58B}"/>
              </a:ext>
            </a:extLst>
          </p:cNvPr>
          <p:cNvSpPr>
            <a:spLocks noRot="1" noChangeArrowheads="1" noTextEdit="1"/>
          </p:cNvSpPr>
          <p:nvPr>
            <p:ph type="sldImg"/>
          </p:nvPr>
        </p:nvSpPr>
        <p:spPr>
          <a:ln/>
        </p:spPr>
      </p:sp>
      <p:sp>
        <p:nvSpPr>
          <p:cNvPr id="79875" name="Rectangle 3">
            <a:extLst>
              <a:ext uri="{FF2B5EF4-FFF2-40B4-BE49-F238E27FC236}">
                <a16:creationId xmlns:a16="http://schemas.microsoft.com/office/drawing/2014/main" id="{1C604E2A-D362-C7C2-9C7C-D81229E39B2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04B5172-486B-EB7E-FEE8-EC282515CC90}"/>
              </a:ext>
            </a:extLst>
          </p:cNvPr>
          <p:cNvSpPr>
            <a:spLocks noGrp="1" noChangeArrowheads="1"/>
          </p:cNvSpPr>
          <p:nvPr>
            <p:ph type="sldNum" sz="quarter" idx="5"/>
          </p:nvPr>
        </p:nvSpPr>
        <p:spPr>
          <a:ln/>
        </p:spPr>
        <p:txBody>
          <a:bodyPr/>
          <a:lstStyle/>
          <a:p>
            <a:fld id="{9A747A85-7D7A-441A-BB90-80A5BF7B4E6E}" type="slidenum">
              <a:rPr lang="en-US" altLang="en-US"/>
              <a:pPr/>
              <a:t>2</a:t>
            </a:fld>
            <a:endParaRPr lang="en-US" altLang="en-US"/>
          </a:p>
        </p:txBody>
      </p:sp>
      <p:sp>
        <p:nvSpPr>
          <p:cNvPr id="62466" name="Rectangle 2">
            <a:extLst>
              <a:ext uri="{FF2B5EF4-FFF2-40B4-BE49-F238E27FC236}">
                <a16:creationId xmlns:a16="http://schemas.microsoft.com/office/drawing/2014/main" id="{B74DF225-600B-3852-BAC5-61EC81B27E29}"/>
              </a:ext>
            </a:extLst>
          </p:cNvPr>
          <p:cNvSpPr>
            <a:spLocks noRot="1" noChangeArrowheads="1" noTextEdit="1"/>
          </p:cNvSpPr>
          <p:nvPr>
            <p:ph type="sldImg"/>
          </p:nvPr>
        </p:nvSpPr>
        <p:spPr>
          <a:ln/>
        </p:spPr>
      </p:sp>
      <p:sp>
        <p:nvSpPr>
          <p:cNvPr id="62467" name="Rectangle 3">
            <a:extLst>
              <a:ext uri="{FF2B5EF4-FFF2-40B4-BE49-F238E27FC236}">
                <a16:creationId xmlns:a16="http://schemas.microsoft.com/office/drawing/2014/main" id="{30AE4F13-2CEA-DC1B-7B3B-DC3350F2C8D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1CE881A-4871-78D1-5F9D-76DCFB4B554B}"/>
              </a:ext>
            </a:extLst>
          </p:cNvPr>
          <p:cNvSpPr>
            <a:spLocks noGrp="1" noChangeArrowheads="1"/>
          </p:cNvSpPr>
          <p:nvPr>
            <p:ph type="sldNum" sz="quarter" idx="5"/>
          </p:nvPr>
        </p:nvSpPr>
        <p:spPr>
          <a:ln/>
        </p:spPr>
        <p:txBody>
          <a:bodyPr/>
          <a:lstStyle/>
          <a:p>
            <a:fld id="{B1305AFF-4908-4862-AD1B-452CDF2E7D46}" type="slidenum">
              <a:rPr lang="en-US" altLang="en-US"/>
              <a:pPr/>
              <a:t>20</a:t>
            </a:fld>
            <a:endParaRPr lang="en-US" altLang="en-US"/>
          </a:p>
        </p:txBody>
      </p:sp>
      <p:sp>
        <p:nvSpPr>
          <p:cNvPr id="80898" name="Rectangle 2">
            <a:extLst>
              <a:ext uri="{FF2B5EF4-FFF2-40B4-BE49-F238E27FC236}">
                <a16:creationId xmlns:a16="http://schemas.microsoft.com/office/drawing/2014/main" id="{9F9629C2-FDC4-B9D2-FC21-153BFB9B26D8}"/>
              </a:ext>
            </a:extLst>
          </p:cNvPr>
          <p:cNvSpPr>
            <a:spLocks noRot="1" noChangeArrowheads="1" noTextEdit="1"/>
          </p:cNvSpPr>
          <p:nvPr>
            <p:ph type="sldImg"/>
          </p:nvPr>
        </p:nvSpPr>
        <p:spPr>
          <a:ln/>
        </p:spPr>
      </p:sp>
      <p:sp>
        <p:nvSpPr>
          <p:cNvPr id="80899" name="Rectangle 3">
            <a:extLst>
              <a:ext uri="{FF2B5EF4-FFF2-40B4-BE49-F238E27FC236}">
                <a16:creationId xmlns:a16="http://schemas.microsoft.com/office/drawing/2014/main" id="{5C670398-4072-50DD-E92B-7EE2C293B51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1EAA52E-B52C-FADE-D123-5DF15D3AD209}"/>
              </a:ext>
            </a:extLst>
          </p:cNvPr>
          <p:cNvSpPr>
            <a:spLocks noGrp="1" noChangeArrowheads="1"/>
          </p:cNvSpPr>
          <p:nvPr>
            <p:ph type="sldNum" sz="quarter" idx="5"/>
          </p:nvPr>
        </p:nvSpPr>
        <p:spPr>
          <a:ln/>
        </p:spPr>
        <p:txBody>
          <a:bodyPr/>
          <a:lstStyle/>
          <a:p>
            <a:fld id="{BD581112-CE08-4CC7-AD8F-65A8474CCA40}" type="slidenum">
              <a:rPr lang="en-US" altLang="en-US"/>
              <a:pPr/>
              <a:t>21</a:t>
            </a:fld>
            <a:endParaRPr lang="en-US" altLang="en-US"/>
          </a:p>
        </p:txBody>
      </p:sp>
      <p:sp>
        <p:nvSpPr>
          <p:cNvPr id="81922" name="Rectangle 2">
            <a:extLst>
              <a:ext uri="{FF2B5EF4-FFF2-40B4-BE49-F238E27FC236}">
                <a16:creationId xmlns:a16="http://schemas.microsoft.com/office/drawing/2014/main" id="{CA21E833-100D-4D2C-F3E8-2C3ADD156467}"/>
              </a:ext>
            </a:extLst>
          </p:cNvPr>
          <p:cNvSpPr>
            <a:spLocks noRot="1" noChangeArrowheads="1" noTextEdit="1"/>
          </p:cNvSpPr>
          <p:nvPr>
            <p:ph type="sldImg"/>
          </p:nvPr>
        </p:nvSpPr>
        <p:spPr>
          <a:ln/>
        </p:spPr>
      </p:sp>
      <p:sp>
        <p:nvSpPr>
          <p:cNvPr id="81923" name="Rectangle 3">
            <a:extLst>
              <a:ext uri="{FF2B5EF4-FFF2-40B4-BE49-F238E27FC236}">
                <a16:creationId xmlns:a16="http://schemas.microsoft.com/office/drawing/2014/main" id="{BA20F769-4813-F236-3340-39AB0B4281B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778B555-7562-41DD-BFB5-6805BF078E5A}"/>
              </a:ext>
            </a:extLst>
          </p:cNvPr>
          <p:cNvSpPr>
            <a:spLocks noGrp="1" noChangeArrowheads="1"/>
          </p:cNvSpPr>
          <p:nvPr>
            <p:ph type="sldNum" sz="quarter" idx="5"/>
          </p:nvPr>
        </p:nvSpPr>
        <p:spPr>
          <a:ln/>
        </p:spPr>
        <p:txBody>
          <a:bodyPr/>
          <a:lstStyle/>
          <a:p>
            <a:fld id="{D5E60084-A52C-47DF-8ACD-A244960CB0AC}" type="slidenum">
              <a:rPr lang="en-US" altLang="en-US"/>
              <a:pPr/>
              <a:t>22</a:t>
            </a:fld>
            <a:endParaRPr lang="en-US" altLang="en-US"/>
          </a:p>
        </p:txBody>
      </p:sp>
      <p:sp>
        <p:nvSpPr>
          <p:cNvPr id="82946" name="Rectangle 2">
            <a:extLst>
              <a:ext uri="{FF2B5EF4-FFF2-40B4-BE49-F238E27FC236}">
                <a16:creationId xmlns:a16="http://schemas.microsoft.com/office/drawing/2014/main" id="{BAE194CD-0798-CD42-B9AB-E1A65D5E2590}"/>
              </a:ext>
            </a:extLst>
          </p:cNvPr>
          <p:cNvSpPr>
            <a:spLocks noRot="1" noChangeArrowheads="1" noTextEdit="1"/>
          </p:cNvSpPr>
          <p:nvPr>
            <p:ph type="sldImg"/>
          </p:nvPr>
        </p:nvSpPr>
        <p:spPr>
          <a:ln/>
        </p:spPr>
      </p:sp>
      <p:sp>
        <p:nvSpPr>
          <p:cNvPr id="82947" name="Rectangle 3">
            <a:extLst>
              <a:ext uri="{FF2B5EF4-FFF2-40B4-BE49-F238E27FC236}">
                <a16:creationId xmlns:a16="http://schemas.microsoft.com/office/drawing/2014/main" id="{7C68FF69-4980-0007-4DAE-0008821DB11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88EE240-AE3D-E9C9-B5B8-01A72023031B}"/>
              </a:ext>
            </a:extLst>
          </p:cNvPr>
          <p:cNvSpPr>
            <a:spLocks noGrp="1" noChangeArrowheads="1"/>
          </p:cNvSpPr>
          <p:nvPr>
            <p:ph type="sldNum" sz="quarter" idx="5"/>
          </p:nvPr>
        </p:nvSpPr>
        <p:spPr>
          <a:ln/>
        </p:spPr>
        <p:txBody>
          <a:bodyPr/>
          <a:lstStyle/>
          <a:p>
            <a:fld id="{9C8E04FE-9268-4B18-8519-D436D8C2E30F}" type="slidenum">
              <a:rPr lang="en-US" altLang="en-US"/>
              <a:pPr/>
              <a:t>23</a:t>
            </a:fld>
            <a:endParaRPr lang="en-US" altLang="en-US"/>
          </a:p>
        </p:txBody>
      </p:sp>
      <p:sp>
        <p:nvSpPr>
          <p:cNvPr id="83970" name="Rectangle 2">
            <a:extLst>
              <a:ext uri="{FF2B5EF4-FFF2-40B4-BE49-F238E27FC236}">
                <a16:creationId xmlns:a16="http://schemas.microsoft.com/office/drawing/2014/main" id="{7756CC32-DF7C-1F77-73D0-A91DC04D240C}"/>
              </a:ext>
            </a:extLst>
          </p:cNvPr>
          <p:cNvSpPr>
            <a:spLocks noRot="1" noChangeArrowheads="1" noTextEdit="1"/>
          </p:cNvSpPr>
          <p:nvPr>
            <p:ph type="sldImg"/>
          </p:nvPr>
        </p:nvSpPr>
        <p:spPr>
          <a:ln/>
        </p:spPr>
      </p:sp>
      <p:sp>
        <p:nvSpPr>
          <p:cNvPr id="83971" name="Rectangle 3">
            <a:extLst>
              <a:ext uri="{FF2B5EF4-FFF2-40B4-BE49-F238E27FC236}">
                <a16:creationId xmlns:a16="http://schemas.microsoft.com/office/drawing/2014/main" id="{15BBBC8D-EB81-8ABC-AB61-CDDDEA971307}"/>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316DC19-B398-F245-81DA-E70C407DBA2D}"/>
              </a:ext>
            </a:extLst>
          </p:cNvPr>
          <p:cNvSpPr>
            <a:spLocks noGrp="1" noChangeArrowheads="1"/>
          </p:cNvSpPr>
          <p:nvPr>
            <p:ph type="sldNum" sz="quarter" idx="5"/>
          </p:nvPr>
        </p:nvSpPr>
        <p:spPr>
          <a:ln/>
        </p:spPr>
        <p:txBody>
          <a:bodyPr/>
          <a:lstStyle/>
          <a:p>
            <a:fld id="{F3C7767C-409A-41DF-B2EA-B6B6DE7DC84C}" type="slidenum">
              <a:rPr lang="en-US" altLang="en-US"/>
              <a:pPr/>
              <a:t>24</a:t>
            </a:fld>
            <a:endParaRPr lang="en-US" altLang="en-US"/>
          </a:p>
        </p:txBody>
      </p:sp>
      <p:sp>
        <p:nvSpPr>
          <p:cNvPr id="84994" name="Rectangle 2">
            <a:extLst>
              <a:ext uri="{FF2B5EF4-FFF2-40B4-BE49-F238E27FC236}">
                <a16:creationId xmlns:a16="http://schemas.microsoft.com/office/drawing/2014/main" id="{215B8050-8DE9-1825-1BF9-FEDC7B4C32B5}"/>
              </a:ext>
            </a:extLst>
          </p:cNvPr>
          <p:cNvSpPr>
            <a:spLocks noRot="1" noChangeArrowheads="1" noTextEdit="1"/>
          </p:cNvSpPr>
          <p:nvPr>
            <p:ph type="sldImg"/>
          </p:nvPr>
        </p:nvSpPr>
        <p:spPr>
          <a:ln/>
        </p:spPr>
      </p:sp>
      <p:sp>
        <p:nvSpPr>
          <p:cNvPr id="84995" name="Rectangle 3">
            <a:extLst>
              <a:ext uri="{FF2B5EF4-FFF2-40B4-BE49-F238E27FC236}">
                <a16:creationId xmlns:a16="http://schemas.microsoft.com/office/drawing/2014/main" id="{E71782B0-C4AC-1DAA-23FC-CDD97020B9F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77F41EF-68FD-3AC1-6C8C-059257BA420D}"/>
              </a:ext>
            </a:extLst>
          </p:cNvPr>
          <p:cNvSpPr>
            <a:spLocks noGrp="1" noChangeArrowheads="1"/>
          </p:cNvSpPr>
          <p:nvPr>
            <p:ph type="sldNum" sz="quarter" idx="5"/>
          </p:nvPr>
        </p:nvSpPr>
        <p:spPr>
          <a:ln/>
        </p:spPr>
        <p:txBody>
          <a:bodyPr/>
          <a:lstStyle/>
          <a:p>
            <a:fld id="{6A0D29EF-CBD3-46D4-BDF1-D50645771B00}" type="slidenum">
              <a:rPr lang="en-US" altLang="en-US"/>
              <a:pPr/>
              <a:t>25</a:t>
            </a:fld>
            <a:endParaRPr lang="en-US" altLang="en-US"/>
          </a:p>
        </p:txBody>
      </p:sp>
      <p:sp>
        <p:nvSpPr>
          <p:cNvPr id="86018" name="Rectangle 2">
            <a:extLst>
              <a:ext uri="{FF2B5EF4-FFF2-40B4-BE49-F238E27FC236}">
                <a16:creationId xmlns:a16="http://schemas.microsoft.com/office/drawing/2014/main" id="{BBE6A9C3-7EB7-085E-01F2-D821E2F01EB3}"/>
              </a:ext>
            </a:extLst>
          </p:cNvPr>
          <p:cNvSpPr>
            <a:spLocks noRot="1" noChangeArrowheads="1" noTextEdit="1"/>
          </p:cNvSpPr>
          <p:nvPr>
            <p:ph type="sldImg"/>
          </p:nvPr>
        </p:nvSpPr>
        <p:spPr>
          <a:ln/>
        </p:spPr>
      </p:sp>
      <p:sp>
        <p:nvSpPr>
          <p:cNvPr id="86019" name="Rectangle 3">
            <a:extLst>
              <a:ext uri="{FF2B5EF4-FFF2-40B4-BE49-F238E27FC236}">
                <a16:creationId xmlns:a16="http://schemas.microsoft.com/office/drawing/2014/main" id="{E22D5E15-971B-385F-02D4-0DCC48AE5FC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1E74739-CF3D-104F-C3DB-05BA081940A4}"/>
              </a:ext>
            </a:extLst>
          </p:cNvPr>
          <p:cNvSpPr>
            <a:spLocks noGrp="1" noChangeArrowheads="1"/>
          </p:cNvSpPr>
          <p:nvPr>
            <p:ph type="sldNum" sz="quarter" idx="5"/>
          </p:nvPr>
        </p:nvSpPr>
        <p:spPr>
          <a:ln/>
        </p:spPr>
        <p:txBody>
          <a:bodyPr/>
          <a:lstStyle/>
          <a:p>
            <a:fld id="{6A729881-1786-42B3-8760-4765FF6BD498}" type="slidenum">
              <a:rPr lang="en-US" altLang="en-US"/>
              <a:pPr/>
              <a:t>26</a:t>
            </a:fld>
            <a:endParaRPr lang="en-US" altLang="en-US"/>
          </a:p>
        </p:txBody>
      </p:sp>
      <p:sp>
        <p:nvSpPr>
          <p:cNvPr id="87042" name="Rectangle 2">
            <a:extLst>
              <a:ext uri="{FF2B5EF4-FFF2-40B4-BE49-F238E27FC236}">
                <a16:creationId xmlns:a16="http://schemas.microsoft.com/office/drawing/2014/main" id="{D6E6C5DA-D114-687F-DEB9-DE17366581F9}"/>
              </a:ext>
            </a:extLst>
          </p:cNvPr>
          <p:cNvSpPr>
            <a:spLocks noRot="1" noChangeArrowheads="1" noTextEdit="1"/>
          </p:cNvSpPr>
          <p:nvPr>
            <p:ph type="sldImg"/>
          </p:nvPr>
        </p:nvSpPr>
        <p:spPr>
          <a:ln/>
        </p:spPr>
      </p:sp>
      <p:sp>
        <p:nvSpPr>
          <p:cNvPr id="87043" name="Rectangle 3">
            <a:extLst>
              <a:ext uri="{FF2B5EF4-FFF2-40B4-BE49-F238E27FC236}">
                <a16:creationId xmlns:a16="http://schemas.microsoft.com/office/drawing/2014/main" id="{96956F77-75BC-24D8-B938-CF06BC5D41E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C9CD4FD-11D0-6600-3FB4-BF4F5624328A}"/>
              </a:ext>
            </a:extLst>
          </p:cNvPr>
          <p:cNvSpPr>
            <a:spLocks noGrp="1" noChangeArrowheads="1"/>
          </p:cNvSpPr>
          <p:nvPr>
            <p:ph type="sldNum" sz="quarter" idx="5"/>
          </p:nvPr>
        </p:nvSpPr>
        <p:spPr>
          <a:ln/>
        </p:spPr>
        <p:txBody>
          <a:bodyPr/>
          <a:lstStyle/>
          <a:p>
            <a:fld id="{61F7642D-C9DE-4877-B2CB-D3E1396D762B}" type="slidenum">
              <a:rPr lang="en-US" altLang="en-US"/>
              <a:pPr/>
              <a:t>27</a:t>
            </a:fld>
            <a:endParaRPr lang="en-US" altLang="en-US"/>
          </a:p>
        </p:txBody>
      </p:sp>
      <p:sp>
        <p:nvSpPr>
          <p:cNvPr id="89090" name="Rectangle 2">
            <a:extLst>
              <a:ext uri="{FF2B5EF4-FFF2-40B4-BE49-F238E27FC236}">
                <a16:creationId xmlns:a16="http://schemas.microsoft.com/office/drawing/2014/main" id="{CABDA12E-BCF8-2E7E-0204-5FB0495AB8A9}"/>
              </a:ext>
            </a:extLst>
          </p:cNvPr>
          <p:cNvSpPr>
            <a:spLocks noRot="1" noChangeArrowheads="1" noTextEdit="1"/>
          </p:cNvSpPr>
          <p:nvPr>
            <p:ph type="sldImg"/>
          </p:nvPr>
        </p:nvSpPr>
        <p:spPr>
          <a:xfrm>
            <a:off x="1144588" y="685800"/>
            <a:ext cx="4572000" cy="3429000"/>
          </a:xfrm>
          <a:ln/>
        </p:spPr>
      </p:sp>
      <p:sp>
        <p:nvSpPr>
          <p:cNvPr id="89091" name="Rectangle 3">
            <a:extLst>
              <a:ext uri="{FF2B5EF4-FFF2-40B4-BE49-F238E27FC236}">
                <a16:creationId xmlns:a16="http://schemas.microsoft.com/office/drawing/2014/main" id="{AFCA19A8-4B2C-1D7F-2CCD-A59624FBCB71}"/>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3F457A-199E-A9AD-05C7-4AAE3BC6189A}"/>
              </a:ext>
            </a:extLst>
          </p:cNvPr>
          <p:cNvSpPr>
            <a:spLocks noGrp="1" noChangeArrowheads="1"/>
          </p:cNvSpPr>
          <p:nvPr>
            <p:ph type="sldNum" sz="quarter" idx="5"/>
          </p:nvPr>
        </p:nvSpPr>
        <p:spPr>
          <a:ln/>
        </p:spPr>
        <p:txBody>
          <a:bodyPr/>
          <a:lstStyle/>
          <a:p>
            <a:fld id="{77157443-89D8-4A90-B24B-4163EC30428A}" type="slidenum">
              <a:rPr lang="en-US" altLang="en-US"/>
              <a:pPr/>
              <a:t>3</a:t>
            </a:fld>
            <a:endParaRPr lang="en-US" altLang="en-US"/>
          </a:p>
        </p:txBody>
      </p:sp>
      <p:sp>
        <p:nvSpPr>
          <p:cNvPr id="63490" name="Rectangle 2">
            <a:extLst>
              <a:ext uri="{FF2B5EF4-FFF2-40B4-BE49-F238E27FC236}">
                <a16:creationId xmlns:a16="http://schemas.microsoft.com/office/drawing/2014/main" id="{07FC923D-CA81-C96F-7958-686413A0BCF0}"/>
              </a:ext>
            </a:extLst>
          </p:cNvPr>
          <p:cNvSpPr>
            <a:spLocks noRot="1" noChangeArrowheads="1" noTextEdit="1"/>
          </p:cNvSpPr>
          <p:nvPr>
            <p:ph type="sldImg"/>
          </p:nvPr>
        </p:nvSpPr>
        <p:spPr>
          <a:ln/>
        </p:spPr>
      </p:sp>
      <p:sp>
        <p:nvSpPr>
          <p:cNvPr id="63491" name="Rectangle 3">
            <a:extLst>
              <a:ext uri="{FF2B5EF4-FFF2-40B4-BE49-F238E27FC236}">
                <a16:creationId xmlns:a16="http://schemas.microsoft.com/office/drawing/2014/main" id="{54765629-C920-27B7-DB91-C973C997CDE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8BFBADC-007A-9176-577B-CB042D127A76}"/>
              </a:ext>
            </a:extLst>
          </p:cNvPr>
          <p:cNvSpPr>
            <a:spLocks noGrp="1" noChangeArrowheads="1"/>
          </p:cNvSpPr>
          <p:nvPr>
            <p:ph type="sldNum" sz="quarter" idx="5"/>
          </p:nvPr>
        </p:nvSpPr>
        <p:spPr>
          <a:ln/>
        </p:spPr>
        <p:txBody>
          <a:bodyPr/>
          <a:lstStyle/>
          <a:p>
            <a:fld id="{B322BF25-BBF4-40AD-B00B-4C5A4CFF092E}" type="slidenum">
              <a:rPr lang="en-US" altLang="en-US"/>
              <a:pPr/>
              <a:t>4</a:t>
            </a:fld>
            <a:endParaRPr lang="en-US" altLang="en-US"/>
          </a:p>
        </p:txBody>
      </p:sp>
      <p:sp>
        <p:nvSpPr>
          <p:cNvPr id="64514" name="Rectangle 2">
            <a:extLst>
              <a:ext uri="{FF2B5EF4-FFF2-40B4-BE49-F238E27FC236}">
                <a16:creationId xmlns:a16="http://schemas.microsoft.com/office/drawing/2014/main" id="{73C7AEB0-C4EE-3579-7BB5-73652B0E9D8B}"/>
              </a:ext>
            </a:extLst>
          </p:cNvPr>
          <p:cNvSpPr>
            <a:spLocks noRot="1" noChangeArrowheads="1" noTextEdit="1"/>
          </p:cNvSpPr>
          <p:nvPr>
            <p:ph type="sldImg"/>
          </p:nvPr>
        </p:nvSpPr>
        <p:spPr>
          <a:ln/>
        </p:spPr>
      </p:sp>
      <p:sp>
        <p:nvSpPr>
          <p:cNvPr id="64515" name="Rectangle 3">
            <a:extLst>
              <a:ext uri="{FF2B5EF4-FFF2-40B4-BE49-F238E27FC236}">
                <a16:creationId xmlns:a16="http://schemas.microsoft.com/office/drawing/2014/main" id="{55570314-1F5B-8FD1-0F27-4EF62547911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F3573BE-37E6-BE41-33D6-49D524BF1817}"/>
              </a:ext>
            </a:extLst>
          </p:cNvPr>
          <p:cNvSpPr>
            <a:spLocks noGrp="1" noChangeArrowheads="1"/>
          </p:cNvSpPr>
          <p:nvPr>
            <p:ph type="sldNum" sz="quarter" idx="5"/>
          </p:nvPr>
        </p:nvSpPr>
        <p:spPr>
          <a:ln/>
        </p:spPr>
        <p:txBody>
          <a:bodyPr/>
          <a:lstStyle/>
          <a:p>
            <a:fld id="{6802CA53-EB89-48B3-9CA3-4CDA02BAC0CB}" type="slidenum">
              <a:rPr lang="en-US" altLang="en-US"/>
              <a:pPr/>
              <a:t>5</a:t>
            </a:fld>
            <a:endParaRPr lang="en-US" altLang="en-US"/>
          </a:p>
        </p:txBody>
      </p:sp>
      <p:sp>
        <p:nvSpPr>
          <p:cNvPr id="65538" name="Rectangle 2">
            <a:extLst>
              <a:ext uri="{FF2B5EF4-FFF2-40B4-BE49-F238E27FC236}">
                <a16:creationId xmlns:a16="http://schemas.microsoft.com/office/drawing/2014/main" id="{170599E7-A4BC-A642-8436-62FC8CC0531D}"/>
              </a:ext>
            </a:extLst>
          </p:cNvPr>
          <p:cNvSpPr>
            <a:spLocks noRot="1" noChangeArrowheads="1" noTextEdit="1"/>
          </p:cNvSpPr>
          <p:nvPr>
            <p:ph type="sldImg"/>
          </p:nvPr>
        </p:nvSpPr>
        <p:spPr>
          <a:ln/>
        </p:spPr>
      </p:sp>
      <p:sp>
        <p:nvSpPr>
          <p:cNvPr id="65539" name="Rectangle 3">
            <a:extLst>
              <a:ext uri="{FF2B5EF4-FFF2-40B4-BE49-F238E27FC236}">
                <a16:creationId xmlns:a16="http://schemas.microsoft.com/office/drawing/2014/main" id="{26C0AB59-1B62-1B7A-F229-03DD6D90AD7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9F01013-E3B3-709D-961D-3E7DDF3AA7D8}"/>
              </a:ext>
            </a:extLst>
          </p:cNvPr>
          <p:cNvSpPr>
            <a:spLocks noGrp="1" noChangeArrowheads="1"/>
          </p:cNvSpPr>
          <p:nvPr>
            <p:ph type="sldNum" sz="quarter" idx="5"/>
          </p:nvPr>
        </p:nvSpPr>
        <p:spPr>
          <a:ln/>
        </p:spPr>
        <p:txBody>
          <a:bodyPr/>
          <a:lstStyle/>
          <a:p>
            <a:fld id="{571D1597-04E5-484A-B496-2B0850E32F52}" type="slidenum">
              <a:rPr lang="en-US" altLang="en-US"/>
              <a:pPr/>
              <a:t>6</a:t>
            </a:fld>
            <a:endParaRPr lang="en-US" altLang="en-US"/>
          </a:p>
        </p:txBody>
      </p:sp>
      <p:sp>
        <p:nvSpPr>
          <p:cNvPr id="66562" name="Rectangle 2">
            <a:extLst>
              <a:ext uri="{FF2B5EF4-FFF2-40B4-BE49-F238E27FC236}">
                <a16:creationId xmlns:a16="http://schemas.microsoft.com/office/drawing/2014/main" id="{795EEC91-A148-74B5-C669-592A21BF86E6}"/>
              </a:ext>
            </a:extLst>
          </p:cNvPr>
          <p:cNvSpPr>
            <a:spLocks noRot="1" noChangeArrowheads="1" noTextEdit="1"/>
          </p:cNvSpPr>
          <p:nvPr>
            <p:ph type="sldImg"/>
          </p:nvPr>
        </p:nvSpPr>
        <p:spPr>
          <a:ln/>
        </p:spPr>
      </p:sp>
      <p:sp>
        <p:nvSpPr>
          <p:cNvPr id="66563" name="Rectangle 3">
            <a:extLst>
              <a:ext uri="{FF2B5EF4-FFF2-40B4-BE49-F238E27FC236}">
                <a16:creationId xmlns:a16="http://schemas.microsoft.com/office/drawing/2014/main" id="{3C3F05EF-4D98-E3E1-9FEA-5A85C5A0A1C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85FA185-D323-64F3-59CC-F8A8E560B6B3}"/>
              </a:ext>
            </a:extLst>
          </p:cNvPr>
          <p:cNvSpPr>
            <a:spLocks noGrp="1" noChangeArrowheads="1"/>
          </p:cNvSpPr>
          <p:nvPr>
            <p:ph type="sldNum" sz="quarter" idx="5"/>
          </p:nvPr>
        </p:nvSpPr>
        <p:spPr>
          <a:ln/>
        </p:spPr>
        <p:txBody>
          <a:bodyPr/>
          <a:lstStyle/>
          <a:p>
            <a:fld id="{BA251E23-5E32-48D0-BB8A-7586207DF811}" type="slidenum">
              <a:rPr lang="en-US" altLang="en-US"/>
              <a:pPr/>
              <a:t>7</a:t>
            </a:fld>
            <a:endParaRPr lang="en-US" altLang="en-US"/>
          </a:p>
        </p:txBody>
      </p:sp>
      <p:sp>
        <p:nvSpPr>
          <p:cNvPr id="67586" name="Rectangle 2">
            <a:extLst>
              <a:ext uri="{FF2B5EF4-FFF2-40B4-BE49-F238E27FC236}">
                <a16:creationId xmlns:a16="http://schemas.microsoft.com/office/drawing/2014/main" id="{307F570C-EFA9-C3B3-DE6C-9E79F16FED04}"/>
              </a:ext>
            </a:extLst>
          </p:cNvPr>
          <p:cNvSpPr>
            <a:spLocks noRot="1" noChangeArrowheads="1" noTextEdit="1"/>
          </p:cNvSpPr>
          <p:nvPr>
            <p:ph type="sldImg"/>
          </p:nvPr>
        </p:nvSpPr>
        <p:spPr>
          <a:ln/>
        </p:spPr>
      </p:sp>
      <p:sp>
        <p:nvSpPr>
          <p:cNvPr id="67587" name="Rectangle 3">
            <a:extLst>
              <a:ext uri="{FF2B5EF4-FFF2-40B4-BE49-F238E27FC236}">
                <a16:creationId xmlns:a16="http://schemas.microsoft.com/office/drawing/2014/main" id="{C5B180B8-C311-CD60-72FC-4D19F43776F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2810324-E497-BBAB-480C-C6BD5209D50E}"/>
              </a:ext>
            </a:extLst>
          </p:cNvPr>
          <p:cNvSpPr>
            <a:spLocks noGrp="1" noChangeArrowheads="1"/>
          </p:cNvSpPr>
          <p:nvPr>
            <p:ph type="sldNum" sz="quarter" idx="5"/>
          </p:nvPr>
        </p:nvSpPr>
        <p:spPr>
          <a:ln/>
        </p:spPr>
        <p:txBody>
          <a:bodyPr/>
          <a:lstStyle/>
          <a:p>
            <a:fld id="{5B72B21C-467D-42BA-8C04-17B8881B1F13}" type="slidenum">
              <a:rPr lang="en-US" altLang="en-US"/>
              <a:pPr/>
              <a:t>8</a:t>
            </a:fld>
            <a:endParaRPr lang="en-US" altLang="en-US"/>
          </a:p>
        </p:txBody>
      </p:sp>
      <p:sp>
        <p:nvSpPr>
          <p:cNvPr id="68610" name="Rectangle 2">
            <a:extLst>
              <a:ext uri="{FF2B5EF4-FFF2-40B4-BE49-F238E27FC236}">
                <a16:creationId xmlns:a16="http://schemas.microsoft.com/office/drawing/2014/main" id="{BF3BD3A0-22B9-2942-6E70-E68E300CF462}"/>
              </a:ext>
            </a:extLst>
          </p:cNvPr>
          <p:cNvSpPr>
            <a:spLocks noRot="1" noChangeArrowheads="1" noTextEdit="1"/>
          </p:cNvSpPr>
          <p:nvPr>
            <p:ph type="sldImg"/>
          </p:nvPr>
        </p:nvSpPr>
        <p:spPr>
          <a:ln/>
        </p:spPr>
      </p:sp>
      <p:sp>
        <p:nvSpPr>
          <p:cNvPr id="68611" name="Rectangle 3">
            <a:extLst>
              <a:ext uri="{FF2B5EF4-FFF2-40B4-BE49-F238E27FC236}">
                <a16:creationId xmlns:a16="http://schemas.microsoft.com/office/drawing/2014/main" id="{CD73E440-4233-4861-8A0A-4D9E1AA0187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32F32DC-52BD-C877-FE70-E261116F06E5}"/>
              </a:ext>
            </a:extLst>
          </p:cNvPr>
          <p:cNvSpPr>
            <a:spLocks noGrp="1" noChangeArrowheads="1"/>
          </p:cNvSpPr>
          <p:nvPr>
            <p:ph type="sldNum" sz="quarter" idx="5"/>
          </p:nvPr>
        </p:nvSpPr>
        <p:spPr>
          <a:ln/>
        </p:spPr>
        <p:txBody>
          <a:bodyPr/>
          <a:lstStyle/>
          <a:p>
            <a:fld id="{CB6CCE24-BB3E-4602-8112-41A89FF26279}" type="slidenum">
              <a:rPr lang="en-US" altLang="en-US"/>
              <a:pPr/>
              <a:t>9</a:t>
            </a:fld>
            <a:endParaRPr lang="en-US" altLang="en-US"/>
          </a:p>
        </p:txBody>
      </p:sp>
      <p:sp>
        <p:nvSpPr>
          <p:cNvPr id="69634" name="Rectangle 2">
            <a:extLst>
              <a:ext uri="{FF2B5EF4-FFF2-40B4-BE49-F238E27FC236}">
                <a16:creationId xmlns:a16="http://schemas.microsoft.com/office/drawing/2014/main" id="{01C768A2-AE56-3F13-2F54-BFE79EAC3072}"/>
              </a:ext>
            </a:extLst>
          </p:cNvPr>
          <p:cNvSpPr>
            <a:spLocks noRot="1" noChangeArrowheads="1" noTextEdit="1"/>
          </p:cNvSpPr>
          <p:nvPr>
            <p:ph type="sldImg"/>
          </p:nvPr>
        </p:nvSpPr>
        <p:spPr>
          <a:ln/>
        </p:spPr>
      </p:sp>
      <p:sp>
        <p:nvSpPr>
          <p:cNvPr id="69635" name="Rectangle 3">
            <a:extLst>
              <a:ext uri="{FF2B5EF4-FFF2-40B4-BE49-F238E27FC236}">
                <a16:creationId xmlns:a16="http://schemas.microsoft.com/office/drawing/2014/main" id="{65964FC8-34C5-8636-E43B-D44AF8D8D1AA}"/>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8914" name="Group 2">
            <a:extLst>
              <a:ext uri="{FF2B5EF4-FFF2-40B4-BE49-F238E27FC236}">
                <a16:creationId xmlns:a16="http://schemas.microsoft.com/office/drawing/2014/main" id="{83C21CD2-BF2E-BA21-7044-A0F74A502D5E}"/>
              </a:ext>
            </a:extLst>
          </p:cNvPr>
          <p:cNvGrpSpPr>
            <a:grpSpLocks/>
          </p:cNvGrpSpPr>
          <p:nvPr/>
        </p:nvGrpSpPr>
        <p:grpSpPr bwMode="auto">
          <a:xfrm>
            <a:off x="-6350" y="20638"/>
            <a:ext cx="9144000" cy="6858000"/>
            <a:chOff x="0" y="0"/>
            <a:chExt cx="5760" cy="4320"/>
          </a:xfrm>
        </p:grpSpPr>
        <p:sp>
          <p:nvSpPr>
            <p:cNvPr id="38915" name="Freeform 3">
              <a:extLst>
                <a:ext uri="{FF2B5EF4-FFF2-40B4-BE49-F238E27FC236}">
                  <a16:creationId xmlns:a16="http://schemas.microsoft.com/office/drawing/2014/main" id="{6CB66238-090B-6FBF-EBD5-E00035E4CB3F}"/>
                </a:ext>
              </a:extLst>
            </p:cNvPr>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916" name="Freeform 4">
              <a:extLst>
                <a:ext uri="{FF2B5EF4-FFF2-40B4-BE49-F238E27FC236}">
                  <a16:creationId xmlns:a16="http://schemas.microsoft.com/office/drawing/2014/main" id="{05D65131-EBFD-5059-1C6F-C6A1337D4778}"/>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38917" name="Freeform 5">
            <a:extLst>
              <a:ext uri="{FF2B5EF4-FFF2-40B4-BE49-F238E27FC236}">
                <a16:creationId xmlns:a16="http://schemas.microsoft.com/office/drawing/2014/main" id="{97B25484-D145-A05A-4498-2187AB46C608}"/>
              </a:ext>
            </a:extLst>
          </p:cNvPr>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38918" name="Group 6">
            <a:extLst>
              <a:ext uri="{FF2B5EF4-FFF2-40B4-BE49-F238E27FC236}">
                <a16:creationId xmlns:a16="http://schemas.microsoft.com/office/drawing/2014/main" id="{CB97F5CB-B36B-F4D8-7739-2430165C43DA}"/>
              </a:ext>
            </a:extLst>
          </p:cNvPr>
          <p:cNvGrpSpPr>
            <a:grpSpLocks/>
          </p:cNvGrpSpPr>
          <p:nvPr/>
        </p:nvGrpSpPr>
        <p:grpSpPr bwMode="auto">
          <a:xfrm>
            <a:off x="-1588" y="6034088"/>
            <a:ext cx="7845426" cy="850900"/>
            <a:chOff x="0" y="3792"/>
            <a:chExt cx="4942" cy="536"/>
          </a:xfrm>
        </p:grpSpPr>
        <p:sp>
          <p:nvSpPr>
            <p:cNvPr id="38919" name="Freeform 7">
              <a:extLst>
                <a:ext uri="{FF2B5EF4-FFF2-40B4-BE49-F238E27FC236}">
                  <a16:creationId xmlns:a16="http://schemas.microsoft.com/office/drawing/2014/main" id="{124A2388-222F-1FFB-DA92-7DA9768928CE}"/>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38920" name="Group 8">
              <a:extLst>
                <a:ext uri="{FF2B5EF4-FFF2-40B4-BE49-F238E27FC236}">
                  <a16:creationId xmlns:a16="http://schemas.microsoft.com/office/drawing/2014/main" id="{B6A1AF53-7623-BAAA-A2A7-E710E9D51A97}"/>
                </a:ext>
              </a:extLst>
            </p:cNvPr>
            <p:cNvGrpSpPr>
              <a:grpSpLocks/>
            </p:cNvGrpSpPr>
            <p:nvPr userDrawn="1"/>
          </p:nvGrpSpPr>
          <p:grpSpPr bwMode="auto">
            <a:xfrm>
              <a:off x="2486" y="3792"/>
              <a:ext cx="2456" cy="536"/>
              <a:chOff x="2486" y="3792"/>
              <a:chExt cx="2456" cy="536"/>
            </a:xfrm>
          </p:grpSpPr>
          <p:sp>
            <p:nvSpPr>
              <p:cNvPr id="38921" name="Freeform 9">
                <a:extLst>
                  <a:ext uri="{FF2B5EF4-FFF2-40B4-BE49-F238E27FC236}">
                    <a16:creationId xmlns:a16="http://schemas.microsoft.com/office/drawing/2014/main" id="{90DC1DBF-B4D2-6D3D-9797-F8F2A38CA9A0}"/>
                  </a:ext>
                </a:extLst>
              </p:cNvPr>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922" name="Freeform 10">
                <a:extLst>
                  <a:ext uri="{FF2B5EF4-FFF2-40B4-BE49-F238E27FC236}">
                    <a16:creationId xmlns:a16="http://schemas.microsoft.com/office/drawing/2014/main" id="{3EC6431F-C6F4-84EE-AA3E-E6E9A6C3E8AF}"/>
                  </a:ext>
                </a:extLst>
              </p:cNvPr>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923" name="Freeform 11">
                <a:extLst>
                  <a:ext uri="{FF2B5EF4-FFF2-40B4-BE49-F238E27FC236}">
                    <a16:creationId xmlns:a16="http://schemas.microsoft.com/office/drawing/2014/main" id="{79A20574-1FEC-5675-8AFA-343AD00E6848}"/>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924" name="Freeform 12">
                <a:extLst>
                  <a:ext uri="{FF2B5EF4-FFF2-40B4-BE49-F238E27FC236}">
                    <a16:creationId xmlns:a16="http://schemas.microsoft.com/office/drawing/2014/main" id="{12696688-6A7C-6B3F-48C4-D8214CE827DD}"/>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925" name="Freeform 13">
                <a:extLst>
                  <a:ext uri="{FF2B5EF4-FFF2-40B4-BE49-F238E27FC236}">
                    <a16:creationId xmlns:a16="http://schemas.microsoft.com/office/drawing/2014/main" id="{4A95333B-04C4-A891-C6FB-7361CF51F885}"/>
                  </a:ext>
                </a:extLst>
              </p:cNvPr>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38926" name="Freeform 14">
              <a:extLst>
                <a:ext uri="{FF2B5EF4-FFF2-40B4-BE49-F238E27FC236}">
                  <a16:creationId xmlns:a16="http://schemas.microsoft.com/office/drawing/2014/main" id="{187774F9-98C8-A39C-CB44-3663F93C70D0}"/>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38927" name="Group 15">
            <a:extLst>
              <a:ext uri="{FF2B5EF4-FFF2-40B4-BE49-F238E27FC236}">
                <a16:creationId xmlns:a16="http://schemas.microsoft.com/office/drawing/2014/main" id="{8D794077-7986-AD56-57D4-AA873BA56EBC}"/>
              </a:ext>
            </a:extLst>
          </p:cNvPr>
          <p:cNvGrpSpPr>
            <a:grpSpLocks/>
          </p:cNvGrpSpPr>
          <p:nvPr/>
        </p:nvGrpSpPr>
        <p:grpSpPr bwMode="auto">
          <a:xfrm>
            <a:off x="627063" y="6021388"/>
            <a:ext cx="5684837" cy="849312"/>
            <a:chOff x="395" y="3793"/>
            <a:chExt cx="3581" cy="535"/>
          </a:xfrm>
        </p:grpSpPr>
        <p:sp>
          <p:nvSpPr>
            <p:cNvPr id="38928" name="Freeform 16">
              <a:extLst>
                <a:ext uri="{FF2B5EF4-FFF2-40B4-BE49-F238E27FC236}">
                  <a16:creationId xmlns:a16="http://schemas.microsoft.com/office/drawing/2014/main" id="{2BFC8CF1-0644-B624-828F-4B6CFA213177}"/>
                </a:ext>
              </a:extLst>
            </p:cNvPr>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929" name="Freeform 17">
              <a:extLst>
                <a:ext uri="{FF2B5EF4-FFF2-40B4-BE49-F238E27FC236}">
                  <a16:creationId xmlns:a16="http://schemas.microsoft.com/office/drawing/2014/main" id="{7C64792F-85C8-6934-F5F3-1E8BECE16057}"/>
                </a:ext>
              </a:extLst>
            </p:cNvPr>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930" name="Freeform 18">
              <a:extLst>
                <a:ext uri="{FF2B5EF4-FFF2-40B4-BE49-F238E27FC236}">
                  <a16:creationId xmlns:a16="http://schemas.microsoft.com/office/drawing/2014/main" id="{43F9E0D9-3DA7-A67F-1E9E-E0EB7D3F0E27}"/>
                </a:ext>
              </a:extLst>
            </p:cNvPr>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931" name="Freeform 19">
              <a:extLst>
                <a:ext uri="{FF2B5EF4-FFF2-40B4-BE49-F238E27FC236}">
                  <a16:creationId xmlns:a16="http://schemas.microsoft.com/office/drawing/2014/main" id="{8E57D0CE-103E-8AC1-DFF3-B1ED3B16FDCC}"/>
                </a:ext>
              </a:extLst>
            </p:cNvPr>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932" name="Freeform 20">
              <a:extLst>
                <a:ext uri="{FF2B5EF4-FFF2-40B4-BE49-F238E27FC236}">
                  <a16:creationId xmlns:a16="http://schemas.microsoft.com/office/drawing/2014/main" id="{1763BAAB-ACA3-CDE9-B8F2-6D0B35C591D6}"/>
                </a:ext>
              </a:extLst>
            </p:cNvPr>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8933" name="Freeform 21">
              <a:extLst>
                <a:ext uri="{FF2B5EF4-FFF2-40B4-BE49-F238E27FC236}">
                  <a16:creationId xmlns:a16="http://schemas.microsoft.com/office/drawing/2014/main" id="{9C61E7C9-7322-157D-508D-20BECA9BFEEE}"/>
                </a:ext>
              </a:extLst>
            </p:cNvPr>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38934" name="Rectangle 22">
            <a:extLst>
              <a:ext uri="{FF2B5EF4-FFF2-40B4-BE49-F238E27FC236}">
                <a16:creationId xmlns:a16="http://schemas.microsoft.com/office/drawing/2014/main" id="{497094CA-B64F-74F1-FEEF-34657BCEE7F5}"/>
              </a:ext>
            </a:extLst>
          </p:cNvPr>
          <p:cNvSpPr>
            <a:spLocks noGrp="1" noChangeArrowheads="1"/>
          </p:cNvSpPr>
          <p:nvPr>
            <p:ph type="ctrTitle" sz="quarter"/>
          </p:nvPr>
        </p:nvSpPr>
        <p:spPr>
          <a:xfrm>
            <a:off x="457200" y="1447800"/>
            <a:ext cx="8229600" cy="1736725"/>
          </a:xfrm>
        </p:spPr>
        <p:txBody>
          <a:bodyPr/>
          <a:lstStyle>
            <a:lvl1pPr>
              <a:defRPr sz="5400"/>
            </a:lvl1pPr>
          </a:lstStyle>
          <a:p>
            <a:pPr lvl="0"/>
            <a:r>
              <a:rPr lang="en-US" altLang="en-US" noProof="0"/>
              <a:t>Click to edit Master title style</a:t>
            </a:r>
          </a:p>
        </p:txBody>
      </p:sp>
      <p:sp>
        <p:nvSpPr>
          <p:cNvPr id="38935" name="Rectangle 23">
            <a:extLst>
              <a:ext uri="{FF2B5EF4-FFF2-40B4-BE49-F238E27FC236}">
                <a16:creationId xmlns:a16="http://schemas.microsoft.com/office/drawing/2014/main" id="{B1139887-7AE7-804B-934E-9BC1855450A6}"/>
              </a:ext>
            </a:extLst>
          </p:cNvPr>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US" altLang="en-US" noProof="0"/>
              <a:t>Click to edit Master subtitle style</a:t>
            </a:r>
          </a:p>
        </p:txBody>
      </p:sp>
      <p:sp>
        <p:nvSpPr>
          <p:cNvPr id="38936" name="Rectangle 24">
            <a:extLst>
              <a:ext uri="{FF2B5EF4-FFF2-40B4-BE49-F238E27FC236}">
                <a16:creationId xmlns:a16="http://schemas.microsoft.com/office/drawing/2014/main" id="{88C32D80-35E6-CBC5-213E-A1AE0E555692}"/>
              </a:ext>
            </a:extLst>
          </p:cNvPr>
          <p:cNvSpPr>
            <a:spLocks noGrp="1" noChangeArrowheads="1"/>
          </p:cNvSpPr>
          <p:nvPr>
            <p:ph type="dt" sz="quarter" idx="2"/>
          </p:nvPr>
        </p:nvSpPr>
        <p:spPr/>
        <p:txBody>
          <a:bodyPr/>
          <a:lstStyle>
            <a:lvl1pPr>
              <a:defRPr/>
            </a:lvl1pPr>
          </a:lstStyle>
          <a:p>
            <a:endParaRPr lang="en-US" altLang="en-US"/>
          </a:p>
        </p:txBody>
      </p:sp>
      <p:sp>
        <p:nvSpPr>
          <p:cNvPr id="38937" name="Rectangle 25">
            <a:extLst>
              <a:ext uri="{FF2B5EF4-FFF2-40B4-BE49-F238E27FC236}">
                <a16:creationId xmlns:a16="http://schemas.microsoft.com/office/drawing/2014/main" id="{82AE9CC8-32E5-E70D-0393-79D6CD634A4C}"/>
              </a:ext>
            </a:extLst>
          </p:cNvPr>
          <p:cNvSpPr>
            <a:spLocks noGrp="1" noChangeArrowheads="1"/>
          </p:cNvSpPr>
          <p:nvPr>
            <p:ph type="sldNum" sz="quarter" idx="4"/>
          </p:nvPr>
        </p:nvSpPr>
        <p:spPr/>
        <p:txBody>
          <a:bodyPr/>
          <a:lstStyle>
            <a:lvl1pPr>
              <a:defRPr/>
            </a:lvl1pPr>
          </a:lstStyle>
          <a:p>
            <a:fld id="{EB1AC23C-D71A-4688-B033-22FE181CDA96}" type="slidenum">
              <a:rPr lang="en-US" altLang="en-US"/>
              <a:pPr/>
              <a:t>‹#›</a:t>
            </a:fld>
            <a:endParaRPr lang="en-US" altLang="en-US"/>
          </a:p>
        </p:txBody>
      </p:sp>
      <p:sp>
        <p:nvSpPr>
          <p:cNvPr id="38938" name="Rectangle 26">
            <a:extLst>
              <a:ext uri="{FF2B5EF4-FFF2-40B4-BE49-F238E27FC236}">
                <a16:creationId xmlns:a16="http://schemas.microsoft.com/office/drawing/2014/main" id="{72A25E50-4463-3AB6-16B4-083E32440B52}"/>
              </a:ext>
            </a:extLst>
          </p:cNvPr>
          <p:cNvSpPr>
            <a:spLocks noGrp="1" noChangeArrowheads="1"/>
          </p:cNvSpPr>
          <p:nvPr>
            <p:ph type="ftr" sz="quarter" idx="3"/>
          </p:nvPr>
        </p:nvSpPr>
        <p:spPr/>
        <p:txBody>
          <a:bodyPr/>
          <a:lstStyle>
            <a:lvl1pPr>
              <a:defRPr/>
            </a:lvl1pPr>
          </a:lstStyle>
          <a:p>
            <a:r>
              <a:rPr lang="en-US" altLang="en-US"/>
              <a:t>Mr. Anderson's Character Development Class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7317B-EB7F-1761-333A-6B7857166CB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79DB36-C2C7-2489-6961-972AAC8B82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CEEA32-A3D1-DD97-3B3B-5E47414C6BE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EE240FB-3738-DB0A-734D-474AD3E1AC5E}"/>
              </a:ext>
            </a:extLst>
          </p:cNvPr>
          <p:cNvSpPr>
            <a:spLocks noGrp="1"/>
          </p:cNvSpPr>
          <p:nvPr>
            <p:ph type="ftr" sz="quarter" idx="11"/>
          </p:nvPr>
        </p:nvSpPr>
        <p:spPr/>
        <p:txBody>
          <a:bodyPr/>
          <a:lstStyle>
            <a:lvl1pPr>
              <a:defRPr/>
            </a:lvl1pPr>
          </a:lstStyle>
          <a:p>
            <a:r>
              <a:rPr lang="en-US" altLang="en-US"/>
              <a:t>Mr. Anderson's Character Development Class</a:t>
            </a:r>
          </a:p>
        </p:txBody>
      </p:sp>
      <p:sp>
        <p:nvSpPr>
          <p:cNvPr id="6" name="Slide Number Placeholder 5">
            <a:extLst>
              <a:ext uri="{FF2B5EF4-FFF2-40B4-BE49-F238E27FC236}">
                <a16:creationId xmlns:a16="http://schemas.microsoft.com/office/drawing/2014/main" id="{0D8EE605-CDA0-7F39-23FE-80748E730E12}"/>
              </a:ext>
            </a:extLst>
          </p:cNvPr>
          <p:cNvSpPr>
            <a:spLocks noGrp="1"/>
          </p:cNvSpPr>
          <p:nvPr>
            <p:ph type="sldNum" sz="quarter" idx="12"/>
          </p:nvPr>
        </p:nvSpPr>
        <p:spPr/>
        <p:txBody>
          <a:bodyPr/>
          <a:lstStyle>
            <a:lvl1pPr>
              <a:defRPr/>
            </a:lvl1pPr>
          </a:lstStyle>
          <a:p>
            <a:fld id="{662E66A2-3098-415A-A200-E5EA74B9D8D2}" type="slidenum">
              <a:rPr lang="en-US" altLang="en-US"/>
              <a:pPr/>
              <a:t>‹#›</a:t>
            </a:fld>
            <a:endParaRPr lang="en-US" altLang="en-US"/>
          </a:p>
        </p:txBody>
      </p:sp>
    </p:spTree>
    <p:extLst>
      <p:ext uri="{BB962C8B-B14F-4D97-AF65-F5344CB8AC3E}">
        <p14:creationId xmlns:p14="http://schemas.microsoft.com/office/powerpoint/2010/main" val="202344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E993A0-79F0-CF9D-994D-C8F2A6FC4196}"/>
              </a:ext>
            </a:extLst>
          </p:cNvPr>
          <p:cNvSpPr>
            <a:spLocks noGrp="1"/>
          </p:cNvSpPr>
          <p:nvPr>
            <p:ph type="title" orient="vert"/>
          </p:nvPr>
        </p:nvSpPr>
        <p:spPr>
          <a:xfrm>
            <a:off x="6629400" y="228600"/>
            <a:ext cx="2057400" cy="5867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442CBD-03CE-2A3D-C8AB-11F4B4AE8120}"/>
              </a:ext>
            </a:extLst>
          </p:cNvPr>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A66BEB-C6C1-2D2B-5B91-85E0ACAE7C8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226D106-B125-4371-94BA-6C63F89757BD}"/>
              </a:ext>
            </a:extLst>
          </p:cNvPr>
          <p:cNvSpPr>
            <a:spLocks noGrp="1"/>
          </p:cNvSpPr>
          <p:nvPr>
            <p:ph type="ftr" sz="quarter" idx="11"/>
          </p:nvPr>
        </p:nvSpPr>
        <p:spPr/>
        <p:txBody>
          <a:bodyPr/>
          <a:lstStyle>
            <a:lvl1pPr>
              <a:defRPr/>
            </a:lvl1pPr>
          </a:lstStyle>
          <a:p>
            <a:r>
              <a:rPr lang="en-US" altLang="en-US"/>
              <a:t>Mr. Anderson's Character Development Class</a:t>
            </a:r>
          </a:p>
        </p:txBody>
      </p:sp>
      <p:sp>
        <p:nvSpPr>
          <p:cNvPr id="6" name="Slide Number Placeholder 5">
            <a:extLst>
              <a:ext uri="{FF2B5EF4-FFF2-40B4-BE49-F238E27FC236}">
                <a16:creationId xmlns:a16="http://schemas.microsoft.com/office/drawing/2014/main" id="{57252060-AFF4-8C1C-C8E6-5020762FB416}"/>
              </a:ext>
            </a:extLst>
          </p:cNvPr>
          <p:cNvSpPr>
            <a:spLocks noGrp="1"/>
          </p:cNvSpPr>
          <p:nvPr>
            <p:ph type="sldNum" sz="quarter" idx="12"/>
          </p:nvPr>
        </p:nvSpPr>
        <p:spPr/>
        <p:txBody>
          <a:bodyPr/>
          <a:lstStyle>
            <a:lvl1pPr>
              <a:defRPr/>
            </a:lvl1pPr>
          </a:lstStyle>
          <a:p>
            <a:fld id="{D7D8227B-CD58-4480-A72A-DB4AE5898CE7}" type="slidenum">
              <a:rPr lang="en-US" altLang="en-US"/>
              <a:pPr/>
              <a:t>‹#›</a:t>
            </a:fld>
            <a:endParaRPr lang="en-US" altLang="en-US"/>
          </a:p>
        </p:txBody>
      </p:sp>
    </p:spTree>
    <p:extLst>
      <p:ext uri="{BB962C8B-B14F-4D97-AF65-F5344CB8AC3E}">
        <p14:creationId xmlns:p14="http://schemas.microsoft.com/office/powerpoint/2010/main" val="364711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77213-1A15-8A86-7715-42E61F76F208}"/>
              </a:ext>
            </a:extLst>
          </p:cNvPr>
          <p:cNvSpPr>
            <a:spLocks noGrp="1"/>
          </p:cNvSpPr>
          <p:nvPr>
            <p:ph type="title"/>
          </p:nvPr>
        </p:nvSpPr>
        <p:spPr>
          <a:xfrm>
            <a:off x="457200" y="228600"/>
            <a:ext cx="82296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E9FE1A-8B04-019E-7BF4-2DD06BE00538}"/>
              </a:ext>
            </a:extLst>
          </p:cNvPr>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a:extLst>
              <a:ext uri="{FF2B5EF4-FFF2-40B4-BE49-F238E27FC236}">
                <a16:creationId xmlns:a16="http://schemas.microsoft.com/office/drawing/2014/main" id="{A9E91565-2C44-D9E1-FD73-0189D5B289DE}"/>
              </a:ext>
            </a:extLst>
          </p:cNvPr>
          <p:cNvSpPr>
            <a:spLocks noGrp="1"/>
          </p:cNvSpPr>
          <p:nvPr>
            <p:ph type="clipArt" sz="half" idx="2"/>
          </p:nvPr>
        </p:nvSpPr>
        <p:spPr>
          <a:xfrm>
            <a:off x="4648200" y="1600200"/>
            <a:ext cx="4038600" cy="4495800"/>
          </a:xfrm>
        </p:spPr>
        <p:txBody>
          <a:bodyPr/>
          <a:lstStyle/>
          <a:p>
            <a:endParaRPr lang="en-GB"/>
          </a:p>
        </p:txBody>
      </p:sp>
      <p:sp>
        <p:nvSpPr>
          <p:cNvPr id="5" name="Date Placeholder 4">
            <a:extLst>
              <a:ext uri="{FF2B5EF4-FFF2-40B4-BE49-F238E27FC236}">
                <a16:creationId xmlns:a16="http://schemas.microsoft.com/office/drawing/2014/main" id="{C72E63C6-ED73-1092-2BD6-5BD3155B31F2}"/>
              </a:ext>
            </a:extLst>
          </p:cNvPr>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83005AE-44B3-CEB9-8325-4CB61F789263}"/>
              </a:ext>
            </a:extLst>
          </p:cNvPr>
          <p:cNvSpPr>
            <a:spLocks noGrp="1"/>
          </p:cNvSpPr>
          <p:nvPr>
            <p:ph type="ftr" sz="quarter" idx="11"/>
          </p:nvPr>
        </p:nvSpPr>
        <p:spPr>
          <a:xfrm>
            <a:off x="3124200" y="6248400"/>
            <a:ext cx="2895600" cy="457200"/>
          </a:xfrm>
        </p:spPr>
        <p:txBody>
          <a:bodyPr/>
          <a:lstStyle>
            <a:lvl1pPr>
              <a:defRPr/>
            </a:lvl1pPr>
          </a:lstStyle>
          <a:p>
            <a:r>
              <a:rPr lang="en-US" altLang="en-US"/>
              <a:t>Mr. Anderson's Character Development Class</a:t>
            </a:r>
          </a:p>
        </p:txBody>
      </p:sp>
      <p:sp>
        <p:nvSpPr>
          <p:cNvPr id="7" name="Slide Number Placeholder 6">
            <a:extLst>
              <a:ext uri="{FF2B5EF4-FFF2-40B4-BE49-F238E27FC236}">
                <a16:creationId xmlns:a16="http://schemas.microsoft.com/office/drawing/2014/main" id="{BD94EAFA-3A82-E4AA-4EDD-3C2247019709}"/>
              </a:ext>
            </a:extLst>
          </p:cNvPr>
          <p:cNvSpPr>
            <a:spLocks noGrp="1"/>
          </p:cNvSpPr>
          <p:nvPr>
            <p:ph type="sldNum" sz="quarter" idx="12"/>
          </p:nvPr>
        </p:nvSpPr>
        <p:spPr>
          <a:xfrm>
            <a:off x="6553200" y="6248400"/>
            <a:ext cx="2133600" cy="457200"/>
          </a:xfrm>
        </p:spPr>
        <p:txBody>
          <a:bodyPr/>
          <a:lstStyle>
            <a:lvl1pPr>
              <a:defRPr/>
            </a:lvl1pPr>
          </a:lstStyle>
          <a:p>
            <a:fld id="{20EF8B6C-E336-47BD-8054-213CAE5CDC89}" type="slidenum">
              <a:rPr lang="en-US" altLang="en-US"/>
              <a:pPr/>
              <a:t>‹#›</a:t>
            </a:fld>
            <a:endParaRPr lang="en-US" altLang="en-US"/>
          </a:p>
        </p:txBody>
      </p:sp>
    </p:spTree>
    <p:extLst>
      <p:ext uri="{BB962C8B-B14F-4D97-AF65-F5344CB8AC3E}">
        <p14:creationId xmlns:p14="http://schemas.microsoft.com/office/powerpoint/2010/main" val="3862802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651AE-F3A6-E684-9B29-8F9862148A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ED589A1-DC15-1685-AA3E-20B08102AF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A2D2E2-C540-A9C8-38E5-BD5198E05C8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CF2A295-EC52-5832-6748-F412F4562C5F}"/>
              </a:ext>
            </a:extLst>
          </p:cNvPr>
          <p:cNvSpPr>
            <a:spLocks noGrp="1"/>
          </p:cNvSpPr>
          <p:nvPr>
            <p:ph type="ftr" sz="quarter" idx="11"/>
          </p:nvPr>
        </p:nvSpPr>
        <p:spPr/>
        <p:txBody>
          <a:bodyPr/>
          <a:lstStyle>
            <a:lvl1pPr>
              <a:defRPr/>
            </a:lvl1pPr>
          </a:lstStyle>
          <a:p>
            <a:r>
              <a:rPr lang="en-US" altLang="en-US"/>
              <a:t>Mr. Anderson's Character Development Class</a:t>
            </a:r>
          </a:p>
        </p:txBody>
      </p:sp>
      <p:sp>
        <p:nvSpPr>
          <p:cNvPr id="6" name="Slide Number Placeholder 5">
            <a:extLst>
              <a:ext uri="{FF2B5EF4-FFF2-40B4-BE49-F238E27FC236}">
                <a16:creationId xmlns:a16="http://schemas.microsoft.com/office/drawing/2014/main" id="{F6412AE5-6A50-B958-5E22-5BE4BCE40EEB}"/>
              </a:ext>
            </a:extLst>
          </p:cNvPr>
          <p:cNvSpPr>
            <a:spLocks noGrp="1"/>
          </p:cNvSpPr>
          <p:nvPr>
            <p:ph type="sldNum" sz="quarter" idx="12"/>
          </p:nvPr>
        </p:nvSpPr>
        <p:spPr/>
        <p:txBody>
          <a:bodyPr/>
          <a:lstStyle>
            <a:lvl1pPr>
              <a:defRPr/>
            </a:lvl1pPr>
          </a:lstStyle>
          <a:p>
            <a:fld id="{C469B76A-BA75-4058-AC74-F5FF13633AFB}" type="slidenum">
              <a:rPr lang="en-US" altLang="en-US"/>
              <a:pPr/>
              <a:t>‹#›</a:t>
            </a:fld>
            <a:endParaRPr lang="en-US" altLang="en-US"/>
          </a:p>
        </p:txBody>
      </p:sp>
    </p:spTree>
    <p:extLst>
      <p:ext uri="{BB962C8B-B14F-4D97-AF65-F5344CB8AC3E}">
        <p14:creationId xmlns:p14="http://schemas.microsoft.com/office/powerpoint/2010/main" val="1446970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878-40EF-5E8E-04AA-6E229B6D3DD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72AE28-E00E-C0C1-02A4-99EDE417E8B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527E5842-2712-A4A5-7943-1DA191EFEEE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4646E9D-FE27-967B-6A51-A45D7850F143}"/>
              </a:ext>
            </a:extLst>
          </p:cNvPr>
          <p:cNvSpPr>
            <a:spLocks noGrp="1"/>
          </p:cNvSpPr>
          <p:nvPr>
            <p:ph type="ftr" sz="quarter" idx="11"/>
          </p:nvPr>
        </p:nvSpPr>
        <p:spPr/>
        <p:txBody>
          <a:bodyPr/>
          <a:lstStyle>
            <a:lvl1pPr>
              <a:defRPr/>
            </a:lvl1pPr>
          </a:lstStyle>
          <a:p>
            <a:r>
              <a:rPr lang="en-US" altLang="en-US"/>
              <a:t>Mr. Anderson's Character Development Class</a:t>
            </a:r>
          </a:p>
        </p:txBody>
      </p:sp>
      <p:sp>
        <p:nvSpPr>
          <p:cNvPr id="6" name="Slide Number Placeholder 5">
            <a:extLst>
              <a:ext uri="{FF2B5EF4-FFF2-40B4-BE49-F238E27FC236}">
                <a16:creationId xmlns:a16="http://schemas.microsoft.com/office/drawing/2014/main" id="{3E1CB2EB-F9D0-76F5-ABED-110E1F49DF5B}"/>
              </a:ext>
            </a:extLst>
          </p:cNvPr>
          <p:cNvSpPr>
            <a:spLocks noGrp="1"/>
          </p:cNvSpPr>
          <p:nvPr>
            <p:ph type="sldNum" sz="quarter" idx="12"/>
          </p:nvPr>
        </p:nvSpPr>
        <p:spPr/>
        <p:txBody>
          <a:bodyPr/>
          <a:lstStyle>
            <a:lvl1pPr>
              <a:defRPr/>
            </a:lvl1pPr>
          </a:lstStyle>
          <a:p>
            <a:fld id="{F37EAAA3-984C-4EC2-A3D1-63058629D3B5}" type="slidenum">
              <a:rPr lang="en-US" altLang="en-US"/>
              <a:pPr/>
              <a:t>‹#›</a:t>
            </a:fld>
            <a:endParaRPr lang="en-US" altLang="en-US"/>
          </a:p>
        </p:txBody>
      </p:sp>
    </p:spTree>
    <p:extLst>
      <p:ext uri="{BB962C8B-B14F-4D97-AF65-F5344CB8AC3E}">
        <p14:creationId xmlns:p14="http://schemas.microsoft.com/office/powerpoint/2010/main" val="2222886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4CB19-4ABB-C1B9-B744-FB584A80268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0F3C2A-6EE8-1374-2F89-440568083FAB}"/>
              </a:ext>
            </a:extLst>
          </p:cNvPr>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4B7617F-480B-AA0E-35C4-5EEA71856A2E}"/>
              </a:ext>
            </a:extLst>
          </p:cNvPr>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7A588FD-3CF3-410F-0660-B84A489DDBF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6E7600F-4EAF-5EB7-4459-03E5D86A72C3}"/>
              </a:ext>
            </a:extLst>
          </p:cNvPr>
          <p:cNvSpPr>
            <a:spLocks noGrp="1"/>
          </p:cNvSpPr>
          <p:nvPr>
            <p:ph type="ftr" sz="quarter" idx="11"/>
          </p:nvPr>
        </p:nvSpPr>
        <p:spPr/>
        <p:txBody>
          <a:bodyPr/>
          <a:lstStyle>
            <a:lvl1pPr>
              <a:defRPr/>
            </a:lvl1pPr>
          </a:lstStyle>
          <a:p>
            <a:r>
              <a:rPr lang="en-US" altLang="en-US"/>
              <a:t>Mr. Anderson's Character Development Class</a:t>
            </a:r>
          </a:p>
        </p:txBody>
      </p:sp>
      <p:sp>
        <p:nvSpPr>
          <p:cNvPr id="7" name="Slide Number Placeholder 6">
            <a:extLst>
              <a:ext uri="{FF2B5EF4-FFF2-40B4-BE49-F238E27FC236}">
                <a16:creationId xmlns:a16="http://schemas.microsoft.com/office/drawing/2014/main" id="{0BDDAD4A-337E-2865-0F43-0E7FF10536F2}"/>
              </a:ext>
            </a:extLst>
          </p:cNvPr>
          <p:cNvSpPr>
            <a:spLocks noGrp="1"/>
          </p:cNvSpPr>
          <p:nvPr>
            <p:ph type="sldNum" sz="quarter" idx="12"/>
          </p:nvPr>
        </p:nvSpPr>
        <p:spPr/>
        <p:txBody>
          <a:bodyPr/>
          <a:lstStyle>
            <a:lvl1pPr>
              <a:defRPr/>
            </a:lvl1pPr>
          </a:lstStyle>
          <a:p>
            <a:fld id="{FE8F2FCB-4929-4756-9A70-C864B6360563}" type="slidenum">
              <a:rPr lang="en-US" altLang="en-US"/>
              <a:pPr/>
              <a:t>‹#›</a:t>
            </a:fld>
            <a:endParaRPr lang="en-US" altLang="en-US"/>
          </a:p>
        </p:txBody>
      </p:sp>
    </p:spTree>
    <p:extLst>
      <p:ext uri="{BB962C8B-B14F-4D97-AF65-F5344CB8AC3E}">
        <p14:creationId xmlns:p14="http://schemas.microsoft.com/office/powerpoint/2010/main" val="2368706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B005C-F510-E2CE-2A20-C7B6C2AA07C5}"/>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18D3EDE-2E7B-F394-76D6-EC917D7060B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1C658D-2C97-6279-63E4-A9C0069D3AB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B93F97F-1B04-0553-9471-6A2AA862329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AFF85F-B0AF-8572-B10E-4A8E7CC6B04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01AF62B-FC34-3901-3ADF-10FA5A19BEE0}"/>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E0D8CB10-D28F-DB18-DBD9-80784A9375C3}"/>
              </a:ext>
            </a:extLst>
          </p:cNvPr>
          <p:cNvSpPr>
            <a:spLocks noGrp="1"/>
          </p:cNvSpPr>
          <p:nvPr>
            <p:ph type="ftr" sz="quarter" idx="11"/>
          </p:nvPr>
        </p:nvSpPr>
        <p:spPr/>
        <p:txBody>
          <a:bodyPr/>
          <a:lstStyle>
            <a:lvl1pPr>
              <a:defRPr/>
            </a:lvl1pPr>
          </a:lstStyle>
          <a:p>
            <a:r>
              <a:rPr lang="en-US" altLang="en-US"/>
              <a:t>Mr. Anderson's Character Development Class</a:t>
            </a:r>
          </a:p>
        </p:txBody>
      </p:sp>
      <p:sp>
        <p:nvSpPr>
          <p:cNvPr id="9" name="Slide Number Placeholder 8">
            <a:extLst>
              <a:ext uri="{FF2B5EF4-FFF2-40B4-BE49-F238E27FC236}">
                <a16:creationId xmlns:a16="http://schemas.microsoft.com/office/drawing/2014/main" id="{CAF78D92-6EEC-E625-B921-B8AFAA7E4EB7}"/>
              </a:ext>
            </a:extLst>
          </p:cNvPr>
          <p:cNvSpPr>
            <a:spLocks noGrp="1"/>
          </p:cNvSpPr>
          <p:nvPr>
            <p:ph type="sldNum" sz="quarter" idx="12"/>
          </p:nvPr>
        </p:nvSpPr>
        <p:spPr/>
        <p:txBody>
          <a:bodyPr/>
          <a:lstStyle>
            <a:lvl1pPr>
              <a:defRPr/>
            </a:lvl1pPr>
          </a:lstStyle>
          <a:p>
            <a:fld id="{B2FE81E5-D52B-4BFC-9F2C-4A494F0337B8}" type="slidenum">
              <a:rPr lang="en-US" altLang="en-US"/>
              <a:pPr/>
              <a:t>‹#›</a:t>
            </a:fld>
            <a:endParaRPr lang="en-US" altLang="en-US"/>
          </a:p>
        </p:txBody>
      </p:sp>
    </p:spTree>
    <p:extLst>
      <p:ext uri="{BB962C8B-B14F-4D97-AF65-F5344CB8AC3E}">
        <p14:creationId xmlns:p14="http://schemas.microsoft.com/office/powerpoint/2010/main" val="2542978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8955B-763B-AF60-078A-3BE44B421F6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64F990A-EE1A-DC81-3499-D6DBA70F7441}"/>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1762DF7B-5B0E-B5FC-BDC4-68B1652D885E}"/>
              </a:ext>
            </a:extLst>
          </p:cNvPr>
          <p:cNvSpPr>
            <a:spLocks noGrp="1"/>
          </p:cNvSpPr>
          <p:nvPr>
            <p:ph type="ftr" sz="quarter" idx="11"/>
          </p:nvPr>
        </p:nvSpPr>
        <p:spPr/>
        <p:txBody>
          <a:bodyPr/>
          <a:lstStyle>
            <a:lvl1pPr>
              <a:defRPr/>
            </a:lvl1pPr>
          </a:lstStyle>
          <a:p>
            <a:r>
              <a:rPr lang="en-US" altLang="en-US"/>
              <a:t>Mr. Anderson's Character Development Class</a:t>
            </a:r>
          </a:p>
        </p:txBody>
      </p:sp>
      <p:sp>
        <p:nvSpPr>
          <p:cNvPr id="5" name="Slide Number Placeholder 4">
            <a:extLst>
              <a:ext uri="{FF2B5EF4-FFF2-40B4-BE49-F238E27FC236}">
                <a16:creationId xmlns:a16="http://schemas.microsoft.com/office/drawing/2014/main" id="{A43CA81D-AC80-B76C-6A84-B4CB03DB1498}"/>
              </a:ext>
            </a:extLst>
          </p:cNvPr>
          <p:cNvSpPr>
            <a:spLocks noGrp="1"/>
          </p:cNvSpPr>
          <p:nvPr>
            <p:ph type="sldNum" sz="quarter" idx="12"/>
          </p:nvPr>
        </p:nvSpPr>
        <p:spPr/>
        <p:txBody>
          <a:bodyPr/>
          <a:lstStyle>
            <a:lvl1pPr>
              <a:defRPr/>
            </a:lvl1pPr>
          </a:lstStyle>
          <a:p>
            <a:fld id="{874F02E7-11CA-48AE-A37A-239E494BEF51}" type="slidenum">
              <a:rPr lang="en-US" altLang="en-US"/>
              <a:pPr/>
              <a:t>‹#›</a:t>
            </a:fld>
            <a:endParaRPr lang="en-US" altLang="en-US"/>
          </a:p>
        </p:txBody>
      </p:sp>
    </p:spTree>
    <p:extLst>
      <p:ext uri="{BB962C8B-B14F-4D97-AF65-F5344CB8AC3E}">
        <p14:creationId xmlns:p14="http://schemas.microsoft.com/office/powerpoint/2010/main" val="630448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70AD9A-FEFD-00E6-3CBD-B81992BB5B93}"/>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2AC597B-1BAD-2094-FCC9-D9564F290A00}"/>
              </a:ext>
            </a:extLst>
          </p:cNvPr>
          <p:cNvSpPr>
            <a:spLocks noGrp="1"/>
          </p:cNvSpPr>
          <p:nvPr>
            <p:ph type="ftr" sz="quarter" idx="11"/>
          </p:nvPr>
        </p:nvSpPr>
        <p:spPr/>
        <p:txBody>
          <a:bodyPr/>
          <a:lstStyle>
            <a:lvl1pPr>
              <a:defRPr/>
            </a:lvl1pPr>
          </a:lstStyle>
          <a:p>
            <a:r>
              <a:rPr lang="en-US" altLang="en-US"/>
              <a:t>Mr. Anderson's Character Development Class</a:t>
            </a:r>
          </a:p>
        </p:txBody>
      </p:sp>
      <p:sp>
        <p:nvSpPr>
          <p:cNvPr id="4" name="Slide Number Placeholder 3">
            <a:extLst>
              <a:ext uri="{FF2B5EF4-FFF2-40B4-BE49-F238E27FC236}">
                <a16:creationId xmlns:a16="http://schemas.microsoft.com/office/drawing/2014/main" id="{50FDF976-9DFC-D8E6-55A2-30DC336E9383}"/>
              </a:ext>
            </a:extLst>
          </p:cNvPr>
          <p:cNvSpPr>
            <a:spLocks noGrp="1"/>
          </p:cNvSpPr>
          <p:nvPr>
            <p:ph type="sldNum" sz="quarter" idx="12"/>
          </p:nvPr>
        </p:nvSpPr>
        <p:spPr/>
        <p:txBody>
          <a:bodyPr/>
          <a:lstStyle>
            <a:lvl1pPr>
              <a:defRPr/>
            </a:lvl1pPr>
          </a:lstStyle>
          <a:p>
            <a:fld id="{FCEF1E83-CC60-4FD3-9BC2-B7606674FDD7}" type="slidenum">
              <a:rPr lang="en-US" altLang="en-US"/>
              <a:pPr/>
              <a:t>‹#›</a:t>
            </a:fld>
            <a:endParaRPr lang="en-US" altLang="en-US"/>
          </a:p>
        </p:txBody>
      </p:sp>
    </p:spTree>
    <p:extLst>
      <p:ext uri="{BB962C8B-B14F-4D97-AF65-F5344CB8AC3E}">
        <p14:creationId xmlns:p14="http://schemas.microsoft.com/office/powerpoint/2010/main" val="2199172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8BB0-AA08-4FFC-F1C5-0F1750C5756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94FE62B-087A-2C22-EF86-0519FD74147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C321668-D463-2983-AEEF-5AAD85F694A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4B091B-9302-C515-1210-ABFDA546750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18D80E6-4B73-A24B-1BCF-4395E410990C}"/>
              </a:ext>
            </a:extLst>
          </p:cNvPr>
          <p:cNvSpPr>
            <a:spLocks noGrp="1"/>
          </p:cNvSpPr>
          <p:nvPr>
            <p:ph type="ftr" sz="quarter" idx="11"/>
          </p:nvPr>
        </p:nvSpPr>
        <p:spPr/>
        <p:txBody>
          <a:bodyPr/>
          <a:lstStyle>
            <a:lvl1pPr>
              <a:defRPr/>
            </a:lvl1pPr>
          </a:lstStyle>
          <a:p>
            <a:r>
              <a:rPr lang="en-US" altLang="en-US"/>
              <a:t>Mr. Anderson's Character Development Class</a:t>
            </a:r>
          </a:p>
        </p:txBody>
      </p:sp>
      <p:sp>
        <p:nvSpPr>
          <p:cNvPr id="7" name="Slide Number Placeholder 6">
            <a:extLst>
              <a:ext uri="{FF2B5EF4-FFF2-40B4-BE49-F238E27FC236}">
                <a16:creationId xmlns:a16="http://schemas.microsoft.com/office/drawing/2014/main" id="{1EB7625B-2FBF-DE82-08DA-C82903ADC065}"/>
              </a:ext>
            </a:extLst>
          </p:cNvPr>
          <p:cNvSpPr>
            <a:spLocks noGrp="1"/>
          </p:cNvSpPr>
          <p:nvPr>
            <p:ph type="sldNum" sz="quarter" idx="12"/>
          </p:nvPr>
        </p:nvSpPr>
        <p:spPr/>
        <p:txBody>
          <a:bodyPr/>
          <a:lstStyle>
            <a:lvl1pPr>
              <a:defRPr/>
            </a:lvl1pPr>
          </a:lstStyle>
          <a:p>
            <a:fld id="{210BBE21-71FD-4BBF-A247-359D26EFF45B}" type="slidenum">
              <a:rPr lang="en-US" altLang="en-US"/>
              <a:pPr/>
              <a:t>‹#›</a:t>
            </a:fld>
            <a:endParaRPr lang="en-US" altLang="en-US"/>
          </a:p>
        </p:txBody>
      </p:sp>
    </p:spTree>
    <p:extLst>
      <p:ext uri="{BB962C8B-B14F-4D97-AF65-F5344CB8AC3E}">
        <p14:creationId xmlns:p14="http://schemas.microsoft.com/office/powerpoint/2010/main" val="305329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B7DBD-EDDF-EA9F-2F0B-8F479EA5533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9ACCDAF-1C78-6813-23C7-D6977B3CBFC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CE7F32D-78E0-E213-8384-411201310C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832890-B8EB-85B1-7D2E-326DBA715B5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F92F6C2-D1E0-5E23-708E-E69BB6454B56}"/>
              </a:ext>
            </a:extLst>
          </p:cNvPr>
          <p:cNvSpPr>
            <a:spLocks noGrp="1"/>
          </p:cNvSpPr>
          <p:nvPr>
            <p:ph type="ftr" sz="quarter" idx="11"/>
          </p:nvPr>
        </p:nvSpPr>
        <p:spPr/>
        <p:txBody>
          <a:bodyPr/>
          <a:lstStyle>
            <a:lvl1pPr>
              <a:defRPr/>
            </a:lvl1pPr>
          </a:lstStyle>
          <a:p>
            <a:r>
              <a:rPr lang="en-US" altLang="en-US"/>
              <a:t>Mr. Anderson's Character Development Class</a:t>
            </a:r>
          </a:p>
        </p:txBody>
      </p:sp>
      <p:sp>
        <p:nvSpPr>
          <p:cNvPr id="7" name="Slide Number Placeholder 6">
            <a:extLst>
              <a:ext uri="{FF2B5EF4-FFF2-40B4-BE49-F238E27FC236}">
                <a16:creationId xmlns:a16="http://schemas.microsoft.com/office/drawing/2014/main" id="{DDDDE47C-D94E-813A-28AD-7C2B5AFF2A46}"/>
              </a:ext>
            </a:extLst>
          </p:cNvPr>
          <p:cNvSpPr>
            <a:spLocks noGrp="1"/>
          </p:cNvSpPr>
          <p:nvPr>
            <p:ph type="sldNum" sz="quarter" idx="12"/>
          </p:nvPr>
        </p:nvSpPr>
        <p:spPr/>
        <p:txBody>
          <a:bodyPr/>
          <a:lstStyle>
            <a:lvl1pPr>
              <a:defRPr/>
            </a:lvl1pPr>
          </a:lstStyle>
          <a:p>
            <a:fld id="{314665A8-6FB7-4D22-BB49-9ABAC3D1EBAB}" type="slidenum">
              <a:rPr lang="en-US" altLang="en-US"/>
              <a:pPr/>
              <a:t>‹#›</a:t>
            </a:fld>
            <a:endParaRPr lang="en-US" altLang="en-US"/>
          </a:p>
        </p:txBody>
      </p:sp>
    </p:spTree>
    <p:extLst>
      <p:ext uri="{BB962C8B-B14F-4D97-AF65-F5344CB8AC3E}">
        <p14:creationId xmlns:p14="http://schemas.microsoft.com/office/powerpoint/2010/main" val="2301799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37890" name="Group 2">
            <a:extLst>
              <a:ext uri="{FF2B5EF4-FFF2-40B4-BE49-F238E27FC236}">
                <a16:creationId xmlns:a16="http://schemas.microsoft.com/office/drawing/2014/main" id="{B44C6B6D-DCFE-5D9A-EEB5-A1C595DE1DDD}"/>
              </a:ext>
            </a:extLst>
          </p:cNvPr>
          <p:cNvGrpSpPr>
            <a:grpSpLocks/>
          </p:cNvGrpSpPr>
          <p:nvPr/>
        </p:nvGrpSpPr>
        <p:grpSpPr bwMode="auto">
          <a:xfrm>
            <a:off x="0" y="0"/>
            <a:ext cx="9144000" cy="6858000"/>
            <a:chOff x="0" y="0"/>
            <a:chExt cx="5760" cy="4320"/>
          </a:xfrm>
        </p:grpSpPr>
        <p:sp>
          <p:nvSpPr>
            <p:cNvPr id="37891" name="Freeform 3">
              <a:extLst>
                <a:ext uri="{FF2B5EF4-FFF2-40B4-BE49-F238E27FC236}">
                  <a16:creationId xmlns:a16="http://schemas.microsoft.com/office/drawing/2014/main" id="{C6AF65E8-29F1-BB2E-36CA-1AF8880F6899}"/>
                </a:ext>
              </a:extLst>
            </p:cNvPr>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7892" name="Freeform 4">
              <a:extLst>
                <a:ext uri="{FF2B5EF4-FFF2-40B4-BE49-F238E27FC236}">
                  <a16:creationId xmlns:a16="http://schemas.microsoft.com/office/drawing/2014/main" id="{37B5A30C-B2A9-8680-7613-414B331BA894}"/>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37893" name="Freeform 5">
            <a:extLst>
              <a:ext uri="{FF2B5EF4-FFF2-40B4-BE49-F238E27FC236}">
                <a16:creationId xmlns:a16="http://schemas.microsoft.com/office/drawing/2014/main" id="{42CB7F9F-6F2B-D606-1FE4-E7B5C8B16D11}"/>
              </a:ext>
            </a:extLst>
          </p:cNvPr>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37894" name="Group 6">
            <a:extLst>
              <a:ext uri="{FF2B5EF4-FFF2-40B4-BE49-F238E27FC236}">
                <a16:creationId xmlns:a16="http://schemas.microsoft.com/office/drawing/2014/main" id="{D9D11335-EEC1-068E-E8BC-5A1DF96F0E01}"/>
              </a:ext>
            </a:extLst>
          </p:cNvPr>
          <p:cNvGrpSpPr>
            <a:grpSpLocks/>
          </p:cNvGrpSpPr>
          <p:nvPr/>
        </p:nvGrpSpPr>
        <p:grpSpPr bwMode="auto">
          <a:xfrm>
            <a:off x="0" y="6019800"/>
            <a:ext cx="7848600" cy="857250"/>
            <a:chOff x="0" y="3792"/>
            <a:chExt cx="4944" cy="540"/>
          </a:xfrm>
        </p:grpSpPr>
        <p:sp>
          <p:nvSpPr>
            <p:cNvPr id="37895" name="Freeform 7">
              <a:extLst>
                <a:ext uri="{FF2B5EF4-FFF2-40B4-BE49-F238E27FC236}">
                  <a16:creationId xmlns:a16="http://schemas.microsoft.com/office/drawing/2014/main" id="{C0404C47-2BED-FA20-E5B3-1AA74FAE1A35}"/>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37896" name="Group 8">
              <a:extLst>
                <a:ext uri="{FF2B5EF4-FFF2-40B4-BE49-F238E27FC236}">
                  <a16:creationId xmlns:a16="http://schemas.microsoft.com/office/drawing/2014/main" id="{ED9322F4-F216-8588-F20A-370799DEBEBE}"/>
                </a:ext>
              </a:extLst>
            </p:cNvPr>
            <p:cNvGrpSpPr>
              <a:grpSpLocks/>
            </p:cNvGrpSpPr>
            <p:nvPr userDrawn="1"/>
          </p:nvGrpSpPr>
          <p:grpSpPr bwMode="auto">
            <a:xfrm>
              <a:off x="2486" y="3792"/>
              <a:ext cx="2458" cy="540"/>
              <a:chOff x="2486" y="3792"/>
              <a:chExt cx="2458" cy="540"/>
            </a:xfrm>
          </p:grpSpPr>
          <p:sp>
            <p:nvSpPr>
              <p:cNvPr id="37897" name="Freeform 9">
                <a:extLst>
                  <a:ext uri="{FF2B5EF4-FFF2-40B4-BE49-F238E27FC236}">
                    <a16:creationId xmlns:a16="http://schemas.microsoft.com/office/drawing/2014/main" id="{0FB9FFC3-D1A6-6100-9921-1FC3D9532FBD}"/>
                  </a:ext>
                </a:extLst>
              </p:cNvPr>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7898" name="Freeform 10">
                <a:extLst>
                  <a:ext uri="{FF2B5EF4-FFF2-40B4-BE49-F238E27FC236}">
                    <a16:creationId xmlns:a16="http://schemas.microsoft.com/office/drawing/2014/main" id="{3E216641-CC9D-A9FE-7D11-FAF170AA4A1F}"/>
                  </a:ext>
                </a:extLst>
              </p:cNvPr>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7899" name="Freeform 11">
                <a:extLst>
                  <a:ext uri="{FF2B5EF4-FFF2-40B4-BE49-F238E27FC236}">
                    <a16:creationId xmlns:a16="http://schemas.microsoft.com/office/drawing/2014/main" id="{6C7D56B1-ACFC-850C-8AD5-9A35CE0B583A}"/>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7900" name="Freeform 12">
                <a:extLst>
                  <a:ext uri="{FF2B5EF4-FFF2-40B4-BE49-F238E27FC236}">
                    <a16:creationId xmlns:a16="http://schemas.microsoft.com/office/drawing/2014/main" id="{9F6464AD-81C4-3585-C7E2-37DF4041EFEC}"/>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7901" name="Freeform 13">
                <a:extLst>
                  <a:ext uri="{FF2B5EF4-FFF2-40B4-BE49-F238E27FC236}">
                    <a16:creationId xmlns:a16="http://schemas.microsoft.com/office/drawing/2014/main" id="{A338B2B0-089D-2344-828D-B480D61A1BF8}"/>
                  </a:ext>
                </a:extLst>
              </p:cNvPr>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37902" name="Freeform 14">
              <a:extLst>
                <a:ext uri="{FF2B5EF4-FFF2-40B4-BE49-F238E27FC236}">
                  <a16:creationId xmlns:a16="http://schemas.microsoft.com/office/drawing/2014/main" id="{695D511A-BA5D-CFEF-2EE6-7BACA1070234}"/>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37903" name="Group 15">
            <a:extLst>
              <a:ext uri="{FF2B5EF4-FFF2-40B4-BE49-F238E27FC236}">
                <a16:creationId xmlns:a16="http://schemas.microsoft.com/office/drawing/2014/main" id="{248ED4DB-C8FB-630B-8559-F3C0F8F5E1CC}"/>
              </a:ext>
            </a:extLst>
          </p:cNvPr>
          <p:cNvGrpSpPr>
            <a:grpSpLocks/>
          </p:cNvGrpSpPr>
          <p:nvPr/>
        </p:nvGrpSpPr>
        <p:grpSpPr bwMode="auto">
          <a:xfrm>
            <a:off x="627063" y="6021388"/>
            <a:ext cx="5684837" cy="849312"/>
            <a:chOff x="395" y="3793"/>
            <a:chExt cx="3581" cy="535"/>
          </a:xfrm>
        </p:grpSpPr>
        <p:sp>
          <p:nvSpPr>
            <p:cNvPr id="37904" name="Freeform 16">
              <a:extLst>
                <a:ext uri="{FF2B5EF4-FFF2-40B4-BE49-F238E27FC236}">
                  <a16:creationId xmlns:a16="http://schemas.microsoft.com/office/drawing/2014/main" id="{3F2344FE-E184-06BF-29AE-91AC7865C33A}"/>
                </a:ext>
              </a:extLst>
            </p:cNvPr>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7905" name="Freeform 17">
              <a:extLst>
                <a:ext uri="{FF2B5EF4-FFF2-40B4-BE49-F238E27FC236}">
                  <a16:creationId xmlns:a16="http://schemas.microsoft.com/office/drawing/2014/main" id="{2927E695-251E-EB3E-B905-5C3E717CE613}"/>
                </a:ext>
              </a:extLst>
            </p:cNvPr>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7906" name="Freeform 18">
              <a:extLst>
                <a:ext uri="{FF2B5EF4-FFF2-40B4-BE49-F238E27FC236}">
                  <a16:creationId xmlns:a16="http://schemas.microsoft.com/office/drawing/2014/main" id="{D8D3F032-8563-FBBC-FA2F-21D9A013E0C3}"/>
                </a:ext>
              </a:extLst>
            </p:cNvPr>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7907" name="Freeform 19">
              <a:extLst>
                <a:ext uri="{FF2B5EF4-FFF2-40B4-BE49-F238E27FC236}">
                  <a16:creationId xmlns:a16="http://schemas.microsoft.com/office/drawing/2014/main" id="{58A06B1F-C507-84D0-6CB1-282A53FAA1C2}"/>
                </a:ext>
              </a:extLst>
            </p:cNvPr>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7908" name="Freeform 20">
              <a:extLst>
                <a:ext uri="{FF2B5EF4-FFF2-40B4-BE49-F238E27FC236}">
                  <a16:creationId xmlns:a16="http://schemas.microsoft.com/office/drawing/2014/main" id="{C13C2386-2FCB-136C-0A7B-EDEBC366C1E4}"/>
                </a:ext>
              </a:extLst>
            </p:cNvPr>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7909" name="Freeform 21">
              <a:extLst>
                <a:ext uri="{FF2B5EF4-FFF2-40B4-BE49-F238E27FC236}">
                  <a16:creationId xmlns:a16="http://schemas.microsoft.com/office/drawing/2014/main" id="{DB37B01C-3CA7-132C-7278-126CE3174FED}"/>
                </a:ext>
              </a:extLst>
            </p:cNvPr>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37910" name="Rectangle 22">
            <a:extLst>
              <a:ext uri="{FF2B5EF4-FFF2-40B4-BE49-F238E27FC236}">
                <a16:creationId xmlns:a16="http://schemas.microsoft.com/office/drawing/2014/main" id="{F62C1B75-804E-DB00-B4A0-9BF0DA6FA9A2}"/>
              </a:ext>
            </a:extLst>
          </p:cNvPr>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7911" name="Rectangle 23">
            <a:extLst>
              <a:ext uri="{FF2B5EF4-FFF2-40B4-BE49-F238E27FC236}">
                <a16:creationId xmlns:a16="http://schemas.microsoft.com/office/drawing/2014/main" id="{EBD26112-AE74-3F85-8D35-668EE9E9CA07}"/>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7912" name="Rectangle 24">
            <a:extLst>
              <a:ext uri="{FF2B5EF4-FFF2-40B4-BE49-F238E27FC236}">
                <a16:creationId xmlns:a16="http://schemas.microsoft.com/office/drawing/2014/main" id="{FB93FC31-1A17-9217-0DB9-D4071AF8FC04}"/>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ltLang="en-US"/>
          </a:p>
        </p:txBody>
      </p:sp>
      <p:sp>
        <p:nvSpPr>
          <p:cNvPr id="37913" name="Rectangle 25">
            <a:extLst>
              <a:ext uri="{FF2B5EF4-FFF2-40B4-BE49-F238E27FC236}">
                <a16:creationId xmlns:a16="http://schemas.microsoft.com/office/drawing/2014/main" id="{7E69909C-EEFE-2632-7A34-784E24C07EB9}"/>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r>
              <a:rPr lang="en-US" altLang="en-US"/>
              <a:t>Mr. Anderson's Character Development Class</a:t>
            </a:r>
          </a:p>
        </p:txBody>
      </p:sp>
      <p:sp>
        <p:nvSpPr>
          <p:cNvPr id="37914" name="Rectangle 26">
            <a:extLst>
              <a:ext uri="{FF2B5EF4-FFF2-40B4-BE49-F238E27FC236}">
                <a16:creationId xmlns:a16="http://schemas.microsoft.com/office/drawing/2014/main" id="{0E1FA5FE-AF2A-1186-D76A-D05C060F2090}"/>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ED396289-BED6-4CFF-BD7D-C2A7DC05D653}"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sldNum="0" hdr="0" dt="0"/>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tx2"/>
        </a:buClr>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5">
            <a:extLst>
              <a:ext uri="{FF2B5EF4-FFF2-40B4-BE49-F238E27FC236}">
                <a16:creationId xmlns:a16="http://schemas.microsoft.com/office/drawing/2014/main" id="{1FAF3025-19D9-5DB6-BC80-90867E54B246}"/>
              </a:ext>
            </a:extLst>
          </p:cNvPr>
          <p:cNvSpPr>
            <a:spLocks noGrp="1"/>
          </p:cNvSpPr>
          <p:nvPr>
            <p:ph type="ftr" sz="quarter" idx="11"/>
          </p:nvPr>
        </p:nvSpPr>
        <p:spPr/>
        <p:txBody>
          <a:bodyPr/>
          <a:lstStyle/>
          <a:p>
            <a:r>
              <a:rPr lang="en-US" altLang="en-US"/>
              <a:t>Mr. Anderson's Character Development Class</a:t>
            </a:r>
          </a:p>
        </p:txBody>
      </p:sp>
      <p:sp>
        <p:nvSpPr>
          <p:cNvPr id="11266" name="Rectangle 2">
            <a:extLst>
              <a:ext uri="{FF2B5EF4-FFF2-40B4-BE49-F238E27FC236}">
                <a16:creationId xmlns:a16="http://schemas.microsoft.com/office/drawing/2014/main" id="{1409C0C0-C521-4980-8780-6294131CC927}"/>
              </a:ext>
            </a:extLst>
          </p:cNvPr>
          <p:cNvSpPr>
            <a:spLocks noGrp="1" noChangeArrowheads="1"/>
          </p:cNvSpPr>
          <p:nvPr>
            <p:ph type="title"/>
          </p:nvPr>
        </p:nvSpPr>
        <p:spPr>
          <a:xfrm>
            <a:off x="457200" y="2530475"/>
            <a:ext cx="8385175" cy="1431925"/>
          </a:xfrm>
        </p:spPr>
        <p:txBody>
          <a:bodyPr/>
          <a:lstStyle/>
          <a:p>
            <a:r>
              <a:rPr lang="en-US" altLang="en-US" sz="5400"/>
              <a:t>Character Education</a:t>
            </a:r>
            <a:br>
              <a:rPr lang="en-US" altLang="en-US" sz="5400"/>
            </a:br>
            <a:r>
              <a:rPr lang="en-US" altLang="en-US" sz="5400"/>
              <a:t>Mr. Anderson</a:t>
            </a:r>
            <a:br>
              <a:rPr lang="en-US" altLang="en-US" sz="5400"/>
            </a:br>
            <a:br>
              <a:rPr lang="en-US" altLang="en-US" sz="5400"/>
            </a:br>
            <a:r>
              <a:rPr lang="en-US" altLang="en-US" sz="5400"/>
              <a:t>Character Trait</a:t>
            </a:r>
            <a:br>
              <a:rPr lang="en-US" altLang="en-US" sz="5400"/>
            </a:br>
            <a:r>
              <a:rPr lang="en-US" altLang="en-US" sz="5400"/>
              <a:t>Fairness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5">
            <a:extLst>
              <a:ext uri="{FF2B5EF4-FFF2-40B4-BE49-F238E27FC236}">
                <a16:creationId xmlns:a16="http://schemas.microsoft.com/office/drawing/2014/main" id="{06CBDADC-B7D6-28EE-0A5B-D44BAD1815EE}"/>
              </a:ext>
            </a:extLst>
          </p:cNvPr>
          <p:cNvSpPr>
            <a:spLocks noGrp="1"/>
          </p:cNvSpPr>
          <p:nvPr>
            <p:ph type="ftr" sz="quarter" idx="11"/>
          </p:nvPr>
        </p:nvSpPr>
        <p:spPr/>
        <p:txBody>
          <a:bodyPr/>
          <a:lstStyle/>
          <a:p>
            <a:r>
              <a:rPr lang="en-US" altLang="en-US"/>
              <a:t>Mr. Anderson's Character Development Class</a:t>
            </a:r>
          </a:p>
        </p:txBody>
      </p:sp>
      <p:sp>
        <p:nvSpPr>
          <p:cNvPr id="41986" name="Rectangle 2">
            <a:extLst>
              <a:ext uri="{FF2B5EF4-FFF2-40B4-BE49-F238E27FC236}">
                <a16:creationId xmlns:a16="http://schemas.microsoft.com/office/drawing/2014/main" id="{1B3A24BC-BCA3-FB29-6E1F-9153A2E2B563}"/>
              </a:ext>
            </a:extLst>
          </p:cNvPr>
          <p:cNvSpPr>
            <a:spLocks noGrp="1" noChangeArrowheads="1"/>
          </p:cNvSpPr>
          <p:nvPr>
            <p:ph type="title"/>
          </p:nvPr>
        </p:nvSpPr>
        <p:spPr/>
        <p:txBody>
          <a:bodyPr/>
          <a:lstStyle/>
          <a:p>
            <a:r>
              <a:rPr lang="en-US" altLang="en-US"/>
              <a:t>Equity Example</a:t>
            </a:r>
          </a:p>
        </p:txBody>
      </p:sp>
      <p:sp>
        <p:nvSpPr>
          <p:cNvPr id="41987" name="Rectangle 3">
            <a:extLst>
              <a:ext uri="{FF2B5EF4-FFF2-40B4-BE49-F238E27FC236}">
                <a16:creationId xmlns:a16="http://schemas.microsoft.com/office/drawing/2014/main" id="{2D03BA59-DCDC-A92A-C0E2-657282C2ACDA}"/>
              </a:ext>
            </a:extLst>
          </p:cNvPr>
          <p:cNvSpPr>
            <a:spLocks noGrp="1" noChangeArrowheads="1"/>
          </p:cNvSpPr>
          <p:nvPr>
            <p:ph type="body" sz="half" idx="1"/>
          </p:nvPr>
        </p:nvSpPr>
        <p:spPr>
          <a:xfrm>
            <a:off x="304800" y="1981200"/>
            <a:ext cx="4765675" cy="4191000"/>
          </a:xfrm>
        </p:spPr>
        <p:txBody>
          <a:bodyPr/>
          <a:lstStyle/>
          <a:p>
            <a:r>
              <a:rPr lang="en-US" altLang="en-US" sz="4000"/>
              <a:t>An equitable person doesn’t take more than his/her fair share.</a:t>
            </a:r>
          </a:p>
        </p:txBody>
      </p:sp>
      <p:pic>
        <p:nvPicPr>
          <p:cNvPr id="41990" name="Picture 6">
            <a:extLst>
              <a:ext uri="{FF2B5EF4-FFF2-40B4-BE49-F238E27FC236}">
                <a16:creationId xmlns:a16="http://schemas.microsoft.com/office/drawing/2014/main" id="{39709CFE-F7A4-7AEA-86A2-FB761CD8014E}"/>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181600" y="1981200"/>
            <a:ext cx="2971800" cy="32766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5">
            <a:extLst>
              <a:ext uri="{FF2B5EF4-FFF2-40B4-BE49-F238E27FC236}">
                <a16:creationId xmlns:a16="http://schemas.microsoft.com/office/drawing/2014/main" id="{D35C59CF-AEFF-5E1A-F74E-BD97EDF18775}"/>
              </a:ext>
            </a:extLst>
          </p:cNvPr>
          <p:cNvSpPr>
            <a:spLocks noGrp="1"/>
          </p:cNvSpPr>
          <p:nvPr>
            <p:ph type="ftr" sz="quarter" idx="11"/>
          </p:nvPr>
        </p:nvSpPr>
        <p:spPr/>
        <p:txBody>
          <a:bodyPr/>
          <a:lstStyle/>
          <a:p>
            <a:r>
              <a:rPr lang="en-US" altLang="en-US"/>
              <a:t>Mr. Anderson's Character Development Class</a:t>
            </a:r>
          </a:p>
        </p:txBody>
      </p:sp>
      <p:sp>
        <p:nvSpPr>
          <p:cNvPr id="56322" name="Rectangle 2">
            <a:extLst>
              <a:ext uri="{FF2B5EF4-FFF2-40B4-BE49-F238E27FC236}">
                <a16:creationId xmlns:a16="http://schemas.microsoft.com/office/drawing/2014/main" id="{666D5852-90A8-D902-36A1-3F5B012DD829}"/>
              </a:ext>
            </a:extLst>
          </p:cNvPr>
          <p:cNvSpPr>
            <a:spLocks noGrp="1" noChangeArrowheads="1"/>
          </p:cNvSpPr>
          <p:nvPr>
            <p:ph type="title"/>
          </p:nvPr>
        </p:nvSpPr>
        <p:spPr/>
        <p:txBody>
          <a:bodyPr/>
          <a:lstStyle/>
          <a:p>
            <a:r>
              <a:rPr lang="en-US" altLang="en-US"/>
              <a:t>Equity Example</a:t>
            </a:r>
          </a:p>
        </p:txBody>
      </p:sp>
      <p:sp>
        <p:nvSpPr>
          <p:cNvPr id="56323" name="Rectangle 3">
            <a:extLst>
              <a:ext uri="{FF2B5EF4-FFF2-40B4-BE49-F238E27FC236}">
                <a16:creationId xmlns:a16="http://schemas.microsoft.com/office/drawing/2014/main" id="{6236FFA4-8EAE-381F-B761-02025EA8138C}"/>
              </a:ext>
            </a:extLst>
          </p:cNvPr>
          <p:cNvSpPr>
            <a:spLocks noGrp="1" noChangeArrowheads="1"/>
          </p:cNvSpPr>
          <p:nvPr>
            <p:ph type="body" sz="half" idx="1"/>
          </p:nvPr>
        </p:nvSpPr>
        <p:spPr>
          <a:xfrm>
            <a:off x="304800" y="1981200"/>
            <a:ext cx="4765675" cy="4191000"/>
          </a:xfrm>
        </p:spPr>
        <p:txBody>
          <a:bodyPr/>
          <a:lstStyle/>
          <a:p>
            <a:r>
              <a:rPr lang="en-US" altLang="en-US" sz="4000"/>
              <a:t>An equitable person doesn’t blame others unfairly.</a:t>
            </a:r>
          </a:p>
        </p:txBody>
      </p:sp>
      <p:pic>
        <p:nvPicPr>
          <p:cNvPr id="56326" name="Picture 6">
            <a:extLst>
              <a:ext uri="{FF2B5EF4-FFF2-40B4-BE49-F238E27FC236}">
                <a16:creationId xmlns:a16="http://schemas.microsoft.com/office/drawing/2014/main" id="{237DF092-64C1-D5FD-9792-3326ED02AC35}"/>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572000" y="1676400"/>
            <a:ext cx="3382963" cy="3478213"/>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9D4344DA-A8FB-8287-F8D7-F48820403A0E}"/>
              </a:ext>
            </a:extLst>
          </p:cNvPr>
          <p:cNvSpPr>
            <a:spLocks noGrp="1"/>
          </p:cNvSpPr>
          <p:nvPr>
            <p:ph type="ftr" sz="quarter" idx="11"/>
          </p:nvPr>
        </p:nvSpPr>
        <p:spPr/>
        <p:txBody>
          <a:bodyPr/>
          <a:lstStyle/>
          <a:p>
            <a:r>
              <a:rPr lang="en-US" altLang="en-US"/>
              <a:t>Mr. Anderson's Character Development Class</a:t>
            </a:r>
          </a:p>
        </p:txBody>
      </p:sp>
      <p:sp>
        <p:nvSpPr>
          <p:cNvPr id="45058" name="Rectangle 2">
            <a:extLst>
              <a:ext uri="{FF2B5EF4-FFF2-40B4-BE49-F238E27FC236}">
                <a16:creationId xmlns:a16="http://schemas.microsoft.com/office/drawing/2014/main" id="{79AF8E22-3680-2051-895F-B1C2B9781180}"/>
              </a:ext>
            </a:extLst>
          </p:cNvPr>
          <p:cNvSpPr>
            <a:spLocks noGrp="1" noChangeArrowheads="1"/>
          </p:cNvSpPr>
          <p:nvPr>
            <p:ph type="title"/>
          </p:nvPr>
        </p:nvSpPr>
        <p:spPr/>
        <p:txBody>
          <a:bodyPr/>
          <a:lstStyle/>
          <a:p>
            <a:r>
              <a:rPr lang="en-US" altLang="en-US" sz="4000"/>
              <a:t>Fairness Quotes</a:t>
            </a:r>
          </a:p>
        </p:txBody>
      </p:sp>
      <p:sp>
        <p:nvSpPr>
          <p:cNvPr id="45059" name="Rectangle 3">
            <a:extLst>
              <a:ext uri="{FF2B5EF4-FFF2-40B4-BE49-F238E27FC236}">
                <a16:creationId xmlns:a16="http://schemas.microsoft.com/office/drawing/2014/main" id="{169400A2-BECF-F98D-2485-CF0704ED27AF}"/>
              </a:ext>
            </a:extLst>
          </p:cNvPr>
          <p:cNvSpPr>
            <a:spLocks noGrp="1" noChangeArrowheads="1"/>
          </p:cNvSpPr>
          <p:nvPr>
            <p:ph type="body" idx="1"/>
          </p:nvPr>
        </p:nvSpPr>
        <p:spPr/>
        <p:txBody>
          <a:bodyPr/>
          <a:lstStyle/>
          <a:p>
            <a:pPr>
              <a:lnSpc>
                <a:spcPct val="90000"/>
              </a:lnSpc>
            </a:pPr>
            <a:endParaRPr lang="en-US" altLang="en-US" sz="3600"/>
          </a:p>
          <a:p>
            <a:pPr>
              <a:lnSpc>
                <a:spcPct val="90000"/>
              </a:lnSpc>
              <a:buFontTx/>
              <a:buNone/>
            </a:pPr>
            <a:r>
              <a:rPr lang="en-US" altLang="en-US" sz="3600"/>
              <a:t>The probability that we may fail in the struggle ought not deter us from the support of a cause we believe to be just.</a:t>
            </a:r>
          </a:p>
          <a:p>
            <a:pPr>
              <a:lnSpc>
                <a:spcPct val="90000"/>
              </a:lnSpc>
              <a:buFontTx/>
              <a:buNone/>
            </a:pPr>
            <a:r>
              <a:rPr lang="en-US" altLang="en-US" sz="3600"/>
              <a:t>					-Abraham Lincoln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7EBED25E-B548-F6F9-3165-43B5010D3CCC}"/>
              </a:ext>
            </a:extLst>
          </p:cNvPr>
          <p:cNvSpPr>
            <a:spLocks noGrp="1"/>
          </p:cNvSpPr>
          <p:nvPr>
            <p:ph type="ftr" sz="quarter" idx="11"/>
          </p:nvPr>
        </p:nvSpPr>
        <p:spPr/>
        <p:txBody>
          <a:bodyPr/>
          <a:lstStyle/>
          <a:p>
            <a:r>
              <a:rPr lang="en-US" altLang="en-US"/>
              <a:t>Mr. Anderson's Character Development Class</a:t>
            </a:r>
          </a:p>
        </p:txBody>
      </p:sp>
      <p:sp>
        <p:nvSpPr>
          <p:cNvPr id="46082" name="Rectangle 2">
            <a:extLst>
              <a:ext uri="{FF2B5EF4-FFF2-40B4-BE49-F238E27FC236}">
                <a16:creationId xmlns:a16="http://schemas.microsoft.com/office/drawing/2014/main" id="{29D200FF-FF52-85AE-DDC8-C148435E2E4A}"/>
              </a:ext>
            </a:extLst>
          </p:cNvPr>
          <p:cNvSpPr>
            <a:spLocks noGrp="1" noChangeArrowheads="1"/>
          </p:cNvSpPr>
          <p:nvPr>
            <p:ph type="title"/>
          </p:nvPr>
        </p:nvSpPr>
        <p:spPr/>
        <p:txBody>
          <a:bodyPr/>
          <a:lstStyle/>
          <a:p>
            <a:r>
              <a:rPr lang="en-US" altLang="en-US" sz="4000"/>
              <a:t>Fairness Quotes</a:t>
            </a:r>
          </a:p>
        </p:txBody>
      </p:sp>
      <p:sp>
        <p:nvSpPr>
          <p:cNvPr id="46083" name="Rectangle 3">
            <a:extLst>
              <a:ext uri="{FF2B5EF4-FFF2-40B4-BE49-F238E27FC236}">
                <a16:creationId xmlns:a16="http://schemas.microsoft.com/office/drawing/2014/main" id="{BB5DB66F-916B-68C4-64E1-F9E700CA37C0}"/>
              </a:ext>
            </a:extLst>
          </p:cNvPr>
          <p:cNvSpPr>
            <a:spLocks noGrp="1" noChangeArrowheads="1"/>
          </p:cNvSpPr>
          <p:nvPr>
            <p:ph type="body" idx="1"/>
          </p:nvPr>
        </p:nvSpPr>
        <p:spPr>
          <a:xfrm>
            <a:off x="457200" y="914400"/>
            <a:ext cx="8229600" cy="4495800"/>
          </a:xfrm>
        </p:spPr>
        <p:txBody>
          <a:bodyPr/>
          <a:lstStyle/>
          <a:p>
            <a:pPr>
              <a:lnSpc>
                <a:spcPct val="90000"/>
              </a:lnSpc>
            </a:pPr>
            <a:endParaRPr lang="en-US" altLang="en-US" sz="3600"/>
          </a:p>
          <a:p>
            <a:pPr>
              <a:lnSpc>
                <a:spcPct val="90000"/>
              </a:lnSpc>
              <a:buFontTx/>
              <a:buNone/>
            </a:pPr>
            <a:r>
              <a:rPr lang="en-US" altLang="en-US" sz="3600"/>
              <a:t>Reconciliation should be accompanied by justice, otherwise it will not last.  While we all hope for peace it shouldn’t be peace at any cost but peace based on principle, on justice.</a:t>
            </a:r>
          </a:p>
          <a:p>
            <a:pPr>
              <a:lnSpc>
                <a:spcPct val="90000"/>
              </a:lnSpc>
              <a:buFontTx/>
              <a:buNone/>
            </a:pPr>
            <a:endParaRPr lang="en-US" altLang="en-US" sz="3600"/>
          </a:p>
          <a:p>
            <a:pPr>
              <a:lnSpc>
                <a:spcPct val="90000"/>
              </a:lnSpc>
              <a:buFontTx/>
              <a:buNone/>
            </a:pPr>
            <a:r>
              <a:rPr lang="en-US" altLang="en-US" sz="3600"/>
              <a:t>					-Corazon Aquino</a:t>
            </a:r>
          </a:p>
          <a:p>
            <a:pPr algn="ctr">
              <a:lnSpc>
                <a:spcPct val="90000"/>
              </a:lnSpc>
              <a:buFontTx/>
              <a:buNone/>
            </a:pPr>
            <a:endParaRPr lang="en-US" altLang="en-US" sz="3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97DDD612-F204-3A5F-4F18-AA0A9D0C4DC2}"/>
              </a:ext>
            </a:extLst>
          </p:cNvPr>
          <p:cNvSpPr>
            <a:spLocks noGrp="1"/>
          </p:cNvSpPr>
          <p:nvPr>
            <p:ph type="ftr" sz="quarter" idx="11"/>
          </p:nvPr>
        </p:nvSpPr>
        <p:spPr/>
        <p:txBody>
          <a:bodyPr/>
          <a:lstStyle/>
          <a:p>
            <a:r>
              <a:rPr lang="en-US" altLang="en-US"/>
              <a:t>Mr. Anderson's Character Development Class</a:t>
            </a:r>
          </a:p>
        </p:txBody>
      </p:sp>
      <p:sp>
        <p:nvSpPr>
          <p:cNvPr id="47106" name="Rectangle 2">
            <a:extLst>
              <a:ext uri="{FF2B5EF4-FFF2-40B4-BE49-F238E27FC236}">
                <a16:creationId xmlns:a16="http://schemas.microsoft.com/office/drawing/2014/main" id="{4FEF71D7-E698-70D6-0A56-E110658E444B}"/>
              </a:ext>
            </a:extLst>
          </p:cNvPr>
          <p:cNvSpPr>
            <a:spLocks noGrp="1" noChangeArrowheads="1"/>
          </p:cNvSpPr>
          <p:nvPr>
            <p:ph type="title"/>
          </p:nvPr>
        </p:nvSpPr>
        <p:spPr/>
        <p:txBody>
          <a:bodyPr/>
          <a:lstStyle/>
          <a:p>
            <a:r>
              <a:rPr lang="en-US" altLang="en-US" sz="4000"/>
              <a:t>Fairness Quotes</a:t>
            </a:r>
          </a:p>
        </p:txBody>
      </p:sp>
      <p:sp>
        <p:nvSpPr>
          <p:cNvPr id="47107" name="Rectangle 3">
            <a:extLst>
              <a:ext uri="{FF2B5EF4-FFF2-40B4-BE49-F238E27FC236}">
                <a16:creationId xmlns:a16="http://schemas.microsoft.com/office/drawing/2014/main" id="{CBA3D713-0537-E3D2-714E-FEAC7CE5AAF2}"/>
              </a:ext>
            </a:extLst>
          </p:cNvPr>
          <p:cNvSpPr>
            <a:spLocks noGrp="1" noChangeArrowheads="1"/>
          </p:cNvSpPr>
          <p:nvPr>
            <p:ph type="body" idx="1"/>
          </p:nvPr>
        </p:nvSpPr>
        <p:spPr/>
        <p:txBody>
          <a:bodyPr/>
          <a:lstStyle/>
          <a:p>
            <a:pPr>
              <a:lnSpc>
                <a:spcPct val="90000"/>
              </a:lnSpc>
            </a:pPr>
            <a:endParaRPr lang="en-US" altLang="en-US" sz="3600"/>
          </a:p>
          <a:p>
            <a:pPr>
              <a:lnSpc>
                <a:spcPct val="90000"/>
              </a:lnSpc>
              <a:buFontTx/>
              <a:buNone/>
            </a:pPr>
            <a:r>
              <a:rPr lang="en-US" altLang="en-US" sz="3600"/>
              <a:t>The foundation of justice is good faith.</a:t>
            </a:r>
          </a:p>
          <a:p>
            <a:pPr>
              <a:lnSpc>
                <a:spcPct val="90000"/>
              </a:lnSpc>
              <a:buFontTx/>
              <a:buNone/>
            </a:pPr>
            <a:endParaRPr lang="en-US" altLang="en-US" sz="3600"/>
          </a:p>
          <a:p>
            <a:pPr>
              <a:lnSpc>
                <a:spcPct val="90000"/>
              </a:lnSpc>
              <a:buFontTx/>
              <a:buNone/>
            </a:pPr>
            <a:r>
              <a:rPr lang="en-US" altLang="en-US" sz="3600"/>
              <a:t>					-Marcus T. Cicero</a:t>
            </a:r>
          </a:p>
          <a:p>
            <a:pPr algn="ctr">
              <a:lnSpc>
                <a:spcPct val="90000"/>
              </a:lnSpc>
              <a:buFontTx/>
              <a:buNone/>
            </a:pPr>
            <a:endParaRPr lang="en-US" altLang="en-US" sz="36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871B7909-17C9-4969-D17B-9DC83A79E90F}"/>
              </a:ext>
            </a:extLst>
          </p:cNvPr>
          <p:cNvSpPr>
            <a:spLocks noGrp="1"/>
          </p:cNvSpPr>
          <p:nvPr>
            <p:ph type="ftr" sz="quarter" idx="11"/>
          </p:nvPr>
        </p:nvSpPr>
        <p:spPr/>
        <p:txBody>
          <a:bodyPr/>
          <a:lstStyle/>
          <a:p>
            <a:r>
              <a:rPr lang="en-US" altLang="en-US"/>
              <a:t>Mr. Anderson's Character Development Class</a:t>
            </a:r>
          </a:p>
        </p:txBody>
      </p:sp>
      <p:sp>
        <p:nvSpPr>
          <p:cNvPr id="49154" name="Rectangle 2">
            <a:extLst>
              <a:ext uri="{FF2B5EF4-FFF2-40B4-BE49-F238E27FC236}">
                <a16:creationId xmlns:a16="http://schemas.microsoft.com/office/drawing/2014/main" id="{F4B54124-0DD7-04B3-70EA-F63D3266FEEB}"/>
              </a:ext>
            </a:extLst>
          </p:cNvPr>
          <p:cNvSpPr>
            <a:spLocks noGrp="1" noChangeArrowheads="1"/>
          </p:cNvSpPr>
          <p:nvPr>
            <p:ph type="title"/>
          </p:nvPr>
        </p:nvSpPr>
        <p:spPr/>
        <p:txBody>
          <a:bodyPr/>
          <a:lstStyle/>
          <a:p>
            <a:r>
              <a:rPr lang="en-US" altLang="en-US" sz="4000"/>
              <a:t>Fairness Quotes</a:t>
            </a:r>
          </a:p>
        </p:txBody>
      </p:sp>
      <p:sp>
        <p:nvSpPr>
          <p:cNvPr id="49155" name="Rectangle 3">
            <a:extLst>
              <a:ext uri="{FF2B5EF4-FFF2-40B4-BE49-F238E27FC236}">
                <a16:creationId xmlns:a16="http://schemas.microsoft.com/office/drawing/2014/main" id="{0AA3E581-3493-737D-159C-A753ABE700C2}"/>
              </a:ext>
            </a:extLst>
          </p:cNvPr>
          <p:cNvSpPr>
            <a:spLocks noGrp="1" noChangeArrowheads="1"/>
          </p:cNvSpPr>
          <p:nvPr>
            <p:ph type="body" idx="1"/>
          </p:nvPr>
        </p:nvSpPr>
        <p:spPr/>
        <p:txBody>
          <a:bodyPr/>
          <a:lstStyle/>
          <a:p>
            <a:pPr>
              <a:lnSpc>
                <a:spcPct val="90000"/>
              </a:lnSpc>
            </a:pPr>
            <a:endParaRPr lang="en-US" altLang="en-US" sz="3600"/>
          </a:p>
          <a:p>
            <a:pPr>
              <a:lnSpc>
                <a:spcPct val="90000"/>
              </a:lnSpc>
              <a:buFontTx/>
              <a:buNone/>
            </a:pPr>
            <a:r>
              <a:rPr lang="en-US" altLang="en-US" sz="3600"/>
              <a:t>Time is the justice that examines all offenders.</a:t>
            </a:r>
          </a:p>
          <a:p>
            <a:pPr>
              <a:lnSpc>
                <a:spcPct val="90000"/>
              </a:lnSpc>
              <a:buFontTx/>
              <a:buNone/>
            </a:pPr>
            <a:endParaRPr lang="en-US" altLang="en-US" sz="3600"/>
          </a:p>
          <a:p>
            <a:pPr>
              <a:lnSpc>
                <a:spcPct val="90000"/>
              </a:lnSpc>
              <a:buFontTx/>
              <a:buNone/>
            </a:pPr>
            <a:r>
              <a:rPr lang="en-US" altLang="en-US" sz="3600"/>
              <a:t>				-William Shakespeare</a:t>
            </a:r>
          </a:p>
          <a:p>
            <a:pPr algn="ctr">
              <a:lnSpc>
                <a:spcPct val="90000"/>
              </a:lnSpc>
              <a:buFontTx/>
              <a:buNone/>
            </a:pPr>
            <a:endParaRPr lang="en-US" altLang="en-US" sz="36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DDF6D311-BBF7-F3F3-AA53-DB5B36D17BF0}"/>
              </a:ext>
            </a:extLst>
          </p:cNvPr>
          <p:cNvSpPr>
            <a:spLocks noGrp="1"/>
          </p:cNvSpPr>
          <p:nvPr>
            <p:ph type="ftr" sz="quarter" idx="11"/>
          </p:nvPr>
        </p:nvSpPr>
        <p:spPr/>
        <p:txBody>
          <a:bodyPr/>
          <a:lstStyle/>
          <a:p>
            <a:r>
              <a:rPr lang="en-US" altLang="en-US"/>
              <a:t>Mr. Anderson's Character Development Class</a:t>
            </a:r>
          </a:p>
        </p:txBody>
      </p:sp>
      <p:sp>
        <p:nvSpPr>
          <p:cNvPr id="48130" name="Rectangle 2">
            <a:extLst>
              <a:ext uri="{FF2B5EF4-FFF2-40B4-BE49-F238E27FC236}">
                <a16:creationId xmlns:a16="http://schemas.microsoft.com/office/drawing/2014/main" id="{DEFDEC95-8FC9-115E-4571-2E34550E02B2}"/>
              </a:ext>
            </a:extLst>
          </p:cNvPr>
          <p:cNvSpPr>
            <a:spLocks noGrp="1" noChangeArrowheads="1"/>
          </p:cNvSpPr>
          <p:nvPr>
            <p:ph type="title"/>
          </p:nvPr>
        </p:nvSpPr>
        <p:spPr/>
        <p:txBody>
          <a:bodyPr/>
          <a:lstStyle/>
          <a:p>
            <a:r>
              <a:rPr lang="en-US" altLang="en-US" sz="4000"/>
              <a:t>Fairness Quotes</a:t>
            </a:r>
          </a:p>
        </p:txBody>
      </p:sp>
      <p:sp>
        <p:nvSpPr>
          <p:cNvPr id="48131" name="Rectangle 3">
            <a:extLst>
              <a:ext uri="{FF2B5EF4-FFF2-40B4-BE49-F238E27FC236}">
                <a16:creationId xmlns:a16="http://schemas.microsoft.com/office/drawing/2014/main" id="{56DDC4FD-E3BC-7E74-4885-DFED8F265357}"/>
              </a:ext>
            </a:extLst>
          </p:cNvPr>
          <p:cNvSpPr>
            <a:spLocks noGrp="1" noChangeArrowheads="1"/>
          </p:cNvSpPr>
          <p:nvPr>
            <p:ph type="body" idx="1"/>
          </p:nvPr>
        </p:nvSpPr>
        <p:spPr/>
        <p:txBody>
          <a:bodyPr/>
          <a:lstStyle/>
          <a:p>
            <a:pPr>
              <a:lnSpc>
                <a:spcPct val="90000"/>
              </a:lnSpc>
            </a:pPr>
            <a:endParaRPr lang="en-US" altLang="en-US" sz="3600"/>
          </a:p>
          <a:p>
            <a:pPr>
              <a:lnSpc>
                <a:spcPct val="90000"/>
              </a:lnSpc>
              <a:buFontTx/>
              <a:buNone/>
            </a:pPr>
            <a:r>
              <a:rPr lang="en-US" altLang="en-US" sz="3600"/>
              <a:t>Justice is a temporary thing that must at last come to an end; but the conscience is eternal and will never die.</a:t>
            </a:r>
          </a:p>
          <a:p>
            <a:pPr>
              <a:lnSpc>
                <a:spcPct val="90000"/>
              </a:lnSpc>
              <a:buFontTx/>
              <a:buNone/>
            </a:pPr>
            <a:r>
              <a:rPr lang="en-US" altLang="en-US" sz="3600"/>
              <a:t>					-Martin Luther</a:t>
            </a:r>
          </a:p>
          <a:p>
            <a:pPr algn="ctr">
              <a:lnSpc>
                <a:spcPct val="90000"/>
              </a:lnSpc>
              <a:buFontTx/>
              <a:buNone/>
            </a:pPr>
            <a:endParaRPr lang="en-US" altLang="en-US" sz="36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BDF2C7DE-FB7F-1EA2-42D0-536336AF40A4}"/>
              </a:ext>
            </a:extLst>
          </p:cNvPr>
          <p:cNvSpPr>
            <a:spLocks noGrp="1"/>
          </p:cNvSpPr>
          <p:nvPr>
            <p:ph type="ftr" sz="quarter" idx="11"/>
          </p:nvPr>
        </p:nvSpPr>
        <p:spPr/>
        <p:txBody>
          <a:bodyPr/>
          <a:lstStyle/>
          <a:p>
            <a:r>
              <a:rPr lang="en-US" altLang="en-US"/>
              <a:t>Mr. Anderson's Character Development Class</a:t>
            </a:r>
          </a:p>
        </p:txBody>
      </p:sp>
      <p:sp>
        <p:nvSpPr>
          <p:cNvPr id="57346" name="Rectangle 2">
            <a:extLst>
              <a:ext uri="{FF2B5EF4-FFF2-40B4-BE49-F238E27FC236}">
                <a16:creationId xmlns:a16="http://schemas.microsoft.com/office/drawing/2014/main" id="{2189CAB5-FB5A-A3F6-BCDB-53CCC69E7681}"/>
              </a:ext>
            </a:extLst>
          </p:cNvPr>
          <p:cNvSpPr>
            <a:spLocks noGrp="1" noChangeArrowheads="1"/>
          </p:cNvSpPr>
          <p:nvPr>
            <p:ph type="title"/>
          </p:nvPr>
        </p:nvSpPr>
        <p:spPr/>
        <p:txBody>
          <a:bodyPr/>
          <a:lstStyle/>
          <a:p>
            <a:r>
              <a:rPr lang="en-US" altLang="en-US" sz="4000"/>
              <a:t>Fairness Quotes</a:t>
            </a:r>
          </a:p>
        </p:txBody>
      </p:sp>
      <p:sp>
        <p:nvSpPr>
          <p:cNvPr id="57347" name="Rectangle 3">
            <a:extLst>
              <a:ext uri="{FF2B5EF4-FFF2-40B4-BE49-F238E27FC236}">
                <a16:creationId xmlns:a16="http://schemas.microsoft.com/office/drawing/2014/main" id="{2820D057-0853-B588-192C-E46E04037BF7}"/>
              </a:ext>
            </a:extLst>
          </p:cNvPr>
          <p:cNvSpPr>
            <a:spLocks noGrp="1" noChangeArrowheads="1"/>
          </p:cNvSpPr>
          <p:nvPr>
            <p:ph type="body" idx="1"/>
          </p:nvPr>
        </p:nvSpPr>
        <p:spPr/>
        <p:txBody>
          <a:bodyPr/>
          <a:lstStyle/>
          <a:p>
            <a:pPr>
              <a:lnSpc>
                <a:spcPct val="90000"/>
              </a:lnSpc>
            </a:pPr>
            <a:endParaRPr lang="en-US" altLang="en-US" sz="3600"/>
          </a:p>
          <a:p>
            <a:pPr>
              <a:lnSpc>
                <a:spcPct val="90000"/>
              </a:lnSpc>
              <a:buFontTx/>
              <a:buNone/>
            </a:pPr>
            <a:r>
              <a:rPr lang="en-US" altLang="en-US" sz="3600"/>
              <a:t>Nothing is to be preferred before justice.</a:t>
            </a:r>
          </a:p>
          <a:p>
            <a:pPr>
              <a:lnSpc>
                <a:spcPct val="90000"/>
              </a:lnSpc>
              <a:buFontTx/>
              <a:buNone/>
            </a:pPr>
            <a:r>
              <a:rPr lang="en-US" altLang="en-US" sz="3600"/>
              <a:t>					-Socrates</a:t>
            </a:r>
          </a:p>
          <a:p>
            <a:pPr algn="ctr">
              <a:lnSpc>
                <a:spcPct val="90000"/>
              </a:lnSpc>
              <a:buFontTx/>
              <a:buNone/>
            </a:pPr>
            <a:endParaRPr lang="en-US" altLang="en-US" sz="36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1391D2A9-F902-4338-9455-20CD46C9FD4C}"/>
              </a:ext>
            </a:extLst>
          </p:cNvPr>
          <p:cNvSpPr>
            <a:spLocks noGrp="1"/>
          </p:cNvSpPr>
          <p:nvPr>
            <p:ph type="ftr" sz="quarter" idx="11"/>
          </p:nvPr>
        </p:nvSpPr>
        <p:spPr/>
        <p:txBody>
          <a:bodyPr/>
          <a:lstStyle/>
          <a:p>
            <a:r>
              <a:rPr lang="en-US" altLang="en-US"/>
              <a:t>Mr. Anderson's Character Development Class</a:t>
            </a:r>
          </a:p>
        </p:txBody>
      </p:sp>
      <p:sp>
        <p:nvSpPr>
          <p:cNvPr id="58370" name="Rectangle 2">
            <a:extLst>
              <a:ext uri="{FF2B5EF4-FFF2-40B4-BE49-F238E27FC236}">
                <a16:creationId xmlns:a16="http://schemas.microsoft.com/office/drawing/2014/main" id="{17837B24-DFDE-EF3E-A497-D2C86D7508F0}"/>
              </a:ext>
            </a:extLst>
          </p:cNvPr>
          <p:cNvSpPr>
            <a:spLocks noGrp="1" noChangeArrowheads="1"/>
          </p:cNvSpPr>
          <p:nvPr>
            <p:ph type="title"/>
          </p:nvPr>
        </p:nvSpPr>
        <p:spPr/>
        <p:txBody>
          <a:bodyPr/>
          <a:lstStyle/>
          <a:p>
            <a:r>
              <a:rPr lang="en-US" altLang="en-US" sz="4000"/>
              <a:t>Fairness Quotes</a:t>
            </a:r>
          </a:p>
        </p:txBody>
      </p:sp>
      <p:sp>
        <p:nvSpPr>
          <p:cNvPr id="58371" name="Rectangle 3">
            <a:extLst>
              <a:ext uri="{FF2B5EF4-FFF2-40B4-BE49-F238E27FC236}">
                <a16:creationId xmlns:a16="http://schemas.microsoft.com/office/drawing/2014/main" id="{C66EA285-60A7-1FE5-527B-9E059A1425ED}"/>
              </a:ext>
            </a:extLst>
          </p:cNvPr>
          <p:cNvSpPr>
            <a:spLocks noGrp="1" noChangeArrowheads="1"/>
          </p:cNvSpPr>
          <p:nvPr>
            <p:ph type="body" idx="1"/>
          </p:nvPr>
        </p:nvSpPr>
        <p:spPr/>
        <p:txBody>
          <a:bodyPr/>
          <a:lstStyle/>
          <a:p>
            <a:pPr>
              <a:lnSpc>
                <a:spcPct val="90000"/>
              </a:lnSpc>
            </a:pPr>
            <a:endParaRPr lang="en-US" altLang="en-US" sz="3600"/>
          </a:p>
          <a:p>
            <a:pPr>
              <a:lnSpc>
                <a:spcPct val="90000"/>
              </a:lnSpc>
              <a:buFontTx/>
              <a:buNone/>
            </a:pPr>
            <a:r>
              <a:rPr lang="en-US" altLang="en-US" sz="3600"/>
              <a:t>Justice is the ligament which holds civilized beings and civilized nations together.</a:t>
            </a:r>
          </a:p>
          <a:p>
            <a:pPr>
              <a:lnSpc>
                <a:spcPct val="90000"/>
              </a:lnSpc>
              <a:buFontTx/>
              <a:buNone/>
            </a:pPr>
            <a:r>
              <a:rPr lang="en-US" altLang="en-US" sz="3600"/>
              <a:t>					-Daniel Webster</a:t>
            </a:r>
          </a:p>
          <a:p>
            <a:pPr algn="ctr">
              <a:lnSpc>
                <a:spcPct val="90000"/>
              </a:lnSpc>
              <a:buFontTx/>
              <a:buNone/>
            </a:pPr>
            <a:endParaRPr lang="en-US" altLang="en-US" sz="36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423DF1DF-5259-C083-7F0E-28F206E9EB9A}"/>
              </a:ext>
            </a:extLst>
          </p:cNvPr>
          <p:cNvSpPr>
            <a:spLocks noGrp="1"/>
          </p:cNvSpPr>
          <p:nvPr>
            <p:ph type="ftr" sz="quarter" idx="11"/>
          </p:nvPr>
        </p:nvSpPr>
        <p:spPr/>
        <p:txBody>
          <a:bodyPr/>
          <a:lstStyle/>
          <a:p>
            <a:r>
              <a:rPr lang="en-US" altLang="en-US"/>
              <a:t>Mr. Anderson's Character Development Class</a:t>
            </a:r>
          </a:p>
        </p:txBody>
      </p:sp>
      <p:sp>
        <p:nvSpPr>
          <p:cNvPr id="59394" name="Rectangle 2">
            <a:extLst>
              <a:ext uri="{FF2B5EF4-FFF2-40B4-BE49-F238E27FC236}">
                <a16:creationId xmlns:a16="http://schemas.microsoft.com/office/drawing/2014/main" id="{549E8B33-ACEC-DBCA-A24B-6A37B5FE27EB}"/>
              </a:ext>
            </a:extLst>
          </p:cNvPr>
          <p:cNvSpPr>
            <a:spLocks noGrp="1" noChangeArrowheads="1"/>
          </p:cNvSpPr>
          <p:nvPr>
            <p:ph type="title"/>
          </p:nvPr>
        </p:nvSpPr>
        <p:spPr/>
        <p:txBody>
          <a:bodyPr/>
          <a:lstStyle/>
          <a:p>
            <a:r>
              <a:rPr lang="en-US" altLang="en-US" sz="4000"/>
              <a:t>Fairness Quotes</a:t>
            </a:r>
          </a:p>
        </p:txBody>
      </p:sp>
      <p:sp>
        <p:nvSpPr>
          <p:cNvPr id="59395" name="Rectangle 3">
            <a:extLst>
              <a:ext uri="{FF2B5EF4-FFF2-40B4-BE49-F238E27FC236}">
                <a16:creationId xmlns:a16="http://schemas.microsoft.com/office/drawing/2014/main" id="{03A2489D-EC1F-1146-D7A0-F0C05EFB3B6E}"/>
              </a:ext>
            </a:extLst>
          </p:cNvPr>
          <p:cNvSpPr>
            <a:spLocks noGrp="1" noChangeArrowheads="1"/>
          </p:cNvSpPr>
          <p:nvPr>
            <p:ph type="body" idx="1"/>
          </p:nvPr>
        </p:nvSpPr>
        <p:spPr/>
        <p:txBody>
          <a:bodyPr/>
          <a:lstStyle/>
          <a:p>
            <a:pPr>
              <a:lnSpc>
                <a:spcPct val="90000"/>
              </a:lnSpc>
            </a:pPr>
            <a:endParaRPr lang="en-US" altLang="en-US" sz="3600"/>
          </a:p>
          <a:p>
            <a:pPr>
              <a:lnSpc>
                <a:spcPct val="90000"/>
              </a:lnSpc>
              <a:buFontTx/>
              <a:buNone/>
            </a:pPr>
            <a:r>
              <a:rPr lang="en-US" altLang="en-US" sz="3600"/>
              <a:t>Justice and power must be brought together, so that whatever is just may be powerful, and whatever is powerful may be just.</a:t>
            </a:r>
          </a:p>
          <a:p>
            <a:pPr>
              <a:lnSpc>
                <a:spcPct val="90000"/>
              </a:lnSpc>
              <a:buFontTx/>
              <a:buNone/>
            </a:pPr>
            <a:r>
              <a:rPr lang="en-US" altLang="en-US" sz="3600"/>
              <a:t>					-Blaise Pascal</a:t>
            </a:r>
          </a:p>
          <a:p>
            <a:pPr algn="ctr">
              <a:lnSpc>
                <a:spcPct val="90000"/>
              </a:lnSpc>
              <a:buFontTx/>
              <a:buNone/>
            </a:pPr>
            <a:endParaRPr lang="en-US" altLang="en-US"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5">
            <a:extLst>
              <a:ext uri="{FF2B5EF4-FFF2-40B4-BE49-F238E27FC236}">
                <a16:creationId xmlns:a16="http://schemas.microsoft.com/office/drawing/2014/main" id="{BE4C7903-F0CB-8935-5812-BC1A61360C14}"/>
              </a:ext>
            </a:extLst>
          </p:cNvPr>
          <p:cNvSpPr>
            <a:spLocks noGrp="1"/>
          </p:cNvSpPr>
          <p:nvPr>
            <p:ph type="ftr" sz="quarter" idx="11"/>
          </p:nvPr>
        </p:nvSpPr>
        <p:spPr/>
        <p:txBody>
          <a:bodyPr/>
          <a:lstStyle/>
          <a:p>
            <a:r>
              <a:rPr lang="en-US" altLang="en-US"/>
              <a:t>Mr. Anderson's Character Development Class</a:t>
            </a:r>
          </a:p>
        </p:txBody>
      </p:sp>
      <p:sp>
        <p:nvSpPr>
          <p:cNvPr id="15362" name="Rectangle 2">
            <a:extLst>
              <a:ext uri="{FF2B5EF4-FFF2-40B4-BE49-F238E27FC236}">
                <a16:creationId xmlns:a16="http://schemas.microsoft.com/office/drawing/2014/main" id="{87F4D448-F065-C0C6-7E5F-FA5BC56F01B9}"/>
              </a:ext>
            </a:extLst>
          </p:cNvPr>
          <p:cNvSpPr>
            <a:spLocks noGrp="1" noChangeArrowheads="1"/>
          </p:cNvSpPr>
          <p:nvPr>
            <p:ph type="title"/>
          </p:nvPr>
        </p:nvSpPr>
        <p:spPr>
          <a:xfrm>
            <a:off x="457200" y="1006475"/>
            <a:ext cx="8385175" cy="1431925"/>
          </a:xfrm>
        </p:spPr>
        <p:txBody>
          <a:bodyPr/>
          <a:lstStyle/>
          <a:p>
            <a:br>
              <a:rPr lang="en-US" altLang="en-US" sz="4000"/>
            </a:br>
            <a:r>
              <a:rPr lang="en-US" altLang="en-US" sz="4000"/>
              <a:t>Fairness Definition:</a:t>
            </a:r>
            <a:br>
              <a:rPr lang="en-US" altLang="en-US" sz="4000"/>
            </a:br>
            <a:br>
              <a:rPr lang="en-US" altLang="en-US" sz="4000"/>
            </a:br>
            <a:r>
              <a:rPr lang="en-US" altLang="en-US" sz="4000"/>
              <a:t>Demonstrating impartial, unbiased, and equitable treatment of others.</a:t>
            </a:r>
          </a:p>
        </p:txBody>
      </p:sp>
      <p:pic>
        <p:nvPicPr>
          <p:cNvPr id="15367" name="Picture 7">
            <a:extLst>
              <a:ext uri="{FF2B5EF4-FFF2-40B4-BE49-F238E27FC236}">
                <a16:creationId xmlns:a16="http://schemas.microsoft.com/office/drawing/2014/main" id="{FFF9BC52-8BAE-B01F-E36D-0A1839156FEF}"/>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3733800" y="3581400"/>
            <a:ext cx="1814513" cy="1528763"/>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5">
            <a:extLst>
              <a:ext uri="{FF2B5EF4-FFF2-40B4-BE49-F238E27FC236}">
                <a16:creationId xmlns:a16="http://schemas.microsoft.com/office/drawing/2014/main" id="{8E6F0631-F671-4934-FDD3-24FBDF9445E2}"/>
              </a:ext>
            </a:extLst>
          </p:cNvPr>
          <p:cNvSpPr>
            <a:spLocks noGrp="1"/>
          </p:cNvSpPr>
          <p:nvPr>
            <p:ph type="ftr" sz="quarter" idx="11"/>
          </p:nvPr>
        </p:nvSpPr>
        <p:spPr/>
        <p:txBody>
          <a:bodyPr/>
          <a:lstStyle/>
          <a:p>
            <a:r>
              <a:rPr lang="en-US" altLang="en-US"/>
              <a:t>Mr. Anderson's Character Development Class</a:t>
            </a:r>
          </a:p>
        </p:txBody>
      </p:sp>
      <p:sp>
        <p:nvSpPr>
          <p:cNvPr id="30722" name="Rectangle 2">
            <a:extLst>
              <a:ext uri="{FF2B5EF4-FFF2-40B4-BE49-F238E27FC236}">
                <a16:creationId xmlns:a16="http://schemas.microsoft.com/office/drawing/2014/main" id="{3ABF2E33-9BD1-6B44-8942-46E2A9822E49}"/>
              </a:ext>
            </a:extLst>
          </p:cNvPr>
          <p:cNvSpPr>
            <a:spLocks noGrp="1" noChangeArrowheads="1"/>
          </p:cNvSpPr>
          <p:nvPr>
            <p:ph type="title"/>
          </p:nvPr>
        </p:nvSpPr>
        <p:spPr>
          <a:xfrm>
            <a:off x="0" y="2362200"/>
            <a:ext cx="9144000" cy="1431925"/>
          </a:xfrm>
        </p:spPr>
        <p:txBody>
          <a:bodyPr/>
          <a:lstStyle/>
          <a:p>
            <a:r>
              <a:rPr lang="en-US" altLang="en-US"/>
              <a:t>“The Donkey and the Lion.”</a:t>
            </a:r>
            <a:br>
              <a:rPr lang="en-US" altLang="en-US" sz="4000"/>
            </a:br>
            <a:br>
              <a:rPr lang="en-US" altLang="en-US" sz="4000"/>
            </a:br>
            <a:r>
              <a:rPr lang="en-US" altLang="en-US" sz="4000"/>
              <a:t>-Aesop</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420510A5-F97E-D4A2-51C0-D3C29E5D5C08}"/>
              </a:ext>
            </a:extLst>
          </p:cNvPr>
          <p:cNvSpPr>
            <a:spLocks noGrp="1"/>
          </p:cNvSpPr>
          <p:nvPr>
            <p:ph type="ftr" sz="quarter" idx="11"/>
          </p:nvPr>
        </p:nvSpPr>
        <p:spPr/>
        <p:txBody>
          <a:bodyPr/>
          <a:lstStyle/>
          <a:p>
            <a:r>
              <a:rPr lang="en-US" altLang="en-US"/>
              <a:t>Mr. Anderson's Character Development Class</a:t>
            </a:r>
          </a:p>
        </p:txBody>
      </p:sp>
      <p:sp>
        <p:nvSpPr>
          <p:cNvPr id="33794" name="Rectangle 2">
            <a:extLst>
              <a:ext uri="{FF2B5EF4-FFF2-40B4-BE49-F238E27FC236}">
                <a16:creationId xmlns:a16="http://schemas.microsoft.com/office/drawing/2014/main" id="{4AB74525-686D-2285-8CDE-40525E5ECAAE}"/>
              </a:ext>
            </a:extLst>
          </p:cNvPr>
          <p:cNvSpPr>
            <a:spLocks noGrp="1" noChangeArrowheads="1"/>
          </p:cNvSpPr>
          <p:nvPr>
            <p:ph type="title"/>
          </p:nvPr>
        </p:nvSpPr>
        <p:spPr>
          <a:xfrm>
            <a:off x="457200" y="228600"/>
            <a:ext cx="8305800" cy="2743200"/>
          </a:xfrm>
        </p:spPr>
        <p:txBody>
          <a:bodyPr/>
          <a:lstStyle/>
          <a:p>
            <a:r>
              <a:rPr lang="en-US" altLang="en-US" sz="4800"/>
              <a:t>Discussion Questions for “The Donkey and the Lion</a:t>
            </a:r>
            <a:r>
              <a:rPr lang="en-US" altLang="en-US" sz="4000"/>
              <a:t>”</a:t>
            </a:r>
          </a:p>
        </p:txBody>
      </p:sp>
      <p:sp>
        <p:nvSpPr>
          <p:cNvPr id="33795" name="Rectangle 3">
            <a:extLst>
              <a:ext uri="{FF2B5EF4-FFF2-40B4-BE49-F238E27FC236}">
                <a16:creationId xmlns:a16="http://schemas.microsoft.com/office/drawing/2014/main" id="{2C1F68A8-EEE8-F5AE-1FF6-4EEE6B5867EF}"/>
              </a:ext>
            </a:extLst>
          </p:cNvPr>
          <p:cNvSpPr>
            <a:spLocks noGrp="1" noChangeArrowheads="1"/>
          </p:cNvSpPr>
          <p:nvPr>
            <p:ph type="body" idx="1"/>
          </p:nvPr>
        </p:nvSpPr>
        <p:spPr>
          <a:xfrm>
            <a:off x="1066800" y="3200400"/>
            <a:ext cx="7162800" cy="1752600"/>
          </a:xfrm>
        </p:spPr>
        <p:txBody>
          <a:bodyPr/>
          <a:lstStyle/>
          <a:p>
            <a:pPr>
              <a:lnSpc>
                <a:spcPct val="90000"/>
              </a:lnSpc>
              <a:buFontTx/>
              <a:buNone/>
            </a:pPr>
            <a:r>
              <a:rPr lang="en-US" altLang="en-US" sz="4400"/>
              <a:t>1.  How did the lion get away with taking all of the food?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FF50EE8D-12AA-0C81-50E5-691FF48F1916}"/>
              </a:ext>
            </a:extLst>
          </p:cNvPr>
          <p:cNvSpPr>
            <a:spLocks noGrp="1"/>
          </p:cNvSpPr>
          <p:nvPr>
            <p:ph type="ftr" sz="quarter" idx="11"/>
          </p:nvPr>
        </p:nvSpPr>
        <p:spPr/>
        <p:txBody>
          <a:bodyPr/>
          <a:lstStyle/>
          <a:p>
            <a:r>
              <a:rPr lang="en-US" altLang="en-US"/>
              <a:t>Mr. Anderson's Character Development Class</a:t>
            </a:r>
          </a:p>
        </p:txBody>
      </p:sp>
      <p:sp>
        <p:nvSpPr>
          <p:cNvPr id="50178" name="Rectangle 2">
            <a:extLst>
              <a:ext uri="{FF2B5EF4-FFF2-40B4-BE49-F238E27FC236}">
                <a16:creationId xmlns:a16="http://schemas.microsoft.com/office/drawing/2014/main" id="{CB3A0E08-0AA9-8C22-BACF-9FCD5E8C4102}"/>
              </a:ext>
            </a:extLst>
          </p:cNvPr>
          <p:cNvSpPr>
            <a:spLocks noGrp="1" noChangeArrowheads="1"/>
          </p:cNvSpPr>
          <p:nvPr>
            <p:ph type="title"/>
          </p:nvPr>
        </p:nvSpPr>
        <p:spPr>
          <a:xfrm>
            <a:off x="457200" y="228600"/>
            <a:ext cx="8305800" cy="2743200"/>
          </a:xfrm>
        </p:spPr>
        <p:txBody>
          <a:bodyPr/>
          <a:lstStyle/>
          <a:p>
            <a:r>
              <a:rPr lang="en-US" altLang="en-US" sz="4800"/>
              <a:t>Discussion Questions for “The Donkey and the Lion</a:t>
            </a:r>
            <a:r>
              <a:rPr lang="en-US" altLang="en-US" sz="4000"/>
              <a:t>”</a:t>
            </a:r>
          </a:p>
        </p:txBody>
      </p:sp>
      <p:sp>
        <p:nvSpPr>
          <p:cNvPr id="50179" name="Rectangle 3">
            <a:extLst>
              <a:ext uri="{FF2B5EF4-FFF2-40B4-BE49-F238E27FC236}">
                <a16:creationId xmlns:a16="http://schemas.microsoft.com/office/drawing/2014/main" id="{2237AF77-7549-6F59-164E-8B063C7745E5}"/>
              </a:ext>
            </a:extLst>
          </p:cNvPr>
          <p:cNvSpPr>
            <a:spLocks noGrp="1" noChangeArrowheads="1"/>
          </p:cNvSpPr>
          <p:nvPr>
            <p:ph type="body" idx="1"/>
          </p:nvPr>
        </p:nvSpPr>
        <p:spPr>
          <a:xfrm>
            <a:off x="1066800" y="3200400"/>
            <a:ext cx="7162800" cy="1752600"/>
          </a:xfrm>
        </p:spPr>
        <p:txBody>
          <a:bodyPr/>
          <a:lstStyle/>
          <a:p>
            <a:pPr>
              <a:lnSpc>
                <a:spcPct val="90000"/>
              </a:lnSpc>
              <a:buFontTx/>
              <a:buNone/>
            </a:pPr>
            <a:r>
              <a:rPr lang="en-US" altLang="en-US" sz="4400"/>
              <a:t>2.  Have you ever played with someone who made up their own rules?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5055743B-F222-FAFC-D360-56140E202443}"/>
              </a:ext>
            </a:extLst>
          </p:cNvPr>
          <p:cNvSpPr>
            <a:spLocks noGrp="1"/>
          </p:cNvSpPr>
          <p:nvPr>
            <p:ph type="ftr" sz="quarter" idx="11"/>
          </p:nvPr>
        </p:nvSpPr>
        <p:spPr/>
        <p:txBody>
          <a:bodyPr/>
          <a:lstStyle/>
          <a:p>
            <a:r>
              <a:rPr lang="en-US" altLang="en-US"/>
              <a:t>Mr. Anderson's Character Development Class</a:t>
            </a:r>
          </a:p>
        </p:txBody>
      </p:sp>
      <p:sp>
        <p:nvSpPr>
          <p:cNvPr id="51202" name="Rectangle 2">
            <a:extLst>
              <a:ext uri="{FF2B5EF4-FFF2-40B4-BE49-F238E27FC236}">
                <a16:creationId xmlns:a16="http://schemas.microsoft.com/office/drawing/2014/main" id="{161EDACA-4F39-BEDB-FDD0-A71133670FEB}"/>
              </a:ext>
            </a:extLst>
          </p:cNvPr>
          <p:cNvSpPr>
            <a:spLocks noGrp="1" noChangeArrowheads="1"/>
          </p:cNvSpPr>
          <p:nvPr>
            <p:ph type="title"/>
          </p:nvPr>
        </p:nvSpPr>
        <p:spPr>
          <a:xfrm>
            <a:off x="457200" y="228600"/>
            <a:ext cx="8305800" cy="2743200"/>
          </a:xfrm>
        </p:spPr>
        <p:txBody>
          <a:bodyPr/>
          <a:lstStyle/>
          <a:p>
            <a:r>
              <a:rPr lang="en-US" altLang="en-US" sz="4800"/>
              <a:t>Discussion Questions for “The Donkey and the Lion</a:t>
            </a:r>
            <a:r>
              <a:rPr lang="en-US" altLang="en-US" sz="4000"/>
              <a:t>”</a:t>
            </a:r>
          </a:p>
        </p:txBody>
      </p:sp>
      <p:sp>
        <p:nvSpPr>
          <p:cNvPr id="51203" name="Rectangle 3">
            <a:extLst>
              <a:ext uri="{FF2B5EF4-FFF2-40B4-BE49-F238E27FC236}">
                <a16:creationId xmlns:a16="http://schemas.microsoft.com/office/drawing/2014/main" id="{DD29E769-BEF2-BAFF-1FAE-06592AEDA704}"/>
              </a:ext>
            </a:extLst>
          </p:cNvPr>
          <p:cNvSpPr>
            <a:spLocks noGrp="1" noChangeArrowheads="1"/>
          </p:cNvSpPr>
          <p:nvPr>
            <p:ph type="body" idx="1"/>
          </p:nvPr>
        </p:nvSpPr>
        <p:spPr>
          <a:xfrm>
            <a:off x="1066800" y="3200400"/>
            <a:ext cx="7162800" cy="1752600"/>
          </a:xfrm>
        </p:spPr>
        <p:txBody>
          <a:bodyPr/>
          <a:lstStyle/>
          <a:p>
            <a:pPr>
              <a:lnSpc>
                <a:spcPct val="90000"/>
              </a:lnSpc>
              <a:buFontTx/>
              <a:buNone/>
            </a:pPr>
            <a:r>
              <a:rPr lang="en-US" altLang="en-US" sz="4400"/>
              <a:t>3.  How does it feel to be cheated or taken advantage of?</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50EAC44E-FB5E-0545-F65D-F3891E1A76B0}"/>
              </a:ext>
            </a:extLst>
          </p:cNvPr>
          <p:cNvSpPr>
            <a:spLocks noGrp="1"/>
          </p:cNvSpPr>
          <p:nvPr>
            <p:ph type="ftr" sz="quarter" idx="11"/>
          </p:nvPr>
        </p:nvSpPr>
        <p:spPr/>
        <p:txBody>
          <a:bodyPr/>
          <a:lstStyle/>
          <a:p>
            <a:r>
              <a:rPr lang="en-US" altLang="en-US"/>
              <a:t>Mr. Anderson's Character Development Class</a:t>
            </a:r>
          </a:p>
        </p:txBody>
      </p:sp>
      <p:sp>
        <p:nvSpPr>
          <p:cNvPr id="52226" name="Rectangle 2">
            <a:extLst>
              <a:ext uri="{FF2B5EF4-FFF2-40B4-BE49-F238E27FC236}">
                <a16:creationId xmlns:a16="http://schemas.microsoft.com/office/drawing/2014/main" id="{C704A58C-52C8-F0F8-2052-77C1D203E5C8}"/>
              </a:ext>
            </a:extLst>
          </p:cNvPr>
          <p:cNvSpPr>
            <a:spLocks noGrp="1" noChangeArrowheads="1"/>
          </p:cNvSpPr>
          <p:nvPr>
            <p:ph type="title"/>
          </p:nvPr>
        </p:nvSpPr>
        <p:spPr>
          <a:xfrm>
            <a:off x="457200" y="228600"/>
            <a:ext cx="8305800" cy="2743200"/>
          </a:xfrm>
        </p:spPr>
        <p:txBody>
          <a:bodyPr/>
          <a:lstStyle/>
          <a:p>
            <a:r>
              <a:rPr lang="en-US" altLang="en-US" sz="4800"/>
              <a:t>Discussion Questions for “The Donkey and the Lion</a:t>
            </a:r>
            <a:r>
              <a:rPr lang="en-US" altLang="en-US" sz="4000"/>
              <a:t>”</a:t>
            </a:r>
          </a:p>
        </p:txBody>
      </p:sp>
      <p:sp>
        <p:nvSpPr>
          <p:cNvPr id="52227" name="Rectangle 3">
            <a:extLst>
              <a:ext uri="{FF2B5EF4-FFF2-40B4-BE49-F238E27FC236}">
                <a16:creationId xmlns:a16="http://schemas.microsoft.com/office/drawing/2014/main" id="{94969F21-5D7A-21F8-8B41-9046FD999C8F}"/>
              </a:ext>
            </a:extLst>
          </p:cNvPr>
          <p:cNvSpPr>
            <a:spLocks noGrp="1" noChangeArrowheads="1"/>
          </p:cNvSpPr>
          <p:nvPr>
            <p:ph type="body" idx="1"/>
          </p:nvPr>
        </p:nvSpPr>
        <p:spPr>
          <a:xfrm>
            <a:off x="1066800" y="3200400"/>
            <a:ext cx="7162800" cy="1752600"/>
          </a:xfrm>
        </p:spPr>
        <p:txBody>
          <a:bodyPr/>
          <a:lstStyle/>
          <a:p>
            <a:pPr>
              <a:lnSpc>
                <a:spcPct val="90000"/>
              </a:lnSpc>
              <a:buFontTx/>
              <a:buNone/>
            </a:pPr>
            <a:r>
              <a:rPr lang="en-US" altLang="en-US" sz="4400"/>
              <a:t>4.  Why is it important to play by rules that all players agree upon?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1E4208D2-B72E-3AA7-068F-B8E7BA03439F}"/>
              </a:ext>
            </a:extLst>
          </p:cNvPr>
          <p:cNvSpPr>
            <a:spLocks noGrp="1"/>
          </p:cNvSpPr>
          <p:nvPr>
            <p:ph type="ftr" sz="quarter" idx="11"/>
          </p:nvPr>
        </p:nvSpPr>
        <p:spPr/>
        <p:txBody>
          <a:bodyPr/>
          <a:lstStyle/>
          <a:p>
            <a:r>
              <a:rPr lang="en-US" altLang="en-US"/>
              <a:t>Mr. Anderson's Character Development Class</a:t>
            </a:r>
          </a:p>
        </p:txBody>
      </p:sp>
      <p:sp>
        <p:nvSpPr>
          <p:cNvPr id="53250" name="Rectangle 2">
            <a:extLst>
              <a:ext uri="{FF2B5EF4-FFF2-40B4-BE49-F238E27FC236}">
                <a16:creationId xmlns:a16="http://schemas.microsoft.com/office/drawing/2014/main" id="{E07A9CDA-2152-6025-6E08-F082A60A1D81}"/>
              </a:ext>
            </a:extLst>
          </p:cNvPr>
          <p:cNvSpPr>
            <a:spLocks noGrp="1" noChangeArrowheads="1"/>
          </p:cNvSpPr>
          <p:nvPr>
            <p:ph type="title"/>
          </p:nvPr>
        </p:nvSpPr>
        <p:spPr>
          <a:xfrm>
            <a:off x="457200" y="-76200"/>
            <a:ext cx="8305800" cy="2743200"/>
          </a:xfrm>
        </p:spPr>
        <p:txBody>
          <a:bodyPr/>
          <a:lstStyle/>
          <a:p>
            <a:r>
              <a:rPr lang="en-US" altLang="en-US" sz="4800"/>
              <a:t>Discussion Questions for “The Donkey and the Lion</a:t>
            </a:r>
            <a:r>
              <a:rPr lang="en-US" altLang="en-US" sz="4000"/>
              <a:t>”</a:t>
            </a:r>
          </a:p>
        </p:txBody>
      </p:sp>
      <p:sp>
        <p:nvSpPr>
          <p:cNvPr id="53251" name="Rectangle 3">
            <a:extLst>
              <a:ext uri="{FF2B5EF4-FFF2-40B4-BE49-F238E27FC236}">
                <a16:creationId xmlns:a16="http://schemas.microsoft.com/office/drawing/2014/main" id="{6D946ED5-8C6C-0195-A220-F90C9BB5590F}"/>
              </a:ext>
            </a:extLst>
          </p:cNvPr>
          <p:cNvSpPr>
            <a:spLocks noGrp="1" noChangeArrowheads="1"/>
          </p:cNvSpPr>
          <p:nvPr>
            <p:ph type="body" idx="1"/>
          </p:nvPr>
        </p:nvSpPr>
        <p:spPr>
          <a:xfrm>
            <a:off x="1066800" y="2667000"/>
            <a:ext cx="7162800" cy="1752600"/>
          </a:xfrm>
        </p:spPr>
        <p:txBody>
          <a:bodyPr/>
          <a:lstStyle/>
          <a:p>
            <a:pPr>
              <a:lnSpc>
                <a:spcPct val="90000"/>
              </a:lnSpc>
              <a:buFontTx/>
              <a:buNone/>
            </a:pPr>
            <a:r>
              <a:rPr lang="en-US" altLang="en-US" sz="4400"/>
              <a:t>5.  When playing a game or participating in a group activity, what can you do to make sure that everyone is treated fairly?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B19EEDE0-951A-9487-0ECB-46CE249A1BFF}"/>
              </a:ext>
            </a:extLst>
          </p:cNvPr>
          <p:cNvSpPr>
            <a:spLocks noGrp="1"/>
          </p:cNvSpPr>
          <p:nvPr>
            <p:ph type="ftr" sz="quarter" idx="11"/>
          </p:nvPr>
        </p:nvSpPr>
        <p:spPr/>
        <p:txBody>
          <a:bodyPr/>
          <a:lstStyle/>
          <a:p>
            <a:r>
              <a:rPr lang="en-US" altLang="en-US"/>
              <a:t>Mr. Anderson's Character Development Class</a:t>
            </a:r>
          </a:p>
        </p:txBody>
      </p:sp>
      <p:sp>
        <p:nvSpPr>
          <p:cNvPr id="60419" name="Rectangle 3">
            <a:extLst>
              <a:ext uri="{FF2B5EF4-FFF2-40B4-BE49-F238E27FC236}">
                <a16:creationId xmlns:a16="http://schemas.microsoft.com/office/drawing/2014/main" id="{2432E288-6B1D-CCFF-C30D-358C1DF8BD3A}"/>
              </a:ext>
            </a:extLst>
          </p:cNvPr>
          <p:cNvSpPr>
            <a:spLocks noGrp="1" noChangeArrowheads="1"/>
          </p:cNvSpPr>
          <p:nvPr>
            <p:ph type="body" idx="1"/>
          </p:nvPr>
        </p:nvSpPr>
        <p:spPr>
          <a:xfrm>
            <a:off x="228600" y="228600"/>
            <a:ext cx="7924800" cy="1752600"/>
          </a:xfrm>
        </p:spPr>
        <p:txBody>
          <a:bodyPr/>
          <a:lstStyle/>
          <a:p>
            <a:pPr>
              <a:lnSpc>
                <a:spcPct val="90000"/>
              </a:lnSpc>
              <a:buFontTx/>
              <a:buNone/>
            </a:pPr>
            <a:r>
              <a:rPr lang="en-US" altLang="en-US" sz="4000"/>
              <a:t>Watch your thoughts; they become words.</a:t>
            </a:r>
          </a:p>
          <a:p>
            <a:pPr>
              <a:lnSpc>
                <a:spcPct val="90000"/>
              </a:lnSpc>
              <a:buFontTx/>
              <a:buNone/>
            </a:pPr>
            <a:r>
              <a:rPr lang="en-US" altLang="en-US" sz="4000"/>
              <a:t>Watch your words; they become actions.</a:t>
            </a:r>
          </a:p>
          <a:p>
            <a:pPr>
              <a:lnSpc>
                <a:spcPct val="90000"/>
              </a:lnSpc>
              <a:buFontTx/>
              <a:buNone/>
            </a:pPr>
            <a:r>
              <a:rPr lang="en-US" altLang="en-US" sz="4000"/>
              <a:t>Watch your actions; they become habits.</a:t>
            </a:r>
          </a:p>
          <a:p>
            <a:pPr>
              <a:lnSpc>
                <a:spcPct val="90000"/>
              </a:lnSpc>
              <a:buFontTx/>
              <a:buNone/>
            </a:pPr>
            <a:r>
              <a:rPr lang="en-US" altLang="en-US" sz="4000"/>
              <a:t>Watch your habits; they become character.</a:t>
            </a:r>
          </a:p>
          <a:p>
            <a:pPr>
              <a:lnSpc>
                <a:spcPct val="90000"/>
              </a:lnSpc>
              <a:buFontTx/>
              <a:buNone/>
            </a:pPr>
            <a:r>
              <a:rPr lang="en-US" altLang="en-US" sz="4000"/>
              <a:t>Watch your character; for it becomes your destiny!!!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80A14132-00BE-0E1A-306A-09B1A2FF65A0}"/>
              </a:ext>
            </a:extLst>
          </p:cNvPr>
          <p:cNvSpPr>
            <a:spLocks noGrp="1"/>
          </p:cNvSpPr>
          <p:nvPr>
            <p:ph type="ftr" sz="quarter" idx="11"/>
          </p:nvPr>
        </p:nvSpPr>
        <p:spPr/>
        <p:txBody>
          <a:bodyPr/>
          <a:lstStyle/>
          <a:p>
            <a:r>
              <a:rPr lang="en-US" altLang="en-US"/>
              <a:t>Mr. Anderson's Character Development Class</a:t>
            </a:r>
          </a:p>
        </p:txBody>
      </p:sp>
      <p:sp>
        <p:nvSpPr>
          <p:cNvPr id="88066" name="Text Box 2">
            <a:extLst>
              <a:ext uri="{FF2B5EF4-FFF2-40B4-BE49-F238E27FC236}">
                <a16:creationId xmlns:a16="http://schemas.microsoft.com/office/drawing/2014/main" id="{A620733B-1373-F731-0313-C63361F0CF55}"/>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sz="2400">
                <a:cs typeface="Arial" panose="020B0604020202020204" pitchFamily="34" charset="0"/>
              </a:rPr>
              <a:t>This powerpoint was kindly donated to </a:t>
            </a:r>
            <a:r>
              <a:rPr lang="en-GB" altLang="en-US" sz="2400">
                <a:cs typeface="Arial" panose="020B0604020202020204" pitchFamily="34" charset="0"/>
                <a:hlinkClick r:id="rId3"/>
              </a:rPr>
              <a:t>www.worldofteaching.com</a:t>
            </a:r>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r>
              <a:rPr lang="en-GB" altLang="en-US" sz="2400">
                <a:cs typeface="Arial" panose="020B0604020202020204" pitchFamily="34" charset="0"/>
                <a:hlinkClick r:id="rId3"/>
              </a:rPr>
              <a:t>http://www.worldofteaching.com</a:t>
            </a:r>
            <a:r>
              <a:rPr lang="en-GB" altLang="en-US" sz="240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cs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5">
            <a:extLst>
              <a:ext uri="{FF2B5EF4-FFF2-40B4-BE49-F238E27FC236}">
                <a16:creationId xmlns:a16="http://schemas.microsoft.com/office/drawing/2014/main" id="{1FE5D5FA-86AE-6298-1AF9-D2DA45F1619F}"/>
              </a:ext>
            </a:extLst>
          </p:cNvPr>
          <p:cNvSpPr>
            <a:spLocks noGrp="1"/>
          </p:cNvSpPr>
          <p:nvPr>
            <p:ph type="ftr" sz="quarter" idx="11"/>
          </p:nvPr>
        </p:nvSpPr>
        <p:spPr/>
        <p:txBody>
          <a:bodyPr/>
          <a:lstStyle/>
          <a:p>
            <a:r>
              <a:rPr lang="en-US" altLang="en-US"/>
              <a:t>Mr. Anderson's Character Development Class</a:t>
            </a:r>
          </a:p>
        </p:txBody>
      </p:sp>
      <p:sp>
        <p:nvSpPr>
          <p:cNvPr id="55298" name="Rectangle 2">
            <a:extLst>
              <a:ext uri="{FF2B5EF4-FFF2-40B4-BE49-F238E27FC236}">
                <a16:creationId xmlns:a16="http://schemas.microsoft.com/office/drawing/2014/main" id="{15A014C1-61BB-644A-EF76-703CA36FF277}"/>
              </a:ext>
            </a:extLst>
          </p:cNvPr>
          <p:cNvSpPr>
            <a:spLocks noGrp="1" noChangeArrowheads="1"/>
          </p:cNvSpPr>
          <p:nvPr>
            <p:ph type="title"/>
          </p:nvPr>
        </p:nvSpPr>
        <p:spPr>
          <a:xfrm>
            <a:off x="457200" y="1006475"/>
            <a:ext cx="8385175" cy="1431925"/>
          </a:xfrm>
        </p:spPr>
        <p:txBody>
          <a:bodyPr/>
          <a:lstStyle/>
          <a:p>
            <a:br>
              <a:rPr lang="en-US" altLang="en-US" sz="4000"/>
            </a:br>
            <a:r>
              <a:rPr lang="en-US" altLang="en-US" sz="4000"/>
              <a:t>Fairness Definition:</a:t>
            </a:r>
            <a:br>
              <a:rPr lang="en-US" altLang="en-US" sz="4000"/>
            </a:br>
            <a:br>
              <a:rPr lang="en-US" altLang="en-US" sz="4000"/>
            </a:br>
            <a:r>
              <a:rPr lang="en-US" altLang="en-US" sz="4000"/>
              <a:t>Taking turns, sharing, and listening to what others have to say.</a:t>
            </a:r>
          </a:p>
        </p:txBody>
      </p:sp>
      <p:pic>
        <p:nvPicPr>
          <p:cNvPr id="55299" name="Picture 3">
            <a:extLst>
              <a:ext uri="{FF2B5EF4-FFF2-40B4-BE49-F238E27FC236}">
                <a16:creationId xmlns:a16="http://schemas.microsoft.com/office/drawing/2014/main" id="{4D486843-DAF9-8F7C-5BEA-735626EFFD3B}"/>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3733800" y="3581400"/>
            <a:ext cx="1814513" cy="1528763"/>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5">
            <a:extLst>
              <a:ext uri="{FF2B5EF4-FFF2-40B4-BE49-F238E27FC236}">
                <a16:creationId xmlns:a16="http://schemas.microsoft.com/office/drawing/2014/main" id="{5D67EA73-7679-0421-775D-4A28DDD7C18F}"/>
              </a:ext>
            </a:extLst>
          </p:cNvPr>
          <p:cNvSpPr>
            <a:spLocks noGrp="1"/>
          </p:cNvSpPr>
          <p:nvPr>
            <p:ph type="ftr" sz="quarter" idx="11"/>
          </p:nvPr>
        </p:nvSpPr>
        <p:spPr/>
        <p:txBody>
          <a:bodyPr/>
          <a:lstStyle/>
          <a:p>
            <a:r>
              <a:rPr lang="en-US" altLang="en-US"/>
              <a:t>Mr. Anderson's Character Development Class</a:t>
            </a:r>
          </a:p>
        </p:txBody>
      </p:sp>
      <p:sp>
        <p:nvSpPr>
          <p:cNvPr id="17410" name="Rectangle 2">
            <a:extLst>
              <a:ext uri="{FF2B5EF4-FFF2-40B4-BE49-F238E27FC236}">
                <a16:creationId xmlns:a16="http://schemas.microsoft.com/office/drawing/2014/main" id="{2BBA4622-33C7-7C0E-A29E-FC2F84F9C352}"/>
              </a:ext>
            </a:extLst>
          </p:cNvPr>
          <p:cNvSpPr>
            <a:spLocks noGrp="1" noChangeArrowheads="1"/>
          </p:cNvSpPr>
          <p:nvPr>
            <p:ph type="title"/>
          </p:nvPr>
        </p:nvSpPr>
        <p:spPr/>
        <p:txBody>
          <a:bodyPr/>
          <a:lstStyle/>
          <a:p>
            <a:r>
              <a:rPr lang="en-US" altLang="en-US"/>
              <a:t>Fairness Example</a:t>
            </a:r>
          </a:p>
        </p:txBody>
      </p:sp>
      <p:sp>
        <p:nvSpPr>
          <p:cNvPr id="17411" name="Rectangle 3">
            <a:extLst>
              <a:ext uri="{FF2B5EF4-FFF2-40B4-BE49-F238E27FC236}">
                <a16:creationId xmlns:a16="http://schemas.microsoft.com/office/drawing/2014/main" id="{876964A5-73ED-067C-12D3-6447BF57A1C0}"/>
              </a:ext>
            </a:extLst>
          </p:cNvPr>
          <p:cNvSpPr>
            <a:spLocks noGrp="1" noChangeArrowheads="1"/>
          </p:cNvSpPr>
          <p:nvPr>
            <p:ph type="body" sz="half" idx="1"/>
          </p:nvPr>
        </p:nvSpPr>
        <p:spPr>
          <a:xfrm>
            <a:off x="304800" y="1981200"/>
            <a:ext cx="4765675" cy="4191000"/>
          </a:xfrm>
        </p:spPr>
        <p:txBody>
          <a:bodyPr/>
          <a:lstStyle/>
          <a:p>
            <a:endParaRPr lang="en-US" altLang="en-US" sz="4000"/>
          </a:p>
          <a:p>
            <a:r>
              <a:rPr lang="en-US" altLang="en-US" sz="4000"/>
              <a:t>I show fairness when I take only my share.</a:t>
            </a:r>
          </a:p>
          <a:p>
            <a:pPr>
              <a:buFontTx/>
              <a:buNone/>
            </a:pPr>
            <a:endParaRPr lang="en-US" altLang="en-US" sz="4000"/>
          </a:p>
        </p:txBody>
      </p:sp>
      <p:pic>
        <p:nvPicPr>
          <p:cNvPr id="17417" name="Picture 9">
            <a:extLst>
              <a:ext uri="{FF2B5EF4-FFF2-40B4-BE49-F238E27FC236}">
                <a16:creationId xmlns:a16="http://schemas.microsoft.com/office/drawing/2014/main" id="{B74078F7-B8AE-2321-5F25-8B51159C8B22}"/>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759450" y="3082925"/>
            <a:ext cx="1814513" cy="152876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5">
            <a:extLst>
              <a:ext uri="{FF2B5EF4-FFF2-40B4-BE49-F238E27FC236}">
                <a16:creationId xmlns:a16="http://schemas.microsoft.com/office/drawing/2014/main" id="{53955F6C-7FB5-A796-33B4-1B5F81E2B0EC}"/>
              </a:ext>
            </a:extLst>
          </p:cNvPr>
          <p:cNvSpPr>
            <a:spLocks noGrp="1"/>
          </p:cNvSpPr>
          <p:nvPr>
            <p:ph type="ftr" sz="quarter" idx="11"/>
          </p:nvPr>
        </p:nvSpPr>
        <p:spPr/>
        <p:txBody>
          <a:bodyPr/>
          <a:lstStyle/>
          <a:p>
            <a:r>
              <a:rPr lang="en-US" altLang="en-US"/>
              <a:t>Mr. Anderson's Character Development Class</a:t>
            </a:r>
          </a:p>
        </p:txBody>
      </p:sp>
      <p:sp>
        <p:nvSpPr>
          <p:cNvPr id="39938" name="Rectangle 2">
            <a:extLst>
              <a:ext uri="{FF2B5EF4-FFF2-40B4-BE49-F238E27FC236}">
                <a16:creationId xmlns:a16="http://schemas.microsoft.com/office/drawing/2014/main" id="{EA37133C-6B2A-88AC-127A-32D8BBBEDC64}"/>
              </a:ext>
            </a:extLst>
          </p:cNvPr>
          <p:cNvSpPr>
            <a:spLocks noGrp="1" noChangeArrowheads="1"/>
          </p:cNvSpPr>
          <p:nvPr>
            <p:ph type="title"/>
          </p:nvPr>
        </p:nvSpPr>
        <p:spPr/>
        <p:txBody>
          <a:bodyPr/>
          <a:lstStyle/>
          <a:p>
            <a:r>
              <a:rPr lang="en-US" altLang="en-US"/>
              <a:t>Fairness Example</a:t>
            </a:r>
          </a:p>
        </p:txBody>
      </p:sp>
      <p:sp>
        <p:nvSpPr>
          <p:cNvPr id="39939" name="Rectangle 3">
            <a:extLst>
              <a:ext uri="{FF2B5EF4-FFF2-40B4-BE49-F238E27FC236}">
                <a16:creationId xmlns:a16="http://schemas.microsoft.com/office/drawing/2014/main" id="{C59BF2A9-2A07-DB2B-1157-2DEED74060A9}"/>
              </a:ext>
            </a:extLst>
          </p:cNvPr>
          <p:cNvSpPr>
            <a:spLocks noGrp="1" noChangeArrowheads="1"/>
          </p:cNvSpPr>
          <p:nvPr>
            <p:ph type="body" sz="half" idx="1"/>
          </p:nvPr>
        </p:nvSpPr>
        <p:spPr>
          <a:xfrm>
            <a:off x="492125" y="1905000"/>
            <a:ext cx="4765675" cy="4191000"/>
          </a:xfrm>
        </p:spPr>
        <p:txBody>
          <a:bodyPr/>
          <a:lstStyle/>
          <a:p>
            <a:r>
              <a:rPr lang="en-US" altLang="en-US" sz="4000"/>
              <a:t>I am fair when I play by the rules.</a:t>
            </a:r>
          </a:p>
        </p:txBody>
      </p:sp>
      <p:pic>
        <p:nvPicPr>
          <p:cNvPr id="39946" name="Picture 10">
            <a:extLst>
              <a:ext uri="{FF2B5EF4-FFF2-40B4-BE49-F238E27FC236}">
                <a16:creationId xmlns:a16="http://schemas.microsoft.com/office/drawing/2014/main" id="{F2489E30-CD23-A8CC-E438-793D2F1AAAC8}"/>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684838" y="2209800"/>
            <a:ext cx="2468562" cy="217487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5">
            <a:extLst>
              <a:ext uri="{FF2B5EF4-FFF2-40B4-BE49-F238E27FC236}">
                <a16:creationId xmlns:a16="http://schemas.microsoft.com/office/drawing/2014/main" id="{DEE3A573-62C5-4102-61E6-7310124FEBD5}"/>
              </a:ext>
            </a:extLst>
          </p:cNvPr>
          <p:cNvSpPr>
            <a:spLocks noGrp="1"/>
          </p:cNvSpPr>
          <p:nvPr>
            <p:ph type="ftr" sz="quarter" idx="11"/>
          </p:nvPr>
        </p:nvSpPr>
        <p:spPr/>
        <p:txBody>
          <a:bodyPr/>
          <a:lstStyle/>
          <a:p>
            <a:r>
              <a:rPr lang="en-US" altLang="en-US"/>
              <a:t>Mr. Anderson's Character Development Class</a:t>
            </a:r>
          </a:p>
        </p:txBody>
      </p:sp>
      <p:sp>
        <p:nvSpPr>
          <p:cNvPr id="44034" name="Rectangle 2">
            <a:extLst>
              <a:ext uri="{FF2B5EF4-FFF2-40B4-BE49-F238E27FC236}">
                <a16:creationId xmlns:a16="http://schemas.microsoft.com/office/drawing/2014/main" id="{832BC81D-BA35-998D-F3D1-5D7702388CCE}"/>
              </a:ext>
            </a:extLst>
          </p:cNvPr>
          <p:cNvSpPr>
            <a:spLocks noGrp="1" noChangeArrowheads="1"/>
          </p:cNvSpPr>
          <p:nvPr>
            <p:ph type="title"/>
          </p:nvPr>
        </p:nvSpPr>
        <p:spPr/>
        <p:txBody>
          <a:bodyPr/>
          <a:lstStyle/>
          <a:p>
            <a:r>
              <a:rPr lang="en-US" altLang="en-US"/>
              <a:t>Fairness Words</a:t>
            </a:r>
          </a:p>
        </p:txBody>
      </p:sp>
      <p:sp>
        <p:nvSpPr>
          <p:cNvPr id="44035" name="Rectangle 3">
            <a:extLst>
              <a:ext uri="{FF2B5EF4-FFF2-40B4-BE49-F238E27FC236}">
                <a16:creationId xmlns:a16="http://schemas.microsoft.com/office/drawing/2014/main" id="{BE47DD82-98B8-E06F-F6A5-95C7D2420760}"/>
              </a:ext>
            </a:extLst>
          </p:cNvPr>
          <p:cNvSpPr>
            <a:spLocks noGrp="1" noChangeArrowheads="1"/>
          </p:cNvSpPr>
          <p:nvPr>
            <p:ph type="body" sz="half" idx="1"/>
          </p:nvPr>
        </p:nvSpPr>
        <p:spPr>
          <a:xfrm>
            <a:off x="457200" y="1600200"/>
            <a:ext cx="4037013" cy="4495800"/>
          </a:xfrm>
        </p:spPr>
        <p:txBody>
          <a:bodyPr/>
          <a:lstStyle/>
          <a:p>
            <a:r>
              <a:rPr lang="en-US" altLang="en-US" sz="4000"/>
              <a:t>Open-minded</a:t>
            </a:r>
          </a:p>
          <a:p>
            <a:r>
              <a:rPr lang="en-US" altLang="en-US" sz="4000"/>
              <a:t>Justice</a:t>
            </a:r>
          </a:p>
          <a:p>
            <a:r>
              <a:rPr lang="en-US" altLang="en-US" sz="4000"/>
              <a:t>Equity</a:t>
            </a:r>
          </a:p>
          <a:p>
            <a:r>
              <a:rPr lang="en-US" altLang="en-US" sz="4000"/>
              <a:t>Consequences</a:t>
            </a:r>
          </a:p>
          <a:p>
            <a:r>
              <a:rPr lang="en-US" altLang="en-US" sz="4000"/>
              <a:t>Prejudice</a:t>
            </a:r>
          </a:p>
          <a:p>
            <a:pPr>
              <a:buFontTx/>
              <a:buNone/>
            </a:pPr>
            <a:endParaRPr lang="en-US" altLang="en-US" sz="4000"/>
          </a:p>
        </p:txBody>
      </p:sp>
      <p:sp>
        <p:nvSpPr>
          <p:cNvPr id="44036" name="Rectangle 4">
            <a:extLst>
              <a:ext uri="{FF2B5EF4-FFF2-40B4-BE49-F238E27FC236}">
                <a16:creationId xmlns:a16="http://schemas.microsoft.com/office/drawing/2014/main" id="{EA428ED1-3909-2C9B-F9CD-B696241F5177}"/>
              </a:ext>
            </a:extLst>
          </p:cNvPr>
          <p:cNvSpPr>
            <a:spLocks noGrp="1" noChangeArrowheads="1"/>
          </p:cNvSpPr>
          <p:nvPr>
            <p:ph type="body" sz="half" idx="2"/>
          </p:nvPr>
        </p:nvSpPr>
        <p:spPr>
          <a:xfrm>
            <a:off x="4649788" y="1600200"/>
            <a:ext cx="4037012" cy="4495800"/>
          </a:xfrm>
        </p:spPr>
        <p:txBody>
          <a:bodyPr/>
          <a:lstStyle/>
          <a:p>
            <a:r>
              <a:rPr lang="en-US" altLang="en-US" sz="4000"/>
              <a:t>Favoritism</a:t>
            </a:r>
          </a:p>
          <a:p>
            <a:r>
              <a:rPr lang="en-US" altLang="en-US" sz="4000"/>
              <a:t>Consistent</a:t>
            </a:r>
          </a:p>
          <a:p>
            <a:r>
              <a:rPr lang="en-US" altLang="en-US" sz="4000"/>
              <a:t>Certain</a:t>
            </a:r>
          </a:p>
          <a:p>
            <a:r>
              <a:rPr lang="en-US" altLang="en-US" sz="4000"/>
              <a:t>Proportional</a:t>
            </a:r>
          </a:p>
          <a:p>
            <a:r>
              <a:rPr lang="en-US" altLang="en-US" sz="4000"/>
              <a:t>Impartiality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5">
            <a:extLst>
              <a:ext uri="{FF2B5EF4-FFF2-40B4-BE49-F238E27FC236}">
                <a16:creationId xmlns:a16="http://schemas.microsoft.com/office/drawing/2014/main" id="{743B8BF0-676C-1FA7-D266-175C6FDCC659}"/>
              </a:ext>
            </a:extLst>
          </p:cNvPr>
          <p:cNvSpPr>
            <a:spLocks noGrp="1"/>
          </p:cNvSpPr>
          <p:nvPr>
            <p:ph type="ftr" sz="quarter" idx="11"/>
          </p:nvPr>
        </p:nvSpPr>
        <p:spPr/>
        <p:txBody>
          <a:bodyPr/>
          <a:lstStyle/>
          <a:p>
            <a:r>
              <a:rPr lang="en-US" altLang="en-US"/>
              <a:t>Mr. Anderson's Character Development Class</a:t>
            </a:r>
          </a:p>
        </p:txBody>
      </p:sp>
      <p:sp>
        <p:nvSpPr>
          <p:cNvPr id="22530" name="Rectangle 2">
            <a:extLst>
              <a:ext uri="{FF2B5EF4-FFF2-40B4-BE49-F238E27FC236}">
                <a16:creationId xmlns:a16="http://schemas.microsoft.com/office/drawing/2014/main" id="{1907E957-86BB-C674-9084-992251D9B01C}"/>
              </a:ext>
            </a:extLst>
          </p:cNvPr>
          <p:cNvSpPr>
            <a:spLocks noGrp="1" noChangeArrowheads="1"/>
          </p:cNvSpPr>
          <p:nvPr>
            <p:ph type="title"/>
          </p:nvPr>
        </p:nvSpPr>
        <p:spPr>
          <a:xfrm>
            <a:off x="457200" y="1006475"/>
            <a:ext cx="8385175" cy="1431925"/>
          </a:xfrm>
        </p:spPr>
        <p:txBody>
          <a:bodyPr/>
          <a:lstStyle/>
          <a:p>
            <a:r>
              <a:rPr lang="en-US" altLang="en-US" sz="4000"/>
              <a:t>Equity Definition:</a:t>
            </a:r>
            <a:br>
              <a:rPr lang="en-US" altLang="en-US" sz="4000"/>
            </a:br>
            <a:br>
              <a:rPr lang="en-US" altLang="en-US" sz="4000"/>
            </a:br>
            <a:r>
              <a:rPr lang="en-US" altLang="en-US" sz="4000"/>
              <a:t>Not taking advantage of others and making correction of mistakes.</a:t>
            </a:r>
          </a:p>
        </p:txBody>
      </p:sp>
      <p:pic>
        <p:nvPicPr>
          <p:cNvPr id="22531" name="Picture 3">
            <a:extLst>
              <a:ext uri="{FF2B5EF4-FFF2-40B4-BE49-F238E27FC236}">
                <a16:creationId xmlns:a16="http://schemas.microsoft.com/office/drawing/2014/main" id="{04D6C2E5-AEC5-E423-B4EE-C314F4CB8CC7}"/>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3200400" y="3429000"/>
            <a:ext cx="2743200" cy="30480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5">
            <a:extLst>
              <a:ext uri="{FF2B5EF4-FFF2-40B4-BE49-F238E27FC236}">
                <a16:creationId xmlns:a16="http://schemas.microsoft.com/office/drawing/2014/main" id="{DD2B987D-500F-DB1D-CC6C-16E3E84B9CD6}"/>
              </a:ext>
            </a:extLst>
          </p:cNvPr>
          <p:cNvSpPr>
            <a:spLocks noGrp="1"/>
          </p:cNvSpPr>
          <p:nvPr>
            <p:ph type="ftr" sz="quarter" idx="11"/>
          </p:nvPr>
        </p:nvSpPr>
        <p:spPr/>
        <p:txBody>
          <a:bodyPr/>
          <a:lstStyle/>
          <a:p>
            <a:r>
              <a:rPr lang="en-US" altLang="en-US"/>
              <a:t>Mr. Anderson's Character Development Class</a:t>
            </a:r>
          </a:p>
        </p:txBody>
      </p:sp>
      <p:sp>
        <p:nvSpPr>
          <p:cNvPr id="23554" name="Rectangle 2">
            <a:extLst>
              <a:ext uri="{FF2B5EF4-FFF2-40B4-BE49-F238E27FC236}">
                <a16:creationId xmlns:a16="http://schemas.microsoft.com/office/drawing/2014/main" id="{60BE5B08-0C2F-667D-64E7-0733992C7C38}"/>
              </a:ext>
            </a:extLst>
          </p:cNvPr>
          <p:cNvSpPr>
            <a:spLocks noGrp="1" noChangeArrowheads="1"/>
          </p:cNvSpPr>
          <p:nvPr>
            <p:ph type="title"/>
          </p:nvPr>
        </p:nvSpPr>
        <p:spPr/>
        <p:txBody>
          <a:bodyPr/>
          <a:lstStyle/>
          <a:p>
            <a:r>
              <a:rPr lang="en-US" altLang="en-US"/>
              <a:t>Equity Example</a:t>
            </a:r>
          </a:p>
        </p:txBody>
      </p:sp>
      <p:sp>
        <p:nvSpPr>
          <p:cNvPr id="23555" name="Rectangle 3">
            <a:extLst>
              <a:ext uri="{FF2B5EF4-FFF2-40B4-BE49-F238E27FC236}">
                <a16:creationId xmlns:a16="http://schemas.microsoft.com/office/drawing/2014/main" id="{0F1A4418-D816-4EC1-178A-E145436C5272}"/>
              </a:ext>
            </a:extLst>
          </p:cNvPr>
          <p:cNvSpPr>
            <a:spLocks noGrp="1" noChangeArrowheads="1"/>
          </p:cNvSpPr>
          <p:nvPr>
            <p:ph type="body" sz="half" idx="1"/>
          </p:nvPr>
        </p:nvSpPr>
        <p:spPr>
          <a:xfrm>
            <a:off x="304800" y="1981200"/>
            <a:ext cx="4765675" cy="4191000"/>
          </a:xfrm>
        </p:spPr>
        <p:txBody>
          <a:bodyPr/>
          <a:lstStyle/>
          <a:p>
            <a:pPr>
              <a:lnSpc>
                <a:spcPct val="90000"/>
              </a:lnSpc>
            </a:pPr>
            <a:r>
              <a:rPr lang="en-US" altLang="en-US" sz="4000"/>
              <a:t>An equitable person admits and corrects mistakes promptly and voluntarily and expects others to do the same.</a:t>
            </a:r>
          </a:p>
        </p:txBody>
      </p:sp>
      <p:pic>
        <p:nvPicPr>
          <p:cNvPr id="23562" name="Picture 10">
            <a:extLst>
              <a:ext uri="{FF2B5EF4-FFF2-40B4-BE49-F238E27FC236}">
                <a16:creationId xmlns:a16="http://schemas.microsoft.com/office/drawing/2014/main" id="{4ECC8C6B-592D-4282-37EB-0FD5084D4098}"/>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942013" y="2935288"/>
            <a:ext cx="2363787" cy="2779712"/>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5">
            <a:extLst>
              <a:ext uri="{FF2B5EF4-FFF2-40B4-BE49-F238E27FC236}">
                <a16:creationId xmlns:a16="http://schemas.microsoft.com/office/drawing/2014/main" id="{04E93B6B-AE33-9904-E5A1-FC3A244FADF7}"/>
              </a:ext>
            </a:extLst>
          </p:cNvPr>
          <p:cNvSpPr>
            <a:spLocks noGrp="1"/>
          </p:cNvSpPr>
          <p:nvPr>
            <p:ph type="ftr" sz="quarter" idx="11"/>
          </p:nvPr>
        </p:nvSpPr>
        <p:spPr/>
        <p:txBody>
          <a:bodyPr/>
          <a:lstStyle/>
          <a:p>
            <a:r>
              <a:rPr lang="en-US" altLang="en-US"/>
              <a:t>Mr. Anderson's Character Development Class</a:t>
            </a:r>
          </a:p>
        </p:txBody>
      </p:sp>
      <p:sp>
        <p:nvSpPr>
          <p:cNvPr id="24578" name="Rectangle 2">
            <a:extLst>
              <a:ext uri="{FF2B5EF4-FFF2-40B4-BE49-F238E27FC236}">
                <a16:creationId xmlns:a16="http://schemas.microsoft.com/office/drawing/2014/main" id="{DAEED4D1-DC18-164D-2325-09296BDB7653}"/>
              </a:ext>
            </a:extLst>
          </p:cNvPr>
          <p:cNvSpPr>
            <a:spLocks noGrp="1" noChangeArrowheads="1"/>
          </p:cNvSpPr>
          <p:nvPr>
            <p:ph type="title"/>
          </p:nvPr>
        </p:nvSpPr>
        <p:spPr/>
        <p:txBody>
          <a:bodyPr/>
          <a:lstStyle/>
          <a:p>
            <a:r>
              <a:rPr lang="en-US" altLang="en-US"/>
              <a:t>Equity Example</a:t>
            </a:r>
          </a:p>
        </p:txBody>
      </p:sp>
      <p:sp>
        <p:nvSpPr>
          <p:cNvPr id="24579" name="Rectangle 3">
            <a:extLst>
              <a:ext uri="{FF2B5EF4-FFF2-40B4-BE49-F238E27FC236}">
                <a16:creationId xmlns:a16="http://schemas.microsoft.com/office/drawing/2014/main" id="{F276C78F-FFDA-66E5-B658-B67BB66C9A9E}"/>
              </a:ext>
            </a:extLst>
          </p:cNvPr>
          <p:cNvSpPr>
            <a:spLocks noGrp="1" noChangeArrowheads="1"/>
          </p:cNvSpPr>
          <p:nvPr>
            <p:ph type="body" sz="half" idx="1"/>
          </p:nvPr>
        </p:nvSpPr>
        <p:spPr>
          <a:xfrm>
            <a:off x="304800" y="1981200"/>
            <a:ext cx="4765675" cy="4191000"/>
          </a:xfrm>
        </p:spPr>
        <p:txBody>
          <a:bodyPr/>
          <a:lstStyle/>
          <a:p>
            <a:r>
              <a:rPr lang="en-US" altLang="en-US" sz="4000"/>
              <a:t>An equitable person doesn’t take advantage of the weaknesses or ignorance of others.</a:t>
            </a:r>
          </a:p>
        </p:txBody>
      </p:sp>
      <p:pic>
        <p:nvPicPr>
          <p:cNvPr id="24582" name="Picture 6">
            <a:extLst>
              <a:ext uri="{FF2B5EF4-FFF2-40B4-BE49-F238E27FC236}">
                <a16:creationId xmlns:a16="http://schemas.microsoft.com/office/drawing/2014/main" id="{17C6CC18-A8E8-7434-AEDF-6B4010A3E907}"/>
              </a:ext>
            </a:extLst>
          </p:cNvPr>
          <p:cNvPicPr>
            <a:picLocks noGrp="1"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942013" y="2935288"/>
            <a:ext cx="2211387" cy="2398712"/>
          </a:xfrm>
        </p:spPr>
      </p:pic>
    </p:spTree>
  </p:cSld>
  <p:clrMapOvr>
    <a:masterClrMapping/>
  </p:clrMapOvr>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Mountain Top</Template>
  <TotalTime>290</TotalTime>
  <Words>819</Words>
  <Application>Microsoft Office PowerPoint</Application>
  <PresentationFormat>On-screen Show (4:3)</PresentationFormat>
  <Paragraphs>139</Paragraphs>
  <Slides>27</Slides>
  <Notes>27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Wingdings</vt:lpstr>
      <vt:lpstr>Mountain Top</vt:lpstr>
      <vt:lpstr>Character Education Mr. Anderson  Character Trait Fairness</vt:lpstr>
      <vt:lpstr> Fairness Definition:  Demonstrating impartial, unbiased, and equitable treatment of others.</vt:lpstr>
      <vt:lpstr> Fairness Definition:  Taking turns, sharing, and listening to what others have to say.</vt:lpstr>
      <vt:lpstr>Fairness Example</vt:lpstr>
      <vt:lpstr>Fairness Example</vt:lpstr>
      <vt:lpstr>Fairness Words</vt:lpstr>
      <vt:lpstr>Equity Definition:  Not taking advantage of others and making correction of mistakes.</vt:lpstr>
      <vt:lpstr>Equity Example</vt:lpstr>
      <vt:lpstr>Equity Example</vt:lpstr>
      <vt:lpstr>Equity Example</vt:lpstr>
      <vt:lpstr>Equity Example</vt:lpstr>
      <vt:lpstr>Fairness Quotes</vt:lpstr>
      <vt:lpstr>Fairness Quotes</vt:lpstr>
      <vt:lpstr>Fairness Quotes</vt:lpstr>
      <vt:lpstr>Fairness Quotes</vt:lpstr>
      <vt:lpstr>Fairness Quotes</vt:lpstr>
      <vt:lpstr>Fairness Quotes</vt:lpstr>
      <vt:lpstr>Fairness Quotes</vt:lpstr>
      <vt:lpstr>Fairness Quotes</vt:lpstr>
      <vt:lpstr>“The Donkey and the Lion.”  -Aesop</vt:lpstr>
      <vt:lpstr>Discussion Questions for “The Donkey and the Lion”</vt:lpstr>
      <vt:lpstr>Discussion Questions for “The Donkey and the Lion”</vt:lpstr>
      <vt:lpstr>Discussion Questions for “The Donkey and the Lion”</vt:lpstr>
      <vt:lpstr>Discussion Questions for “The Donkey and the Lion”</vt:lpstr>
      <vt:lpstr>Discussion Questions for “The Donkey and the Lion”</vt:lpstr>
      <vt:lpstr>PowerPoint Presentation</vt:lpstr>
      <vt:lpstr>PowerPoint Presentation</vt:lpstr>
    </vt:vector>
  </TitlesOfParts>
  <Company>Oklahoma City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 Education fairness</dc:title>
  <dc:creator>OKCPS</dc:creator>
  <cp:lastModifiedBy>Nayan GRIFFITHS</cp:lastModifiedBy>
  <cp:revision>8</cp:revision>
  <dcterms:created xsi:type="dcterms:W3CDTF">2005-09-14T02:55:25Z</dcterms:created>
  <dcterms:modified xsi:type="dcterms:W3CDTF">2023-03-21T13:39:11Z</dcterms:modified>
</cp:coreProperties>
</file>