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A3CABB8-A412-C4B1-2B19-AC2B2F4B90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80D43DB-8506-C2A2-04A0-DFAFBEC830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B164E25-BBBC-233F-B809-EC401ACD91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FB5F9D1-E2D6-6D4C-514B-15DDA645B7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FF205B51-B2B6-7FB4-5296-E9E301DA1F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9DA40FF0-F838-48C1-4D4F-E14BEA529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35D66-3AAE-49E8-A889-3E96417219A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60ACF6-6ECA-585F-EB34-E3881CE36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B709E-BEA7-4A1E-A30F-66D64B6DA81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EDB1EF3-5830-DF7A-AADE-85A56485EC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993174C-E8EB-F4C8-EEBF-C7D1421D7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BAF2A0-ECCD-417B-48F8-4BB16D813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E0F48-14DA-40AD-AA7E-DACEBC0B6CE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21469FA-08C4-D832-641A-7A8F754165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2B2B8-C767-A08B-EA85-3004D377E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CDF6516-F070-C91A-375A-7FE48134A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C0C00-F7DD-4CCC-B8B6-298E69D0EA6F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F24E520-CC9A-9200-A82A-E8DB11F17B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5109191-4456-9795-3025-A04CC687E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F977EE-8767-5E7F-E35B-B713B333A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91044-23F6-4A1A-AE8E-C554321A629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EE1969A-89C1-7AE2-AF89-E7EBECF264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C6EDB1E-EF04-8F38-D30C-F1DE770A1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2A81A7-B445-3CBB-2C00-90047EE33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B0F0F-1EBA-4479-85BD-BF67735915C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5E5EF4A-D43A-06FB-5716-DA3C797D93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2EF940E-A297-A7B1-26A3-DB2BF486B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E326FC-E5B9-F6FC-2D6B-2A0346D49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9B77E-785A-4F51-812B-A443E1E0794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84B8931-C369-F861-B26A-E127D85440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847AD8E-AC6C-4507-D034-E5DBD58CA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FCCF24-700F-1636-A506-1106EBB92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2E9BB-1763-4EEA-8ADF-BC7BEB368A53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281F174-D8B6-32AA-DD0C-06B1CE054E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93DED26-3CAE-0AC3-8E93-70FF7251B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6F5A99-B4A7-C617-AB02-6A99867A6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25D1D-9725-4E5E-A8C3-343D4D6A3F6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1A3511D-7819-8E2A-2220-751819EF9E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3285064-1124-B1A4-B0B6-CF370F8F4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487BFA-0439-610F-202A-4D8E207A9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60E10-708A-4B53-BE9E-826796E58C5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A34C63A-A3C3-FE77-9C56-C6141B3EA9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AEEDAD4-7239-BE2C-75C5-DD40EBFDD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E68AC1-E2D1-B412-3884-E12C7C324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B7E49-0C29-438D-B343-F3473661595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C2855BB-8879-4D2D-EAC2-AC8C624616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B1E728-1C57-F83C-04F5-02D5AC040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3B1AB9-70A6-26A5-07E2-08E949282E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30F2A-5433-483C-A1BC-E52E911933B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E7FA43A-0410-CEE0-9CB7-5A537A255F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0E02589-C598-FF18-CE52-22C4E0F35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B3AE1A-6F25-C3A6-DABD-340EA9942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2BAAB-CCD2-436F-8BFA-45C6051088D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6B855A7-BC20-94CB-416C-D676742FDB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74CD462-5EDE-9C58-CEB2-27A47CEDF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264688-AD18-9E9A-4264-BF0B8BB01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1D7C6-FDBD-4F8D-856A-07134A84A4A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17F9115-EED3-1FE7-12C4-132C0C2F3A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475B9F-FDFA-6827-FE34-AAB074275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E4188A-675A-7BEF-B222-5A0490F69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1618D-F047-457B-AE3E-AAB83C77ED8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63D5945-A875-27BA-155A-01D36FB323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D7FE611-B53A-7047-A845-65256CBB6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A39ED4-8E6E-7195-36AC-CBF55408A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25D43-51F6-4360-AFF0-E29714123923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580F3F2-3F8F-1FB9-ABC6-B2D9AA14D8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56EDDD-3D5C-A97B-72B1-31C92798A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9C5930-D3F8-3B58-081C-FEE65D0A3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7728A-E4C3-47F0-8DC6-74ED5A2423F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716F01D-D424-1ACE-07DC-16112ECE7C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D4CB36-B008-F3EB-3F34-1D194F8ED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E7DEF049-90CD-0A28-2ADD-010DCD9DE1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>
              <a:extLst>
                <a:ext uri="{FF2B5EF4-FFF2-40B4-BE49-F238E27FC236}">
                  <a16:creationId xmlns:a16="http://schemas.microsoft.com/office/drawing/2014/main" id="{E709E948-C99E-63F4-62F9-13264C5EC2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0" name="Freeform 4">
              <a:extLst>
                <a:ext uri="{FF2B5EF4-FFF2-40B4-BE49-F238E27FC236}">
                  <a16:creationId xmlns:a16="http://schemas.microsoft.com/office/drawing/2014/main" id="{B7F1BBEF-ADDF-A358-6BAD-07AE53CB4A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1" name="Freeform 5">
              <a:extLst>
                <a:ext uri="{FF2B5EF4-FFF2-40B4-BE49-F238E27FC236}">
                  <a16:creationId xmlns:a16="http://schemas.microsoft.com/office/drawing/2014/main" id="{1FF5E7EF-A372-FBC2-2F23-61A00505C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2" name="Freeform 6">
              <a:extLst>
                <a:ext uri="{FF2B5EF4-FFF2-40B4-BE49-F238E27FC236}">
                  <a16:creationId xmlns:a16="http://schemas.microsoft.com/office/drawing/2014/main" id="{56B17B11-AF2D-D083-A584-FDA0C4AEE5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3" name="Freeform 7">
              <a:extLst>
                <a:ext uri="{FF2B5EF4-FFF2-40B4-BE49-F238E27FC236}">
                  <a16:creationId xmlns:a16="http://schemas.microsoft.com/office/drawing/2014/main" id="{EAA49D15-8F3A-F38C-15E0-F5072DBA6D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4" name="Freeform 8">
              <a:extLst>
                <a:ext uri="{FF2B5EF4-FFF2-40B4-BE49-F238E27FC236}">
                  <a16:creationId xmlns:a16="http://schemas.microsoft.com/office/drawing/2014/main" id="{41215126-9F51-5141-C1ED-98175BAF09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5" name="Freeform 9">
              <a:extLst>
                <a:ext uri="{FF2B5EF4-FFF2-40B4-BE49-F238E27FC236}">
                  <a16:creationId xmlns:a16="http://schemas.microsoft.com/office/drawing/2014/main" id="{973BB3A5-C01E-AF5C-268E-2D0E59A515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6" name="Freeform 10">
              <a:extLst>
                <a:ext uri="{FF2B5EF4-FFF2-40B4-BE49-F238E27FC236}">
                  <a16:creationId xmlns:a16="http://schemas.microsoft.com/office/drawing/2014/main" id="{350D0254-C2D6-52E4-D655-12028D1841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7" name="Freeform 11">
              <a:extLst>
                <a:ext uri="{FF2B5EF4-FFF2-40B4-BE49-F238E27FC236}">
                  <a16:creationId xmlns:a16="http://schemas.microsoft.com/office/drawing/2014/main" id="{5CDB5C77-F828-C18E-B346-0860F14E0D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8" name="Freeform 12">
              <a:extLst>
                <a:ext uri="{FF2B5EF4-FFF2-40B4-BE49-F238E27FC236}">
                  <a16:creationId xmlns:a16="http://schemas.microsoft.com/office/drawing/2014/main" id="{5507C305-6C79-3FCC-6857-DCF16E8760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9" name="Freeform 13">
              <a:extLst>
                <a:ext uri="{FF2B5EF4-FFF2-40B4-BE49-F238E27FC236}">
                  <a16:creationId xmlns:a16="http://schemas.microsoft.com/office/drawing/2014/main" id="{5A5C7C8A-F713-DF05-8023-AD4278F095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0" name="Freeform 14">
              <a:extLst>
                <a:ext uri="{FF2B5EF4-FFF2-40B4-BE49-F238E27FC236}">
                  <a16:creationId xmlns:a16="http://schemas.microsoft.com/office/drawing/2014/main" id="{2B4721F6-578E-5BB9-74CD-BE9908926A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1" name="Freeform 15">
              <a:extLst>
                <a:ext uri="{FF2B5EF4-FFF2-40B4-BE49-F238E27FC236}">
                  <a16:creationId xmlns:a16="http://schemas.microsoft.com/office/drawing/2014/main" id="{9ADF1FC3-2345-5249-9C1C-62C439FE26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2" name="Freeform 16">
              <a:extLst>
                <a:ext uri="{FF2B5EF4-FFF2-40B4-BE49-F238E27FC236}">
                  <a16:creationId xmlns:a16="http://schemas.microsoft.com/office/drawing/2014/main" id="{05D57FFE-1FC7-7740-E917-C23B40A1F1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Freeform 17">
              <a:extLst>
                <a:ext uri="{FF2B5EF4-FFF2-40B4-BE49-F238E27FC236}">
                  <a16:creationId xmlns:a16="http://schemas.microsoft.com/office/drawing/2014/main" id="{B752BEF4-2862-7B75-F462-F0469939EE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Freeform 18">
              <a:extLst>
                <a:ext uri="{FF2B5EF4-FFF2-40B4-BE49-F238E27FC236}">
                  <a16:creationId xmlns:a16="http://schemas.microsoft.com/office/drawing/2014/main" id="{D64E3E8F-3436-EE71-D07A-4FA8870E23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Freeform 19">
              <a:extLst>
                <a:ext uri="{FF2B5EF4-FFF2-40B4-BE49-F238E27FC236}">
                  <a16:creationId xmlns:a16="http://schemas.microsoft.com/office/drawing/2014/main" id="{5B5D8CC0-263F-BA04-D126-22ADF6B309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Freeform 20">
              <a:extLst>
                <a:ext uri="{FF2B5EF4-FFF2-40B4-BE49-F238E27FC236}">
                  <a16:creationId xmlns:a16="http://schemas.microsoft.com/office/drawing/2014/main" id="{49CC78CE-D299-1E91-3E7F-EB839CBE5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7" name="Freeform 21">
              <a:extLst>
                <a:ext uri="{FF2B5EF4-FFF2-40B4-BE49-F238E27FC236}">
                  <a16:creationId xmlns:a16="http://schemas.microsoft.com/office/drawing/2014/main" id="{DCA8E039-C72C-FFED-318F-59D940E41D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Freeform 22">
              <a:extLst>
                <a:ext uri="{FF2B5EF4-FFF2-40B4-BE49-F238E27FC236}">
                  <a16:creationId xmlns:a16="http://schemas.microsoft.com/office/drawing/2014/main" id="{F6FA245D-7D80-4EFC-7630-AD3EA8B69A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23">
              <a:extLst>
                <a:ext uri="{FF2B5EF4-FFF2-40B4-BE49-F238E27FC236}">
                  <a16:creationId xmlns:a16="http://schemas.microsoft.com/office/drawing/2014/main" id="{47D07EBD-14B1-9F06-132A-7DBC3A0DEA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Freeform 24">
              <a:extLst>
                <a:ext uri="{FF2B5EF4-FFF2-40B4-BE49-F238E27FC236}">
                  <a16:creationId xmlns:a16="http://schemas.microsoft.com/office/drawing/2014/main" id="{64E5F747-5A4D-9E36-900A-FD909574A9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Freeform 25">
              <a:extLst>
                <a:ext uri="{FF2B5EF4-FFF2-40B4-BE49-F238E27FC236}">
                  <a16:creationId xmlns:a16="http://schemas.microsoft.com/office/drawing/2014/main" id="{BABF80DF-1F18-0972-0654-D8DC113C98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Freeform 26">
              <a:extLst>
                <a:ext uri="{FF2B5EF4-FFF2-40B4-BE49-F238E27FC236}">
                  <a16:creationId xmlns:a16="http://schemas.microsoft.com/office/drawing/2014/main" id="{04F5106E-485A-7D78-A46E-1F96180DD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Freeform 27">
              <a:extLst>
                <a:ext uri="{FF2B5EF4-FFF2-40B4-BE49-F238E27FC236}">
                  <a16:creationId xmlns:a16="http://schemas.microsoft.com/office/drawing/2014/main" id="{B44F12C5-1739-1F2C-BA86-D7C826D8BF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Freeform 28">
              <a:extLst>
                <a:ext uri="{FF2B5EF4-FFF2-40B4-BE49-F238E27FC236}">
                  <a16:creationId xmlns:a16="http://schemas.microsoft.com/office/drawing/2014/main" id="{288FD8FD-B204-C867-5CB9-687CC595AC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Freeform 29">
              <a:extLst>
                <a:ext uri="{FF2B5EF4-FFF2-40B4-BE49-F238E27FC236}">
                  <a16:creationId xmlns:a16="http://schemas.microsoft.com/office/drawing/2014/main" id="{C4A91431-C693-36B5-BE5D-76A4E58B5E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Freeform 30">
              <a:extLst>
                <a:ext uri="{FF2B5EF4-FFF2-40B4-BE49-F238E27FC236}">
                  <a16:creationId xmlns:a16="http://schemas.microsoft.com/office/drawing/2014/main" id="{C1C201E9-A74E-1CE0-3700-65B22288FA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Freeform 31">
              <a:extLst>
                <a:ext uri="{FF2B5EF4-FFF2-40B4-BE49-F238E27FC236}">
                  <a16:creationId xmlns:a16="http://schemas.microsoft.com/office/drawing/2014/main" id="{2C5907CF-ECD6-9A18-6713-2C2DF4CD74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Freeform 32">
              <a:extLst>
                <a:ext uri="{FF2B5EF4-FFF2-40B4-BE49-F238E27FC236}">
                  <a16:creationId xmlns:a16="http://schemas.microsoft.com/office/drawing/2014/main" id="{713E67FC-B6F9-686A-D4BA-4F4C61118B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Freeform 33">
              <a:extLst>
                <a:ext uri="{FF2B5EF4-FFF2-40B4-BE49-F238E27FC236}">
                  <a16:creationId xmlns:a16="http://schemas.microsoft.com/office/drawing/2014/main" id="{1FA4A313-F7A3-A427-B86F-2F72AE274A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Freeform 34">
              <a:extLst>
                <a:ext uri="{FF2B5EF4-FFF2-40B4-BE49-F238E27FC236}">
                  <a16:creationId xmlns:a16="http://schemas.microsoft.com/office/drawing/2014/main" id="{741711AE-DB5B-C1B6-9404-2DB92BE2A6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Freeform 35">
              <a:extLst>
                <a:ext uri="{FF2B5EF4-FFF2-40B4-BE49-F238E27FC236}">
                  <a16:creationId xmlns:a16="http://schemas.microsoft.com/office/drawing/2014/main" id="{44460B7A-0223-910F-16AC-DF461FD0F1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Freeform 36">
              <a:extLst>
                <a:ext uri="{FF2B5EF4-FFF2-40B4-BE49-F238E27FC236}">
                  <a16:creationId xmlns:a16="http://schemas.microsoft.com/office/drawing/2014/main" id="{F3F279A0-47FA-DC3D-C52E-EC0480D9EB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Freeform 37">
              <a:extLst>
                <a:ext uri="{FF2B5EF4-FFF2-40B4-BE49-F238E27FC236}">
                  <a16:creationId xmlns:a16="http://schemas.microsoft.com/office/drawing/2014/main" id="{6242FEC8-B8C1-64E6-43F2-E6D90DA014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Freeform 38">
              <a:extLst>
                <a:ext uri="{FF2B5EF4-FFF2-40B4-BE49-F238E27FC236}">
                  <a16:creationId xmlns:a16="http://schemas.microsoft.com/office/drawing/2014/main" id="{7D60F5DC-78E1-3517-E5B5-9C42E2EE47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55" name="Group 39">
              <a:extLst>
                <a:ext uri="{FF2B5EF4-FFF2-40B4-BE49-F238E27FC236}">
                  <a16:creationId xmlns:a16="http://schemas.microsoft.com/office/drawing/2014/main" id="{FDAC9C39-F253-E561-40E4-B75A869C00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>
                <a:extLst>
                  <a:ext uri="{FF2B5EF4-FFF2-40B4-BE49-F238E27FC236}">
                    <a16:creationId xmlns:a16="http://schemas.microsoft.com/office/drawing/2014/main" id="{340304DD-05E4-CFD5-BB84-968DBBBB83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7" name="Freeform 41">
                <a:extLst>
                  <a:ext uri="{FF2B5EF4-FFF2-40B4-BE49-F238E27FC236}">
                    <a16:creationId xmlns:a16="http://schemas.microsoft.com/office/drawing/2014/main" id="{5AD56D2F-A443-9441-D67B-9C3E977BF1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9258" name="Rectangle 42">
            <a:extLst>
              <a:ext uri="{FF2B5EF4-FFF2-40B4-BE49-F238E27FC236}">
                <a16:creationId xmlns:a16="http://schemas.microsoft.com/office/drawing/2014/main" id="{5723ED98-7087-A525-697C-79BBA7DD228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9259" name="Rectangle 43">
            <a:extLst>
              <a:ext uri="{FF2B5EF4-FFF2-40B4-BE49-F238E27FC236}">
                <a16:creationId xmlns:a16="http://schemas.microsoft.com/office/drawing/2014/main" id="{0199DC48-957F-469A-C5D7-086C7F9EF59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9260" name="Rectangle 44">
            <a:extLst>
              <a:ext uri="{FF2B5EF4-FFF2-40B4-BE49-F238E27FC236}">
                <a16:creationId xmlns:a16="http://schemas.microsoft.com/office/drawing/2014/main" id="{83E1E8B9-8744-EF19-4BDB-DEBC1CF6AA7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261" name="Rectangle 45">
            <a:extLst>
              <a:ext uri="{FF2B5EF4-FFF2-40B4-BE49-F238E27FC236}">
                <a16:creationId xmlns:a16="http://schemas.microsoft.com/office/drawing/2014/main" id="{E1B0859A-AFCD-AF34-4D01-E3CCDC498A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262" name="Rectangle 46">
            <a:extLst>
              <a:ext uri="{FF2B5EF4-FFF2-40B4-BE49-F238E27FC236}">
                <a16:creationId xmlns:a16="http://schemas.microsoft.com/office/drawing/2014/main" id="{E4EA37B7-763A-A81F-9FD1-08C3631CEC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9824B2-2A38-4B00-B534-837782F5730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D947-BED3-6F88-741B-E74B8D8C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480BA-8091-A5FE-1576-3ED6EAAA5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0257C-D2FE-453F-6C22-105F4403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0773-F837-0B7B-6A86-826A203C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7D1B5-37D0-7602-F7AF-7FBC05D6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8AAE4-A9FF-477C-8A9D-EDDCAC508D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62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CF8BA-8245-8A88-6424-807336D83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61E17-5D1A-2914-4D69-EADE5ADC3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2B9E-9182-C6B6-B3C4-31B9A78F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1A6D2-A73D-C6CC-CE39-283CCFF8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9965-685F-9E6D-24E7-116FDB77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D985C-4882-44E5-966B-45DDA1B0AF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1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D196-AE0D-8F16-F068-B7016E0E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6791-AE3B-9D29-4F69-CFBD41F15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22903-8543-5104-4203-6502C15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2B0E9-EB1A-5119-10B4-D0A9AAF5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3BEF-9093-3D03-070F-DEF6F86E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794B-5B01-42D3-928E-4B68960F20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0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F943-ABAF-1282-2C18-C5AB4C7C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9C238-2B44-86BB-DB17-37E13E51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DBFD6-388E-46A3-AB22-01383C4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76EF-6835-9C63-347C-D2B8D2D6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73DC-FDB1-9288-39D1-E0893FED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32C5F-EAB8-44DA-BFB1-0BD8672836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9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D353-A7C4-23D3-E90A-B8A290B8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D934-D5A8-05BF-598C-2B8F010F1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D22A0-D866-7047-C3B0-65025B02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C76B0-637B-9984-3B73-61708849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79B31-5179-BD15-47B8-351BCC88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F4B9-9E3A-6FE4-3A60-0CA40B9E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B179-B2A8-44C3-9598-B96DA39C54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0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D4DE-2BBB-6BF6-FF94-D164BD3E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18C2-96E3-8160-5508-CDB87BA67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BE684-A8EC-8B11-7D08-30973C397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B4955-679C-7E05-961C-C7F8DC838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FE3D4-0136-4C65-38CE-E659FBF95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55073-899A-359E-1EBB-D73551C2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D5146-C829-E2AE-D6F0-330F90E7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15302-797C-A554-0F7E-E361C602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1A92C-85C2-4C3C-B10A-B364A56164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23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5789-1D85-73D2-8D41-5C783A86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2D74B-D855-EF69-827A-94E6FD50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E466F-D2F5-5C7D-4647-BD2916F2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5C2AA-A165-773A-45F5-EAAC5646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F453-FD87-4492-AF59-46B49E6F9C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0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6BBD6-1393-99A7-C12E-E1984B83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D1C5B-3DDE-F1C3-C0F0-F080BF74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43E30-5A9F-63F1-97B8-312EF137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F131B-E2AA-4B16-B9E1-26850266D7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19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6951-1804-4121-03FD-F0073603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3486-AE59-1F15-DFBC-A99BED3C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FE1FE-B690-F0AA-717C-956002C78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76586-87D9-CA8D-B99D-5DB7596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701FB-DB1E-D723-9118-59142E0C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C6E67-2F79-335E-31F4-17DCCF72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D2C76-06F2-4CC0-AF18-25EE132D5C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71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202-ABF8-1C80-48BF-609892A7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70840-B54E-BECB-31DB-806388D52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3242-60B4-699C-11D5-AE9B283AC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479C9-B0B0-9BBC-D174-747D8549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A418A-BD6E-AC6F-94F4-7ED60FDE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1DB89-08CA-02CA-53FD-B7B00F34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4669-2288-4368-9324-31411EB30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9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EB045A00-EAF0-88C3-358D-5A6C72EE89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B0DB3A64-39CE-FADE-6DE6-53CE4A5B65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132459B4-7D3D-09B6-4D7B-7565F968E5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7" name="Freeform 5">
              <a:extLst>
                <a:ext uri="{FF2B5EF4-FFF2-40B4-BE49-F238E27FC236}">
                  <a16:creationId xmlns:a16="http://schemas.microsoft.com/office/drawing/2014/main" id="{5C5270D3-55C5-4CF5-3514-334E725FEF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8" name="Freeform 6">
              <a:extLst>
                <a:ext uri="{FF2B5EF4-FFF2-40B4-BE49-F238E27FC236}">
                  <a16:creationId xmlns:a16="http://schemas.microsoft.com/office/drawing/2014/main" id="{F2003E19-7E39-FC15-B2FE-03273D6AE6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583DD0FE-A2A8-FE0F-11E5-6B0A73C286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:a16="http://schemas.microsoft.com/office/drawing/2014/main" id="{6A99C664-4F74-EFEA-D42B-158A553F7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id="{566E47B6-B766-34BD-FE4F-9D7A001D3D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Freeform 10">
              <a:extLst>
                <a:ext uri="{FF2B5EF4-FFF2-40B4-BE49-F238E27FC236}">
                  <a16:creationId xmlns:a16="http://schemas.microsoft.com/office/drawing/2014/main" id="{5EBDF7BF-64FB-85C7-C752-8242993140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3" name="Freeform 11">
              <a:extLst>
                <a:ext uri="{FF2B5EF4-FFF2-40B4-BE49-F238E27FC236}">
                  <a16:creationId xmlns:a16="http://schemas.microsoft.com/office/drawing/2014/main" id="{D03695A6-0B38-5448-68E4-B76C73436F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Freeform 12">
              <a:extLst>
                <a:ext uri="{FF2B5EF4-FFF2-40B4-BE49-F238E27FC236}">
                  <a16:creationId xmlns:a16="http://schemas.microsoft.com/office/drawing/2014/main" id="{84A2BB31-940E-5485-B577-B942AEF8ED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Freeform 13">
              <a:extLst>
                <a:ext uri="{FF2B5EF4-FFF2-40B4-BE49-F238E27FC236}">
                  <a16:creationId xmlns:a16="http://schemas.microsoft.com/office/drawing/2014/main" id="{8C55178A-CC19-032B-8A68-C16FEBB1AA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Freeform 14">
              <a:extLst>
                <a:ext uri="{FF2B5EF4-FFF2-40B4-BE49-F238E27FC236}">
                  <a16:creationId xmlns:a16="http://schemas.microsoft.com/office/drawing/2014/main" id="{1E7F3207-9FA1-EB66-6C62-5FF68587BF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Freeform 15">
              <a:extLst>
                <a:ext uri="{FF2B5EF4-FFF2-40B4-BE49-F238E27FC236}">
                  <a16:creationId xmlns:a16="http://schemas.microsoft.com/office/drawing/2014/main" id="{699D59E1-F90B-4228-DA8E-72BE0A80CC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8" name="Freeform 16">
              <a:extLst>
                <a:ext uri="{FF2B5EF4-FFF2-40B4-BE49-F238E27FC236}">
                  <a16:creationId xmlns:a16="http://schemas.microsoft.com/office/drawing/2014/main" id="{D17CDA79-8747-10F7-975A-307B841EAC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9" name="Freeform 17">
              <a:extLst>
                <a:ext uri="{FF2B5EF4-FFF2-40B4-BE49-F238E27FC236}">
                  <a16:creationId xmlns:a16="http://schemas.microsoft.com/office/drawing/2014/main" id="{C327133A-54CB-54FB-4BF6-3644A15129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Freeform 18">
              <a:extLst>
                <a:ext uri="{FF2B5EF4-FFF2-40B4-BE49-F238E27FC236}">
                  <a16:creationId xmlns:a16="http://schemas.microsoft.com/office/drawing/2014/main" id="{5D1339C1-0F4D-727C-31ED-20E7ECA4F9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Freeform 19">
              <a:extLst>
                <a:ext uri="{FF2B5EF4-FFF2-40B4-BE49-F238E27FC236}">
                  <a16:creationId xmlns:a16="http://schemas.microsoft.com/office/drawing/2014/main" id="{BE9CF8B2-AC1E-D16F-E6F2-AF2E39CF63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2" name="Freeform 20">
              <a:extLst>
                <a:ext uri="{FF2B5EF4-FFF2-40B4-BE49-F238E27FC236}">
                  <a16:creationId xmlns:a16="http://schemas.microsoft.com/office/drawing/2014/main" id="{4A5D26A8-A463-E15A-E028-BD7BD3FEF8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Freeform 21">
              <a:extLst>
                <a:ext uri="{FF2B5EF4-FFF2-40B4-BE49-F238E27FC236}">
                  <a16:creationId xmlns:a16="http://schemas.microsoft.com/office/drawing/2014/main" id="{69378D6E-019A-D3B9-4073-42F16FBAD8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Freeform 22">
              <a:extLst>
                <a:ext uri="{FF2B5EF4-FFF2-40B4-BE49-F238E27FC236}">
                  <a16:creationId xmlns:a16="http://schemas.microsoft.com/office/drawing/2014/main" id="{80E3A700-C1B7-A0F9-FA31-011B004325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Freeform 23">
              <a:extLst>
                <a:ext uri="{FF2B5EF4-FFF2-40B4-BE49-F238E27FC236}">
                  <a16:creationId xmlns:a16="http://schemas.microsoft.com/office/drawing/2014/main" id="{F2D12317-C384-40DB-08C4-EBC2AE08A4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Freeform 24">
              <a:extLst>
                <a:ext uri="{FF2B5EF4-FFF2-40B4-BE49-F238E27FC236}">
                  <a16:creationId xmlns:a16="http://schemas.microsoft.com/office/drawing/2014/main" id="{42D678A1-B486-823A-8765-BFACEF9848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Freeform 25">
              <a:extLst>
                <a:ext uri="{FF2B5EF4-FFF2-40B4-BE49-F238E27FC236}">
                  <a16:creationId xmlns:a16="http://schemas.microsoft.com/office/drawing/2014/main" id="{AFB3EBAB-7FC6-67F8-E855-4A3B294EC2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Freeform 26">
              <a:extLst>
                <a:ext uri="{FF2B5EF4-FFF2-40B4-BE49-F238E27FC236}">
                  <a16:creationId xmlns:a16="http://schemas.microsoft.com/office/drawing/2014/main" id="{32DA83B4-6CA1-7A45-A762-7926D6BBA3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Freeform 27">
              <a:extLst>
                <a:ext uri="{FF2B5EF4-FFF2-40B4-BE49-F238E27FC236}">
                  <a16:creationId xmlns:a16="http://schemas.microsoft.com/office/drawing/2014/main" id="{5CC7DD7E-07B5-C0C4-B50C-42A0AF554F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Freeform 28">
              <a:extLst>
                <a:ext uri="{FF2B5EF4-FFF2-40B4-BE49-F238E27FC236}">
                  <a16:creationId xmlns:a16="http://schemas.microsoft.com/office/drawing/2014/main" id="{22F76D64-7B93-4E0D-62CB-F472D93E03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Freeform 29">
              <a:extLst>
                <a:ext uri="{FF2B5EF4-FFF2-40B4-BE49-F238E27FC236}">
                  <a16:creationId xmlns:a16="http://schemas.microsoft.com/office/drawing/2014/main" id="{A5D1987D-8544-4F87-624F-2436330321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Freeform 30">
              <a:extLst>
                <a:ext uri="{FF2B5EF4-FFF2-40B4-BE49-F238E27FC236}">
                  <a16:creationId xmlns:a16="http://schemas.microsoft.com/office/drawing/2014/main" id="{70FCA5C5-9B11-9F3F-4B57-A75F0DFF42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Freeform 31">
              <a:extLst>
                <a:ext uri="{FF2B5EF4-FFF2-40B4-BE49-F238E27FC236}">
                  <a16:creationId xmlns:a16="http://schemas.microsoft.com/office/drawing/2014/main" id="{9DC3B86A-5DFC-CA29-C1DA-9FE0A148DF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Freeform 32">
              <a:extLst>
                <a:ext uri="{FF2B5EF4-FFF2-40B4-BE49-F238E27FC236}">
                  <a16:creationId xmlns:a16="http://schemas.microsoft.com/office/drawing/2014/main" id="{C658EE32-DD69-29D5-34CB-1261FCC3C1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5" name="Freeform 33">
              <a:extLst>
                <a:ext uri="{FF2B5EF4-FFF2-40B4-BE49-F238E27FC236}">
                  <a16:creationId xmlns:a16="http://schemas.microsoft.com/office/drawing/2014/main" id="{355B2081-F4FC-D6C3-D41C-B635E550DD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6" name="Freeform 34">
              <a:extLst>
                <a:ext uri="{FF2B5EF4-FFF2-40B4-BE49-F238E27FC236}">
                  <a16:creationId xmlns:a16="http://schemas.microsoft.com/office/drawing/2014/main" id="{E30BB1CB-E7FF-8A76-1238-E2CB804933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7" name="Freeform 35">
              <a:extLst>
                <a:ext uri="{FF2B5EF4-FFF2-40B4-BE49-F238E27FC236}">
                  <a16:creationId xmlns:a16="http://schemas.microsoft.com/office/drawing/2014/main" id="{6F681061-45D3-9B60-F912-3F286A7784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8" name="Freeform 36">
              <a:extLst>
                <a:ext uri="{FF2B5EF4-FFF2-40B4-BE49-F238E27FC236}">
                  <a16:creationId xmlns:a16="http://schemas.microsoft.com/office/drawing/2014/main" id="{E3930FFB-0B9B-2B5B-E81F-897C790BFB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9" name="Freeform 37">
              <a:extLst>
                <a:ext uri="{FF2B5EF4-FFF2-40B4-BE49-F238E27FC236}">
                  <a16:creationId xmlns:a16="http://schemas.microsoft.com/office/drawing/2014/main" id="{9F435864-3CCB-DA9E-9575-FD8B351F19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0" name="Freeform 38">
              <a:extLst>
                <a:ext uri="{FF2B5EF4-FFF2-40B4-BE49-F238E27FC236}">
                  <a16:creationId xmlns:a16="http://schemas.microsoft.com/office/drawing/2014/main" id="{34F2B3B5-0187-DF34-5463-6D10409CBB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31" name="Group 39">
              <a:extLst>
                <a:ext uri="{FF2B5EF4-FFF2-40B4-BE49-F238E27FC236}">
                  <a16:creationId xmlns:a16="http://schemas.microsoft.com/office/drawing/2014/main" id="{30B38B04-4BAB-6AD9-E8D5-6C7B322F601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>
                <a:extLst>
                  <a:ext uri="{FF2B5EF4-FFF2-40B4-BE49-F238E27FC236}">
                    <a16:creationId xmlns:a16="http://schemas.microsoft.com/office/drawing/2014/main" id="{0DE192D3-159F-36D3-5AB6-2566591F4A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3" name="Freeform 41">
                <a:extLst>
                  <a:ext uri="{FF2B5EF4-FFF2-40B4-BE49-F238E27FC236}">
                    <a16:creationId xmlns:a16="http://schemas.microsoft.com/office/drawing/2014/main" id="{6A69D5E0-46AC-2F90-F8D2-8678C5504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234" name="Rectangle 42">
            <a:extLst>
              <a:ext uri="{FF2B5EF4-FFF2-40B4-BE49-F238E27FC236}">
                <a16:creationId xmlns:a16="http://schemas.microsoft.com/office/drawing/2014/main" id="{CA6DD837-B708-203F-0E60-357A1FEAC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235" name="Rectangle 43">
            <a:extLst>
              <a:ext uri="{FF2B5EF4-FFF2-40B4-BE49-F238E27FC236}">
                <a16:creationId xmlns:a16="http://schemas.microsoft.com/office/drawing/2014/main" id="{48ACB1FA-8C70-C679-DCCB-115381F58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236" name="Rectangle 44">
            <a:extLst>
              <a:ext uri="{FF2B5EF4-FFF2-40B4-BE49-F238E27FC236}">
                <a16:creationId xmlns:a16="http://schemas.microsoft.com/office/drawing/2014/main" id="{7A0344D3-90A5-A8F1-0156-09E6F70262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8237" name="Rectangle 45">
            <a:extLst>
              <a:ext uri="{FF2B5EF4-FFF2-40B4-BE49-F238E27FC236}">
                <a16:creationId xmlns:a16="http://schemas.microsoft.com/office/drawing/2014/main" id="{3E4D2658-6A37-4823-36FA-4DC91934D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8238" name="Rectangle 46">
            <a:extLst>
              <a:ext uri="{FF2B5EF4-FFF2-40B4-BE49-F238E27FC236}">
                <a16:creationId xmlns:a16="http://schemas.microsoft.com/office/drawing/2014/main" id="{865B1628-B241-9C92-E97A-89472B463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0BAEFE-CC9B-418E-B18C-C28C3260EC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86B1E5-202A-8C6E-4A4C-9626CEC021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-387350"/>
            <a:ext cx="7772400" cy="1555750"/>
          </a:xfrm>
        </p:spPr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9F75AB-BF11-7EC1-8E59-A3A2D8FC3F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1196975"/>
            <a:ext cx="6400800" cy="1752600"/>
          </a:xfrm>
        </p:spPr>
        <p:txBody>
          <a:bodyPr/>
          <a:lstStyle/>
          <a:p>
            <a:r>
              <a:rPr lang="en-GB" altLang="en-US" sz="2400" b="1"/>
              <a:t>A </a:t>
            </a:r>
            <a:r>
              <a:rPr lang="en-GB" altLang="en-US" sz="2400" b="1" i="1"/>
              <a:t>genre</a:t>
            </a:r>
            <a:r>
              <a:rPr lang="en-GB" altLang="en-US" sz="2400" b="1"/>
              <a:t> is a ‘type’ of film. Take a moment or two to name as many film types as you can. 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A13B14F8-A3B5-8702-1A6A-5825CDF4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6048375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D28F0A-D8BF-73F2-03AC-7DBEF1B3D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D5BE4F7-97BB-A95B-6FFD-70A81F57E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7.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122F8A01-AA63-8D83-8A17-C72A62C4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3589338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01C3F7C-3D9A-9C2D-312D-17C586472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19C000D-1AEE-3A67-A1F8-07DF76DB0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8.  </a:t>
            </a:r>
          </a:p>
          <a:p>
            <a:endParaRPr lang="en-GB" altLang="en-US" sz="2000" b="1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ECD26DAA-B22E-E176-6F9E-3E433AF7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35528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CBB3B3D6-0A28-808D-0765-1F898637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04641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F075482-0B2B-9376-C2E4-5DC9C4983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8EE2C6E-1719-C56F-0955-188377791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9. 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89E8C37F-36C4-8D69-1F93-F788927C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494713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33DFC72-DBC1-DD54-97B3-08F5A351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8124E0C-5BB9-9CCB-0702-6B8C5F00C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9.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99A4816B-7616-7D70-27C7-5665141A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6085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1D7EAFD-D8E6-2AAB-8554-CDC0DC186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379313-730C-D0BE-9582-60EF77CC3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10.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3E096B0A-F06A-EAF0-0735-DE194066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354806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EE15D6D-3D50-E714-E015-302E3B401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BDEA536-D17A-0A89-B365-21959019A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11. And finally…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13F4CD95-7A33-C6B7-D651-D3D44881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32893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39A103B7-0EAE-389E-1A56-F2EFC927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F58207F-4FE5-58BE-A8BE-30A0284F7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7021C7C-CE9C-9317-F164-DB7247A8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Perhaps you thought of the following:</a:t>
            </a:r>
          </a:p>
          <a:p>
            <a:r>
              <a:rPr lang="en-GB" altLang="en-US" sz="2000" b="1"/>
              <a:t>Westerns, Spaghetti Westerns, War films, Thrillers, Sci-Fi, Rom Coms, ‘Chick’ flicks, Foreign films, Musicals, Comedies, Anime. </a:t>
            </a:r>
          </a:p>
          <a:p>
            <a:r>
              <a:rPr lang="en-GB" altLang="en-US" sz="2000" b="1"/>
              <a:t>Now take a little longer and try to name at least one movie for each of these categories…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CD2F0421-8D23-B9DD-8804-B450F27D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83E95D-EC38-630F-55C9-7A2031595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77FA519-4669-F149-B187-4484FBF49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800" b="1"/>
              <a:t>How did you do? </a:t>
            </a:r>
          </a:p>
          <a:p>
            <a:r>
              <a:rPr lang="en-GB" altLang="en-US" sz="1800" b="1"/>
              <a:t>Now look at the pictures on the following slides. They each represent a particular type, or genre of movie. Can you fit the genre to the picture?</a:t>
            </a:r>
          </a:p>
          <a:p>
            <a:r>
              <a:rPr lang="en-GB" altLang="en-US" sz="1800" b="1"/>
              <a:t>1. 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BB57B45D-4200-5D01-AD59-6AB3E501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511175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1FE587-5A56-80A2-AC04-9F8EE21AE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F56F8F-F986-868B-4965-325C72B42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2.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CED03A52-AA95-1D2B-BD91-F04440D6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6675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ECCAAE-DBEF-3CC5-E632-2D3D08DFE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15B068-7E5A-3C87-96EA-A792C4022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Now to finish off, write down your favourite genre of movie, and briefly say what it is about this type of movie that you like. 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1121585A-6982-089D-6354-5A0F9C23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651250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6BFC88F-C9E2-2FC9-0552-DF21F712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11564A-719B-BBC8-CCE1-18E7B7485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3.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8E38B8D1-F94E-C40C-C3EB-4277EBAF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3371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20ACAE1-93A7-880B-2EB6-0DCE89FC4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79BB6A-C74D-FE31-D5B2-BA1C0081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4.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956F2CC-F64B-E573-9001-D0E37801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706B180-F29E-6F02-716E-EB0BE098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E2E48F6-0496-7E2E-39E4-E992B1959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5. 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E2860235-CCE6-2B62-59BA-11D67D56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3810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4C70FD4-F2B5-FB64-46E4-F398A4220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Film Genres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82A8A3F-14FB-9D64-0CC9-FB0994C9C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/>
              <a:t>6.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EAEE23D-1A00-3E53-1461-59D9E24D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38455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224</TotalTime>
  <Words>269</Words>
  <Application>Microsoft Office PowerPoint</Application>
  <PresentationFormat>On-screen Show (4:3)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Beam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Film Genres</vt:lpstr>
      <vt:lpstr>PowerPoint Presentation</vt:lpstr>
    </vt:vector>
  </TitlesOfParts>
  <Company>Edinburghs Telford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Genres</dc:title>
  <dc:creator>mikeco</dc:creator>
  <cp:lastModifiedBy>Nayan GRIFFITHS</cp:lastModifiedBy>
  <cp:revision>4</cp:revision>
  <dcterms:created xsi:type="dcterms:W3CDTF">2009-01-22T15:39:22Z</dcterms:created>
  <dcterms:modified xsi:type="dcterms:W3CDTF">2023-03-21T14:02:01Z</dcterms:modified>
</cp:coreProperties>
</file>