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8"/>
  </p:notesMasterIdLst>
  <p:sldIdLst>
    <p:sldId id="256" r:id="rId2"/>
    <p:sldId id="257" r:id="rId3"/>
    <p:sldId id="258" r:id="rId4"/>
    <p:sldId id="287" r:id="rId5"/>
    <p:sldId id="259" r:id="rId6"/>
    <p:sldId id="262" r:id="rId7"/>
    <p:sldId id="260" r:id="rId8"/>
    <p:sldId id="269" r:id="rId9"/>
    <p:sldId id="261" r:id="rId10"/>
    <p:sldId id="263" r:id="rId11"/>
    <p:sldId id="264" r:id="rId12"/>
    <p:sldId id="265" r:id="rId13"/>
    <p:sldId id="282" r:id="rId14"/>
    <p:sldId id="284" r:id="rId15"/>
    <p:sldId id="286" r:id="rId16"/>
    <p:sldId id="285" r:id="rId17"/>
    <p:sldId id="266" r:id="rId18"/>
    <p:sldId id="267" r:id="rId19"/>
    <p:sldId id="268" r:id="rId20"/>
    <p:sldId id="270" r:id="rId21"/>
    <p:sldId id="271" r:id="rId22"/>
    <p:sldId id="272" r:id="rId23"/>
    <p:sldId id="273" r:id="rId24"/>
    <p:sldId id="276" r:id="rId25"/>
    <p:sldId id="280" r:id="rId26"/>
    <p:sldId id="283" r:id="rId2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116" d="100"/>
          <a:sy n="116" d="100"/>
        </p:scale>
        <p:origin x="114"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787302B-960E-7C0D-A532-442BD9D4D33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9699" name="Rectangle 3">
            <a:extLst>
              <a:ext uri="{FF2B5EF4-FFF2-40B4-BE49-F238E27FC236}">
                <a16:creationId xmlns:a16="http://schemas.microsoft.com/office/drawing/2014/main" id="{D2F33133-B9BB-AFDA-7F65-C9440BA69A72}"/>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9700" name="Rectangle 4">
            <a:extLst>
              <a:ext uri="{FF2B5EF4-FFF2-40B4-BE49-F238E27FC236}">
                <a16:creationId xmlns:a16="http://schemas.microsoft.com/office/drawing/2014/main" id="{D5195D4A-0BAE-CB5D-7FD4-621FC39DF6AF}"/>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01" name="Rectangle 5">
            <a:extLst>
              <a:ext uri="{FF2B5EF4-FFF2-40B4-BE49-F238E27FC236}">
                <a16:creationId xmlns:a16="http://schemas.microsoft.com/office/drawing/2014/main" id="{9490F50C-74B3-8676-5E8D-9EB2A13472F3}"/>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9702" name="Rectangle 6">
            <a:extLst>
              <a:ext uri="{FF2B5EF4-FFF2-40B4-BE49-F238E27FC236}">
                <a16:creationId xmlns:a16="http://schemas.microsoft.com/office/drawing/2014/main" id="{E34151DE-F3E9-560E-193B-B2239959CC16}"/>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9703" name="Rectangle 7">
            <a:extLst>
              <a:ext uri="{FF2B5EF4-FFF2-40B4-BE49-F238E27FC236}">
                <a16:creationId xmlns:a16="http://schemas.microsoft.com/office/drawing/2014/main" id="{96E2B4C4-DFFC-7F7E-10B7-15E4139EEEC7}"/>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9FE577F-C87F-4DA2-9DA8-727FBAD7765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98351F-E03F-D31C-3D7A-D073105CA04F}"/>
              </a:ext>
            </a:extLst>
          </p:cNvPr>
          <p:cNvSpPr>
            <a:spLocks noGrp="1" noChangeArrowheads="1"/>
          </p:cNvSpPr>
          <p:nvPr>
            <p:ph type="sldNum" sz="quarter" idx="5"/>
          </p:nvPr>
        </p:nvSpPr>
        <p:spPr>
          <a:ln/>
        </p:spPr>
        <p:txBody>
          <a:bodyPr/>
          <a:lstStyle/>
          <a:p>
            <a:fld id="{1DBBD189-1749-45A1-8C98-145DC9C28B93}" type="slidenum">
              <a:rPr lang="en-US" altLang="en-US"/>
              <a:pPr/>
              <a:t>21</a:t>
            </a:fld>
            <a:endParaRPr lang="en-US" altLang="en-US"/>
          </a:p>
        </p:txBody>
      </p:sp>
      <p:sp>
        <p:nvSpPr>
          <p:cNvPr id="30722" name="Rectangle 2">
            <a:extLst>
              <a:ext uri="{FF2B5EF4-FFF2-40B4-BE49-F238E27FC236}">
                <a16:creationId xmlns:a16="http://schemas.microsoft.com/office/drawing/2014/main" id="{310E22BC-9020-E7A5-0E34-938EFCA66E05}"/>
              </a:ext>
            </a:extLst>
          </p:cNvPr>
          <p:cNvSpPr>
            <a:spLocks noChangeArrowheads="1" noTextEdit="1"/>
          </p:cNvSpPr>
          <p:nvPr>
            <p:ph type="sldImg"/>
          </p:nvPr>
        </p:nvSpPr>
        <p:spPr>
          <a:ln/>
        </p:spPr>
      </p:sp>
      <p:sp>
        <p:nvSpPr>
          <p:cNvPr id="30723" name="Rectangle 3">
            <a:extLst>
              <a:ext uri="{FF2B5EF4-FFF2-40B4-BE49-F238E27FC236}">
                <a16:creationId xmlns:a16="http://schemas.microsoft.com/office/drawing/2014/main" id="{D9827C6C-FFA6-C184-28F8-EB76E7FEAC1C}"/>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BF3FF-C9D2-7218-1D5B-E090498794CB}"/>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6382E11-8E0F-0BBD-5C5A-A2F7C60472C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59F1AC2-922B-2C27-979D-3CBAD21E67B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289DC0C-70F0-2781-2EEE-C7EA8E8E755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1B0073E-F78A-7F7E-C9B9-B18763A0C8D2}"/>
              </a:ext>
            </a:extLst>
          </p:cNvPr>
          <p:cNvSpPr>
            <a:spLocks noGrp="1"/>
          </p:cNvSpPr>
          <p:nvPr>
            <p:ph type="sldNum" sz="quarter" idx="12"/>
          </p:nvPr>
        </p:nvSpPr>
        <p:spPr/>
        <p:txBody>
          <a:bodyPr/>
          <a:lstStyle>
            <a:lvl1pPr>
              <a:defRPr/>
            </a:lvl1pPr>
          </a:lstStyle>
          <a:p>
            <a:fld id="{76787D90-5314-46FC-8BD8-63B427E3617D}" type="slidenum">
              <a:rPr lang="en-US" altLang="en-US"/>
              <a:pPr/>
              <a:t>‹#›</a:t>
            </a:fld>
            <a:endParaRPr lang="en-US" altLang="en-US"/>
          </a:p>
        </p:txBody>
      </p:sp>
    </p:spTree>
    <p:extLst>
      <p:ext uri="{BB962C8B-B14F-4D97-AF65-F5344CB8AC3E}">
        <p14:creationId xmlns:p14="http://schemas.microsoft.com/office/powerpoint/2010/main" val="345722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05E7C-E6CE-6D22-0EC8-C92D6D9E30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00838F-6DB0-902C-C3D8-0E5C56DF74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333BAD-89E8-73BE-0EE7-914903F44DE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2F4C575-8586-C9AF-26B5-AA52BFFAB1E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8B7A9FF-BDD3-D246-A241-DD88430B3C06}"/>
              </a:ext>
            </a:extLst>
          </p:cNvPr>
          <p:cNvSpPr>
            <a:spLocks noGrp="1"/>
          </p:cNvSpPr>
          <p:nvPr>
            <p:ph type="sldNum" sz="quarter" idx="12"/>
          </p:nvPr>
        </p:nvSpPr>
        <p:spPr/>
        <p:txBody>
          <a:bodyPr/>
          <a:lstStyle>
            <a:lvl1pPr>
              <a:defRPr/>
            </a:lvl1pPr>
          </a:lstStyle>
          <a:p>
            <a:fld id="{0827361D-7F9B-44D0-9DA6-02A8E976F2D0}" type="slidenum">
              <a:rPr lang="en-US" altLang="en-US"/>
              <a:pPr/>
              <a:t>‹#›</a:t>
            </a:fld>
            <a:endParaRPr lang="en-US" altLang="en-US"/>
          </a:p>
        </p:txBody>
      </p:sp>
    </p:spTree>
    <p:extLst>
      <p:ext uri="{BB962C8B-B14F-4D97-AF65-F5344CB8AC3E}">
        <p14:creationId xmlns:p14="http://schemas.microsoft.com/office/powerpoint/2010/main" val="2151635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9B5148-3BD3-5A22-59FF-D8221F6ECC14}"/>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B88DCB-1343-2E61-2FDC-5A258BF2E7C8}"/>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88D2D1-71A9-F320-7D2E-C85C1BC2E68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D902182-21AE-07DA-C8D4-AFC0F656C2F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49F87F0-8CD1-4F09-05CA-4EA83077393E}"/>
              </a:ext>
            </a:extLst>
          </p:cNvPr>
          <p:cNvSpPr>
            <a:spLocks noGrp="1"/>
          </p:cNvSpPr>
          <p:nvPr>
            <p:ph type="sldNum" sz="quarter" idx="12"/>
          </p:nvPr>
        </p:nvSpPr>
        <p:spPr/>
        <p:txBody>
          <a:bodyPr/>
          <a:lstStyle>
            <a:lvl1pPr>
              <a:defRPr/>
            </a:lvl1pPr>
          </a:lstStyle>
          <a:p>
            <a:fld id="{89EA8843-0432-4DC2-BF46-7E72B752BA1C}" type="slidenum">
              <a:rPr lang="en-US" altLang="en-US"/>
              <a:pPr/>
              <a:t>‹#›</a:t>
            </a:fld>
            <a:endParaRPr lang="en-US" altLang="en-US"/>
          </a:p>
        </p:txBody>
      </p:sp>
    </p:spTree>
    <p:extLst>
      <p:ext uri="{BB962C8B-B14F-4D97-AF65-F5344CB8AC3E}">
        <p14:creationId xmlns:p14="http://schemas.microsoft.com/office/powerpoint/2010/main" val="541253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42E5A-ADFC-264E-B9BD-2BC56D87E90A}"/>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Online Image Placeholder 2">
            <a:extLst>
              <a:ext uri="{FF2B5EF4-FFF2-40B4-BE49-F238E27FC236}">
                <a16:creationId xmlns:a16="http://schemas.microsoft.com/office/drawing/2014/main" id="{13BE61E6-2219-8A1E-B1CA-1567B0D973CD}"/>
              </a:ext>
            </a:extLst>
          </p:cNvPr>
          <p:cNvSpPr>
            <a:spLocks noGrp="1"/>
          </p:cNvSpPr>
          <p:nvPr>
            <p:ph type="clipArt" sz="half" idx="1"/>
          </p:nvPr>
        </p:nvSpPr>
        <p:spPr>
          <a:xfrm>
            <a:off x="685800" y="1981200"/>
            <a:ext cx="3810000" cy="4114800"/>
          </a:xfrm>
        </p:spPr>
        <p:txBody>
          <a:bodyPr/>
          <a:lstStyle/>
          <a:p>
            <a:endParaRPr lang="en-GB"/>
          </a:p>
        </p:txBody>
      </p:sp>
      <p:sp>
        <p:nvSpPr>
          <p:cNvPr id="4" name="Text Placeholder 3">
            <a:extLst>
              <a:ext uri="{FF2B5EF4-FFF2-40B4-BE49-F238E27FC236}">
                <a16:creationId xmlns:a16="http://schemas.microsoft.com/office/drawing/2014/main" id="{56F679EA-BABE-AE9B-4314-64E83A6B7F39}"/>
              </a:ext>
            </a:extLst>
          </p:cNvPr>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13190B-611E-DB5D-B854-183434DAE785}"/>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A07E265-FC48-7542-FE76-18060BB2BE17}"/>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4BBD0A3-ACBC-7CC6-E1CF-DE5BAA7A7064}"/>
              </a:ext>
            </a:extLst>
          </p:cNvPr>
          <p:cNvSpPr>
            <a:spLocks noGrp="1"/>
          </p:cNvSpPr>
          <p:nvPr>
            <p:ph type="sldNum" sz="quarter" idx="12"/>
          </p:nvPr>
        </p:nvSpPr>
        <p:spPr>
          <a:xfrm>
            <a:off x="6553200" y="6248400"/>
            <a:ext cx="1905000" cy="457200"/>
          </a:xfrm>
        </p:spPr>
        <p:txBody>
          <a:bodyPr/>
          <a:lstStyle>
            <a:lvl1pPr>
              <a:defRPr/>
            </a:lvl1pPr>
          </a:lstStyle>
          <a:p>
            <a:fld id="{E31B4078-CE88-41D7-850B-4B71C6194AFA}" type="slidenum">
              <a:rPr lang="en-US" altLang="en-US"/>
              <a:pPr/>
              <a:t>‹#›</a:t>
            </a:fld>
            <a:endParaRPr lang="en-US" altLang="en-US"/>
          </a:p>
        </p:txBody>
      </p:sp>
    </p:spTree>
    <p:extLst>
      <p:ext uri="{BB962C8B-B14F-4D97-AF65-F5344CB8AC3E}">
        <p14:creationId xmlns:p14="http://schemas.microsoft.com/office/powerpoint/2010/main" val="2897032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E6CC4D-0A4B-EF8B-CC38-7A8971AA82F2}"/>
              </a:ext>
            </a:extLst>
          </p:cNvPr>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Date Placeholder 2">
            <a:extLst>
              <a:ext uri="{FF2B5EF4-FFF2-40B4-BE49-F238E27FC236}">
                <a16:creationId xmlns:a16="http://schemas.microsoft.com/office/drawing/2014/main" id="{320BC2DC-3DF2-34F2-8F23-697D6D5B35FE}"/>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A1584A8F-C757-7C2C-5CA4-6FFCD782A7ED}"/>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39A022E-E75C-5D5F-A654-C330F7AAFAEB}"/>
              </a:ext>
            </a:extLst>
          </p:cNvPr>
          <p:cNvSpPr>
            <a:spLocks noGrp="1"/>
          </p:cNvSpPr>
          <p:nvPr>
            <p:ph type="sldNum" sz="quarter" idx="12"/>
          </p:nvPr>
        </p:nvSpPr>
        <p:spPr>
          <a:xfrm>
            <a:off x="6553200" y="6248400"/>
            <a:ext cx="1905000" cy="457200"/>
          </a:xfrm>
        </p:spPr>
        <p:txBody>
          <a:bodyPr/>
          <a:lstStyle>
            <a:lvl1pPr>
              <a:defRPr/>
            </a:lvl1pPr>
          </a:lstStyle>
          <a:p>
            <a:fld id="{29EC8F9B-476D-4EC1-AA0A-4BE76CAEC4A9}" type="slidenum">
              <a:rPr lang="en-US" altLang="en-US"/>
              <a:pPr/>
              <a:t>‹#›</a:t>
            </a:fld>
            <a:endParaRPr lang="en-US" altLang="en-US"/>
          </a:p>
        </p:txBody>
      </p:sp>
    </p:spTree>
    <p:extLst>
      <p:ext uri="{BB962C8B-B14F-4D97-AF65-F5344CB8AC3E}">
        <p14:creationId xmlns:p14="http://schemas.microsoft.com/office/powerpoint/2010/main" val="3770346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CD02F-9C3A-A984-4CE1-A8F79E669F0A}"/>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7996BA6-EDDE-2FC7-55CB-2BE336FC81E2}"/>
              </a:ext>
            </a:extLst>
          </p:cNvPr>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Online Image Placeholder 3">
            <a:extLst>
              <a:ext uri="{FF2B5EF4-FFF2-40B4-BE49-F238E27FC236}">
                <a16:creationId xmlns:a16="http://schemas.microsoft.com/office/drawing/2014/main" id="{784E556B-60DA-20CF-8D1E-E72E94B76590}"/>
              </a:ext>
            </a:extLst>
          </p:cNvPr>
          <p:cNvSpPr>
            <a:spLocks noGrp="1"/>
          </p:cNvSpPr>
          <p:nvPr>
            <p:ph type="clipArt" sz="half" idx="2"/>
          </p:nvPr>
        </p:nvSpPr>
        <p:spPr>
          <a:xfrm>
            <a:off x="4648200" y="1981200"/>
            <a:ext cx="3810000" cy="4114800"/>
          </a:xfrm>
        </p:spPr>
        <p:txBody>
          <a:bodyPr/>
          <a:lstStyle/>
          <a:p>
            <a:endParaRPr lang="en-GB"/>
          </a:p>
        </p:txBody>
      </p:sp>
      <p:sp>
        <p:nvSpPr>
          <p:cNvPr id="5" name="Date Placeholder 4">
            <a:extLst>
              <a:ext uri="{FF2B5EF4-FFF2-40B4-BE49-F238E27FC236}">
                <a16:creationId xmlns:a16="http://schemas.microsoft.com/office/drawing/2014/main" id="{DED6E4AF-33E5-0499-F1B1-93042A4650C1}"/>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6D08F90-B9E8-4A29-1FD7-487E0211B07A}"/>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A82A6A0-68E5-5E1D-A27C-91C43D35ADDC}"/>
              </a:ext>
            </a:extLst>
          </p:cNvPr>
          <p:cNvSpPr>
            <a:spLocks noGrp="1"/>
          </p:cNvSpPr>
          <p:nvPr>
            <p:ph type="sldNum" sz="quarter" idx="12"/>
          </p:nvPr>
        </p:nvSpPr>
        <p:spPr>
          <a:xfrm>
            <a:off x="6553200" y="6248400"/>
            <a:ext cx="1905000" cy="457200"/>
          </a:xfrm>
        </p:spPr>
        <p:txBody>
          <a:bodyPr/>
          <a:lstStyle>
            <a:lvl1pPr>
              <a:defRPr/>
            </a:lvl1pPr>
          </a:lstStyle>
          <a:p>
            <a:fld id="{92300DFE-0F72-441E-ABD4-93C6159CF827}" type="slidenum">
              <a:rPr lang="en-US" altLang="en-US"/>
              <a:pPr/>
              <a:t>‹#›</a:t>
            </a:fld>
            <a:endParaRPr lang="en-US" altLang="en-US"/>
          </a:p>
        </p:txBody>
      </p:sp>
    </p:spTree>
    <p:extLst>
      <p:ext uri="{BB962C8B-B14F-4D97-AF65-F5344CB8AC3E}">
        <p14:creationId xmlns:p14="http://schemas.microsoft.com/office/powerpoint/2010/main" val="4228882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3584E-052A-5356-633E-1A6F290832F5}"/>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9C99D1-E853-53A3-E167-35F2A667A7D5}"/>
              </a:ext>
            </a:extLst>
          </p:cNvPr>
          <p:cNvSpPr>
            <a:spLocks noGrp="1"/>
          </p:cNvSpPr>
          <p:nvPr>
            <p:ph type="body" sz="half" idx="1"/>
          </p:nvPr>
        </p:nvSpPr>
        <p:spPr>
          <a:xfrm>
            <a:off x="685800" y="19812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BAA209-696C-4CB7-9F17-B446FE812976}"/>
              </a:ext>
            </a:extLst>
          </p:cNvPr>
          <p:cNvSpPr>
            <a:spLocks noGrp="1"/>
          </p:cNvSpPr>
          <p:nvPr>
            <p:ph sz="half" idx="2"/>
          </p:nvPr>
        </p:nvSpPr>
        <p:spPr>
          <a:xfrm>
            <a:off x="685800" y="41148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D87C84C-174B-118D-80F4-F2799EE72453}"/>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F084454-89C9-F567-94EF-13C1D0C55BA8}"/>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9B55715-3668-A2FC-050A-CC6277D4CE46}"/>
              </a:ext>
            </a:extLst>
          </p:cNvPr>
          <p:cNvSpPr>
            <a:spLocks noGrp="1"/>
          </p:cNvSpPr>
          <p:nvPr>
            <p:ph type="sldNum" sz="quarter" idx="12"/>
          </p:nvPr>
        </p:nvSpPr>
        <p:spPr>
          <a:xfrm>
            <a:off x="6553200" y="6248400"/>
            <a:ext cx="1905000" cy="457200"/>
          </a:xfrm>
        </p:spPr>
        <p:txBody>
          <a:bodyPr/>
          <a:lstStyle>
            <a:lvl1pPr>
              <a:defRPr/>
            </a:lvl1pPr>
          </a:lstStyle>
          <a:p>
            <a:fld id="{CDD2C9E6-1221-48A5-A067-91AE9437F67C}" type="slidenum">
              <a:rPr lang="en-US" altLang="en-US"/>
              <a:pPr/>
              <a:t>‹#›</a:t>
            </a:fld>
            <a:endParaRPr lang="en-US" altLang="en-US"/>
          </a:p>
        </p:txBody>
      </p:sp>
    </p:spTree>
    <p:extLst>
      <p:ext uri="{BB962C8B-B14F-4D97-AF65-F5344CB8AC3E}">
        <p14:creationId xmlns:p14="http://schemas.microsoft.com/office/powerpoint/2010/main" val="3023925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B260A-6FB3-C8C0-C392-6A2B23C782C6}"/>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F15ABA8-3AC3-A521-4FCE-2EA5C01E2737}"/>
              </a:ext>
            </a:extLst>
          </p:cNvPr>
          <p:cNvSpPr>
            <a:spLocks noGrp="1"/>
          </p:cNvSpPr>
          <p:nvPr>
            <p:ph sz="half" idx="1"/>
          </p:nvPr>
        </p:nvSpPr>
        <p:spPr>
          <a:xfrm>
            <a:off x="685800" y="19812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714576-C8BE-5D3E-2A2A-99763DB98D97}"/>
              </a:ext>
            </a:extLst>
          </p:cNvPr>
          <p:cNvSpPr>
            <a:spLocks noGrp="1"/>
          </p:cNvSpPr>
          <p:nvPr>
            <p:ph type="body" sz="half" idx="2"/>
          </p:nvPr>
        </p:nvSpPr>
        <p:spPr>
          <a:xfrm>
            <a:off x="685800" y="41148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96AA29E-E9F9-E568-23CA-CCBED408001E}"/>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1E90CE6-DB5E-521A-DDF4-6E2378D65EF4}"/>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354AAFC-C12D-56F2-9DB1-7A4980C1BE68}"/>
              </a:ext>
            </a:extLst>
          </p:cNvPr>
          <p:cNvSpPr>
            <a:spLocks noGrp="1"/>
          </p:cNvSpPr>
          <p:nvPr>
            <p:ph type="sldNum" sz="quarter" idx="12"/>
          </p:nvPr>
        </p:nvSpPr>
        <p:spPr>
          <a:xfrm>
            <a:off x="6553200" y="6248400"/>
            <a:ext cx="1905000" cy="457200"/>
          </a:xfrm>
        </p:spPr>
        <p:txBody>
          <a:bodyPr/>
          <a:lstStyle>
            <a:lvl1pPr>
              <a:defRPr/>
            </a:lvl1pPr>
          </a:lstStyle>
          <a:p>
            <a:fld id="{E2ACE20C-0FBA-42CD-BFD5-87BAFA3786AC}" type="slidenum">
              <a:rPr lang="en-US" altLang="en-US"/>
              <a:pPr/>
              <a:t>‹#›</a:t>
            </a:fld>
            <a:endParaRPr lang="en-US" altLang="en-US"/>
          </a:p>
        </p:txBody>
      </p:sp>
    </p:spTree>
    <p:extLst>
      <p:ext uri="{BB962C8B-B14F-4D97-AF65-F5344CB8AC3E}">
        <p14:creationId xmlns:p14="http://schemas.microsoft.com/office/powerpoint/2010/main" val="11397907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A8159-82BA-10BC-CC6C-24EA41A5B357}"/>
              </a:ext>
            </a:extLst>
          </p:cNvPr>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696765-B708-E864-CCA2-4271E63168FC}"/>
              </a:ext>
            </a:extLst>
          </p:cNvPr>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1298921-09F9-862D-A4CA-3F9749D4CA55}"/>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4F32588-A5EB-C44E-10E0-F8FDFA867FE1}"/>
              </a:ext>
            </a:extLst>
          </p:cNvPr>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1BC7318-C666-972D-978A-B0F1519F3E95}"/>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935DE0A-E3B0-B304-A911-952D7C45A0B9}"/>
              </a:ext>
            </a:extLst>
          </p:cNvPr>
          <p:cNvSpPr>
            <a:spLocks noGrp="1"/>
          </p:cNvSpPr>
          <p:nvPr>
            <p:ph type="sldNum" sz="quarter" idx="12"/>
          </p:nvPr>
        </p:nvSpPr>
        <p:spPr>
          <a:xfrm>
            <a:off x="6553200" y="6248400"/>
            <a:ext cx="1905000" cy="457200"/>
          </a:xfrm>
        </p:spPr>
        <p:txBody>
          <a:bodyPr/>
          <a:lstStyle>
            <a:lvl1pPr>
              <a:defRPr/>
            </a:lvl1pPr>
          </a:lstStyle>
          <a:p>
            <a:fld id="{762231AE-8CA1-4167-A2A9-3E5C91B9CCBB}" type="slidenum">
              <a:rPr lang="en-US" altLang="en-US"/>
              <a:pPr/>
              <a:t>‹#›</a:t>
            </a:fld>
            <a:endParaRPr lang="en-US" altLang="en-US"/>
          </a:p>
        </p:txBody>
      </p:sp>
    </p:spTree>
    <p:extLst>
      <p:ext uri="{BB962C8B-B14F-4D97-AF65-F5344CB8AC3E}">
        <p14:creationId xmlns:p14="http://schemas.microsoft.com/office/powerpoint/2010/main" val="2393280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95FF9-7D49-74C3-325E-EC622AE89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FAD424-675D-A14A-9CA6-E8AB435FC6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A7656F-356B-051A-8EA4-B0C0FB1F866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68F06CD-0FC2-B046-DEEB-4D9BD83D3D5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0194CA2-02A5-66FA-BAA7-776D12EDEC14}"/>
              </a:ext>
            </a:extLst>
          </p:cNvPr>
          <p:cNvSpPr>
            <a:spLocks noGrp="1"/>
          </p:cNvSpPr>
          <p:nvPr>
            <p:ph type="sldNum" sz="quarter" idx="12"/>
          </p:nvPr>
        </p:nvSpPr>
        <p:spPr/>
        <p:txBody>
          <a:bodyPr/>
          <a:lstStyle>
            <a:lvl1pPr>
              <a:defRPr/>
            </a:lvl1pPr>
          </a:lstStyle>
          <a:p>
            <a:fld id="{C8FD8908-4724-4DE8-B1A8-402F755C9C46}" type="slidenum">
              <a:rPr lang="en-US" altLang="en-US"/>
              <a:pPr/>
              <a:t>‹#›</a:t>
            </a:fld>
            <a:endParaRPr lang="en-US" altLang="en-US"/>
          </a:p>
        </p:txBody>
      </p:sp>
    </p:spTree>
    <p:extLst>
      <p:ext uri="{BB962C8B-B14F-4D97-AF65-F5344CB8AC3E}">
        <p14:creationId xmlns:p14="http://schemas.microsoft.com/office/powerpoint/2010/main" val="778842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1834E-6EB3-908E-663C-8F30A04D162A}"/>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AB6FCFF-BBC6-694E-7A8A-30A6ECF64B9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5D75A2E-5399-160F-FF44-C958207AB63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ED6E597-F204-84FA-769D-C255C699288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02593B7-7CAA-16BD-6880-BE1086C84471}"/>
              </a:ext>
            </a:extLst>
          </p:cNvPr>
          <p:cNvSpPr>
            <a:spLocks noGrp="1"/>
          </p:cNvSpPr>
          <p:nvPr>
            <p:ph type="sldNum" sz="quarter" idx="12"/>
          </p:nvPr>
        </p:nvSpPr>
        <p:spPr/>
        <p:txBody>
          <a:bodyPr/>
          <a:lstStyle>
            <a:lvl1pPr>
              <a:defRPr/>
            </a:lvl1pPr>
          </a:lstStyle>
          <a:p>
            <a:fld id="{9ADED346-C2AD-4731-BAE4-D063DBCB9D7C}" type="slidenum">
              <a:rPr lang="en-US" altLang="en-US"/>
              <a:pPr/>
              <a:t>‹#›</a:t>
            </a:fld>
            <a:endParaRPr lang="en-US" altLang="en-US"/>
          </a:p>
        </p:txBody>
      </p:sp>
    </p:spTree>
    <p:extLst>
      <p:ext uri="{BB962C8B-B14F-4D97-AF65-F5344CB8AC3E}">
        <p14:creationId xmlns:p14="http://schemas.microsoft.com/office/powerpoint/2010/main" val="2250443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381AA-ECBF-54D4-EB1B-3F7DD5F83EE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F87D40-73CF-375D-A1CC-6F7AF306B6CE}"/>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F0AEF7F-A054-66E4-DEB1-C2F772EDEC53}"/>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E5BFAF-3D9A-A1E3-D101-9054F3648E2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03B1CED-9284-2E8A-60FC-1EDED02A37B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84B7C22-36D4-6C7C-0531-DAF866450BE8}"/>
              </a:ext>
            </a:extLst>
          </p:cNvPr>
          <p:cNvSpPr>
            <a:spLocks noGrp="1"/>
          </p:cNvSpPr>
          <p:nvPr>
            <p:ph type="sldNum" sz="quarter" idx="12"/>
          </p:nvPr>
        </p:nvSpPr>
        <p:spPr/>
        <p:txBody>
          <a:bodyPr/>
          <a:lstStyle>
            <a:lvl1pPr>
              <a:defRPr/>
            </a:lvl1pPr>
          </a:lstStyle>
          <a:p>
            <a:fld id="{FFC55A1B-C185-46C3-9463-554E07C3A557}" type="slidenum">
              <a:rPr lang="en-US" altLang="en-US"/>
              <a:pPr/>
              <a:t>‹#›</a:t>
            </a:fld>
            <a:endParaRPr lang="en-US" altLang="en-US"/>
          </a:p>
        </p:txBody>
      </p:sp>
    </p:spTree>
    <p:extLst>
      <p:ext uri="{BB962C8B-B14F-4D97-AF65-F5344CB8AC3E}">
        <p14:creationId xmlns:p14="http://schemas.microsoft.com/office/powerpoint/2010/main" val="902122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8B48B-1C3C-D8AB-01AE-0F577EE3D113}"/>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CB4CEC-2091-8880-8BD5-CCC132A1B99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FBA355-6E64-2D22-44A6-986A2437188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DFFC4C3-7811-7C47-E7CE-BB6D1EAAF63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30AB4F-B6FE-5EF1-2D17-9A60EC23148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9D4AA3-72D0-A8A7-0A69-DD207A68BC5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BD9BBB0F-84A3-551E-7058-0C3558F2C0A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99B90D-D442-2D98-0881-ED806301A41C}"/>
              </a:ext>
            </a:extLst>
          </p:cNvPr>
          <p:cNvSpPr>
            <a:spLocks noGrp="1"/>
          </p:cNvSpPr>
          <p:nvPr>
            <p:ph type="sldNum" sz="quarter" idx="12"/>
          </p:nvPr>
        </p:nvSpPr>
        <p:spPr/>
        <p:txBody>
          <a:bodyPr/>
          <a:lstStyle>
            <a:lvl1pPr>
              <a:defRPr/>
            </a:lvl1pPr>
          </a:lstStyle>
          <a:p>
            <a:fld id="{39027AA1-287F-43C0-A615-51DA98605068}" type="slidenum">
              <a:rPr lang="en-US" altLang="en-US"/>
              <a:pPr/>
              <a:t>‹#›</a:t>
            </a:fld>
            <a:endParaRPr lang="en-US" altLang="en-US"/>
          </a:p>
        </p:txBody>
      </p:sp>
    </p:spTree>
    <p:extLst>
      <p:ext uri="{BB962C8B-B14F-4D97-AF65-F5344CB8AC3E}">
        <p14:creationId xmlns:p14="http://schemas.microsoft.com/office/powerpoint/2010/main" val="1796365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22A6D-D88D-6275-F392-E51DFB49F0C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0CAD8E5-E8D0-137C-BE26-8ADF6D64EBD6}"/>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1608AB75-0699-E8B0-3395-E8489E90086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3F43001F-0A28-B3A2-61EC-5FF4EE73E202}"/>
              </a:ext>
            </a:extLst>
          </p:cNvPr>
          <p:cNvSpPr>
            <a:spLocks noGrp="1"/>
          </p:cNvSpPr>
          <p:nvPr>
            <p:ph type="sldNum" sz="quarter" idx="12"/>
          </p:nvPr>
        </p:nvSpPr>
        <p:spPr/>
        <p:txBody>
          <a:bodyPr/>
          <a:lstStyle>
            <a:lvl1pPr>
              <a:defRPr/>
            </a:lvl1pPr>
          </a:lstStyle>
          <a:p>
            <a:fld id="{CEE6B568-3432-4CD1-B8FF-9DAD5700B045}" type="slidenum">
              <a:rPr lang="en-US" altLang="en-US"/>
              <a:pPr/>
              <a:t>‹#›</a:t>
            </a:fld>
            <a:endParaRPr lang="en-US" altLang="en-US"/>
          </a:p>
        </p:txBody>
      </p:sp>
    </p:spTree>
    <p:extLst>
      <p:ext uri="{BB962C8B-B14F-4D97-AF65-F5344CB8AC3E}">
        <p14:creationId xmlns:p14="http://schemas.microsoft.com/office/powerpoint/2010/main" val="2343517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EAA3AB-FDAC-3EB6-6FAA-91BB91321AD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EA1571A-0D8F-7AF9-FD00-45FC6040E1E4}"/>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6F8C73EC-5B77-8447-9F60-AF7B56F261E5}"/>
              </a:ext>
            </a:extLst>
          </p:cNvPr>
          <p:cNvSpPr>
            <a:spLocks noGrp="1"/>
          </p:cNvSpPr>
          <p:nvPr>
            <p:ph type="sldNum" sz="quarter" idx="12"/>
          </p:nvPr>
        </p:nvSpPr>
        <p:spPr/>
        <p:txBody>
          <a:bodyPr/>
          <a:lstStyle>
            <a:lvl1pPr>
              <a:defRPr/>
            </a:lvl1pPr>
          </a:lstStyle>
          <a:p>
            <a:fld id="{ED708645-57C7-4AA4-B67E-7B2844953AF0}" type="slidenum">
              <a:rPr lang="en-US" altLang="en-US"/>
              <a:pPr/>
              <a:t>‹#›</a:t>
            </a:fld>
            <a:endParaRPr lang="en-US" altLang="en-US"/>
          </a:p>
        </p:txBody>
      </p:sp>
    </p:spTree>
    <p:extLst>
      <p:ext uri="{BB962C8B-B14F-4D97-AF65-F5344CB8AC3E}">
        <p14:creationId xmlns:p14="http://schemas.microsoft.com/office/powerpoint/2010/main" val="99932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5197E-BC69-9686-7ADF-4A1C48F1E12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EA06632-BAA7-91A1-39B9-D15BA6A684D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6225260-CEA8-D983-A574-75C1D9DADE9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3343A5-2C9E-BC1F-894E-3E1B8C072E9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8C8AAF9-D5FA-33EB-CBEA-E55BC3A4D1E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5794853-25E7-D55C-22B9-A1C567E5884A}"/>
              </a:ext>
            </a:extLst>
          </p:cNvPr>
          <p:cNvSpPr>
            <a:spLocks noGrp="1"/>
          </p:cNvSpPr>
          <p:nvPr>
            <p:ph type="sldNum" sz="quarter" idx="12"/>
          </p:nvPr>
        </p:nvSpPr>
        <p:spPr/>
        <p:txBody>
          <a:bodyPr/>
          <a:lstStyle>
            <a:lvl1pPr>
              <a:defRPr/>
            </a:lvl1pPr>
          </a:lstStyle>
          <a:p>
            <a:fld id="{E425EA96-E8C3-4506-A051-496D18EFDE1F}" type="slidenum">
              <a:rPr lang="en-US" altLang="en-US"/>
              <a:pPr/>
              <a:t>‹#›</a:t>
            </a:fld>
            <a:endParaRPr lang="en-US" altLang="en-US"/>
          </a:p>
        </p:txBody>
      </p:sp>
    </p:spTree>
    <p:extLst>
      <p:ext uri="{BB962C8B-B14F-4D97-AF65-F5344CB8AC3E}">
        <p14:creationId xmlns:p14="http://schemas.microsoft.com/office/powerpoint/2010/main" val="1289318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7DDAD-70CA-5688-AFC9-DC1DE8A7B5E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993DAFE-4C79-6485-FF84-E04BF78015F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74EB31-780C-A4AE-FD21-E149687F334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761389-0F2C-4FA7-E5B2-61B7DA2D3D9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8233954-E66A-278C-AB59-7D7531C5619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70A5BE7-F287-75FE-6D75-AD5CADC378C7}"/>
              </a:ext>
            </a:extLst>
          </p:cNvPr>
          <p:cNvSpPr>
            <a:spLocks noGrp="1"/>
          </p:cNvSpPr>
          <p:nvPr>
            <p:ph type="sldNum" sz="quarter" idx="12"/>
          </p:nvPr>
        </p:nvSpPr>
        <p:spPr/>
        <p:txBody>
          <a:bodyPr/>
          <a:lstStyle>
            <a:lvl1pPr>
              <a:defRPr/>
            </a:lvl1pPr>
          </a:lstStyle>
          <a:p>
            <a:fld id="{0C7313B3-8E7A-4198-811D-65E94FED2D7E}" type="slidenum">
              <a:rPr lang="en-US" altLang="en-US"/>
              <a:pPr/>
              <a:t>‹#›</a:t>
            </a:fld>
            <a:endParaRPr lang="en-US" altLang="en-US"/>
          </a:p>
        </p:txBody>
      </p:sp>
    </p:spTree>
    <p:extLst>
      <p:ext uri="{BB962C8B-B14F-4D97-AF65-F5344CB8AC3E}">
        <p14:creationId xmlns:p14="http://schemas.microsoft.com/office/powerpoint/2010/main" val="679419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9D5244E-92D6-ECA8-2CCC-2B63C98A42CA}"/>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84F817E-D5CD-F4F6-3AF7-B5065048046B}"/>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FAF2234-2414-6F86-E699-72AE38F52DA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95BC1C08-DD8F-3CDA-2503-EF18051BC8C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DB3DC225-30F1-FC65-B796-E0929EC69127}"/>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C79F30B-1217-4447-9876-9493E6CBDB0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panose="02020603050405020304" pitchFamily="18" charset="0"/>
        </a:defRPr>
      </a:lvl2pPr>
      <a:lvl3pPr algn="ctr" rtl="0" fontAlgn="base">
        <a:spcBef>
          <a:spcPct val="0"/>
        </a:spcBef>
        <a:spcAft>
          <a:spcPct val="0"/>
        </a:spcAft>
        <a:defRPr sz="4400">
          <a:solidFill>
            <a:schemeClr val="tx2"/>
          </a:solidFill>
          <a:latin typeface="Times" panose="02020603050405020304" pitchFamily="18" charset="0"/>
        </a:defRPr>
      </a:lvl3pPr>
      <a:lvl4pPr algn="ctr" rtl="0" fontAlgn="base">
        <a:spcBef>
          <a:spcPct val="0"/>
        </a:spcBef>
        <a:spcAft>
          <a:spcPct val="0"/>
        </a:spcAft>
        <a:defRPr sz="4400">
          <a:solidFill>
            <a:schemeClr val="tx2"/>
          </a:solidFill>
          <a:latin typeface="Times" panose="02020603050405020304" pitchFamily="18" charset="0"/>
        </a:defRPr>
      </a:lvl4pPr>
      <a:lvl5pPr algn="ctr" rtl="0" fontAlgn="base">
        <a:spcBef>
          <a:spcPct val="0"/>
        </a:spcBef>
        <a:spcAft>
          <a:spcPct val="0"/>
        </a:spcAft>
        <a:defRPr sz="4400">
          <a:solidFill>
            <a:schemeClr val="tx2"/>
          </a:solidFill>
          <a:latin typeface="Times" panose="02020603050405020304" pitchFamily="18" charset="0"/>
        </a:defRPr>
      </a:lvl5pPr>
      <a:lvl6pPr marL="457200" algn="ctr" rtl="0" fontAlgn="base">
        <a:spcBef>
          <a:spcPct val="0"/>
        </a:spcBef>
        <a:spcAft>
          <a:spcPct val="0"/>
        </a:spcAft>
        <a:defRPr sz="4400">
          <a:solidFill>
            <a:schemeClr val="tx2"/>
          </a:solidFill>
          <a:latin typeface="Times" panose="02020603050405020304" pitchFamily="18" charset="0"/>
        </a:defRPr>
      </a:lvl6pPr>
      <a:lvl7pPr marL="914400" algn="ctr" rtl="0" fontAlgn="base">
        <a:spcBef>
          <a:spcPct val="0"/>
        </a:spcBef>
        <a:spcAft>
          <a:spcPct val="0"/>
        </a:spcAft>
        <a:defRPr sz="4400">
          <a:solidFill>
            <a:schemeClr val="tx2"/>
          </a:solidFill>
          <a:latin typeface="Times" panose="02020603050405020304" pitchFamily="18" charset="0"/>
        </a:defRPr>
      </a:lvl7pPr>
      <a:lvl8pPr marL="1371600" algn="ctr" rtl="0" fontAlgn="base">
        <a:spcBef>
          <a:spcPct val="0"/>
        </a:spcBef>
        <a:spcAft>
          <a:spcPct val="0"/>
        </a:spcAft>
        <a:defRPr sz="4400">
          <a:solidFill>
            <a:schemeClr val="tx2"/>
          </a:solidFill>
          <a:latin typeface="Times" panose="02020603050405020304" pitchFamily="18" charset="0"/>
        </a:defRPr>
      </a:lvl8pPr>
      <a:lvl9pPr marL="1828800" algn="ctr" rtl="0" fontAlgn="base">
        <a:spcBef>
          <a:spcPct val="0"/>
        </a:spcBef>
        <a:spcAft>
          <a:spcPct val="0"/>
        </a:spcAft>
        <a:defRPr sz="4400">
          <a:solidFill>
            <a:schemeClr val="tx2"/>
          </a:solidFill>
          <a:latin typeface="Times"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B54E3C4-DDB6-4FFA-35A0-7340B03525CA}"/>
              </a:ext>
            </a:extLst>
          </p:cNvPr>
          <p:cNvSpPr>
            <a:spLocks noGrp="1" noChangeArrowheads="1"/>
          </p:cNvSpPr>
          <p:nvPr>
            <p:ph type="ctrTitle"/>
          </p:nvPr>
        </p:nvSpPr>
        <p:spPr>
          <a:xfrm>
            <a:off x="685800" y="2286000"/>
            <a:ext cx="7772400" cy="1143000"/>
          </a:xfrm>
        </p:spPr>
        <p:txBody>
          <a:bodyPr anchor="ctr"/>
          <a:lstStyle/>
          <a:p>
            <a:r>
              <a:rPr lang="en-US" altLang="en-US" sz="4400"/>
              <a:t>Greek Cultural Contributions</a:t>
            </a:r>
          </a:p>
        </p:txBody>
      </p:sp>
      <p:sp>
        <p:nvSpPr>
          <p:cNvPr id="2051" name="Rectangle 3">
            <a:extLst>
              <a:ext uri="{FF2B5EF4-FFF2-40B4-BE49-F238E27FC236}">
                <a16:creationId xmlns:a16="http://schemas.microsoft.com/office/drawing/2014/main" id="{E261979B-84F0-54F4-14DE-E33A5923415D}"/>
              </a:ext>
            </a:extLst>
          </p:cNvPr>
          <p:cNvSpPr>
            <a:spLocks noGrp="1" noChangeArrowheads="1"/>
          </p:cNvSpPr>
          <p:nvPr>
            <p:ph type="subTitle" idx="1"/>
          </p:nvPr>
        </p:nvSpPr>
        <p:spPr>
          <a:xfrm>
            <a:off x="1371600" y="3886200"/>
            <a:ext cx="6400800" cy="1752600"/>
          </a:xfrm>
        </p:spPr>
        <p:txBody>
          <a:bodyPr/>
          <a:lstStyle/>
          <a:p>
            <a:r>
              <a:rPr lang="en-US" altLang="en-US" sz="3200"/>
              <a:t>Religious Practices</a:t>
            </a:r>
          </a:p>
          <a:p>
            <a:r>
              <a:rPr lang="en-US" altLang="en-US" sz="3200"/>
              <a:t>Theater</a:t>
            </a:r>
          </a:p>
          <a:p>
            <a:r>
              <a:rPr lang="en-US" altLang="en-US" sz="3200"/>
              <a:t>Science/Philosophy</a:t>
            </a:r>
          </a:p>
          <a:p>
            <a:r>
              <a:rPr lang="en-US" altLang="en-US" sz="3200"/>
              <a:t>Discoveries/Inventions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3">
            <a:extLst>
              <a:ext uri="{FF2B5EF4-FFF2-40B4-BE49-F238E27FC236}">
                <a16:creationId xmlns:a16="http://schemas.microsoft.com/office/drawing/2014/main" id="{E8F4EA18-7822-B536-BD99-30188188892C}"/>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1743075" y="609600"/>
            <a:ext cx="5656263" cy="54864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A01399CB-D732-33E9-BAC4-4187184EADA3}"/>
              </a:ext>
            </a:extLst>
          </p:cNvPr>
          <p:cNvSpPr>
            <a:spLocks noGrp="1" noChangeArrowheads="1"/>
          </p:cNvSpPr>
          <p:nvPr>
            <p:ph type="title"/>
          </p:nvPr>
        </p:nvSpPr>
        <p:spPr/>
        <p:txBody>
          <a:bodyPr/>
          <a:lstStyle/>
          <a:p>
            <a:r>
              <a:rPr lang="en-US" altLang="en-US"/>
              <a:t>Comedy</a:t>
            </a:r>
          </a:p>
        </p:txBody>
      </p:sp>
      <p:sp>
        <p:nvSpPr>
          <p:cNvPr id="20483" name="Rectangle 3">
            <a:extLst>
              <a:ext uri="{FF2B5EF4-FFF2-40B4-BE49-F238E27FC236}">
                <a16:creationId xmlns:a16="http://schemas.microsoft.com/office/drawing/2014/main" id="{ED3E5A4E-1039-5552-CA0C-2CA1F4572D1C}"/>
              </a:ext>
            </a:extLst>
          </p:cNvPr>
          <p:cNvSpPr>
            <a:spLocks noGrp="1" noChangeArrowheads="1"/>
          </p:cNvSpPr>
          <p:nvPr>
            <p:ph type="body" idx="1"/>
          </p:nvPr>
        </p:nvSpPr>
        <p:spPr/>
        <p:txBody>
          <a:bodyPr/>
          <a:lstStyle/>
          <a:p>
            <a:r>
              <a:rPr lang="en-US" altLang="en-US"/>
              <a:t>set in the present</a:t>
            </a:r>
          </a:p>
          <a:p>
            <a:r>
              <a:rPr lang="en-US" altLang="en-US"/>
              <a:t>had a happy ending</a:t>
            </a:r>
          </a:p>
          <a:p>
            <a:r>
              <a:rPr lang="en-US" altLang="en-US"/>
              <a:t>poked fun at certain politicians in the audience (not the brightest idea!)</a:t>
            </a:r>
          </a:p>
          <a:p>
            <a:r>
              <a:rPr lang="en-US" altLang="en-US"/>
              <a:t>later poked fun at a certain kind of person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9528E93-8F83-D7D3-9E7D-9F3812803114}"/>
              </a:ext>
            </a:extLst>
          </p:cNvPr>
          <p:cNvSpPr>
            <a:spLocks noGrp="1" noChangeArrowheads="1"/>
          </p:cNvSpPr>
          <p:nvPr>
            <p:ph type="title"/>
          </p:nvPr>
        </p:nvSpPr>
        <p:spPr/>
        <p:txBody>
          <a:bodyPr/>
          <a:lstStyle/>
          <a:p>
            <a:r>
              <a:rPr lang="en-US" altLang="en-US"/>
              <a:t>Writers of Comedy</a:t>
            </a:r>
          </a:p>
        </p:txBody>
      </p:sp>
      <p:sp>
        <p:nvSpPr>
          <p:cNvPr id="21507" name="Rectangle 3">
            <a:extLst>
              <a:ext uri="{FF2B5EF4-FFF2-40B4-BE49-F238E27FC236}">
                <a16:creationId xmlns:a16="http://schemas.microsoft.com/office/drawing/2014/main" id="{C368903A-7618-7D87-0C28-1DA5872DAC68}"/>
              </a:ext>
            </a:extLst>
          </p:cNvPr>
          <p:cNvSpPr>
            <a:spLocks noGrp="1" noChangeArrowheads="1"/>
          </p:cNvSpPr>
          <p:nvPr>
            <p:ph type="body" idx="1"/>
          </p:nvPr>
        </p:nvSpPr>
        <p:spPr/>
        <p:txBody>
          <a:bodyPr/>
          <a:lstStyle/>
          <a:p>
            <a:r>
              <a:rPr lang="en-US" altLang="en-US"/>
              <a:t>Aristophanes - found something funny about every one</a:t>
            </a:r>
          </a:p>
          <a:p>
            <a:endParaRPr lang="en-US" altLang="en-US"/>
          </a:p>
          <a:p>
            <a:r>
              <a:rPr lang="en-US" altLang="en-US"/>
              <a:t>Did you know that the first </a:t>
            </a:r>
            <a:r>
              <a:rPr lang="en-US" altLang="en-US" i="1"/>
              <a:t>Shrek</a:t>
            </a:r>
            <a:r>
              <a:rPr lang="en-US" altLang="en-US"/>
              <a:t> movie followed the rules for Shakespearean and ancient Greek comedy?  Check it out.</a:t>
            </a:r>
          </a:p>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5" name="Picture 3">
            <a:extLst>
              <a:ext uri="{FF2B5EF4-FFF2-40B4-BE49-F238E27FC236}">
                <a16:creationId xmlns:a16="http://schemas.microsoft.com/office/drawing/2014/main" id="{E9F1859D-14FD-E9E4-932A-1ACBAC38DC78}"/>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685800" y="1011238"/>
            <a:ext cx="7772400" cy="4681537"/>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01535581-25AE-2950-A338-0EF5AE1A9FC5}"/>
              </a:ext>
            </a:extLst>
          </p:cNvPr>
          <p:cNvSpPr>
            <a:spLocks noGrp="1" noChangeArrowheads="1"/>
          </p:cNvSpPr>
          <p:nvPr>
            <p:ph type="title"/>
          </p:nvPr>
        </p:nvSpPr>
        <p:spPr/>
        <p:txBody>
          <a:bodyPr/>
          <a:lstStyle/>
          <a:p>
            <a:r>
              <a:rPr lang="en-US" altLang="en-US"/>
              <a:t>Shrek</a:t>
            </a:r>
          </a:p>
        </p:txBody>
      </p:sp>
      <p:sp>
        <p:nvSpPr>
          <p:cNvPr id="49155" name="Rectangle 3">
            <a:extLst>
              <a:ext uri="{FF2B5EF4-FFF2-40B4-BE49-F238E27FC236}">
                <a16:creationId xmlns:a16="http://schemas.microsoft.com/office/drawing/2014/main" id="{D7BF9FE5-7F37-B558-CDC9-B4224CC3D26A}"/>
              </a:ext>
            </a:extLst>
          </p:cNvPr>
          <p:cNvSpPr>
            <a:spLocks noGrp="1" noChangeArrowheads="1"/>
          </p:cNvSpPr>
          <p:nvPr>
            <p:ph type="body" idx="1"/>
          </p:nvPr>
        </p:nvSpPr>
        <p:spPr/>
        <p:txBody>
          <a:bodyPr/>
          <a:lstStyle/>
          <a:p>
            <a:pPr algn="ctr">
              <a:lnSpc>
                <a:spcPct val="200000"/>
              </a:lnSpc>
            </a:pPr>
            <a:r>
              <a:rPr lang="en-US" altLang="en-US" sz="1200" b="1">
                <a:solidFill>
                  <a:srgbClr val="000000"/>
                </a:solidFill>
                <a:latin typeface="Lucida Grande" charset="0"/>
              </a:rPr>
              <a:t>A typical comedy:</a:t>
            </a:r>
          </a:p>
          <a:p>
            <a:pPr algn="ctr">
              <a:lnSpc>
                <a:spcPct val="200000"/>
              </a:lnSpc>
            </a:pPr>
            <a:r>
              <a:rPr lang="en-US" altLang="en-US" sz="1100">
                <a:solidFill>
                  <a:srgbClr val="000000"/>
                </a:solidFill>
                <a:latin typeface="Lucida Grande" charset="0"/>
              </a:rPr>
              <a:t>• contains comic devices such as puns (Donkey calls Shrek “really tall” instead of “ogre”), slapstick antics (Shrek’s wax, mud shower, barrel, Donkey can fly), misunderstandings (Shrek thinks Fiona can’t stand him, Fiona thinks a handsome prince rescued her), mistaken or hidden identities (Shrek is not a handsome prince, the dragon is nice, Fiona is an ogre) and eavesdropping (Shrek overhears Fiona and Donkey talking).</a:t>
            </a:r>
          </a:p>
          <a:p>
            <a:pPr algn="ctr">
              <a:lnSpc>
                <a:spcPct val="200000"/>
              </a:lnSpc>
            </a:pPr>
            <a:endParaRPr lang="en-US" altLang="en-US" sz="1100">
              <a:solidFill>
                <a:srgbClr val="000000"/>
              </a:solidFill>
              <a:latin typeface="Lucida Grande" charset="0"/>
            </a:endParaRPr>
          </a:p>
          <a:p>
            <a:pPr algn="ctr">
              <a:lnSpc>
                <a:spcPct val="200000"/>
              </a:lnSpc>
            </a:pPr>
            <a:r>
              <a:rPr lang="en-US" altLang="en-US" sz="1100">
                <a:solidFill>
                  <a:srgbClr val="000000"/>
                </a:solidFill>
                <a:latin typeface="Lucida Grande" charset="0"/>
              </a:rPr>
              <a:t>• is set (at least in part) in the country, which is often depicted as a magic, idealized place (coming back from rescuing Fiona, Shrek’s swamp).</a:t>
            </a:r>
          </a:p>
          <a:p>
            <a:pPr algn="ctr">
              <a:lnSpc>
                <a:spcPct val="200000"/>
              </a:lnSpc>
            </a:pPr>
            <a:endParaRPr lang="en-US" altLang="en-US" sz="1100">
              <a:solidFill>
                <a:srgbClr val="000000"/>
              </a:solidFill>
              <a:latin typeface="Lucida Grande" charset="0"/>
            </a:endParaRPr>
          </a:p>
          <a:p>
            <a:pPr>
              <a:lnSpc>
                <a:spcPct val="90000"/>
              </a:lnSpc>
            </a:pPr>
            <a:endParaRPr lang="en-US" alt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102602EB-6835-7E84-A784-C39A3C93F0FB}"/>
              </a:ext>
            </a:extLst>
          </p:cNvPr>
          <p:cNvSpPr>
            <a:spLocks noGrp="1" noChangeArrowheads="1"/>
          </p:cNvSpPr>
          <p:nvPr>
            <p:ph type="title"/>
          </p:nvPr>
        </p:nvSpPr>
        <p:spPr/>
        <p:txBody>
          <a:bodyPr/>
          <a:lstStyle/>
          <a:p>
            <a:r>
              <a:rPr lang="en-US" altLang="en-US"/>
              <a:t>Shrek - a classic comedy</a:t>
            </a:r>
          </a:p>
        </p:txBody>
      </p:sp>
      <p:sp>
        <p:nvSpPr>
          <p:cNvPr id="51203" name="Rectangle 3">
            <a:extLst>
              <a:ext uri="{FF2B5EF4-FFF2-40B4-BE49-F238E27FC236}">
                <a16:creationId xmlns:a16="http://schemas.microsoft.com/office/drawing/2014/main" id="{850BD56A-094D-BA0A-DFA2-0FD7BC310667}"/>
              </a:ext>
            </a:extLst>
          </p:cNvPr>
          <p:cNvSpPr>
            <a:spLocks noGrp="1" noChangeArrowheads="1"/>
          </p:cNvSpPr>
          <p:nvPr>
            <p:ph type="body" idx="1"/>
          </p:nvPr>
        </p:nvSpPr>
        <p:spPr/>
        <p:txBody>
          <a:bodyPr/>
          <a:lstStyle/>
          <a:p>
            <a:pPr algn="ctr">
              <a:lnSpc>
                <a:spcPct val="200000"/>
              </a:lnSpc>
            </a:pPr>
            <a:r>
              <a:rPr lang="en-US" altLang="en-US" sz="1300">
                <a:solidFill>
                  <a:srgbClr val="000000"/>
                </a:solidFill>
                <a:latin typeface="Lucida Grande" charset="0"/>
              </a:rPr>
              <a:t>• has shepherds, farmers and other middle-class people as characters (though it may have royal and upper-class characters, as well) - (townsfolk, soldiers, Monsieur Hood, fairy tale characters, ogre/hero, prince/villain).</a:t>
            </a:r>
          </a:p>
          <a:p>
            <a:pPr algn="ctr">
              <a:lnSpc>
                <a:spcPct val="200000"/>
              </a:lnSpc>
            </a:pPr>
            <a:endParaRPr lang="en-US" altLang="en-US" sz="1300">
              <a:solidFill>
                <a:srgbClr val="000000"/>
              </a:solidFill>
              <a:latin typeface="Lucida Grande" charset="0"/>
            </a:endParaRPr>
          </a:p>
          <a:p>
            <a:pPr algn="ctr">
              <a:lnSpc>
                <a:spcPct val="200000"/>
              </a:lnSpc>
            </a:pPr>
            <a:r>
              <a:rPr lang="en-US" altLang="en-US" sz="1300">
                <a:solidFill>
                  <a:srgbClr val="000000"/>
                </a:solidFill>
                <a:latin typeface="Lucida Grande" charset="0"/>
              </a:rPr>
              <a:t>• opens by showing the hero in some kind of distress, troubled by a problem and trying to figure out a way to solve it (fairy tale characters move to Shrek’s swamp after being evicted, he wants them to leave).</a:t>
            </a:r>
          </a:p>
          <a:p>
            <a:pPr algn="ctr"/>
            <a:endParaRPr lang="en-US" altLang="en-US" sz="1300">
              <a:solidFill>
                <a:srgbClr val="000000"/>
              </a:solidFill>
              <a:latin typeface="Lucida Grande" charset="0"/>
            </a:endParaRPr>
          </a:p>
          <a:p>
            <a:pPr algn="ct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FB48F747-BDB4-98FB-C07C-980191AC3F17}"/>
              </a:ext>
            </a:extLst>
          </p:cNvPr>
          <p:cNvSpPr>
            <a:spLocks noGrp="1" noChangeArrowheads="1"/>
          </p:cNvSpPr>
          <p:nvPr>
            <p:ph type="title"/>
          </p:nvPr>
        </p:nvSpPr>
        <p:spPr/>
        <p:txBody>
          <a:bodyPr/>
          <a:lstStyle/>
          <a:p>
            <a:r>
              <a:rPr lang="en-US" altLang="en-US"/>
              <a:t>Shrek - a classic comedy</a:t>
            </a:r>
          </a:p>
        </p:txBody>
      </p:sp>
      <p:sp>
        <p:nvSpPr>
          <p:cNvPr id="50179" name="Rectangle 3">
            <a:extLst>
              <a:ext uri="{FF2B5EF4-FFF2-40B4-BE49-F238E27FC236}">
                <a16:creationId xmlns:a16="http://schemas.microsoft.com/office/drawing/2014/main" id="{DAFDED42-5952-577E-E326-A0C5DD2313F7}"/>
              </a:ext>
            </a:extLst>
          </p:cNvPr>
          <p:cNvSpPr>
            <a:spLocks noGrp="1" noChangeArrowheads="1"/>
          </p:cNvSpPr>
          <p:nvPr>
            <p:ph type="body" idx="1"/>
          </p:nvPr>
        </p:nvSpPr>
        <p:spPr/>
        <p:txBody>
          <a:bodyPr/>
          <a:lstStyle/>
          <a:p>
            <a:r>
              <a:rPr lang="en-US" altLang="en-US" sz="1300">
                <a:solidFill>
                  <a:srgbClr val="000000"/>
                </a:solidFill>
                <a:latin typeface="Lucida Grande" charset="0"/>
              </a:rPr>
              <a:t>• criticizes society or specific people in society in a funny way (prince is small and compensates for his size with gigantic surroundings).</a:t>
            </a:r>
          </a:p>
          <a:p>
            <a:endParaRPr lang="en-US" altLang="en-US" sz="1300">
              <a:solidFill>
                <a:srgbClr val="000000"/>
              </a:solidFill>
              <a:latin typeface="Lucida Grande" charset="0"/>
            </a:endParaRPr>
          </a:p>
          <a:p>
            <a:r>
              <a:rPr lang="en-US" altLang="en-US" sz="1300">
                <a:solidFill>
                  <a:srgbClr val="000000"/>
                </a:solidFill>
                <a:latin typeface="Lucida Grande" charset="0"/>
              </a:rPr>
              <a:t>• ends with the hero’s triumph (Shrek gets Fiona and his swamp back).</a:t>
            </a:r>
          </a:p>
          <a:p>
            <a:endParaRPr lang="en-US" altLang="en-US" sz="1300">
              <a:solidFill>
                <a:srgbClr val="000000"/>
              </a:solidFill>
              <a:latin typeface="Lucida Grande" charset="0"/>
            </a:endParaRPr>
          </a:p>
          <a:p>
            <a:r>
              <a:rPr lang="en-US" altLang="en-US" sz="1300">
                <a:solidFill>
                  <a:srgbClr val="000000"/>
                </a:solidFill>
                <a:latin typeface="Lucida Grande" charset="0"/>
              </a:rPr>
              <a:t>• frequently closes with a scene in which a wedding or another type of celebration takes place (Shrek marries Fiona).</a:t>
            </a:r>
          </a:p>
          <a:p>
            <a:endParaRPr lang="en-US" altLang="en-US" sz="1300">
              <a:solidFill>
                <a:srgbClr val="000000"/>
              </a:solidFill>
              <a:latin typeface="Lucida Grande" charset="0"/>
            </a:endParaRPr>
          </a:p>
          <a:p>
            <a:r>
              <a:rPr lang="en-US" altLang="en-US" sz="1300">
                <a:solidFill>
                  <a:srgbClr val="000000"/>
                </a:solidFill>
                <a:latin typeface="Lucida Grande" charset="0"/>
              </a:rPr>
              <a:t>• ends with the reestablishment of order and a sense that a new “golden age” is beginning (song “I’m A Believer,” prince is killed, soldiers become nice, Shrek and Fiona ride off in a carriage, - they all lived happily ever after).</a:t>
            </a:r>
          </a:p>
          <a:p>
            <a:endParaRPr lang="en-US" altLang="en-US"/>
          </a:p>
          <a:p>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F3977C1-96F8-1A6A-05E5-5C453909AA27}"/>
              </a:ext>
            </a:extLst>
          </p:cNvPr>
          <p:cNvSpPr>
            <a:spLocks noGrp="1" noChangeArrowheads="1"/>
          </p:cNvSpPr>
          <p:nvPr>
            <p:ph type="title"/>
          </p:nvPr>
        </p:nvSpPr>
        <p:spPr/>
        <p:txBody>
          <a:bodyPr/>
          <a:lstStyle/>
          <a:p>
            <a:r>
              <a:rPr lang="en-US" altLang="en-US"/>
              <a:t>Science/Philosophy</a:t>
            </a:r>
          </a:p>
        </p:txBody>
      </p:sp>
      <p:sp>
        <p:nvSpPr>
          <p:cNvPr id="22531" name="Rectangle 3">
            <a:extLst>
              <a:ext uri="{FF2B5EF4-FFF2-40B4-BE49-F238E27FC236}">
                <a16:creationId xmlns:a16="http://schemas.microsoft.com/office/drawing/2014/main" id="{EE3B8DD1-ADE4-6810-2A3D-A08F8A87039D}"/>
              </a:ext>
            </a:extLst>
          </p:cNvPr>
          <p:cNvSpPr>
            <a:spLocks noGrp="1" noChangeArrowheads="1"/>
          </p:cNvSpPr>
          <p:nvPr>
            <p:ph type="body" sz="half" idx="1"/>
          </p:nvPr>
        </p:nvSpPr>
        <p:spPr/>
        <p:txBody>
          <a:bodyPr/>
          <a:lstStyle/>
          <a:p>
            <a:pPr>
              <a:lnSpc>
                <a:spcPct val="90000"/>
              </a:lnSpc>
            </a:pPr>
            <a:r>
              <a:rPr lang="en-US" altLang="en-US" sz="2400"/>
              <a:t>Science - studying the laws of nature; scientists</a:t>
            </a:r>
          </a:p>
          <a:p>
            <a:pPr>
              <a:lnSpc>
                <a:spcPct val="90000"/>
              </a:lnSpc>
            </a:pPr>
            <a:r>
              <a:rPr lang="en-US" altLang="en-US" sz="2400"/>
              <a:t>Philosophy - loving wisdom; philosophers</a:t>
            </a:r>
          </a:p>
          <a:p>
            <a:pPr>
              <a:lnSpc>
                <a:spcPct val="90000"/>
              </a:lnSpc>
            </a:pPr>
            <a:r>
              <a:rPr lang="en-US" altLang="en-US" sz="2400"/>
              <a:t>Together they were called philosophia</a:t>
            </a:r>
          </a:p>
          <a:p>
            <a:pPr>
              <a:lnSpc>
                <a:spcPct val="90000"/>
              </a:lnSpc>
            </a:pPr>
            <a:r>
              <a:rPr lang="en-US" altLang="en-US" sz="2400"/>
              <a:t>Socrates (below)</a:t>
            </a:r>
          </a:p>
          <a:p>
            <a:pPr>
              <a:lnSpc>
                <a:spcPct val="90000"/>
              </a:lnSpc>
            </a:pPr>
            <a:endParaRPr lang="en-US" altLang="en-US" sz="2400"/>
          </a:p>
        </p:txBody>
      </p:sp>
      <p:pic>
        <p:nvPicPr>
          <p:cNvPr id="22534" name="Picture 6">
            <a:extLst>
              <a:ext uri="{FF2B5EF4-FFF2-40B4-BE49-F238E27FC236}">
                <a16:creationId xmlns:a16="http://schemas.microsoft.com/office/drawing/2014/main" id="{CC7D9637-A7F8-3B7C-95E3-2BAC7BC507CE}"/>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925888" y="4114800"/>
            <a:ext cx="1290637" cy="198120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A1E5EF2-B75F-54BF-DF8C-5BC3C23BF8FC}"/>
              </a:ext>
            </a:extLst>
          </p:cNvPr>
          <p:cNvSpPr>
            <a:spLocks noGrp="1" noChangeArrowheads="1"/>
          </p:cNvSpPr>
          <p:nvPr>
            <p:ph type="title"/>
          </p:nvPr>
        </p:nvSpPr>
        <p:spPr/>
        <p:txBody>
          <a:bodyPr/>
          <a:lstStyle/>
          <a:p>
            <a:r>
              <a:rPr lang="en-US" altLang="en-US"/>
              <a:t>Socrates</a:t>
            </a:r>
          </a:p>
        </p:txBody>
      </p:sp>
      <p:sp>
        <p:nvSpPr>
          <p:cNvPr id="24579" name="Rectangle 3">
            <a:extLst>
              <a:ext uri="{FF2B5EF4-FFF2-40B4-BE49-F238E27FC236}">
                <a16:creationId xmlns:a16="http://schemas.microsoft.com/office/drawing/2014/main" id="{02A96534-8080-AFF8-B3F9-FEF3F236901C}"/>
              </a:ext>
            </a:extLst>
          </p:cNvPr>
          <p:cNvSpPr>
            <a:spLocks noGrp="1" noChangeArrowheads="1"/>
          </p:cNvSpPr>
          <p:nvPr>
            <p:ph type="body" idx="1"/>
          </p:nvPr>
        </p:nvSpPr>
        <p:spPr/>
        <p:txBody>
          <a:bodyPr/>
          <a:lstStyle/>
          <a:p>
            <a:r>
              <a:rPr lang="en-US" altLang="en-US"/>
              <a:t>History for kids</a:t>
            </a:r>
          </a:p>
          <a:p>
            <a:r>
              <a:rPr lang="en-US" altLang="en-US"/>
              <a:t>Go to this website:</a:t>
            </a:r>
          </a:p>
          <a:p>
            <a:r>
              <a:rPr lang="en-US" altLang="en-US"/>
              <a:t>www.historyforkids.org/learn/greeks/philosophy/socrates.htm</a:t>
            </a:r>
          </a:p>
          <a:p>
            <a:endParaRPr lang="en-US" altLang="en-US" sz="1300">
              <a:solidFill>
                <a:srgbClr val="000000"/>
              </a:solidFill>
              <a:latin typeface="Lucida Grande"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ABE02CB-F12C-DB17-81DA-91B02A328718}"/>
              </a:ext>
            </a:extLst>
          </p:cNvPr>
          <p:cNvSpPr>
            <a:spLocks noGrp="1" noChangeArrowheads="1"/>
          </p:cNvSpPr>
          <p:nvPr>
            <p:ph type="title"/>
          </p:nvPr>
        </p:nvSpPr>
        <p:spPr/>
        <p:txBody>
          <a:bodyPr/>
          <a:lstStyle/>
          <a:p>
            <a:r>
              <a:rPr lang="en-US" altLang="en-US"/>
              <a:t>Socrates</a:t>
            </a:r>
          </a:p>
        </p:txBody>
      </p:sp>
      <p:sp>
        <p:nvSpPr>
          <p:cNvPr id="25604" name="Rectangle 4">
            <a:extLst>
              <a:ext uri="{FF2B5EF4-FFF2-40B4-BE49-F238E27FC236}">
                <a16:creationId xmlns:a16="http://schemas.microsoft.com/office/drawing/2014/main" id="{BD24C00B-FC46-1633-3A98-62CFCACDE074}"/>
              </a:ext>
            </a:extLst>
          </p:cNvPr>
          <p:cNvSpPr>
            <a:spLocks noGrp="1" noChangeArrowheads="1"/>
          </p:cNvSpPr>
          <p:nvPr>
            <p:ph type="body" sz="half" idx="2"/>
          </p:nvPr>
        </p:nvSpPr>
        <p:spPr/>
        <p:txBody>
          <a:bodyPr/>
          <a:lstStyle/>
          <a:p>
            <a:r>
              <a:rPr lang="en-US" altLang="en-US" sz="1300">
                <a:solidFill>
                  <a:srgbClr val="000000"/>
                </a:solidFill>
                <a:latin typeface="Lucida Grande" charset="0"/>
              </a:rPr>
              <a:t>This is supposed to be of Socrates,</a:t>
            </a:r>
          </a:p>
          <a:p>
            <a:r>
              <a:rPr lang="en-US" altLang="en-US" sz="1300">
                <a:solidFill>
                  <a:srgbClr val="000000"/>
                </a:solidFill>
                <a:latin typeface="Lucida Grande" charset="0"/>
              </a:rPr>
              <a:t>but it was made after he had already been dead for some time,</a:t>
            </a:r>
          </a:p>
          <a:p>
            <a:r>
              <a:rPr lang="en-US" altLang="en-US" sz="1300">
                <a:solidFill>
                  <a:srgbClr val="000000"/>
                </a:solidFill>
                <a:latin typeface="Lucida Grande" charset="0"/>
              </a:rPr>
              <a:t>by someone who did not know what Socrates looked like.</a:t>
            </a:r>
          </a:p>
          <a:p>
            <a:r>
              <a:rPr lang="en-US" altLang="en-US" sz="1300">
                <a:solidFill>
                  <a:srgbClr val="000000"/>
                </a:solidFill>
                <a:latin typeface="Lucida Grande" charset="0"/>
              </a:rPr>
              <a:t>He believed people could discover truth if they knew how to think.</a:t>
            </a:r>
          </a:p>
          <a:p>
            <a:r>
              <a:rPr lang="en-US" altLang="en-US" sz="1300">
                <a:solidFill>
                  <a:srgbClr val="000000"/>
                </a:solidFill>
                <a:latin typeface="Lucida Grande" charset="0"/>
              </a:rPr>
              <a:t>Plato was his pupil.</a:t>
            </a:r>
          </a:p>
        </p:txBody>
      </p:sp>
      <p:pic>
        <p:nvPicPr>
          <p:cNvPr id="25605" name="Picture 5">
            <a:extLst>
              <a:ext uri="{FF2B5EF4-FFF2-40B4-BE49-F238E27FC236}">
                <a16:creationId xmlns:a16="http://schemas.microsoft.com/office/drawing/2014/main" id="{191F459D-77DB-42F1-2441-FAC9E4A25690}"/>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25875" y="1981200"/>
            <a:ext cx="1490663" cy="19812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D8C96B8-A7D3-E2B4-4008-BF0CB4BAF5E4}"/>
              </a:ext>
            </a:extLst>
          </p:cNvPr>
          <p:cNvSpPr>
            <a:spLocks noGrp="1" noChangeArrowheads="1"/>
          </p:cNvSpPr>
          <p:nvPr>
            <p:ph type="title"/>
          </p:nvPr>
        </p:nvSpPr>
        <p:spPr/>
        <p:txBody>
          <a:bodyPr/>
          <a:lstStyle/>
          <a:p>
            <a:r>
              <a:rPr lang="en-US" altLang="en-US"/>
              <a:t>www.mythweb.com</a:t>
            </a:r>
          </a:p>
        </p:txBody>
      </p:sp>
      <p:sp>
        <p:nvSpPr>
          <p:cNvPr id="5124" name="Rectangle 4">
            <a:extLst>
              <a:ext uri="{FF2B5EF4-FFF2-40B4-BE49-F238E27FC236}">
                <a16:creationId xmlns:a16="http://schemas.microsoft.com/office/drawing/2014/main" id="{D9B2F18A-D398-E700-3BBE-CA2D946BCBC4}"/>
              </a:ext>
            </a:extLst>
          </p:cNvPr>
          <p:cNvSpPr>
            <a:spLocks noGrp="1" noChangeArrowheads="1"/>
          </p:cNvSpPr>
          <p:nvPr>
            <p:ph type="body" sz="half" idx="2"/>
          </p:nvPr>
        </p:nvSpPr>
        <p:spPr/>
        <p:txBody>
          <a:bodyPr/>
          <a:lstStyle/>
          <a:p>
            <a:r>
              <a:rPr lang="en-US" altLang="en-US" sz="2800"/>
              <a:t>Go to this website to learn more about Greek gods and heroes.</a:t>
            </a:r>
          </a:p>
        </p:txBody>
      </p:sp>
      <p:pic>
        <p:nvPicPr>
          <p:cNvPr id="5125" name="Picture 5">
            <a:extLst>
              <a:ext uri="{FF2B5EF4-FFF2-40B4-BE49-F238E27FC236}">
                <a16:creationId xmlns:a16="http://schemas.microsoft.com/office/drawing/2014/main" id="{416CADA5-599D-4601-E97E-A503CBEE2ACB}"/>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1122363" y="1981200"/>
            <a:ext cx="2936875" cy="411480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B28171B-A14C-172D-0F47-5345DC6995A1}"/>
              </a:ext>
            </a:extLst>
          </p:cNvPr>
          <p:cNvSpPr>
            <a:spLocks noGrp="1" noChangeArrowheads="1"/>
          </p:cNvSpPr>
          <p:nvPr>
            <p:ph type="title"/>
          </p:nvPr>
        </p:nvSpPr>
        <p:spPr/>
        <p:txBody>
          <a:bodyPr/>
          <a:lstStyle/>
          <a:p>
            <a:r>
              <a:rPr lang="en-US" altLang="en-US"/>
              <a:t>Plato</a:t>
            </a:r>
          </a:p>
        </p:txBody>
      </p:sp>
      <p:sp>
        <p:nvSpPr>
          <p:cNvPr id="27651" name="Rectangle 3">
            <a:extLst>
              <a:ext uri="{FF2B5EF4-FFF2-40B4-BE49-F238E27FC236}">
                <a16:creationId xmlns:a16="http://schemas.microsoft.com/office/drawing/2014/main" id="{4E05518B-029F-A7E7-F99C-BCB386199322}"/>
              </a:ext>
            </a:extLst>
          </p:cNvPr>
          <p:cNvSpPr>
            <a:spLocks noGrp="1" noChangeArrowheads="1"/>
          </p:cNvSpPr>
          <p:nvPr>
            <p:ph type="body" sz="half" idx="1"/>
          </p:nvPr>
        </p:nvSpPr>
        <p:spPr/>
        <p:txBody>
          <a:bodyPr/>
          <a:lstStyle/>
          <a:p>
            <a:pPr>
              <a:lnSpc>
                <a:spcPct val="90000"/>
              </a:lnSpc>
            </a:pPr>
            <a:r>
              <a:rPr lang="en-US" altLang="en-US" sz="2400"/>
              <a:t>A student of Socrates</a:t>
            </a:r>
          </a:p>
          <a:p>
            <a:pPr>
              <a:lnSpc>
                <a:spcPct val="90000"/>
              </a:lnSpc>
            </a:pPr>
            <a:r>
              <a:rPr lang="en-US" altLang="en-US" sz="2400"/>
              <a:t>His school was called the Academy</a:t>
            </a:r>
          </a:p>
          <a:p>
            <a:pPr>
              <a:lnSpc>
                <a:spcPct val="90000"/>
              </a:lnSpc>
            </a:pPr>
            <a:r>
              <a:rPr lang="en-US" altLang="en-US" sz="2400"/>
              <a:t>He wrote The Republic about an ideal state</a:t>
            </a:r>
          </a:p>
          <a:p>
            <a:pPr>
              <a:lnSpc>
                <a:spcPct val="90000"/>
              </a:lnSpc>
            </a:pPr>
            <a:r>
              <a:rPr lang="en-US" altLang="en-US" sz="2400"/>
              <a:t>Truth could be found after a long, hard search</a:t>
            </a:r>
          </a:p>
          <a:p>
            <a:pPr>
              <a:lnSpc>
                <a:spcPct val="90000"/>
              </a:lnSpc>
            </a:pPr>
            <a:r>
              <a:rPr lang="en-US" altLang="en-US" sz="2400"/>
              <a:t>One of his brightest pupils was Aristotle</a:t>
            </a:r>
          </a:p>
        </p:txBody>
      </p:sp>
      <p:pic>
        <p:nvPicPr>
          <p:cNvPr id="27653" name="Picture 5">
            <a:extLst>
              <a:ext uri="{FF2B5EF4-FFF2-40B4-BE49-F238E27FC236}">
                <a16:creationId xmlns:a16="http://schemas.microsoft.com/office/drawing/2014/main" id="{B0DAB8B7-EACE-F1FC-34F9-40C8F260672D}"/>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941763" y="4114800"/>
            <a:ext cx="1258887" cy="1981200"/>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5F712944-460B-8580-839B-367AA494D105}"/>
              </a:ext>
            </a:extLst>
          </p:cNvPr>
          <p:cNvSpPr>
            <a:spLocks noGrp="1" noChangeArrowheads="1"/>
          </p:cNvSpPr>
          <p:nvPr>
            <p:ph type="title"/>
          </p:nvPr>
        </p:nvSpPr>
        <p:spPr/>
        <p:txBody>
          <a:bodyPr/>
          <a:lstStyle/>
          <a:p>
            <a:r>
              <a:rPr lang="en-US" altLang="en-US"/>
              <a:t>Plato’s Academy</a:t>
            </a:r>
          </a:p>
        </p:txBody>
      </p:sp>
      <p:pic>
        <p:nvPicPr>
          <p:cNvPr id="28677" name="Picture 5">
            <a:extLst>
              <a:ext uri="{FF2B5EF4-FFF2-40B4-BE49-F238E27FC236}">
                <a16:creationId xmlns:a16="http://schemas.microsoft.com/office/drawing/2014/main" id="{B333C452-101A-3CB0-8A38-3F0110EBF797}"/>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9738" y="1981200"/>
            <a:ext cx="5724525" cy="4114800"/>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E09C19B-DBF9-86B4-273D-6503EA4E77EC}"/>
              </a:ext>
            </a:extLst>
          </p:cNvPr>
          <p:cNvSpPr>
            <a:spLocks noGrp="1" noChangeArrowheads="1"/>
          </p:cNvSpPr>
          <p:nvPr>
            <p:ph type="title"/>
          </p:nvPr>
        </p:nvSpPr>
        <p:spPr/>
        <p:txBody>
          <a:bodyPr/>
          <a:lstStyle/>
          <a:p>
            <a:r>
              <a:rPr lang="en-US" altLang="en-US"/>
              <a:t>Plato and Aristotle</a:t>
            </a:r>
          </a:p>
        </p:txBody>
      </p:sp>
      <p:pic>
        <p:nvPicPr>
          <p:cNvPr id="31751" name="Picture 7">
            <a:extLst>
              <a:ext uri="{FF2B5EF4-FFF2-40B4-BE49-F238E27FC236}">
                <a16:creationId xmlns:a16="http://schemas.microsoft.com/office/drawing/2014/main" id="{1AAAED32-7B47-A5D8-9E6E-44994EC8550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05138" y="1981200"/>
            <a:ext cx="3133725" cy="4114800"/>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1D798FB-F68E-ECB5-0F05-CF1B4D4F591F}"/>
              </a:ext>
            </a:extLst>
          </p:cNvPr>
          <p:cNvSpPr>
            <a:spLocks noGrp="1" noChangeArrowheads="1"/>
          </p:cNvSpPr>
          <p:nvPr>
            <p:ph type="title"/>
          </p:nvPr>
        </p:nvSpPr>
        <p:spPr/>
        <p:txBody>
          <a:bodyPr/>
          <a:lstStyle/>
          <a:p>
            <a:r>
              <a:rPr lang="en-US" altLang="en-US"/>
              <a:t>Aristotle</a:t>
            </a:r>
          </a:p>
        </p:txBody>
      </p:sp>
      <p:sp>
        <p:nvSpPr>
          <p:cNvPr id="32771" name="Rectangle 3">
            <a:extLst>
              <a:ext uri="{FF2B5EF4-FFF2-40B4-BE49-F238E27FC236}">
                <a16:creationId xmlns:a16="http://schemas.microsoft.com/office/drawing/2014/main" id="{DCB8FF67-2DDE-A077-CE95-0AD20F4099AB}"/>
              </a:ext>
            </a:extLst>
          </p:cNvPr>
          <p:cNvSpPr>
            <a:spLocks noGrp="1" noChangeArrowheads="1"/>
          </p:cNvSpPr>
          <p:nvPr>
            <p:ph type="body" sz="half" idx="1"/>
          </p:nvPr>
        </p:nvSpPr>
        <p:spPr/>
        <p:txBody>
          <a:bodyPr/>
          <a:lstStyle/>
          <a:p>
            <a:pPr>
              <a:lnSpc>
                <a:spcPct val="90000"/>
              </a:lnSpc>
            </a:pPr>
            <a:r>
              <a:rPr lang="en-US" altLang="en-US" sz="2400"/>
              <a:t>Pupil of Plato</a:t>
            </a:r>
          </a:p>
          <a:p>
            <a:pPr>
              <a:lnSpc>
                <a:spcPct val="90000"/>
              </a:lnSpc>
            </a:pPr>
            <a:r>
              <a:rPr lang="en-US" altLang="en-US" sz="2400"/>
              <a:t>“the master of them that know”</a:t>
            </a:r>
          </a:p>
          <a:p>
            <a:pPr>
              <a:lnSpc>
                <a:spcPct val="90000"/>
              </a:lnSpc>
            </a:pPr>
            <a:r>
              <a:rPr lang="en-US" altLang="en-US" sz="2400"/>
              <a:t>Provided the third step to the scientific method - testing the hypothesis</a:t>
            </a:r>
          </a:p>
          <a:p>
            <a:pPr>
              <a:lnSpc>
                <a:spcPct val="90000"/>
              </a:lnSpc>
            </a:pPr>
            <a:r>
              <a:rPr lang="en-US" altLang="en-US" sz="2400"/>
              <a:t>Developed the syllogism</a:t>
            </a:r>
          </a:p>
          <a:p>
            <a:pPr>
              <a:lnSpc>
                <a:spcPct val="90000"/>
              </a:lnSpc>
            </a:pPr>
            <a:r>
              <a:rPr lang="en-US" altLang="en-US" sz="2400"/>
              <a:t>Taught Alexander the Great</a:t>
            </a:r>
          </a:p>
          <a:p>
            <a:pPr>
              <a:lnSpc>
                <a:spcPct val="90000"/>
              </a:lnSpc>
            </a:pPr>
            <a:r>
              <a:rPr lang="en-US" altLang="en-US" sz="2400"/>
              <a:t>First to classify plants and animals</a:t>
            </a:r>
          </a:p>
          <a:p>
            <a:pPr>
              <a:lnSpc>
                <a:spcPct val="90000"/>
              </a:lnSpc>
            </a:pPr>
            <a:endParaRPr lang="en-US" altLang="en-US" sz="2400"/>
          </a:p>
        </p:txBody>
      </p:sp>
      <p:pic>
        <p:nvPicPr>
          <p:cNvPr id="32773" name="Picture 5">
            <a:extLst>
              <a:ext uri="{FF2B5EF4-FFF2-40B4-BE49-F238E27FC236}">
                <a16:creationId xmlns:a16="http://schemas.microsoft.com/office/drawing/2014/main" id="{1C9F351C-176D-4495-14C4-35A065F40798}"/>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822825" y="1981200"/>
            <a:ext cx="3459163" cy="4114800"/>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A6254F4-E36D-9549-0716-DE53D3F50418}"/>
              </a:ext>
            </a:extLst>
          </p:cNvPr>
          <p:cNvSpPr>
            <a:spLocks noGrp="1" noChangeArrowheads="1"/>
          </p:cNvSpPr>
          <p:nvPr>
            <p:ph type="title"/>
          </p:nvPr>
        </p:nvSpPr>
        <p:spPr/>
        <p:txBody>
          <a:bodyPr/>
          <a:lstStyle/>
          <a:p>
            <a:r>
              <a:rPr lang="en-US" altLang="en-US"/>
              <a:t>Discoveries/Inventions</a:t>
            </a:r>
          </a:p>
        </p:txBody>
      </p:sp>
      <p:sp>
        <p:nvSpPr>
          <p:cNvPr id="36867" name="Rectangle 3">
            <a:extLst>
              <a:ext uri="{FF2B5EF4-FFF2-40B4-BE49-F238E27FC236}">
                <a16:creationId xmlns:a16="http://schemas.microsoft.com/office/drawing/2014/main" id="{D9AD435F-0C98-2D4E-DDBD-0FDE98706A91}"/>
              </a:ext>
            </a:extLst>
          </p:cNvPr>
          <p:cNvSpPr>
            <a:spLocks noGrp="1" noChangeArrowheads="1"/>
          </p:cNvSpPr>
          <p:nvPr>
            <p:ph type="body" sz="half" idx="1"/>
          </p:nvPr>
        </p:nvSpPr>
        <p:spPr/>
        <p:txBody>
          <a:bodyPr/>
          <a:lstStyle/>
          <a:p>
            <a:r>
              <a:rPr lang="en-US" altLang="en-US" sz="2800"/>
              <a:t>Natural events are not caused by the way the gods behave</a:t>
            </a:r>
          </a:p>
          <a:p>
            <a:r>
              <a:rPr lang="en-US" altLang="en-US" sz="2800"/>
              <a:t>The world is governed by natural laws</a:t>
            </a:r>
          </a:p>
          <a:p>
            <a:r>
              <a:rPr lang="en-US" altLang="en-US" sz="2800"/>
              <a:t>They predicted the eclipse of the sun</a:t>
            </a:r>
          </a:p>
        </p:txBody>
      </p:sp>
      <p:sp>
        <p:nvSpPr>
          <p:cNvPr id="36868" name="Rectangle 4">
            <a:extLst>
              <a:ext uri="{FF2B5EF4-FFF2-40B4-BE49-F238E27FC236}">
                <a16:creationId xmlns:a16="http://schemas.microsoft.com/office/drawing/2014/main" id="{F6AB8B13-C7CF-2500-7A21-CC526A20D959}"/>
              </a:ext>
            </a:extLst>
          </p:cNvPr>
          <p:cNvSpPr>
            <a:spLocks noGrp="1" noChangeArrowheads="1"/>
          </p:cNvSpPr>
          <p:nvPr>
            <p:ph type="body" sz="half" idx="2"/>
          </p:nvPr>
        </p:nvSpPr>
        <p:spPr/>
        <p:txBody>
          <a:bodyPr/>
          <a:lstStyle/>
          <a:p>
            <a:pPr>
              <a:lnSpc>
                <a:spcPct val="90000"/>
              </a:lnSpc>
            </a:pPr>
            <a:r>
              <a:rPr lang="en-US" altLang="en-US" sz="2800"/>
              <a:t>They believed diseases came from natural sources</a:t>
            </a:r>
          </a:p>
          <a:p>
            <a:pPr>
              <a:lnSpc>
                <a:spcPct val="90000"/>
              </a:lnSpc>
            </a:pPr>
            <a:r>
              <a:rPr lang="en-US" altLang="en-US" sz="2800"/>
              <a:t>Hippocratic Oath: doctors should honor their teachers, do their best for the sick, never give poisons and keep the secrets of their patients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6CD4F1E6-7ED5-7C11-CB11-5D46CDA13B81}"/>
              </a:ext>
            </a:extLst>
          </p:cNvPr>
          <p:cNvSpPr>
            <a:spLocks noGrp="1" noChangeArrowheads="1"/>
          </p:cNvSpPr>
          <p:nvPr>
            <p:ph type="title"/>
          </p:nvPr>
        </p:nvSpPr>
        <p:spPr/>
        <p:txBody>
          <a:bodyPr/>
          <a:lstStyle/>
          <a:p>
            <a:r>
              <a:rPr lang="en-US" altLang="en-US">
                <a:latin typeface="Jazz LET" charset="0"/>
              </a:rPr>
              <a:t>The end.</a:t>
            </a:r>
            <a:br>
              <a:rPr lang="en-US" altLang="en-US"/>
            </a:br>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7" name="Picture 3">
            <a:extLst>
              <a:ext uri="{FF2B5EF4-FFF2-40B4-BE49-F238E27FC236}">
                <a16:creationId xmlns:a16="http://schemas.microsoft.com/office/drawing/2014/main" id="{3D19880D-1394-4653-B185-24E005D10A6E}"/>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685800" y="827088"/>
            <a:ext cx="7772400" cy="5051425"/>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8A13539-82FD-1EC2-00CD-9F4912DCC3DC}"/>
              </a:ext>
            </a:extLst>
          </p:cNvPr>
          <p:cNvSpPr>
            <a:spLocks noGrp="1" noChangeArrowheads="1"/>
          </p:cNvSpPr>
          <p:nvPr>
            <p:ph type="title"/>
          </p:nvPr>
        </p:nvSpPr>
        <p:spPr/>
        <p:txBody>
          <a:bodyPr/>
          <a:lstStyle/>
          <a:p>
            <a:r>
              <a:rPr lang="en-US" altLang="en-US"/>
              <a:t>Olympics - to honor Zeus	</a:t>
            </a:r>
          </a:p>
        </p:txBody>
      </p:sp>
      <p:sp>
        <p:nvSpPr>
          <p:cNvPr id="8195" name="Rectangle 3">
            <a:extLst>
              <a:ext uri="{FF2B5EF4-FFF2-40B4-BE49-F238E27FC236}">
                <a16:creationId xmlns:a16="http://schemas.microsoft.com/office/drawing/2014/main" id="{1ADCA9C1-7D11-1EA6-9EF7-5F61EEFE3ADB}"/>
              </a:ext>
            </a:extLst>
          </p:cNvPr>
          <p:cNvSpPr>
            <a:spLocks noGrp="1" noChangeArrowheads="1"/>
          </p:cNvSpPr>
          <p:nvPr>
            <p:ph type="body" idx="1"/>
          </p:nvPr>
        </p:nvSpPr>
        <p:spPr/>
        <p:txBody>
          <a:bodyPr/>
          <a:lstStyle/>
          <a:p>
            <a:pPr>
              <a:lnSpc>
                <a:spcPct val="90000"/>
              </a:lnSpc>
            </a:pPr>
            <a:r>
              <a:rPr lang="en-US" altLang="en-US" sz="2800"/>
              <a:t>Boxing - fought until one was knocked out or gave up</a:t>
            </a:r>
          </a:p>
          <a:p>
            <a:pPr>
              <a:lnSpc>
                <a:spcPct val="90000"/>
              </a:lnSpc>
            </a:pPr>
            <a:r>
              <a:rPr lang="en-US" altLang="en-US" sz="2800"/>
              <a:t>Equestrian Events - chariot racing and riding - jockeys rode without stirrups</a:t>
            </a:r>
          </a:p>
          <a:p>
            <a:pPr>
              <a:lnSpc>
                <a:spcPct val="90000"/>
              </a:lnSpc>
            </a:pPr>
            <a:r>
              <a:rPr lang="en-US" altLang="en-US" sz="2800"/>
              <a:t>Pankration - boxing and wrestling</a:t>
            </a:r>
          </a:p>
          <a:p>
            <a:pPr>
              <a:lnSpc>
                <a:spcPct val="90000"/>
              </a:lnSpc>
            </a:pPr>
            <a:r>
              <a:rPr lang="en-US" altLang="en-US" sz="2800"/>
              <a:t>Pentathlon - combination of 5 events: discus, javelin, jumping, running, wrestling</a:t>
            </a:r>
          </a:p>
          <a:p>
            <a:pPr>
              <a:lnSpc>
                <a:spcPct val="90000"/>
              </a:lnSpc>
            </a:pPr>
            <a:r>
              <a:rPr lang="en-US" altLang="en-US" sz="2800"/>
              <a:t>Running - 4 types of races</a:t>
            </a:r>
          </a:p>
          <a:p>
            <a:pPr>
              <a:lnSpc>
                <a:spcPct val="90000"/>
              </a:lnSpc>
            </a:pPr>
            <a:r>
              <a:rPr lang="en-US" altLang="en-US" sz="2800"/>
              <a:t>**Jumping - they carried stone or lead weights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9" name="Picture 5">
            <a:extLst>
              <a:ext uri="{FF2B5EF4-FFF2-40B4-BE49-F238E27FC236}">
                <a16:creationId xmlns:a16="http://schemas.microsoft.com/office/drawing/2014/main" id="{7F2BE359-4777-8867-6B18-53A4DB6B0F16}"/>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2287588" y="609600"/>
            <a:ext cx="4568825" cy="54864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2DA7A15-2D52-404A-ED96-65AF242C8132}"/>
              </a:ext>
            </a:extLst>
          </p:cNvPr>
          <p:cNvSpPr>
            <a:spLocks noGrp="1" noChangeArrowheads="1"/>
          </p:cNvSpPr>
          <p:nvPr>
            <p:ph type="title"/>
          </p:nvPr>
        </p:nvSpPr>
        <p:spPr/>
        <p:txBody>
          <a:bodyPr/>
          <a:lstStyle/>
          <a:p>
            <a:r>
              <a:rPr lang="en-US" altLang="en-US"/>
              <a:t>Entrance to the Olympic Stadium</a:t>
            </a:r>
          </a:p>
        </p:txBody>
      </p:sp>
      <p:sp>
        <p:nvSpPr>
          <p:cNvPr id="15364" name="Rectangle 4">
            <a:extLst>
              <a:ext uri="{FF2B5EF4-FFF2-40B4-BE49-F238E27FC236}">
                <a16:creationId xmlns:a16="http://schemas.microsoft.com/office/drawing/2014/main" id="{8B82832F-A996-A2E2-ED35-B67284039185}"/>
              </a:ext>
            </a:extLst>
          </p:cNvPr>
          <p:cNvSpPr>
            <a:spLocks noGrp="1" noChangeArrowheads="1"/>
          </p:cNvSpPr>
          <p:nvPr>
            <p:ph type="body" sz="half" idx="2"/>
          </p:nvPr>
        </p:nvSpPr>
        <p:spPr/>
        <p:txBody>
          <a:bodyPr/>
          <a:lstStyle/>
          <a:p>
            <a:r>
              <a:rPr lang="en-US" altLang="en-US" sz="2800"/>
              <a:t>At Olympia</a:t>
            </a:r>
          </a:p>
        </p:txBody>
      </p:sp>
      <p:pic>
        <p:nvPicPr>
          <p:cNvPr id="15365" name="Picture 5">
            <a:extLst>
              <a:ext uri="{FF2B5EF4-FFF2-40B4-BE49-F238E27FC236}">
                <a16:creationId xmlns:a16="http://schemas.microsoft.com/office/drawing/2014/main" id="{B44C4F45-A5A3-95F6-B06A-7DDE17720FB5}"/>
              </a:ext>
            </a:extLst>
          </p:cNvPr>
          <p:cNvPicPr>
            <a:picLocks noGrp="1"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685800" y="2690813"/>
            <a:ext cx="3810000" cy="2695575"/>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7" name="Picture 5">
            <a:extLst>
              <a:ext uri="{FF2B5EF4-FFF2-40B4-BE49-F238E27FC236}">
                <a16:creationId xmlns:a16="http://schemas.microsoft.com/office/drawing/2014/main" id="{4F1BB0CE-26EF-D9CE-2681-49C5303C7771}"/>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2498725" y="609600"/>
            <a:ext cx="4144963" cy="54864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2F57250-A57E-B33C-DF0B-1A70FA222B68}"/>
              </a:ext>
            </a:extLst>
          </p:cNvPr>
          <p:cNvSpPr>
            <a:spLocks noGrp="1" noChangeArrowheads="1"/>
          </p:cNvSpPr>
          <p:nvPr>
            <p:ph type="title"/>
          </p:nvPr>
        </p:nvSpPr>
        <p:spPr/>
        <p:txBody>
          <a:bodyPr/>
          <a:lstStyle/>
          <a:p>
            <a:r>
              <a:rPr lang="en-US" altLang="en-US"/>
              <a:t>Theater</a:t>
            </a:r>
          </a:p>
        </p:txBody>
      </p:sp>
      <p:sp>
        <p:nvSpPr>
          <p:cNvPr id="16387" name="Rectangle 3">
            <a:extLst>
              <a:ext uri="{FF2B5EF4-FFF2-40B4-BE49-F238E27FC236}">
                <a16:creationId xmlns:a16="http://schemas.microsoft.com/office/drawing/2014/main" id="{12B30DB5-1BD8-0FA1-664C-4A710B78089C}"/>
              </a:ext>
            </a:extLst>
          </p:cNvPr>
          <p:cNvSpPr>
            <a:spLocks noGrp="1" noChangeArrowheads="1"/>
          </p:cNvSpPr>
          <p:nvPr>
            <p:ph type="body" sz="half" idx="1"/>
          </p:nvPr>
        </p:nvSpPr>
        <p:spPr/>
        <p:txBody>
          <a:bodyPr/>
          <a:lstStyle/>
          <a:p>
            <a:endParaRPr lang="en-US" altLang="en-US" sz="1500">
              <a:solidFill>
                <a:srgbClr val="000000"/>
              </a:solidFill>
              <a:latin typeface="Lucida Grande" charset="0"/>
            </a:endParaRPr>
          </a:p>
          <a:p>
            <a:r>
              <a:rPr lang="en-US" altLang="en-US" sz="1500">
                <a:solidFill>
                  <a:srgbClr val="000000"/>
                </a:solidFill>
                <a:latin typeface="Lucida Grande" charset="0"/>
              </a:rPr>
              <a:t>Ancient Greek theater has been fascinating.  Aeschylus, Sophocles, Euripides, Aristophanes and others, have been the teachers of morality, nobleness, courage and patriotism across the centuries.  </a:t>
            </a:r>
          </a:p>
          <a:p>
            <a:endParaRPr lang="en-US" altLang="en-US" sz="1500">
              <a:solidFill>
                <a:srgbClr val="000000"/>
              </a:solidFill>
              <a:latin typeface="Lucida Grande" charset="0"/>
            </a:endParaRPr>
          </a:p>
          <a:p>
            <a:r>
              <a:rPr lang="en-US" altLang="en-US" sz="1500">
                <a:solidFill>
                  <a:srgbClr val="000000"/>
                </a:solidFill>
                <a:latin typeface="Lucida Grande" charset="0"/>
              </a:rPr>
              <a:t>Theater originated as a festival to the god Dionysus, the god of joyous life and hospitality.</a:t>
            </a:r>
          </a:p>
          <a:p>
            <a:endParaRPr lang="en-US" altLang="en-US" sz="1500">
              <a:solidFill>
                <a:srgbClr val="000000"/>
              </a:solidFill>
              <a:latin typeface="Lucida Grande" charset="0"/>
            </a:endParaRPr>
          </a:p>
          <a:p>
            <a:endParaRPr lang="en-US" altLang="en-US" sz="1500">
              <a:solidFill>
                <a:srgbClr val="000000"/>
              </a:solidFill>
              <a:latin typeface="Lucida Grande" charset="0"/>
            </a:endParaRPr>
          </a:p>
        </p:txBody>
      </p:sp>
      <p:pic>
        <p:nvPicPr>
          <p:cNvPr id="16389" name="Picture 5">
            <a:extLst>
              <a:ext uri="{FF2B5EF4-FFF2-40B4-BE49-F238E27FC236}">
                <a16:creationId xmlns:a16="http://schemas.microsoft.com/office/drawing/2014/main" id="{CD306B52-36B9-D53A-2B4F-F7CE783B47D4}"/>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648200" y="2733675"/>
            <a:ext cx="3810000" cy="260985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EEAA89CC-B6EA-4FF6-9DAE-227993FCBB81}"/>
              </a:ext>
            </a:extLst>
          </p:cNvPr>
          <p:cNvSpPr>
            <a:spLocks noGrp="1" noChangeArrowheads="1"/>
          </p:cNvSpPr>
          <p:nvPr>
            <p:ph type="title"/>
          </p:nvPr>
        </p:nvSpPr>
        <p:spPr/>
        <p:txBody>
          <a:bodyPr/>
          <a:lstStyle/>
          <a:p>
            <a:r>
              <a:rPr lang="en-US" altLang="en-US"/>
              <a:t>Tragedy</a:t>
            </a:r>
          </a:p>
        </p:txBody>
      </p:sp>
      <p:sp>
        <p:nvSpPr>
          <p:cNvPr id="26627" name="Rectangle 3">
            <a:extLst>
              <a:ext uri="{FF2B5EF4-FFF2-40B4-BE49-F238E27FC236}">
                <a16:creationId xmlns:a16="http://schemas.microsoft.com/office/drawing/2014/main" id="{368ACDBC-5B22-994B-E91D-DE560AF9B02E}"/>
              </a:ext>
            </a:extLst>
          </p:cNvPr>
          <p:cNvSpPr>
            <a:spLocks noGrp="1" noChangeArrowheads="1"/>
          </p:cNvSpPr>
          <p:nvPr>
            <p:ph type="body" idx="1"/>
          </p:nvPr>
        </p:nvSpPr>
        <p:spPr/>
        <p:txBody>
          <a:bodyPr/>
          <a:lstStyle/>
          <a:p>
            <a:pPr>
              <a:buFontTx/>
              <a:buNone/>
            </a:pPr>
            <a:endParaRPr lang="en-US" altLang="en-US" sz="1700">
              <a:solidFill>
                <a:srgbClr val="000000"/>
              </a:solidFill>
              <a:latin typeface="Lucida Grande" charset="0"/>
            </a:endParaRPr>
          </a:p>
          <a:p>
            <a:r>
              <a:rPr lang="en-US" altLang="en-US" sz="1700">
                <a:solidFill>
                  <a:srgbClr val="000000"/>
                </a:solidFill>
                <a:latin typeface="Lucida Grande" charset="0"/>
              </a:rPr>
              <a:t>set in the past</a:t>
            </a:r>
          </a:p>
          <a:p>
            <a:r>
              <a:rPr lang="en-US" altLang="en-US" sz="1700">
                <a:solidFill>
                  <a:srgbClr val="000000"/>
                </a:solidFill>
                <a:latin typeface="Lucida Grande" charset="0"/>
              </a:rPr>
              <a:t>relationships between people and gods</a:t>
            </a:r>
          </a:p>
          <a:p>
            <a:r>
              <a:rPr lang="en-US" altLang="en-US" sz="1700">
                <a:solidFill>
                  <a:srgbClr val="000000"/>
                </a:solidFill>
                <a:latin typeface="Lucida Grande" charset="0"/>
              </a:rPr>
              <a:t>not all had unhappy endings</a:t>
            </a:r>
          </a:p>
          <a:p>
            <a:r>
              <a:rPr lang="en-US" altLang="en-US" sz="1700">
                <a:solidFill>
                  <a:srgbClr val="000000"/>
                </a:solidFill>
                <a:latin typeface="Lucida Grande" charset="0"/>
              </a:rPr>
              <a:t>though people suffered, most still carried on despite their suffering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8C501AE-0C02-EAB5-544B-7C1AE6A2F365}"/>
              </a:ext>
            </a:extLst>
          </p:cNvPr>
          <p:cNvSpPr>
            <a:spLocks noGrp="1" noChangeArrowheads="1"/>
          </p:cNvSpPr>
          <p:nvPr>
            <p:ph type="title"/>
          </p:nvPr>
        </p:nvSpPr>
        <p:spPr/>
        <p:txBody>
          <a:bodyPr/>
          <a:lstStyle/>
          <a:p>
            <a:r>
              <a:rPr lang="en-US" altLang="en-US"/>
              <a:t>Writers of Tragedy</a:t>
            </a:r>
          </a:p>
        </p:txBody>
      </p:sp>
      <p:sp>
        <p:nvSpPr>
          <p:cNvPr id="17411" name="Rectangle 3">
            <a:extLst>
              <a:ext uri="{FF2B5EF4-FFF2-40B4-BE49-F238E27FC236}">
                <a16:creationId xmlns:a16="http://schemas.microsoft.com/office/drawing/2014/main" id="{372DD2F1-8FC5-B784-2047-624D6C096E30}"/>
              </a:ext>
            </a:extLst>
          </p:cNvPr>
          <p:cNvSpPr>
            <a:spLocks noGrp="1" noChangeArrowheads="1"/>
          </p:cNvSpPr>
          <p:nvPr>
            <p:ph type="body" idx="1"/>
          </p:nvPr>
        </p:nvSpPr>
        <p:spPr/>
        <p:txBody>
          <a:bodyPr/>
          <a:lstStyle/>
          <a:p>
            <a:r>
              <a:rPr lang="en-US" altLang="en-US"/>
              <a:t>Aeschylus - wrote about power and its effect on people</a:t>
            </a:r>
          </a:p>
          <a:p>
            <a:r>
              <a:rPr lang="en-US" altLang="en-US"/>
              <a:t>Sophocles - suffering was due to sins and mistakes and suffering could make someone a better person</a:t>
            </a:r>
          </a:p>
          <a:p>
            <a:r>
              <a:rPr lang="en-US" altLang="en-US"/>
              <a:t>Euripides - people suffered because they did bad things</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374</TotalTime>
  <Words>865</Words>
  <Application>Microsoft Office PowerPoint</Application>
  <PresentationFormat>On-screen Show (4:3)</PresentationFormat>
  <Paragraphs>95</Paragraphs>
  <Slides>26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Times</vt:lpstr>
      <vt:lpstr>Lucida Grande</vt:lpstr>
      <vt:lpstr>Jazz LET</vt:lpstr>
      <vt:lpstr>Blank Presentation</vt:lpstr>
      <vt:lpstr>Greek Cultural Contributions</vt:lpstr>
      <vt:lpstr>www.mythweb.com</vt:lpstr>
      <vt:lpstr>Olympics - to honor Zeus </vt:lpstr>
      <vt:lpstr>PowerPoint Presentation</vt:lpstr>
      <vt:lpstr>Entrance to the Olympic Stadium</vt:lpstr>
      <vt:lpstr>PowerPoint Presentation</vt:lpstr>
      <vt:lpstr>Theater</vt:lpstr>
      <vt:lpstr>Tragedy</vt:lpstr>
      <vt:lpstr>Writers of Tragedy</vt:lpstr>
      <vt:lpstr>PowerPoint Presentation</vt:lpstr>
      <vt:lpstr>Comedy</vt:lpstr>
      <vt:lpstr>Writers of Comedy</vt:lpstr>
      <vt:lpstr>PowerPoint Presentation</vt:lpstr>
      <vt:lpstr>Shrek</vt:lpstr>
      <vt:lpstr>Shrek - a classic comedy</vt:lpstr>
      <vt:lpstr>Shrek - a classic comedy</vt:lpstr>
      <vt:lpstr>Science/Philosophy</vt:lpstr>
      <vt:lpstr>Socrates</vt:lpstr>
      <vt:lpstr>Socrates</vt:lpstr>
      <vt:lpstr>Plato</vt:lpstr>
      <vt:lpstr>Plato’s Academy</vt:lpstr>
      <vt:lpstr>Plato and Aristotle</vt:lpstr>
      <vt:lpstr>Aristotle</vt:lpstr>
      <vt:lpstr>Discoveries/Inventions</vt:lpstr>
      <vt:lpstr>The end. </vt:lpstr>
      <vt:lpstr>PowerPoint Presentation</vt:lpstr>
    </vt:vector>
  </TitlesOfParts>
  <Company>acsd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Greek Cultural Contributions</dc:title>
  <dc:creator>acsd acsd</dc:creator>
  <cp:lastModifiedBy>Nayan GRIFFITHS</cp:lastModifiedBy>
  <cp:revision>64</cp:revision>
  <dcterms:created xsi:type="dcterms:W3CDTF">2007-11-07T16:56:16Z</dcterms:created>
  <dcterms:modified xsi:type="dcterms:W3CDTF">2023-03-21T14:03:31Z</dcterms:modified>
</cp:coreProperties>
</file>