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19"/>
  </p:notesMasterIdLst>
  <p:handoutMasterIdLst>
    <p:handoutMasterId r:id="rId20"/>
  </p:handoutMasterIdLst>
  <p:sldIdLst>
    <p:sldId id="289" r:id="rId2"/>
    <p:sldId id="278" r:id="rId3"/>
    <p:sldId id="259" r:id="rId4"/>
    <p:sldId id="262" r:id="rId5"/>
    <p:sldId id="273" r:id="rId6"/>
    <p:sldId id="263" r:id="rId7"/>
    <p:sldId id="265" r:id="rId8"/>
    <p:sldId id="274" r:id="rId9"/>
    <p:sldId id="269" r:id="rId10"/>
    <p:sldId id="290" r:id="rId11"/>
    <p:sldId id="288" r:id="rId12"/>
    <p:sldId id="283" r:id="rId13"/>
    <p:sldId id="284" r:id="rId14"/>
    <p:sldId id="285" r:id="rId15"/>
    <p:sldId id="287" r:id="rId16"/>
    <p:sldId id="286" r:id="rId17"/>
    <p:sldId id="291" r:id="rId18"/>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83" autoAdjust="0"/>
  </p:normalViewPr>
  <p:slideViewPr>
    <p:cSldViewPr>
      <p:cViewPr varScale="1">
        <p:scale>
          <a:sx n="129" d="100"/>
          <a:sy n="129" d="100"/>
        </p:scale>
        <p:origin x="306"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2214F106-7A41-C4C8-04E1-984EAFD7A680}"/>
              </a:ext>
            </a:extLst>
          </p:cNvPr>
          <p:cNvSpPr>
            <a:spLocks noGrp="1" noChangeArrowheads="1"/>
          </p:cNvSpPr>
          <p:nvPr>
            <p:ph type="hdr" sz="quarter"/>
          </p:nvPr>
        </p:nvSpPr>
        <p:spPr bwMode="auto">
          <a:xfrm>
            <a:off x="0" y="0"/>
            <a:ext cx="29718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ahoma" panose="020B0604030504040204" pitchFamily="34" charset="0"/>
              </a:defRPr>
            </a:lvl1pPr>
          </a:lstStyle>
          <a:p>
            <a:endParaRPr lang="en-US" altLang="en-US"/>
          </a:p>
        </p:txBody>
      </p:sp>
      <p:sp>
        <p:nvSpPr>
          <p:cNvPr id="21507" name="Rectangle 3">
            <a:extLst>
              <a:ext uri="{FF2B5EF4-FFF2-40B4-BE49-F238E27FC236}">
                <a16:creationId xmlns:a16="http://schemas.microsoft.com/office/drawing/2014/main" id="{8D597355-BEB7-8A78-45E6-07756BE8A905}"/>
              </a:ext>
            </a:extLst>
          </p:cNvPr>
          <p:cNvSpPr>
            <a:spLocks noGrp="1" noChangeArrowheads="1"/>
          </p:cNvSpPr>
          <p:nvPr>
            <p:ph type="dt" sz="quarter" idx="1"/>
          </p:nvPr>
        </p:nvSpPr>
        <p:spPr bwMode="auto">
          <a:xfrm>
            <a:off x="3886200" y="0"/>
            <a:ext cx="29718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ahoma" panose="020B0604030504040204" pitchFamily="34" charset="0"/>
              </a:defRPr>
            </a:lvl1pPr>
          </a:lstStyle>
          <a:p>
            <a:endParaRPr lang="en-US" altLang="en-US"/>
          </a:p>
        </p:txBody>
      </p:sp>
      <p:sp>
        <p:nvSpPr>
          <p:cNvPr id="21508" name="Rectangle 4">
            <a:extLst>
              <a:ext uri="{FF2B5EF4-FFF2-40B4-BE49-F238E27FC236}">
                <a16:creationId xmlns:a16="http://schemas.microsoft.com/office/drawing/2014/main" id="{4BCCADB4-4D68-D474-BE56-650E066F8D46}"/>
              </a:ext>
            </a:extLst>
          </p:cNvPr>
          <p:cNvSpPr>
            <a:spLocks noGrp="1" noChangeArrowheads="1"/>
          </p:cNvSpPr>
          <p:nvPr>
            <p:ph type="ftr" sz="quarter" idx="2"/>
          </p:nvPr>
        </p:nvSpPr>
        <p:spPr bwMode="auto">
          <a:xfrm>
            <a:off x="0" y="8321675"/>
            <a:ext cx="29718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ahoma" panose="020B0604030504040204" pitchFamily="34" charset="0"/>
              </a:defRPr>
            </a:lvl1pPr>
          </a:lstStyle>
          <a:p>
            <a:endParaRPr lang="en-US" altLang="en-US"/>
          </a:p>
        </p:txBody>
      </p:sp>
      <p:sp>
        <p:nvSpPr>
          <p:cNvPr id="21509" name="Rectangle 5">
            <a:extLst>
              <a:ext uri="{FF2B5EF4-FFF2-40B4-BE49-F238E27FC236}">
                <a16:creationId xmlns:a16="http://schemas.microsoft.com/office/drawing/2014/main" id="{0B315AA5-534B-93FB-6A92-24ECA7BAEBF5}"/>
              </a:ext>
            </a:extLst>
          </p:cNvPr>
          <p:cNvSpPr>
            <a:spLocks noGrp="1" noChangeArrowheads="1"/>
          </p:cNvSpPr>
          <p:nvPr>
            <p:ph type="sldNum" sz="quarter" idx="3"/>
          </p:nvPr>
        </p:nvSpPr>
        <p:spPr bwMode="auto">
          <a:xfrm>
            <a:off x="3886200" y="8321675"/>
            <a:ext cx="29718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ahoma" panose="020B0604030504040204" pitchFamily="34" charset="0"/>
              </a:defRPr>
            </a:lvl1pPr>
          </a:lstStyle>
          <a:p>
            <a:fld id="{46BE1D4E-99EE-47E9-A57E-03227A81D26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6EA78867-B98D-427D-C69F-B142032D915D}"/>
              </a:ext>
            </a:extLst>
          </p:cNvPr>
          <p:cNvSpPr>
            <a:spLocks noGrp="1" noChangeArrowheads="1"/>
          </p:cNvSpPr>
          <p:nvPr>
            <p:ph type="hdr" sz="quarter"/>
          </p:nvPr>
        </p:nvSpPr>
        <p:spPr bwMode="auto">
          <a:xfrm>
            <a:off x="0" y="0"/>
            <a:ext cx="29718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defRPr>
            </a:lvl1pPr>
          </a:lstStyle>
          <a:p>
            <a:endParaRPr lang="en-GB" altLang="en-US"/>
          </a:p>
        </p:txBody>
      </p:sp>
      <p:sp>
        <p:nvSpPr>
          <p:cNvPr id="78851" name="Rectangle 3">
            <a:extLst>
              <a:ext uri="{FF2B5EF4-FFF2-40B4-BE49-F238E27FC236}">
                <a16:creationId xmlns:a16="http://schemas.microsoft.com/office/drawing/2014/main" id="{EB5F421D-3F3C-9DC1-A08B-A8171E23BB93}"/>
              </a:ext>
            </a:extLst>
          </p:cNvPr>
          <p:cNvSpPr>
            <a:spLocks noGrp="1" noChangeArrowheads="1"/>
          </p:cNvSpPr>
          <p:nvPr>
            <p:ph type="dt" idx="1"/>
          </p:nvPr>
        </p:nvSpPr>
        <p:spPr bwMode="auto">
          <a:xfrm>
            <a:off x="3884613" y="0"/>
            <a:ext cx="29718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defRPr>
            </a:lvl1pPr>
          </a:lstStyle>
          <a:p>
            <a:endParaRPr lang="en-GB" altLang="en-US"/>
          </a:p>
        </p:txBody>
      </p:sp>
      <p:sp>
        <p:nvSpPr>
          <p:cNvPr id="78852" name="Rectangle 4">
            <a:extLst>
              <a:ext uri="{FF2B5EF4-FFF2-40B4-BE49-F238E27FC236}">
                <a16:creationId xmlns:a16="http://schemas.microsoft.com/office/drawing/2014/main" id="{4708FEAB-8EE8-5472-80D0-12C0233B5DC7}"/>
              </a:ext>
            </a:extLst>
          </p:cNvPr>
          <p:cNvSpPr>
            <a:spLocks noRot="1" noChangeArrowheads="1" noTextEdit="1"/>
          </p:cNvSpPr>
          <p:nvPr>
            <p:ph type="sldImg" idx="2"/>
          </p:nvPr>
        </p:nvSpPr>
        <p:spPr bwMode="auto">
          <a:xfrm>
            <a:off x="1239838" y="657225"/>
            <a:ext cx="4378325" cy="32845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8853" name="Rectangle 5">
            <a:extLst>
              <a:ext uri="{FF2B5EF4-FFF2-40B4-BE49-F238E27FC236}">
                <a16:creationId xmlns:a16="http://schemas.microsoft.com/office/drawing/2014/main" id="{C83ACB25-EAFB-FB97-CFBE-3F35E70C467A}"/>
              </a:ext>
            </a:extLst>
          </p:cNvPr>
          <p:cNvSpPr>
            <a:spLocks noGrp="1" noChangeArrowheads="1"/>
          </p:cNvSpPr>
          <p:nvPr>
            <p:ph type="body" sz="quarter" idx="3"/>
          </p:nvPr>
        </p:nvSpPr>
        <p:spPr bwMode="auto">
          <a:xfrm>
            <a:off x="685800" y="4160838"/>
            <a:ext cx="5486400" cy="394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78854" name="Rectangle 6">
            <a:extLst>
              <a:ext uri="{FF2B5EF4-FFF2-40B4-BE49-F238E27FC236}">
                <a16:creationId xmlns:a16="http://schemas.microsoft.com/office/drawing/2014/main" id="{5C463435-1673-0AD2-B393-E4DC18DF6B70}"/>
              </a:ext>
            </a:extLst>
          </p:cNvPr>
          <p:cNvSpPr>
            <a:spLocks noGrp="1" noChangeArrowheads="1"/>
          </p:cNvSpPr>
          <p:nvPr>
            <p:ph type="ftr" sz="quarter" idx="4"/>
          </p:nvPr>
        </p:nvSpPr>
        <p:spPr bwMode="auto">
          <a:xfrm>
            <a:off x="0" y="8320088"/>
            <a:ext cx="29718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defRPr>
            </a:lvl1pPr>
          </a:lstStyle>
          <a:p>
            <a:endParaRPr lang="en-GB" altLang="en-US"/>
          </a:p>
        </p:txBody>
      </p:sp>
      <p:sp>
        <p:nvSpPr>
          <p:cNvPr id="78855" name="Rectangle 7">
            <a:extLst>
              <a:ext uri="{FF2B5EF4-FFF2-40B4-BE49-F238E27FC236}">
                <a16:creationId xmlns:a16="http://schemas.microsoft.com/office/drawing/2014/main" id="{1C29ACAC-09E6-79AB-0DF5-6FF21F7D077C}"/>
              </a:ext>
            </a:extLst>
          </p:cNvPr>
          <p:cNvSpPr>
            <a:spLocks noGrp="1" noChangeArrowheads="1"/>
          </p:cNvSpPr>
          <p:nvPr>
            <p:ph type="sldNum" sz="quarter" idx="5"/>
          </p:nvPr>
        </p:nvSpPr>
        <p:spPr bwMode="auto">
          <a:xfrm>
            <a:off x="3884613" y="8320088"/>
            <a:ext cx="297180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9C19FE8F-2774-4D39-A596-C7DA3817D997}"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7E9144D-1150-74C2-959C-437C3E9C7D68}"/>
              </a:ext>
            </a:extLst>
          </p:cNvPr>
          <p:cNvSpPr>
            <a:spLocks noGrp="1" noChangeArrowheads="1"/>
          </p:cNvSpPr>
          <p:nvPr>
            <p:ph type="sldNum" sz="quarter" idx="5"/>
          </p:nvPr>
        </p:nvSpPr>
        <p:spPr>
          <a:ln/>
        </p:spPr>
        <p:txBody>
          <a:bodyPr/>
          <a:lstStyle/>
          <a:p>
            <a:fld id="{608EB5A9-45CD-4712-9CDD-DBA4794EDF47}" type="slidenum">
              <a:rPr lang="en-GB" altLang="en-US"/>
              <a:pPr/>
              <a:t>1</a:t>
            </a:fld>
            <a:endParaRPr lang="en-GB" altLang="en-US"/>
          </a:p>
        </p:txBody>
      </p:sp>
      <p:sp>
        <p:nvSpPr>
          <p:cNvPr id="79874" name="Rectangle 2">
            <a:extLst>
              <a:ext uri="{FF2B5EF4-FFF2-40B4-BE49-F238E27FC236}">
                <a16:creationId xmlns:a16="http://schemas.microsoft.com/office/drawing/2014/main" id="{19E9D26A-24EF-4D48-5A90-F90CC072D7F7}"/>
              </a:ext>
            </a:extLst>
          </p:cNvPr>
          <p:cNvSpPr>
            <a:spLocks noRot="1" noChangeArrowheads="1" noTextEdit="1"/>
          </p:cNvSpPr>
          <p:nvPr>
            <p:ph type="sldImg"/>
          </p:nvPr>
        </p:nvSpPr>
        <p:spPr>
          <a:ln/>
        </p:spPr>
      </p:sp>
      <p:sp>
        <p:nvSpPr>
          <p:cNvPr id="79875" name="Rectangle 3">
            <a:extLst>
              <a:ext uri="{FF2B5EF4-FFF2-40B4-BE49-F238E27FC236}">
                <a16:creationId xmlns:a16="http://schemas.microsoft.com/office/drawing/2014/main" id="{53339FD0-7C59-DE7F-5472-69E6B1B052F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4E6FA0F-8DE8-49A7-2962-2ACA4A97CD1A}"/>
              </a:ext>
            </a:extLst>
          </p:cNvPr>
          <p:cNvSpPr>
            <a:spLocks noGrp="1" noChangeArrowheads="1"/>
          </p:cNvSpPr>
          <p:nvPr>
            <p:ph type="sldNum" sz="quarter" idx="5"/>
          </p:nvPr>
        </p:nvSpPr>
        <p:spPr>
          <a:ln/>
        </p:spPr>
        <p:txBody>
          <a:bodyPr/>
          <a:lstStyle/>
          <a:p>
            <a:fld id="{0BE0F580-230C-40A6-9AD9-000E3B2B6720}" type="slidenum">
              <a:rPr lang="en-GB" altLang="en-US"/>
              <a:pPr/>
              <a:t>10</a:t>
            </a:fld>
            <a:endParaRPr lang="en-GB" altLang="en-US"/>
          </a:p>
        </p:txBody>
      </p:sp>
      <p:sp>
        <p:nvSpPr>
          <p:cNvPr id="89090" name="Rectangle 2">
            <a:extLst>
              <a:ext uri="{FF2B5EF4-FFF2-40B4-BE49-F238E27FC236}">
                <a16:creationId xmlns:a16="http://schemas.microsoft.com/office/drawing/2014/main" id="{F981A80E-CFFD-3BC4-984B-25113174D7EE}"/>
              </a:ext>
            </a:extLst>
          </p:cNvPr>
          <p:cNvSpPr>
            <a:spLocks noRot="1" noChangeArrowheads="1" noTextEdit="1"/>
          </p:cNvSpPr>
          <p:nvPr>
            <p:ph type="sldImg"/>
          </p:nvPr>
        </p:nvSpPr>
        <p:spPr>
          <a:ln/>
        </p:spPr>
      </p:sp>
      <p:sp>
        <p:nvSpPr>
          <p:cNvPr id="89091" name="Rectangle 3">
            <a:extLst>
              <a:ext uri="{FF2B5EF4-FFF2-40B4-BE49-F238E27FC236}">
                <a16:creationId xmlns:a16="http://schemas.microsoft.com/office/drawing/2014/main" id="{C93226BE-465E-A724-F073-DB69C93270C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9DD8CD4-4347-95B0-CB33-462074E72345}"/>
              </a:ext>
            </a:extLst>
          </p:cNvPr>
          <p:cNvSpPr>
            <a:spLocks noGrp="1" noChangeArrowheads="1"/>
          </p:cNvSpPr>
          <p:nvPr>
            <p:ph type="sldNum" sz="quarter" idx="5"/>
          </p:nvPr>
        </p:nvSpPr>
        <p:spPr>
          <a:ln/>
        </p:spPr>
        <p:txBody>
          <a:bodyPr/>
          <a:lstStyle/>
          <a:p>
            <a:fld id="{E2CA4143-0831-46A2-9D0E-CCCFBB416B36}" type="slidenum">
              <a:rPr lang="en-GB" altLang="en-US"/>
              <a:pPr/>
              <a:t>11</a:t>
            </a:fld>
            <a:endParaRPr lang="en-GB" altLang="en-US"/>
          </a:p>
        </p:txBody>
      </p:sp>
      <p:sp>
        <p:nvSpPr>
          <p:cNvPr id="90114" name="Rectangle 2">
            <a:extLst>
              <a:ext uri="{FF2B5EF4-FFF2-40B4-BE49-F238E27FC236}">
                <a16:creationId xmlns:a16="http://schemas.microsoft.com/office/drawing/2014/main" id="{B842A989-ABF5-2EE1-7C10-7A09BE280534}"/>
              </a:ext>
            </a:extLst>
          </p:cNvPr>
          <p:cNvSpPr>
            <a:spLocks noRot="1" noChangeArrowheads="1" noTextEdit="1"/>
          </p:cNvSpPr>
          <p:nvPr>
            <p:ph type="sldImg"/>
          </p:nvPr>
        </p:nvSpPr>
        <p:spPr>
          <a:ln/>
        </p:spPr>
      </p:sp>
      <p:sp>
        <p:nvSpPr>
          <p:cNvPr id="90115" name="Rectangle 3">
            <a:extLst>
              <a:ext uri="{FF2B5EF4-FFF2-40B4-BE49-F238E27FC236}">
                <a16:creationId xmlns:a16="http://schemas.microsoft.com/office/drawing/2014/main" id="{4B4CE8EB-3E4D-A785-C528-0C10D044A08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E469C89-1A54-BCB7-5884-F093E8B4F252}"/>
              </a:ext>
            </a:extLst>
          </p:cNvPr>
          <p:cNvSpPr>
            <a:spLocks noGrp="1" noChangeArrowheads="1"/>
          </p:cNvSpPr>
          <p:nvPr>
            <p:ph type="sldNum" sz="quarter" idx="5"/>
          </p:nvPr>
        </p:nvSpPr>
        <p:spPr>
          <a:ln/>
        </p:spPr>
        <p:txBody>
          <a:bodyPr/>
          <a:lstStyle/>
          <a:p>
            <a:fld id="{6845D4B3-44DF-4549-961B-E4128B22808B}" type="slidenum">
              <a:rPr lang="en-GB" altLang="en-US"/>
              <a:pPr/>
              <a:t>12</a:t>
            </a:fld>
            <a:endParaRPr lang="en-GB" altLang="en-US"/>
          </a:p>
        </p:txBody>
      </p:sp>
      <p:sp>
        <p:nvSpPr>
          <p:cNvPr id="91138" name="Rectangle 2">
            <a:extLst>
              <a:ext uri="{FF2B5EF4-FFF2-40B4-BE49-F238E27FC236}">
                <a16:creationId xmlns:a16="http://schemas.microsoft.com/office/drawing/2014/main" id="{63C81138-04E3-9D18-F5F8-11655987F7AD}"/>
              </a:ext>
            </a:extLst>
          </p:cNvPr>
          <p:cNvSpPr>
            <a:spLocks noRot="1" noChangeArrowheads="1" noTextEdit="1"/>
          </p:cNvSpPr>
          <p:nvPr>
            <p:ph type="sldImg"/>
          </p:nvPr>
        </p:nvSpPr>
        <p:spPr>
          <a:ln/>
        </p:spPr>
      </p:sp>
      <p:sp>
        <p:nvSpPr>
          <p:cNvPr id="91139" name="Rectangle 3">
            <a:extLst>
              <a:ext uri="{FF2B5EF4-FFF2-40B4-BE49-F238E27FC236}">
                <a16:creationId xmlns:a16="http://schemas.microsoft.com/office/drawing/2014/main" id="{EF3328E0-1366-041E-43E4-FEF5A1D6A9D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3448A04-1ADC-5E7F-DFA5-14F628009ED5}"/>
              </a:ext>
            </a:extLst>
          </p:cNvPr>
          <p:cNvSpPr>
            <a:spLocks noGrp="1" noChangeArrowheads="1"/>
          </p:cNvSpPr>
          <p:nvPr>
            <p:ph type="sldNum" sz="quarter" idx="5"/>
          </p:nvPr>
        </p:nvSpPr>
        <p:spPr>
          <a:ln/>
        </p:spPr>
        <p:txBody>
          <a:bodyPr/>
          <a:lstStyle/>
          <a:p>
            <a:fld id="{37099849-F7B2-4172-A002-B75DA34C8753}" type="slidenum">
              <a:rPr lang="en-GB" altLang="en-US"/>
              <a:pPr/>
              <a:t>13</a:t>
            </a:fld>
            <a:endParaRPr lang="en-GB" altLang="en-US"/>
          </a:p>
        </p:txBody>
      </p:sp>
      <p:sp>
        <p:nvSpPr>
          <p:cNvPr id="92162" name="Rectangle 2">
            <a:extLst>
              <a:ext uri="{FF2B5EF4-FFF2-40B4-BE49-F238E27FC236}">
                <a16:creationId xmlns:a16="http://schemas.microsoft.com/office/drawing/2014/main" id="{A9227E47-9859-BC1D-E1B2-E59A2134B4C4}"/>
              </a:ext>
            </a:extLst>
          </p:cNvPr>
          <p:cNvSpPr>
            <a:spLocks noRot="1" noChangeArrowheads="1" noTextEdit="1"/>
          </p:cNvSpPr>
          <p:nvPr>
            <p:ph type="sldImg"/>
          </p:nvPr>
        </p:nvSpPr>
        <p:spPr>
          <a:ln/>
        </p:spPr>
      </p:sp>
      <p:sp>
        <p:nvSpPr>
          <p:cNvPr id="92163" name="Rectangle 3">
            <a:extLst>
              <a:ext uri="{FF2B5EF4-FFF2-40B4-BE49-F238E27FC236}">
                <a16:creationId xmlns:a16="http://schemas.microsoft.com/office/drawing/2014/main" id="{52E6B24E-61A7-35F0-8B2B-3B20062C83C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C6633C-C500-1953-06C6-DF952ADBDED6}"/>
              </a:ext>
            </a:extLst>
          </p:cNvPr>
          <p:cNvSpPr>
            <a:spLocks noGrp="1" noChangeArrowheads="1"/>
          </p:cNvSpPr>
          <p:nvPr>
            <p:ph type="sldNum" sz="quarter" idx="5"/>
          </p:nvPr>
        </p:nvSpPr>
        <p:spPr>
          <a:ln/>
        </p:spPr>
        <p:txBody>
          <a:bodyPr/>
          <a:lstStyle/>
          <a:p>
            <a:fld id="{A206074E-C494-490F-843C-3EBD70CD12EA}" type="slidenum">
              <a:rPr lang="en-GB" altLang="en-US"/>
              <a:pPr/>
              <a:t>14</a:t>
            </a:fld>
            <a:endParaRPr lang="en-GB" altLang="en-US"/>
          </a:p>
        </p:txBody>
      </p:sp>
      <p:sp>
        <p:nvSpPr>
          <p:cNvPr id="93186" name="Rectangle 2">
            <a:extLst>
              <a:ext uri="{FF2B5EF4-FFF2-40B4-BE49-F238E27FC236}">
                <a16:creationId xmlns:a16="http://schemas.microsoft.com/office/drawing/2014/main" id="{1DAA4173-DA71-4A38-102E-31CF78595ADF}"/>
              </a:ext>
            </a:extLst>
          </p:cNvPr>
          <p:cNvSpPr>
            <a:spLocks noRot="1" noChangeArrowheads="1" noTextEdit="1"/>
          </p:cNvSpPr>
          <p:nvPr>
            <p:ph type="sldImg"/>
          </p:nvPr>
        </p:nvSpPr>
        <p:spPr>
          <a:ln/>
        </p:spPr>
      </p:sp>
      <p:sp>
        <p:nvSpPr>
          <p:cNvPr id="93187" name="Rectangle 3">
            <a:extLst>
              <a:ext uri="{FF2B5EF4-FFF2-40B4-BE49-F238E27FC236}">
                <a16:creationId xmlns:a16="http://schemas.microsoft.com/office/drawing/2014/main" id="{363EEE56-2F41-69FD-4A05-40F52398222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795F5B0-F9CF-D1CA-736F-53E9C80AEB77}"/>
              </a:ext>
            </a:extLst>
          </p:cNvPr>
          <p:cNvSpPr>
            <a:spLocks noGrp="1" noChangeArrowheads="1"/>
          </p:cNvSpPr>
          <p:nvPr>
            <p:ph type="sldNum" sz="quarter" idx="5"/>
          </p:nvPr>
        </p:nvSpPr>
        <p:spPr>
          <a:ln/>
        </p:spPr>
        <p:txBody>
          <a:bodyPr/>
          <a:lstStyle/>
          <a:p>
            <a:fld id="{671CCB87-32AE-4CB6-ADB8-94475F111471}" type="slidenum">
              <a:rPr lang="en-GB" altLang="en-US"/>
              <a:pPr/>
              <a:t>15</a:t>
            </a:fld>
            <a:endParaRPr lang="en-GB" altLang="en-US"/>
          </a:p>
        </p:txBody>
      </p:sp>
      <p:sp>
        <p:nvSpPr>
          <p:cNvPr id="94210" name="Rectangle 2">
            <a:extLst>
              <a:ext uri="{FF2B5EF4-FFF2-40B4-BE49-F238E27FC236}">
                <a16:creationId xmlns:a16="http://schemas.microsoft.com/office/drawing/2014/main" id="{43BA6912-A777-17BF-D3A1-3BB2753A2D4D}"/>
              </a:ext>
            </a:extLst>
          </p:cNvPr>
          <p:cNvSpPr>
            <a:spLocks noRot="1" noChangeArrowheads="1" noTextEdit="1"/>
          </p:cNvSpPr>
          <p:nvPr>
            <p:ph type="sldImg"/>
          </p:nvPr>
        </p:nvSpPr>
        <p:spPr>
          <a:ln/>
        </p:spPr>
      </p:sp>
      <p:sp>
        <p:nvSpPr>
          <p:cNvPr id="94211" name="Rectangle 3">
            <a:extLst>
              <a:ext uri="{FF2B5EF4-FFF2-40B4-BE49-F238E27FC236}">
                <a16:creationId xmlns:a16="http://schemas.microsoft.com/office/drawing/2014/main" id="{D2832B6D-136E-47DB-BA45-0657185E7AB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203B156-40E6-E4F5-D9C8-E7C2A7DF0945}"/>
              </a:ext>
            </a:extLst>
          </p:cNvPr>
          <p:cNvSpPr>
            <a:spLocks noGrp="1" noChangeArrowheads="1"/>
          </p:cNvSpPr>
          <p:nvPr>
            <p:ph type="sldNum" sz="quarter" idx="5"/>
          </p:nvPr>
        </p:nvSpPr>
        <p:spPr>
          <a:ln/>
        </p:spPr>
        <p:txBody>
          <a:bodyPr/>
          <a:lstStyle/>
          <a:p>
            <a:fld id="{265574F9-571A-4128-9EF6-ACEAB780EA7B}" type="slidenum">
              <a:rPr lang="en-GB" altLang="en-US"/>
              <a:pPr/>
              <a:t>16</a:t>
            </a:fld>
            <a:endParaRPr lang="en-GB" altLang="en-US"/>
          </a:p>
        </p:txBody>
      </p:sp>
      <p:sp>
        <p:nvSpPr>
          <p:cNvPr id="95234" name="Rectangle 2">
            <a:extLst>
              <a:ext uri="{FF2B5EF4-FFF2-40B4-BE49-F238E27FC236}">
                <a16:creationId xmlns:a16="http://schemas.microsoft.com/office/drawing/2014/main" id="{1C9B476E-2069-BF61-5416-6276070EC366}"/>
              </a:ext>
            </a:extLst>
          </p:cNvPr>
          <p:cNvSpPr>
            <a:spLocks noRot="1" noChangeArrowheads="1" noTextEdit="1"/>
          </p:cNvSpPr>
          <p:nvPr>
            <p:ph type="sldImg"/>
          </p:nvPr>
        </p:nvSpPr>
        <p:spPr>
          <a:ln/>
        </p:spPr>
      </p:sp>
      <p:sp>
        <p:nvSpPr>
          <p:cNvPr id="95235" name="Rectangle 3">
            <a:extLst>
              <a:ext uri="{FF2B5EF4-FFF2-40B4-BE49-F238E27FC236}">
                <a16:creationId xmlns:a16="http://schemas.microsoft.com/office/drawing/2014/main" id="{A5180BC6-A96F-040D-41CB-33E57FF4E38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C5E8734-2B1C-DC14-177E-A6D891F3FB4D}"/>
              </a:ext>
            </a:extLst>
          </p:cNvPr>
          <p:cNvSpPr>
            <a:spLocks noGrp="1" noChangeArrowheads="1"/>
          </p:cNvSpPr>
          <p:nvPr>
            <p:ph type="sldNum" sz="quarter" idx="5"/>
          </p:nvPr>
        </p:nvSpPr>
        <p:spPr>
          <a:ln/>
        </p:spPr>
        <p:txBody>
          <a:bodyPr/>
          <a:lstStyle/>
          <a:p>
            <a:fld id="{7574D094-EE2F-4A9A-9870-D2F3A846C4E0}" type="slidenum">
              <a:rPr lang="en-GB" altLang="en-US"/>
              <a:pPr/>
              <a:t>17</a:t>
            </a:fld>
            <a:endParaRPr lang="en-GB" altLang="en-US"/>
          </a:p>
        </p:txBody>
      </p:sp>
      <p:sp>
        <p:nvSpPr>
          <p:cNvPr id="97282" name="Slide Image Placeholder 1">
            <a:extLst>
              <a:ext uri="{FF2B5EF4-FFF2-40B4-BE49-F238E27FC236}">
                <a16:creationId xmlns:a16="http://schemas.microsoft.com/office/drawing/2014/main" id="{E7B2A8DE-D31F-BDC1-DEDC-34B8084D57B3}"/>
              </a:ext>
            </a:extLst>
          </p:cNvPr>
          <p:cNvSpPr>
            <a:spLocks noGrp="1" noRot="1" noChangeAspect="1" noTextEdit="1"/>
          </p:cNvSpPr>
          <p:nvPr>
            <p:ph type="sldImg"/>
          </p:nvPr>
        </p:nvSpPr>
        <p:spPr>
          <a:xfrm>
            <a:off x="1239838" y="657225"/>
            <a:ext cx="4379912" cy="3284538"/>
          </a:xfrm>
          <a:ln/>
        </p:spPr>
      </p:sp>
      <p:sp>
        <p:nvSpPr>
          <p:cNvPr id="97283" name="Notes Placeholder 2">
            <a:extLst>
              <a:ext uri="{FF2B5EF4-FFF2-40B4-BE49-F238E27FC236}">
                <a16:creationId xmlns:a16="http://schemas.microsoft.com/office/drawing/2014/main" id="{DD25F3A7-2D75-F557-7FD4-34D265C81AC5}"/>
              </a:ext>
            </a:extLst>
          </p:cNvPr>
          <p:cNvSpPr>
            <a:spLocks noGrp="1"/>
          </p:cNvSpPr>
          <p:nvPr>
            <p:ph type="body" idx="1"/>
          </p:nvPr>
        </p:nvSpPr>
        <p:spPr/>
        <p:txBody>
          <a:bodyPr/>
          <a:lstStyle/>
          <a:p>
            <a:pPr>
              <a:spcBef>
                <a:spcPct val="0"/>
              </a:spcBef>
            </a:pPr>
            <a:endParaRPr lang="en-GB" altLang="en-US"/>
          </a:p>
        </p:txBody>
      </p:sp>
      <p:sp>
        <p:nvSpPr>
          <p:cNvPr id="97284" name="Slide Number Placeholder 3">
            <a:extLst>
              <a:ext uri="{FF2B5EF4-FFF2-40B4-BE49-F238E27FC236}">
                <a16:creationId xmlns:a16="http://schemas.microsoft.com/office/drawing/2014/main" id="{C5228E94-76B6-2C59-F84B-2F68B78A00D8}"/>
              </a:ext>
            </a:extLst>
          </p:cNvPr>
          <p:cNvSpPr txBox="1">
            <a:spLocks noGrp="1"/>
          </p:cNvSpPr>
          <p:nvPr/>
        </p:nvSpPr>
        <p:spPr bwMode="auto">
          <a:xfrm>
            <a:off x="3884613" y="8320088"/>
            <a:ext cx="29718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r"/>
            <a:fld id="{C339068D-AC43-4243-BD5C-6EFE013D7B1D}" type="slidenum">
              <a:rPr lang="en-GB" altLang="en-US" sz="1200">
                <a:latin typeface="Calibri" panose="020F0502020204030204" pitchFamily="34" charset="0"/>
              </a:rPr>
              <a:pPr algn="r"/>
              <a:t>17</a:t>
            </a:fld>
            <a:endParaRPr lang="en-GB" altLang="en-US" sz="120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6148592-DBD3-94B7-1DC7-116D6363C90C}"/>
              </a:ext>
            </a:extLst>
          </p:cNvPr>
          <p:cNvSpPr>
            <a:spLocks noGrp="1" noChangeArrowheads="1"/>
          </p:cNvSpPr>
          <p:nvPr>
            <p:ph type="sldNum" sz="quarter" idx="5"/>
          </p:nvPr>
        </p:nvSpPr>
        <p:spPr>
          <a:ln/>
        </p:spPr>
        <p:txBody>
          <a:bodyPr/>
          <a:lstStyle/>
          <a:p>
            <a:fld id="{985F2144-22A5-4502-AD79-207481D2E7F2}" type="slidenum">
              <a:rPr lang="en-GB" altLang="en-US"/>
              <a:pPr/>
              <a:t>2</a:t>
            </a:fld>
            <a:endParaRPr lang="en-GB" altLang="en-US"/>
          </a:p>
        </p:txBody>
      </p:sp>
      <p:sp>
        <p:nvSpPr>
          <p:cNvPr id="80898" name="Rectangle 2">
            <a:extLst>
              <a:ext uri="{FF2B5EF4-FFF2-40B4-BE49-F238E27FC236}">
                <a16:creationId xmlns:a16="http://schemas.microsoft.com/office/drawing/2014/main" id="{4DCD2463-31C3-52C1-48D7-260175DC038B}"/>
              </a:ext>
            </a:extLst>
          </p:cNvPr>
          <p:cNvSpPr>
            <a:spLocks noRot="1" noChangeArrowheads="1" noTextEdit="1"/>
          </p:cNvSpPr>
          <p:nvPr>
            <p:ph type="sldImg"/>
          </p:nvPr>
        </p:nvSpPr>
        <p:spPr>
          <a:ln/>
        </p:spPr>
      </p:sp>
      <p:sp>
        <p:nvSpPr>
          <p:cNvPr id="80899" name="Rectangle 3">
            <a:extLst>
              <a:ext uri="{FF2B5EF4-FFF2-40B4-BE49-F238E27FC236}">
                <a16:creationId xmlns:a16="http://schemas.microsoft.com/office/drawing/2014/main" id="{8799A4BE-135B-B817-C5D0-F5844F82C53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8F087A0-000C-E75B-9D2A-E2B14646EDB3}"/>
              </a:ext>
            </a:extLst>
          </p:cNvPr>
          <p:cNvSpPr>
            <a:spLocks noGrp="1" noChangeArrowheads="1"/>
          </p:cNvSpPr>
          <p:nvPr>
            <p:ph type="sldNum" sz="quarter" idx="5"/>
          </p:nvPr>
        </p:nvSpPr>
        <p:spPr>
          <a:ln/>
        </p:spPr>
        <p:txBody>
          <a:bodyPr/>
          <a:lstStyle/>
          <a:p>
            <a:fld id="{C2415C60-EDAB-4FA9-B1AE-D4F35F15C157}" type="slidenum">
              <a:rPr lang="en-GB" altLang="en-US"/>
              <a:pPr/>
              <a:t>3</a:t>
            </a:fld>
            <a:endParaRPr lang="en-GB" altLang="en-US"/>
          </a:p>
        </p:txBody>
      </p:sp>
      <p:sp>
        <p:nvSpPr>
          <p:cNvPr id="81922" name="Rectangle 2">
            <a:extLst>
              <a:ext uri="{FF2B5EF4-FFF2-40B4-BE49-F238E27FC236}">
                <a16:creationId xmlns:a16="http://schemas.microsoft.com/office/drawing/2014/main" id="{177C7135-FEEB-A176-1017-AE2E392A00E7}"/>
              </a:ext>
            </a:extLst>
          </p:cNvPr>
          <p:cNvSpPr>
            <a:spLocks noRot="1" noChangeArrowheads="1" noTextEdit="1"/>
          </p:cNvSpPr>
          <p:nvPr>
            <p:ph type="sldImg"/>
          </p:nvPr>
        </p:nvSpPr>
        <p:spPr>
          <a:ln/>
        </p:spPr>
      </p:sp>
      <p:sp>
        <p:nvSpPr>
          <p:cNvPr id="81923" name="Rectangle 3">
            <a:extLst>
              <a:ext uri="{FF2B5EF4-FFF2-40B4-BE49-F238E27FC236}">
                <a16:creationId xmlns:a16="http://schemas.microsoft.com/office/drawing/2014/main" id="{4A839937-01B8-ECC8-1525-96CD35DE6D6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E224186-79F1-6D13-4873-BD33227C7644}"/>
              </a:ext>
            </a:extLst>
          </p:cNvPr>
          <p:cNvSpPr>
            <a:spLocks noGrp="1" noChangeArrowheads="1"/>
          </p:cNvSpPr>
          <p:nvPr>
            <p:ph type="sldNum" sz="quarter" idx="5"/>
          </p:nvPr>
        </p:nvSpPr>
        <p:spPr>
          <a:ln/>
        </p:spPr>
        <p:txBody>
          <a:bodyPr/>
          <a:lstStyle/>
          <a:p>
            <a:fld id="{6AF727BB-E13C-4FC8-9596-0BD39471B05C}" type="slidenum">
              <a:rPr lang="en-GB" altLang="en-US"/>
              <a:pPr/>
              <a:t>4</a:t>
            </a:fld>
            <a:endParaRPr lang="en-GB" altLang="en-US"/>
          </a:p>
        </p:txBody>
      </p:sp>
      <p:sp>
        <p:nvSpPr>
          <p:cNvPr id="82946" name="Rectangle 2">
            <a:extLst>
              <a:ext uri="{FF2B5EF4-FFF2-40B4-BE49-F238E27FC236}">
                <a16:creationId xmlns:a16="http://schemas.microsoft.com/office/drawing/2014/main" id="{FE841085-9A06-A9B8-9F3A-2F12020C8E13}"/>
              </a:ext>
            </a:extLst>
          </p:cNvPr>
          <p:cNvSpPr>
            <a:spLocks noRot="1" noChangeArrowheads="1" noTextEdit="1"/>
          </p:cNvSpPr>
          <p:nvPr>
            <p:ph type="sldImg"/>
          </p:nvPr>
        </p:nvSpPr>
        <p:spPr>
          <a:ln/>
        </p:spPr>
      </p:sp>
      <p:sp>
        <p:nvSpPr>
          <p:cNvPr id="82947" name="Rectangle 3">
            <a:extLst>
              <a:ext uri="{FF2B5EF4-FFF2-40B4-BE49-F238E27FC236}">
                <a16:creationId xmlns:a16="http://schemas.microsoft.com/office/drawing/2014/main" id="{063F1068-E9FB-96C2-B546-5BA69D7F78E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A450E43-1003-807F-E4E2-8091BCF2B258}"/>
              </a:ext>
            </a:extLst>
          </p:cNvPr>
          <p:cNvSpPr>
            <a:spLocks noGrp="1" noChangeArrowheads="1"/>
          </p:cNvSpPr>
          <p:nvPr>
            <p:ph type="sldNum" sz="quarter" idx="5"/>
          </p:nvPr>
        </p:nvSpPr>
        <p:spPr>
          <a:ln/>
        </p:spPr>
        <p:txBody>
          <a:bodyPr/>
          <a:lstStyle/>
          <a:p>
            <a:fld id="{439FDC5F-21AD-4ACE-9297-123954C2A499}" type="slidenum">
              <a:rPr lang="en-GB" altLang="en-US"/>
              <a:pPr/>
              <a:t>5</a:t>
            </a:fld>
            <a:endParaRPr lang="en-GB" altLang="en-US"/>
          </a:p>
        </p:txBody>
      </p:sp>
      <p:sp>
        <p:nvSpPr>
          <p:cNvPr id="83970" name="Rectangle 2">
            <a:extLst>
              <a:ext uri="{FF2B5EF4-FFF2-40B4-BE49-F238E27FC236}">
                <a16:creationId xmlns:a16="http://schemas.microsoft.com/office/drawing/2014/main" id="{FF10A917-983B-6F5B-8A21-CB01EFFAC07E}"/>
              </a:ext>
            </a:extLst>
          </p:cNvPr>
          <p:cNvSpPr>
            <a:spLocks noRot="1" noChangeArrowheads="1" noTextEdit="1"/>
          </p:cNvSpPr>
          <p:nvPr>
            <p:ph type="sldImg"/>
          </p:nvPr>
        </p:nvSpPr>
        <p:spPr>
          <a:ln/>
        </p:spPr>
      </p:sp>
      <p:sp>
        <p:nvSpPr>
          <p:cNvPr id="83971" name="Rectangle 3">
            <a:extLst>
              <a:ext uri="{FF2B5EF4-FFF2-40B4-BE49-F238E27FC236}">
                <a16:creationId xmlns:a16="http://schemas.microsoft.com/office/drawing/2014/main" id="{3F7204EA-248D-C449-9675-4075785657D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04D1DAD-CCEA-3888-EED6-C40AC83A98D3}"/>
              </a:ext>
            </a:extLst>
          </p:cNvPr>
          <p:cNvSpPr>
            <a:spLocks noGrp="1" noChangeArrowheads="1"/>
          </p:cNvSpPr>
          <p:nvPr>
            <p:ph type="sldNum" sz="quarter" idx="5"/>
          </p:nvPr>
        </p:nvSpPr>
        <p:spPr>
          <a:ln/>
        </p:spPr>
        <p:txBody>
          <a:bodyPr/>
          <a:lstStyle/>
          <a:p>
            <a:fld id="{F86569A2-8EAF-463C-B0C4-9295853908F1}" type="slidenum">
              <a:rPr lang="en-GB" altLang="en-US"/>
              <a:pPr/>
              <a:t>6</a:t>
            </a:fld>
            <a:endParaRPr lang="en-GB" altLang="en-US"/>
          </a:p>
        </p:txBody>
      </p:sp>
      <p:sp>
        <p:nvSpPr>
          <p:cNvPr id="84994" name="Rectangle 2">
            <a:extLst>
              <a:ext uri="{FF2B5EF4-FFF2-40B4-BE49-F238E27FC236}">
                <a16:creationId xmlns:a16="http://schemas.microsoft.com/office/drawing/2014/main" id="{2008C1DF-5262-76EB-1D24-511C484B7321}"/>
              </a:ext>
            </a:extLst>
          </p:cNvPr>
          <p:cNvSpPr>
            <a:spLocks noRot="1" noChangeArrowheads="1" noTextEdit="1"/>
          </p:cNvSpPr>
          <p:nvPr>
            <p:ph type="sldImg"/>
          </p:nvPr>
        </p:nvSpPr>
        <p:spPr>
          <a:ln/>
        </p:spPr>
      </p:sp>
      <p:sp>
        <p:nvSpPr>
          <p:cNvPr id="84995" name="Rectangle 3">
            <a:extLst>
              <a:ext uri="{FF2B5EF4-FFF2-40B4-BE49-F238E27FC236}">
                <a16:creationId xmlns:a16="http://schemas.microsoft.com/office/drawing/2014/main" id="{4B9D32ED-6BF2-4651-2EB4-27AE262B47B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83B735F-9C5D-6B4F-9975-9FD9E040D2D7}"/>
              </a:ext>
            </a:extLst>
          </p:cNvPr>
          <p:cNvSpPr>
            <a:spLocks noGrp="1" noChangeArrowheads="1"/>
          </p:cNvSpPr>
          <p:nvPr>
            <p:ph type="sldNum" sz="quarter" idx="5"/>
          </p:nvPr>
        </p:nvSpPr>
        <p:spPr>
          <a:ln/>
        </p:spPr>
        <p:txBody>
          <a:bodyPr/>
          <a:lstStyle/>
          <a:p>
            <a:fld id="{41908FE3-E0EA-41FA-B65B-B4100FAA329E}" type="slidenum">
              <a:rPr lang="en-GB" altLang="en-US"/>
              <a:pPr/>
              <a:t>7</a:t>
            </a:fld>
            <a:endParaRPr lang="en-GB" altLang="en-US"/>
          </a:p>
        </p:txBody>
      </p:sp>
      <p:sp>
        <p:nvSpPr>
          <p:cNvPr id="86018" name="Rectangle 2">
            <a:extLst>
              <a:ext uri="{FF2B5EF4-FFF2-40B4-BE49-F238E27FC236}">
                <a16:creationId xmlns:a16="http://schemas.microsoft.com/office/drawing/2014/main" id="{2170538D-7E0D-524B-94D1-4CBD2F77A940}"/>
              </a:ext>
            </a:extLst>
          </p:cNvPr>
          <p:cNvSpPr>
            <a:spLocks noRot="1" noChangeArrowheads="1" noTextEdit="1"/>
          </p:cNvSpPr>
          <p:nvPr>
            <p:ph type="sldImg"/>
          </p:nvPr>
        </p:nvSpPr>
        <p:spPr>
          <a:ln/>
        </p:spPr>
      </p:sp>
      <p:sp>
        <p:nvSpPr>
          <p:cNvPr id="86019" name="Rectangle 3">
            <a:extLst>
              <a:ext uri="{FF2B5EF4-FFF2-40B4-BE49-F238E27FC236}">
                <a16:creationId xmlns:a16="http://schemas.microsoft.com/office/drawing/2014/main" id="{B785E57A-113E-B579-45E6-FF0AB93E334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FCFF750-1BEA-7E7D-9C76-D5B6C5F5644D}"/>
              </a:ext>
            </a:extLst>
          </p:cNvPr>
          <p:cNvSpPr>
            <a:spLocks noGrp="1" noChangeArrowheads="1"/>
          </p:cNvSpPr>
          <p:nvPr>
            <p:ph type="sldNum" sz="quarter" idx="5"/>
          </p:nvPr>
        </p:nvSpPr>
        <p:spPr>
          <a:ln/>
        </p:spPr>
        <p:txBody>
          <a:bodyPr/>
          <a:lstStyle/>
          <a:p>
            <a:fld id="{EA5B8F80-D797-46EF-B5EF-EE8220200B54}" type="slidenum">
              <a:rPr lang="en-GB" altLang="en-US"/>
              <a:pPr/>
              <a:t>8</a:t>
            </a:fld>
            <a:endParaRPr lang="en-GB" altLang="en-US"/>
          </a:p>
        </p:txBody>
      </p:sp>
      <p:sp>
        <p:nvSpPr>
          <p:cNvPr id="87042" name="Rectangle 2">
            <a:extLst>
              <a:ext uri="{FF2B5EF4-FFF2-40B4-BE49-F238E27FC236}">
                <a16:creationId xmlns:a16="http://schemas.microsoft.com/office/drawing/2014/main" id="{3B1043FE-7B3D-DF62-490D-0B355DB23E23}"/>
              </a:ext>
            </a:extLst>
          </p:cNvPr>
          <p:cNvSpPr>
            <a:spLocks noRot="1" noChangeArrowheads="1" noTextEdit="1"/>
          </p:cNvSpPr>
          <p:nvPr>
            <p:ph type="sldImg"/>
          </p:nvPr>
        </p:nvSpPr>
        <p:spPr>
          <a:ln/>
        </p:spPr>
      </p:sp>
      <p:sp>
        <p:nvSpPr>
          <p:cNvPr id="87043" name="Rectangle 3">
            <a:extLst>
              <a:ext uri="{FF2B5EF4-FFF2-40B4-BE49-F238E27FC236}">
                <a16:creationId xmlns:a16="http://schemas.microsoft.com/office/drawing/2014/main" id="{911F13B8-5CD8-1A3B-B485-AAD6CC9D315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B9EEA5-BEAC-DE44-4F93-1F814CDE9AEB}"/>
              </a:ext>
            </a:extLst>
          </p:cNvPr>
          <p:cNvSpPr>
            <a:spLocks noGrp="1" noChangeArrowheads="1"/>
          </p:cNvSpPr>
          <p:nvPr>
            <p:ph type="sldNum" sz="quarter" idx="5"/>
          </p:nvPr>
        </p:nvSpPr>
        <p:spPr>
          <a:ln/>
        </p:spPr>
        <p:txBody>
          <a:bodyPr/>
          <a:lstStyle/>
          <a:p>
            <a:fld id="{FD36AFE2-05AC-4FA8-B53D-C8E2AE9DE328}" type="slidenum">
              <a:rPr lang="en-GB" altLang="en-US"/>
              <a:pPr/>
              <a:t>9</a:t>
            </a:fld>
            <a:endParaRPr lang="en-GB" altLang="en-US"/>
          </a:p>
        </p:txBody>
      </p:sp>
      <p:sp>
        <p:nvSpPr>
          <p:cNvPr id="88066" name="Rectangle 2">
            <a:extLst>
              <a:ext uri="{FF2B5EF4-FFF2-40B4-BE49-F238E27FC236}">
                <a16:creationId xmlns:a16="http://schemas.microsoft.com/office/drawing/2014/main" id="{EA8E4BB0-2513-CBFA-90DD-AB5F4C88D740}"/>
              </a:ext>
            </a:extLst>
          </p:cNvPr>
          <p:cNvSpPr>
            <a:spLocks noRot="1" noChangeArrowheads="1" noTextEdit="1"/>
          </p:cNvSpPr>
          <p:nvPr>
            <p:ph type="sldImg"/>
          </p:nvPr>
        </p:nvSpPr>
        <p:spPr>
          <a:ln/>
        </p:spPr>
      </p:sp>
      <p:sp>
        <p:nvSpPr>
          <p:cNvPr id="88067" name="Rectangle 3">
            <a:extLst>
              <a:ext uri="{FF2B5EF4-FFF2-40B4-BE49-F238E27FC236}">
                <a16:creationId xmlns:a16="http://schemas.microsoft.com/office/drawing/2014/main" id="{8F438EF7-3191-CB10-A8F7-A0E5DF696DB2}"/>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0FA80-1BD2-AFF8-84BF-5C12254FCB6D}"/>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C90A032-604C-3088-9944-4895C92A0DE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4B576F-156E-0004-3BFF-2D6F746D9D6C}"/>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FD671C94-6968-E34B-0699-31C50CE68F00}"/>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57A4A46E-397E-9995-E117-1B7978FA3409}"/>
              </a:ext>
            </a:extLst>
          </p:cNvPr>
          <p:cNvSpPr>
            <a:spLocks noGrp="1"/>
          </p:cNvSpPr>
          <p:nvPr>
            <p:ph type="sldNum" sz="quarter" idx="12"/>
          </p:nvPr>
        </p:nvSpPr>
        <p:spPr/>
        <p:txBody>
          <a:bodyPr/>
          <a:lstStyle>
            <a:lvl1pPr>
              <a:defRPr/>
            </a:lvl1pPr>
          </a:lstStyle>
          <a:p>
            <a:fld id="{A755F65F-AF3A-4E27-8A59-62DDF5AC7A6F}" type="slidenum">
              <a:rPr lang="en-GB" altLang="en-US"/>
              <a:pPr/>
              <a:t>‹#›</a:t>
            </a:fld>
            <a:endParaRPr lang="en-GB" altLang="en-US"/>
          </a:p>
        </p:txBody>
      </p:sp>
    </p:spTree>
    <p:extLst>
      <p:ext uri="{BB962C8B-B14F-4D97-AF65-F5344CB8AC3E}">
        <p14:creationId xmlns:p14="http://schemas.microsoft.com/office/powerpoint/2010/main" val="3619725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1F305-1DCF-A66C-2EF7-0711AAA5893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44D90DB-C840-1518-23EA-CB0BFCF68E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0D03E3-8B07-97F3-8C31-F922E4F6E79A}"/>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3F326668-5E5D-B7AD-9745-4B556F195858}"/>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861BAC8F-76AE-E3DF-6109-0216F3C87FF1}"/>
              </a:ext>
            </a:extLst>
          </p:cNvPr>
          <p:cNvSpPr>
            <a:spLocks noGrp="1"/>
          </p:cNvSpPr>
          <p:nvPr>
            <p:ph type="sldNum" sz="quarter" idx="12"/>
          </p:nvPr>
        </p:nvSpPr>
        <p:spPr/>
        <p:txBody>
          <a:bodyPr/>
          <a:lstStyle>
            <a:lvl1pPr>
              <a:defRPr/>
            </a:lvl1pPr>
          </a:lstStyle>
          <a:p>
            <a:fld id="{5E75CB5D-2048-4AB1-81BC-BB1A6DF94D8D}" type="slidenum">
              <a:rPr lang="en-GB" altLang="en-US"/>
              <a:pPr/>
              <a:t>‹#›</a:t>
            </a:fld>
            <a:endParaRPr lang="en-GB" altLang="en-US"/>
          </a:p>
        </p:txBody>
      </p:sp>
    </p:spTree>
    <p:extLst>
      <p:ext uri="{BB962C8B-B14F-4D97-AF65-F5344CB8AC3E}">
        <p14:creationId xmlns:p14="http://schemas.microsoft.com/office/powerpoint/2010/main" val="81527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EFE993-01C8-FD47-1712-D862D6BDC5C8}"/>
              </a:ext>
            </a:extLst>
          </p:cNvPr>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A6BB0C5-E5CE-E64F-A5A2-F8DD89A66AC6}"/>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0A2E81-B6C1-63A2-7930-0C475D7A9D26}"/>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B25E1FA9-43D3-462F-1910-0A7A897FA09C}"/>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13C5E101-92EA-66DF-6585-ADA237009EAC}"/>
              </a:ext>
            </a:extLst>
          </p:cNvPr>
          <p:cNvSpPr>
            <a:spLocks noGrp="1"/>
          </p:cNvSpPr>
          <p:nvPr>
            <p:ph type="sldNum" sz="quarter" idx="12"/>
          </p:nvPr>
        </p:nvSpPr>
        <p:spPr/>
        <p:txBody>
          <a:bodyPr/>
          <a:lstStyle>
            <a:lvl1pPr>
              <a:defRPr/>
            </a:lvl1pPr>
          </a:lstStyle>
          <a:p>
            <a:fld id="{32F574D8-D1FC-4B04-BDA3-D00350B96D17}" type="slidenum">
              <a:rPr lang="en-GB" altLang="en-US"/>
              <a:pPr/>
              <a:t>‹#›</a:t>
            </a:fld>
            <a:endParaRPr lang="en-GB" altLang="en-US"/>
          </a:p>
        </p:txBody>
      </p:sp>
    </p:spTree>
    <p:extLst>
      <p:ext uri="{BB962C8B-B14F-4D97-AF65-F5344CB8AC3E}">
        <p14:creationId xmlns:p14="http://schemas.microsoft.com/office/powerpoint/2010/main" val="538875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111FA-8277-34F6-9951-345BDBA88F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7FF2682-EBEC-183A-AF71-0BD7180CAE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1C98B2-E58C-546D-EB95-748A84B1A79D}"/>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4F283088-E5CB-9173-A3D7-2E3268230E70}"/>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7AF24CE8-6310-37F8-779E-2140172A12A0}"/>
              </a:ext>
            </a:extLst>
          </p:cNvPr>
          <p:cNvSpPr>
            <a:spLocks noGrp="1"/>
          </p:cNvSpPr>
          <p:nvPr>
            <p:ph type="sldNum" sz="quarter" idx="12"/>
          </p:nvPr>
        </p:nvSpPr>
        <p:spPr/>
        <p:txBody>
          <a:bodyPr/>
          <a:lstStyle>
            <a:lvl1pPr>
              <a:defRPr/>
            </a:lvl1pPr>
          </a:lstStyle>
          <a:p>
            <a:fld id="{8C3646AE-DDEA-4402-AC8C-2768A2F95643}" type="slidenum">
              <a:rPr lang="en-GB" altLang="en-US"/>
              <a:pPr/>
              <a:t>‹#›</a:t>
            </a:fld>
            <a:endParaRPr lang="en-GB" altLang="en-US"/>
          </a:p>
        </p:txBody>
      </p:sp>
    </p:spTree>
    <p:extLst>
      <p:ext uri="{BB962C8B-B14F-4D97-AF65-F5344CB8AC3E}">
        <p14:creationId xmlns:p14="http://schemas.microsoft.com/office/powerpoint/2010/main" val="2076889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6745C-2EEC-3456-3DEF-63C82A8655BF}"/>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CF78B1-3BCD-0B34-9995-EE6C1A3529FF}"/>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B9D0C3FB-75BC-2066-9474-1E26388D1DD8}"/>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8E6664B3-626D-27A2-E3C1-A6DEBF16C4A5}"/>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E85AF270-A5BF-6E1B-C397-D546945A5F90}"/>
              </a:ext>
            </a:extLst>
          </p:cNvPr>
          <p:cNvSpPr>
            <a:spLocks noGrp="1"/>
          </p:cNvSpPr>
          <p:nvPr>
            <p:ph type="sldNum" sz="quarter" idx="12"/>
          </p:nvPr>
        </p:nvSpPr>
        <p:spPr/>
        <p:txBody>
          <a:bodyPr/>
          <a:lstStyle>
            <a:lvl1pPr>
              <a:defRPr/>
            </a:lvl1pPr>
          </a:lstStyle>
          <a:p>
            <a:fld id="{54A25CBB-56D6-4354-AC4C-9262E235994B}" type="slidenum">
              <a:rPr lang="en-GB" altLang="en-US"/>
              <a:pPr/>
              <a:t>‹#›</a:t>
            </a:fld>
            <a:endParaRPr lang="en-GB" altLang="en-US"/>
          </a:p>
        </p:txBody>
      </p:sp>
    </p:spTree>
    <p:extLst>
      <p:ext uri="{BB962C8B-B14F-4D97-AF65-F5344CB8AC3E}">
        <p14:creationId xmlns:p14="http://schemas.microsoft.com/office/powerpoint/2010/main" val="2310640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BCA8A-F7EE-F8DB-2EC1-3502C772256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5F8B90-03EE-9A63-8375-F9BFE7B6B22A}"/>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32C1687-7119-DB61-8077-937765109EB9}"/>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4173EFF-FA56-1FC7-ADB9-BB6B9C26A763}"/>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41FF9959-F521-8988-F9E9-2CD1474FCCB6}"/>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319C6D3C-DD7F-2AFC-A23B-27BA76CB26CC}"/>
              </a:ext>
            </a:extLst>
          </p:cNvPr>
          <p:cNvSpPr>
            <a:spLocks noGrp="1"/>
          </p:cNvSpPr>
          <p:nvPr>
            <p:ph type="sldNum" sz="quarter" idx="12"/>
          </p:nvPr>
        </p:nvSpPr>
        <p:spPr/>
        <p:txBody>
          <a:bodyPr/>
          <a:lstStyle>
            <a:lvl1pPr>
              <a:defRPr/>
            </a:lvl1pPr>
          </a:lstStyle>
          <a:p>
            <a:fld id="{C30BA9EE-3377-4F07-B079-C16B4901CB6E}" type="slidenum">
              <a:rPr lang="en-GB" altLang="en-US"/>
              <a:pPr/>
              <a:t>‹#›</a:t>
            </a:fld>
            <a:endParaRPr lang="en-GB" altLang="en-US"/>
          </a:p>
        </p:txBody>
      </p:sp>
    </p:spTree>
    <p:extLst>
      <p:ext uri="{BB962C8B-B14F-4D97-AF65-F5344CB8AC3E}">
        <p14:creationId xmlns:p14="http://schemas.microsoft.com/office/powerpoint/2010/main" val="3002676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6D309-018A-ED5C-9D68-69B4A4381C08}"/>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4F33AA-2E5B-3835-3FD3-26F1FC58590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DCC81F-0CDB-0C38-1A0E-46F48B03528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CC9FA59-0946-7F85-34CA-3A4B2DB6D4F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B358DC-F030-38E7-E39A-81D8F1C17A9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4496F9E-A5A2-D748-4943-CDDF686C795C}"/>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4C29819D-A327-D245-E605-A584F319B29F}"/>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CE0C1477-8253-36B5-6B71-B55522747306}"/>
              </a:ext>
            </a:extLst>
          </p:cNvPr>
          <p:cNvSpPr>
            <a:spLocks noGrp="1"/>
          </p:cNvSpPr>
          <p:nvPr>
            <p:ph type="sldNum" sz="quarter" idx="12"/>
          </p:nvPr>
        </p:nvSpPr>
        <p:spPr/>
        <p:txBody>
          <a:bodyPr/>
          <a:lstStyle>
            <a:lvl1pPr>
              <a:defRPr/>
            </a:lvl1pPr>
          </a:lstStyle>
          <a:p>
            <a:fld id="{F8C4D090-C4BC-4E6D-BE50-EF4AFD4FA7ED}" type="slidenum">
              <a:rPr lang="en-GB" altLang="en-US"/>
              <a:pPr/>
              <a:t>‹#›</a:t>
            </a:fld>
            <a:endParaRPr lang="en-GB" altLang="en-US"/>
          </a:p>
        </p:txBody>
      </p:sp>
    </p:spTree>
    <p:extLst>
      <p:ext uri="{BB962C8B-B14F-4D97-AF65-F5344CB8AC3E}">
        <p14:creationId xmlns:p14="http://schemas.microsoft.com/office/powerpoint/2010/main" val="3684731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4FABA-1401-5E48-A421-3CA91577CD1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F10FBD-9B75-DFB4-544A-9B7453B257AD}"/>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BFEB15B6-A27B-68F6-BAD3-BBD2E94E4A18}"/>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67FA3B75-7D17-FCEA-3A0C-15B3FF586E93}"/>
              </a:ext>
            </a:extLst>
          </p:cNvPr>
          <p:cNvSpPr>
            <a:spLocks noGrp="1"/>
          </p:cNvSpPr>
          <p:nvPr>
            <p:ph type="sldNum" sz="quarter" idx="12"/>
          </p:nvPr>
        </p:nvSpPr>
        <p:spPr/>
        <p:txBody>
          <a:bodyPr/>
          <a:lstStyle>
            <a:lvl1pPr>
              <a:defRPr/>
            </a:lvl1pPr>
          </a:lstStyle>
          <a:p>
            <a:fld id="{C29BB710-558C-471C-959A-0FFFDAE18FCE}" type="slidenum">
              <a:rPr lang="en-GB" altLang="en-US"/>
              <a:pPr/>
              <a:t>‹#›</a:t>
            </a:fld>
            <a:endParaRPr lang="en-GB" altLang="en-US"/>
          </a:p>
        </p:txBody>
      </p:sp>
    </p:spTree>
    <p:extLst>
      <p:ext uri="{BB962C8B-B14F-4D97-AF65-F5344CB8AC3E}">
        <p14:creationId xmlns:p14="http://schemas.microsoft.com/office/powerpoint/2010/main" val="192976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28D5A9-FB69-2971-4A37-2E018EDB9DF9}"/>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9C1A69F6-1FA5-338B-3AA7-2D42D0B65248}"/>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6104A695-A6A3-23B3-94F8-E12BE8E72F16}"/>
              </a:ext>
            </a:extLst>
          </p:cNvPr>
          <p:cNvSpPr>
            <a:spLocks noGrp="1"/>
          </p:cNvSpPr>
          <p:nvPr>
            <p:ph type="sldNum" sz="quarter" idx="12"/>
          </p:nvPr>
        </p:nvSpPr>
        <p:spPr/>
        <p:txBody>
          <a:bodyPr/>
          <a:lstStyle>
            <a:lvl1pPr>
              <a:defRPr/>
            </a:lvl1pPr>
          </a:lstStyle>
          <a:p>
            <a:fld id="{6E5E6C57-22AE-4BF1-A1AC-7D72A40CBBE4}" type="slidenum">
              <a:rPr lang="en-GB" altLang="en-US"/>
              <a:pPr/>
              <a:t>‹#›</a:t>
            </a:fld>
            <a:endParaRPr lang="en-GB" altLang="en-US"/>
          </a:p>
        </p:txBody>
      </p:sp>
    </p:spTree>
    <p:extLst>
      <p:ext uri="{BB962C8B-B14F-4D97-AF65-F5344CB8AC3E}">
        <p14:creationId xmlns:p14="http://schemas.microsoft.com/office/powerpoint/2010/main" val="401062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C62B2-9161-00AC-9DB4-E577BB31D26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A03885F-8147-2269-E069-63CB29A66A5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81003C3-6CBA-B5AD-EFDD-E6B9CDC0505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178E3E-CB14-89FC-23F1-AA89AC8D708F}"/>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95535544-FE26-0319-6A61-E3337B24E4DE}"/>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D3A23807-2A3F-1F92-1BBA-AA577774D903}"/>
              </a:ext>
            </a:extLst>
          </p:cNvPr>
          <p:cNvSpPr>
            <a:spLocks noGrp="1"/>
          </p:cNvSpPr>
          <p:nvPr>
            <p:ph type="sldNum" sz="quarter" idx="12"/>
          </p:nvPr>
        </p:nvSpPr>
        <p:spPr/>
        <p:txBody>
          <a:bodyPr/>
          <a:lstStyle>
            <a:lvl1pPr>
              <a:defRPr/>
            </a:lvl1pPr>
          </a:lstStyle>
          <a:p>
            <a:fld id="{5D2BAC9E-D9E1-482B-A964-87A9F3169870}" type="slidenum">
              <a:rPr lang="en-GB" altLang="en-US"/>
              <a:pPr/>
              <a:t>‹#›</a:t>
            </a:fld>
            <a:endParaRPr lang="en-GB" altLang="en-US"/>
          </a:p>
        </p:txBody>
      </p:sp>
    </p:spTree>
    <p:extLst>
      <p:ext uri="{BB962C8B-B14F-4D97-AF65-F5344CB8AC3E}">
        <p14:creationId xmlns:p14="http://schemas.microsoft.com/office/powerpoint/2010/main" val="1726221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9CE5B-3B33-2CB9-A259-F60762C065D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3B9ECB7-B2D3-F132-1F46-99BE68182FB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9A8B4FB-1E58-D139-189C-595BA21FDE7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3A6C6F-8A4C-D8E4-A648-2AFCA19B1C8D}"/>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21279896-31DF-4D6A-AF47-3AB526B45033}"/>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6C46A496-C374-AF4C-5AE8-EF95E6356960}"/>
              </a:ext>
            </a:extLst>
          </p:cNvPr>
          <p:cNvSpPr>
            <a:spLocks noGrp="1"/>
          </p:cNvSpPr>
          <p:nvPr>
            <p:ph type="sldNum" sz="quarter" idx="12"/>
          </p:nvPr>
        </p:nvSpPr>
        <p:spPr/>
        <p:txBody>
          <a:bodyPr/>
          <a:lstStyle>
            <a:lvl1pPr>
              <a:defRPr/>
            </a:lvl1pPr>
          </a:lstStyle>
          <a:p>
            <a:fld id="{7B9F93B5-EC84-4332-AB9A-D40507FF0937}" type="slidenum">
              <a:rPr lang="en-GB" altLang="en-US"/>
              <a:pPr/>
              <a:t>‹#›</a:t>
            </a:fld>
            <a:endParaRPr lang="en-GB" altLang="en-US"/>
          </a:p>
        </p:txBody>
      </p:sp>
    </p:spTree>
    <p:extLst>
      <p:ext uri="{BB962C8B-B14F-4D97-AF65-F5344CB8AC3E}">
        <p14:creationId xmlns:p14="http://schemas.microsoft.com/office/powerpoint/2010/main" val="84779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9C62E3EB-D74E-193B-FF7F-E169DB6D0D6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75779" name="Rectangle 3">
            <a:extLst>
              <a:ext uri="{FF2B5EF4-FFF2-40B4-BE49-F238E27FC236}">
                <a16:creationId xmlns:a16="http://schemas.microsoft.com/office/drawing/2014/main" id="{6F2A5024-3723-FECF-22D2-1754535E483B}"/>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75780" name="Rectangle 4">
            <a:extLst>
              <a:ext uri="{FF2B5EF4-FFF2-40B4-BE49-F238E27FC236}">
                <a16:creationId xmlns:a16="http://schemas.microsoft.com/office/drawing/2014/main" id="{B2051621-50E8-CEF0-8473-4D4F35C77770}"/>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ltLang="en-US"/>
          </a:p>
        </p:txBody>
      </p:sp>
      <p:sp>
        <p:nvSpPr>
          <p:cNvPr id="75781" name="Rectangle 5">
            <a:extLst>
              <a:ext uri="{FF2B5EF4-FFF2-40B4-BE49-F238E27FC236}">
                <a16:creationId xmlns:a16="http://schemas.microsoft.com/office/drawing/2014/main" id="{7CA7281D-4A4B-6A60-3415-1492FE6A02C0}"/>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ltLang="en-US"/>
          </a:p>
        </p:txBody>
      </p:sp>
      <p:sp>
        <p:nvSpPr>
          <p:cNvPr id="75782" name="Rectangle 6">
            <a:extLst>
              <a:ext uri="{FF2B5EF4-FFF2-40B4-BE49-F238E27FC236}">
                <a16:creationId xmlns:a16="http://schemas.microsoft.com/office/drawing/2014/main" id="{8FE42AB6-6E94-A040-EB6D-7392EAB07EA6}"/>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CD36702-9343-4465-B2B7-C1BB53BFF97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gregrob.ca/2048x1536/parliament.jp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images.google.co.uk/url?q=http://rskphotography.com/photoblog/images/20050623223753_oldtrailer.jp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hyperlink" Target="http://ww1.northumbria.police.uk/ePolicing/web/webmedia.nsf/ALLUNID/802570200038A203802570BB00403D9E/$FILE/FEMALE%20DISORDER-hi.jpg" TargetMode="Externa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B398948E-8287-DCDF-24C2-CE065CC628D5}"/>
              </a:ext>
            </a:extLst>
          </p:cNvPr>
          <p:cNvSpPr>
            <a:spLocks noGrp="1" noChangeArrowheads="1"/>
          </p:cNvSpPr>
          <p:nvPr>
            <p:ph type="title"/>
          </p:nvPr>
        </p:nvSpPr>
        <p:spPr>
          <a:xfrm>
            <a:off x="457200" y="274638"/>
            <a:ext cx="8229600" cy="6126162"/>
          </a:xfrm>
        </p:spPr>
        <p:txBody>
          <a:bodyPr/>
          <a:lstStyle/>
          <a:p>
            <a:r>
              <a:rPr lang="en-GB" altLang="en-US" sz="2800"/>
              <a:t>General Studies at NSG</a:t>
            </a:r>
            <a:br>
              <a:rPr lang="en-GB" altLang="en-US"/>
            </a:br>
            <a:br>
              <a:rPr lang="en-GB" altLang="en-US"/>
            </a:br>
            <a:br>
              <a:rPr lang="en-GB" altLang="en-US"/>
            </a:br>
            <a:br>
              <a:rPr lang="en-GB" altLang="en-US"/>
            </a:br>
            <a:br>
              <a:rPr lang="en-GB" altLang="en-US"/>
            </a:br>
            <a:br>
              <a:rPr lang="en-GB" altLang="en-US"/>
            </a:br>
            <a:br>
              <a:rPr lang="en-GB" altLang="en-US"/>
            </a:br>
            <a:r>
              <a:rPr lang="en-GB" altLang="en-US" sz="4000"/>
              <a:t>Do we really need a government?</a:t>
            </a:r>
          </a:p>
        </p:txBody>
      </p:sp>
      <p:sp>
        <p:nvSpPr>
          <p:cNvPr id="76803" name="Rectangle 3">
            <a:extLst>
              <a:ext uri="{FF2B5EF4-FFF2-40B4-BE49-F238E27FC236}">
                <a16:creationId xmlns:a16="http://schemas.microsoft.com/office/drawing/2014/main" id="{E9DD787A-3644-E337-35AD-A7FE05D46BE4}"/>
              </a:ext>
            </a:extLst>
          </p:cNvPr>
          <p:cNvSpPr>
            <a:spLocks noGrp="1" noChangeArrowheads="1"/>
          </p:cNvSpPr>
          <p:nvPr>
            <p:ph type="body" idx="1"/>
          </p:nvPr>
        </p:nvSpPr>
        <p:spPr/>
        <p:txBody>
          <a:bodyPr/>
          <a:lstStyle/>
          <a:p>
            <a:pPr>
              <a:buFontTx/>
              <a:buNone/>
            </a:pPr>
            <a:endParaRPr lang="en-GB" altLang="en-US"/>
          </a:p>
          <a:p>
            <a:pPr>
              <a:buFontTx/>
              <a:buNone/>
            </a:pPr>
            <a:endParaRPr lang="en-GB" altLang="en-US"/>
          </a:p>
        </p:txBody>
      </p:sp>
      <p:pic>
        <p:nvPicPr>
          <p:cNvPr id="76805" name="Picture 5">
            <a:hlinkClick r:id="rId3"/>
            <a:extLst>
              <a:ext uri="{FF2B5EF4-FFF2-40B4-BE49-F238E27FC236}">
                <a16:creationId xmlns:a16="http://schemas.microsoft.com/office/drawing/2014/main" id="{2C6D9EE2-13E3-9955-39B8-0FDDAE454C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752600"/>
            <a:ext cx="6248400" cy="3200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7402F8F8-DE79-84C9-D478-8DEBE712AEB0}"/>
              </a:ext>
            </a:extLst>
          </p:cNvPr>
          <p:cNvSpPr>
            <a:spLocks noGrp="1" noChangeArrowheads="1"/>
          </p:cNvSpPr>
          <p:nvPr>
            <p:ph type="title"/>
          </p:nvPr>
        </p:nvSpPr>
        <p:spPr/>
        <p:txBody>
          <a:bodyPr/>
          <a:lstStyle/>
          <a:p>
            <a:r>
              <a:rPr lang="en-GB" altLang="en-US"/>
              <a:t>Hobbes’ conclusion:</a:t>
            </a:r>
          </a:p>
        </p:txBody>
      </p:sp>
      <p:sp>
        <p:nvSpPr>
          <p:cNvPr id="77827" name="Rectangle 3">
            <a:extLst>
              <a:ext uri="{FF2B5EF4-FFF2-40B4-BE49-F238E27FC236}">
                <a16:creationId xmlns:a16="http://schemas.microsoft.com/office/drawing/2014/main" id="{6C512072-CDAF-5BC8-128B-8A838476E1CE}"/>
              </a:ext>
            </a:extLst>
          </p:cNvPr>
          <p:cNvSpPr>
            <a:spLocks noGrp="1" noChangeArrowheads="1"/>
          </p:cNvSpPr>
          <p:nvPr>
            <p:ph type="body" idx="1"/>
          </p:nvPr>
        </p:nvSpPr>
        <p:spPr/>
        <p:txBody>
          <a:bodyPr/>
          <a:lstStyle/>
          <a:p>
            <a:pPr>
              <a:buFontTx/>
              <a:buNone/>
            </a:pPr>
            <a:r>
              <a:rPr lang="en-GB" altLang="en-US"/>
              <a:t>Government is necessary if :</a:t>
            </a:r>
          </a:p>
          <a:p>
            <a:r>
              <a:rPr lang="en-GB" altLang="en-US"/>
              <a:t>People are not to live in a state of nature</a:t>
            </a:r>
          </a:p>
          <a:p>
            <a:r>
              <a:rPr lang="en-GB" altLang="en-US"/>
              <a:t>People are to pursue individual happiness</a:t>
            </a:r>
          </a:p>
          <a:p>
            <a:r>
              <a:rPr lang="en-GB" altLang="en-US"/>
              <a:t>People are to engage in industry and commerce</a:t>
            </a:r>
          </a:p>
          <a:p>
            <a:r>
              <a:rPr lang="en-GB" altLang="en-US"/>
              <a:t>People are to sleep safely in their beds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1CBC74D8-14CE-5C58-21E9-F2E964AF69B0}"/>
              </a:ext>
            </a:extLst>
          </p:cNvPr>
          <p:cNvSpPr>
            <a:spLocks noGrp="1" noChangeArrowheads="1"/>
          </p:cNvSpPr>
          <p:nvPr>
            <p:ph type="title"/>
          </p:nvPr>
        </p:nvSpPr>
        <p:spPr/>
        <p:txBody>
          <a:bodyPr/>
          <a:lstStyle/>
          <a:p>
            <a:r>
              <a:rPr lang="en-GB" altLang="en-US" sz="4000">
                <a:latin typeface="Trebuchet MS" panose="020B0603020202020204" pitchFamily="34" charset="0"/>
              </a:rPr>
              <a:t>Engels’ question: What are the origins of the state?</a:t>
            </a:r>
          </a:p>
        </p:txBody>
      </p:sp>
      <p:sp>
        <p:nvSpPr>
          <p:cNvPr id="64515" name="Rectangle 3">
            <a:extLst>
              <a:ext uri="{FF2B5EF4-FFF2-40B4-BE49-F238E27FC236}">
                <a16:creationId xmlns:a16="http://schemas.microsoft.com/office/drawing/2014/main" id="{EF7B6D3C-2177-5798-0439-FEBEE1BDD764}"/>
              </a:ext>
            </a:extLst>
          </p:cNvPr>
          <p:cNvSpPr>
            <a:spLocks noGrp="1" noChangeArrowheads="1"/>
          </p:cNvSpPr>
          <p:nvPr>
            <p:ph type="body" idx="1"/>
          </p:nvPr>
        </p:nvSpPr>
        <p:spPr/>
        <p:txBody>
          <a:bodyPr/>
          <a:lstStyle/>
          <a:p>
            <a:pPr>
              <a:lnSpc>
                <a:spcPct val="90000"/>
              </a:lnSpc>
              <a:buFontTx/>
              <a:buNone/>
            </a:pPr>
            <a:r>
              <a:rPr lang="en-GB" altLang="en-US" sz="2800">
                <a:latin typeface="Trebuchet MS" panose="020B0603020202020204" pitchFamily="34" charset="0"/>
              </a:rPr>
              <a:t>Assumptions:</a:t>
            </a:r>
          </a:p>
          <a:p>
            <a:pPr>
              <a:lnSpc>
                <a:spcPct val="90000"/>
              </a:lnSpc>
              <a:buFontTx/>
              <a:buNone/>
            </a:pPr>
            <a:endParaRPr lang="en-GB" altLang="en-US" sz="2800">
              <a:latin typeface="Trebuchet MS" panose="020B0603020202020204" pitchFamily="34" charset="0"/>
            </a:endParaRPr>
          </a:p>
          <a:p>
            <a:pPr>
              <a:lnSpc>
                <a:spcPct val="90000"/>
              </a:lnSpc>
            </a:pPr>
            <a:r>
              <a:rPr lang="en-GB" altLang="en-US" sz="2800">
                <a:latin typeface="Trebuchet MS" panose="020B0603020202020204" pitchFamily="34" charset="0"/>
              </a:rPr>
              <a:t>Before the development of private property there was no need for a state</a:t>
            </a:r>
          </a:p>
          <a:p>
            <a:pPr>
              <a:lnSpc>
                <a:spcPct val="90000"/>
              </a:lnSpc>
              <a:buFontTx/>
              <a:buNone/>
            </a:pPr>
            <a:endParaRPr lang="en-GB" altLang="en-US" sz="2800">
              <a:latin typeface="Trebuchet MS" panose="020B0603020202020204" pitchFamily="34" charset="0"/>
            </a:endParaRPr>
          </a:p>
          <a:p>
            <a:pPr>
              <a:lnSpc>
                <a:spcPct val="90000"/>
              </a:lnSpc>
            </a:pPr>
            <a:r>
              <a:rPr lang="en-GB" altLang="en-US" sz="2800">
                <a:latin typeface="Trebuchet MS" panose="020B0603020202020204" pitchFamily="34" charset="0"/>
              </a:rPr>
              <a:t>People lived in cooperative groups in ‘primitive communism’</a:t>
            </a:r>
          </a:p>
          <a:p>
            <a:pPr>
              <a:lnSpc>
                <a:spcPct val="90000"/>
              </a:lnSpc>
              <a:buFontTx/>
              <a:buNone/>
            </a:pPr>
            <a:endParaRPr lang="en-GB" altLang="en-US" sz="2800">
              <a:latin typeface="Trebuchet MS" panose="020B0603020202020204" pitchFamily="34" charset="0"/>
            </a:endParaRPr>
          </a:p>
          <a:p>
            <a:pPr>
              <a:lnSpc>
                <a:spcPct val="90000"/>
              </a:lnSpc>
              <a:buFontTx/>
              <a:buNone/>
            </a:pPr>
            <a:r>
              <a:rPr lang="en-GB" altLang="en-US" sz="2400">
                <a:latin typeface="Trebuchet MS" panose="020B0603020202020204" pitchFamily="34" charset="0"/>
              </a:rPr>
              <a:t>N.B. Anthropological evidence seems to support Engels’ not Hobbes’s assumptions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13AF188E-8E04-B9BA-D008-13CC97D33813}"/>
              </a:ext>
            </a:extLst>
          </p:cNvPr>
          <p:cNvSpPr>
            <a:spLocks noGrp="1" noChangeArrowheads="1"/>
          </p:cNvSpPr>
          <p:nvPr>
            <p:ph type="title"/>
          </p:nvPr>
        </p:nvSpPr>
        <p:spPr>
          <a:xfrm>
            <a:off x="317500" y="52388"/>
            <a:ext cx="8637588" cy="1431925"/>
          </a:xfrm>
        </p:spPr>
        <p:txBody>
          <a:bodyPr/>
          <a:lstStyle/>
          <a:p>
            <a:r>
              <a:rPr lang="en-US" altLang="en-US"/>
              <a:t>Engels (1820-95) on the state</a:t>
            </a:r>
          </a:p>
        </p:txBody>
      </p:sp>
      <p:sp>
        <p:nvSpPr>
          <p:cNvPr id="54275" name="Rectangle 3">
            <a:extLst>
              <a:ext uri="{FF2B5EF4-FFF2-40B4-BE49-F238E27FC236}">
                <a16:creationId xmlns:a16="http://schemas.microsoft.com/office/drawing/2014/main" id="{E8652D9B-0717-86B3-FF0B-0B7F12C5D0A5}"/>
              </a:ext>
            </a:extLst>
          </p:cNvPr>
          <p:cNvSpPr>
            <a:spLocks noGrp="1" noChangeArrowheads="1"/>
          </p:cNvSpPr>
          <p:nvPr>
            <p:ph type="body" idx="1"/>
          </p:nvPr>
        </p:nvSpPr>
        <p:spPr/>
        <p:txBody>
          <a:bodyPr/>
          <a:lstStyle/>
          <a:p>
            <a:r>
              <a:rPr lang="en-US" altLang="en-US"/>
              <a:t>Like Hobbes, Engels’ views the state as necessary for social order</a:t>
            </a:r>
          </a:p>
          <a:p>
            <a:r>
              <a:rPr lang="en-US" altLang="en-US"/>
              <a:t>However, for Engels the state´s role is different</a:t>
            </a:r>
          </a:p>
          <a:p>
            <a:pPr lvl="1"/>
            <a:r>
              <a:rPr lang="en-US" altLang="en-US"/>
              <a:t>It creates social order by regulating conflict between competing </a:t>
            </a:r>
            <a:r>
              <a:rPr lang="en-US" altLang="en-US" b="1"/>
              <a:t>classes</a:t>
            </a:r>
          </a:p>
          <a:p>
            <a:pPr lvl="1"/>
            <a:r>
              <a:rPr lang="en-US" altLang="en-US"/>
              <a:t>The state functions to benefit the whole of the ruling class by maintaining the status quo at the expense of the ruled</a:t>
            </a:r>
            <a:endParaRPr lang="en-US" altLang="en-US" b="1"/>
          </a:p>
          <a:p>
            <a:pPr lvl="1">
              <a:buFontTx/>
              <a:buNone/>
            </a:pPr>
            <a:endParaRPr lang="en-US" altLang="en-US"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09492965-46A8-56E0-0154-9194150D513E}"/>
              </a:ext>
            </a:extLst>
          </p:cNvPr>
          <p:cNvSpPr>
            <a:spLocks noGrp="1" noChangeArrowheads="1"/>
          </p:cNvSpPr>
          <p:nvPr>
            <p:ph type="title"/>
          </p:nvPr>
        </p:nvSpPr>
        <p:spPr/>
        <p:txBody>
          <a:bodyPr/>
          <a:lstStyle/>
          <a:p>
            <a:r>
              <a:rPr lang="en-US" altLang="en-US" sz="4000">
                <a:latin typeface="Trebuchet MS" panose="020B0603020202020204" pitchFamily="34" charset="0"/>
              </a:rPr>
              <a:t>How do Marx and Engels define classes?</a:t>
            </a:r>
          </a:p>
        </p:txBody>
      </p:sp>
      <p:sp>
        <p:nvSpPr>
          <p:cNvPr id="55299" name="Rectangle 3">
            <a:extLst>
              <a:ext uri="{FF2B5EF4-FFF2-40B4-BE49-F238E27FC236}">
                <a16:creationId xmlns:a16="http://schemas.microsoft.com/office/drawing/2014/main" id="{389051B1-DE19-727A-4E23-5A6E2D6A42C7}"/>
              </a:ext>
            </a:extLst>
          </p:cNvPr>
          <p:cNvSpPr>
            <a:spLocks noGrp="1" noChangeArrowheads="1"/>
          </p:cNvSpPr>
          <p:nvPr>
            <p:ph type="body" idx="1"/>
          </p:nvPr>
        </p:nvSpPr>
        <p:spPr/>
        <p:txBody>
          <a:bodyPr/>
          <a:lstStyle/>
          <a:p>
            <a:r>
              <a:rPr lang="en-US" altLang="en-US" sz="2800">
                <a:latin typeface="Trebuchet MS" panose="020B0603020202020204" pitchFamily="34" charset="0"/>
              </a:rPr>
              <a:t>Classes are by their relation to the means of production:</a:t>
            </a:r>
          </a:p>
          <a:p>
            <a:endParaRPr lang="en-US" altLang="en-US">
              <a:latin typeface="Trebuchet MS" panose="020B0603020202020204" pitchFamily="34" charset="0"/>
            </a:endParaRPr>
          </a:p>
          <a:p>
            <a:pPr lvl="1"/>
            <a:r>
              <a:rPr lang="en-US" altLang="en-US">
                <a:latin typeface="Trebuchet MS" panose="020B0603020202020204" pitchFamily="34" charset="0"/>
              </a:rPr>
              <a:t>Owners and controllers of the means of production ( </a:t>
            </a:r>
            <a:r>
              <a:rPr lang="en-US" altLang="en-US" b="1">
                <a:latin typeface="Trebuchet MS" panose="020B0603020202020204" pitchFamily="34" charset="0"/>
              </a:rPr>
              <a:t>‘bourgeoisie’</a:t>
            </a:r>
            <a:r>
              <a:rPr lang="en-US" altLang="en-US">
                <a:latin typeface="Trebuchet MS" panose="020B0603020202020204" pitchFamily="34" charset="0"/>
              </a:rPr>
              <a:t> )</a:t>
            </a:r>
          </a:p>
          <a:p>
            <a:pPr lvl="1">
              <a:buFontTx/>
              <a:buNone/>
            </a:pPr>
            <a:endParaRPr lang="en-US" altLang="en-US">
              <a:latin typeface="Trebuchet MS" panose="020B0603020202020204" pitchFamily="34" charset="0"/>
            </a:endParaRPr>
          </a:p>
          <a:p>
            <a:pPr lvl="1"/>
            <a:r>
              <a:rPr lang="en-US" altLang="en-US">
                <a:latin typeface="Trebuchet MS" panose="020B0603020202020204" pitchFamily="34" charset="0"/>
              </a:rPr>
              <a:t>Non-owners of the means of production who have ‘nothing to sell but their labour power’ (</a:t>
            </a:r>
            <a:r>
              <a:rPr lang="en-US" altLang="en-US" b="1">
                <a:latin typeface="Trebuchet MS" panose="020B0603020202020204" pitchFamily="34" charset="0"/>
              </a:rPr>
              <a:t>‘proletariat’</a:t>
            </a:r>
            <a:r>
              <a:rPr lang="en-US" altLang="en-US">
                <a:latin typeface="Trebuchet MS" panose="020B0603020202020204" pitchFamily="34" charset="0"/>
              </a:rPr>
              <a:t>)</a:t>
            </a:r>
          </a:p>
          <a:p>
            <a:pPr>
              <a:buFontTx/>
              <a:buNone/>
            </a:pPr>
            <a:endParaRPr lang="en-US" altLang="en-US">
              <a:latin typeface="Trebuchet MS" panose="020B0603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82E221EB-8D68-29CF-B8F5-20141209660E}"/>
              </a:ext>
            </a:extLst>
          </p:cNvPr>
          <p:cNvSpPr>
            <a:spLocks noGrp="1" noChangeArrowheads="1"/>
          </p:cNvSpPr>
          <p:nvPr>
            <p:ph type="title"/>
          </p:nvPr>
        </p:nvSpPr>
        <p:spPr/>
        <p:txBody>
          <a:bodyPr/>
          <a:lstStyle/>
          <a:p>
            <a:r>
              <a:rPr lang="en-US" altLang="en-US">
                <a:latin typeface="Trebuchet MS" panose="020B0603020202020204" pitchFamily="34" charset="0"/>
              </a:rPr>
              <a:t>How the state produces social order</a:t>
            </a:r>
          </a:p>
        </p:txBody>
      </p:sp>
      <p:sp>
        <p:nvSpPr>
          <p:cNvPr id="56323" name="Rectangle 3">
            <a:extLst>
              <a:ext uri="{FF2B5EF4-FFF2-40B4-BE49-F238E27FC236}">
                <a16:creationId xmlns:a16="http://schemas.microsoft.com/office/drawing/2014/main" id="{3FAAA563-8C35-5019-B23D-365F55C96100}"/>
              </a:ext>
            </a:extLst>
          </p:cNvPr>
          <p:cNvSpPr>
            <a:spLocks noGrp="1" noChangeArrowheads="1"/>
          </p:cNvSpPr>
          <p:nvPr>
            <p:ph type="body" idx="1"/>
          </p:nvPr>
        </p:nvSpPr>
        <p:spPr/>
        <p:txBody>
          <a:bodyPr/>
          <a:lstStyle/>
          <a:p>
            <a:r>
              <a:rPr lang="en-US" altLang="en-US">
                <a:latin typeface="Trebuchet MS" panose="020B0603020202020204" pitchFamily="34" charset="0"/>
              </a:rPr>
              <a:t>It represents the interests of the ruling the bourgeoisie as against the proletariat through:</a:t>
            </a:r>
          </a:p>
          <a:p>
            <a:pPr>
              <a:buFontTx/>
              <a:buNone/>
            </a:pPr>
            <a:endParaRPr lang="en-US" altLang="en-US">
              <a:latin typeface="Trebuchet MS" panose="020B0603020202020204" pitchFamily="34" charset="0"/>
            </a:endParaRPr>
          </a:p>
          <a:p>
            <a:pPr>
              <a:buFontTx/>
              <a:buNone/>
            </a:pPr>
            <a:r>
              <a:rPr lang="en-US" altLang="en-US">
                <a:latin typeface="Trebuchet MS" panose="020B0603020202020204" pitchFamily="34" charset="0"/>
              </a:rPr>
              <a:t>   laws, coercion, force, ideology, religion, education, mass media, social division,</a:t>
            </a:r>
          </a:p>
          <a:p>
            <a:pPr>
              <a:buFontTx/>
              <a:buNone/>
            </a:pPr>
            <a:r>
              <a:rPr lang="en-US" altLang="en-US">
                <a:latin typeface="Trebuchet MS" panose="020B0603020202020204" pitchFamily="34" charset="0"/>
              </a:rPr>
              <a:t>   individualism, consumerism, competition</a:t>
            </a:r>
          </a:p>
          <a:p>
            <a:pPr>
              <a:buFontTx/>
              <a:buNone/>
            </a:pPr>
            <a:endParaRPr lang="en-US" altLang="en-US">
              <a:latin typeface="Trebuchet MS" panose="020B0603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4189820C-7D8A-4E86-64CE-C14A91269707}"/>
              </a:ext>
            </a:extLst>
          </p:cNvPr>
          <p:cNvSpPr>
            <a:spLocks noGrp="1" noChangeArrowheads="1"/>
          </p:cNvSpPr>
          <p:nvPr>
            <p:ph type="title"/>
          </p:nvPr>
        </p:nvSpPr>
        <p:spPr/>
        <p:txBody>
          <a:bodyPr/>
          <a:lstStyle/>
          <a:p>
            <a:r>
              <a:rPr lang="en-GB" altLang="en-US">
                <a:latin typeface="Trebuchet MS" panose="020B0603020202020204" pitchFamily="34" charset="0"/>
              </a:rPr>
              <a:t>Under communism, however</a:t>
            </a:r>
          </a:p>
        </p:txBody>
      </p:sp>
      <p:sp>
        <p:nvSpPr>
          <p:cNvPr id="63491" name="Rectangle 3">
            <a:extLst>
              <a:ext uri="{FF2B5EF4-FFF2-40B4-BE49-F238E27FC236}">
                <a16:creationId xmlns:a16="http://schemas.microsoft.com/office/drawing/2014/main" id="{5145E7F5-BDB0-18B6-8C2E-6A76AF7F606A}"/>
              </a:ext>
            </a:extLst>
          </p:cNvPr>
          <p:cNvSpPr>
            <a:spLocks noGrp="1" noChangeArrowheads="1"/>
          </p:cNvSpPr>
          <p:nvPr>
            <p:ph type="body" idx="1"/>
          </p:nvPr>
        </p:nvSpPr>
        <p:spPr/>
        <p:txBody>
          <a:bodyPr/>
          <a:lstStyle/>
          <a:p>
            <a:r>
              <a:rPr lang="en-GB" altLang="en-US">
                <a:latin typeface="Trebuchet MS" panose="020B0603020202020204" pitchFamily="34" charset="0"/>
              </a:rPr>
              <a:t>The state will ‘wither away’</a:t>
            </a:r>
          </a:p>
          <a:p>
            <a:r>
              <a:rPr lang="en-GB" altLang="en-US">
                <a:latin typeface="Trebuchet MS" panose="020B0603020202020204" pitchFamily="34" charset="0"/>
              </a:rPr>
              <a:t>Production will take place to meet the needs of everyone rather than to make profits for a ruling minority</a:t>
            </a:r>
          </a:p>
          <a:p>
            <a:r>
              <a:rPr lang="en-GB" altLang="en-US">
                <a:latin typeface="Trebuchet MS" panose="020B0603020202020204" pitchFamily="34" charset="0"/>
              </a:rPr>
              <a:t>Cooperation will prevail </a:t>
            </a:r>
          </a:p>
          <a:p>
            <a:r>
              <a:rPr lang="en-GB" altLang="en-US">
                <a:latin typeface="Trebuchet MS" panose="020B0603020202020204" pitchFamily="34" charset="0"/>
              </a:rPr>
              <a:t>No need for war (nor locking your door)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11BF5720-51D6-A173-1535-82B24A810B86}"/>
              </a:ext>
            </a:extLst>
          </p:cNvPr>
          <p:cNvSpPr>
            <a:spLocks noGrp="1" noChangeArrowheads="1"/>
          </p:cNvSpPr>
          <p:nvPr>
            <p:ph type="title"/>
          </p:nvPr>
        </p:nvSpPr>
        <p:spPr/>
        <p:txBody>
          <a:bodyPr/>
          <a:lstStyle/>
          <a:p>
            <a:r>
              <a:rPr lang="en-GB" altLang="en-US">
                <a:latin typeface="Trebuchet MS" panose="020B0603020202020204" pitchFamily="34" charset="0"/>
              </a:rPr>
              <a:t>Conclusions</a:t>
            </a:r>
          </a:p>
        </p:txBody>
      </p:sp>
      <p:sp>
        <p:nvSpPr>
          <p:cNvPr id="62467" name="Rectangle 3">
            <a:extLst>
              <a:ext uri="{FF2B5EF4-FFF2-40B4-BE49-F238E27FC236}">
                <a16:creationId xmlns:a16="http://schemas.microsoft.com/office/drawing/2014/main" id="{BDBCC7F3-6ACA-DCCF-CEDD-9FFC56A7B009}"/>
              </a:ext>
            </a:extLst>
          </p:cNvPr>
          <p:cNvSpPr>
            <a:spLocks noGrp="1" noChangeArrowheads="1"/>
          </p:cNvSpPr>
          <p:nvPr>
            <p:ph type="body" idx="1"/>
          </p:nvPr>
        </p:nvSpPr>
        <p:spPr/>
        <p:txBody>
          <a:bodyPr/>
          <a:lstStyle/>
          <a:p>
            <a:r>
              <a:rPr lang="en-GB" altLang="en-US">
                <a:latin typeface="Trebuchet MS" panose="020B0603020202020204" pitchFamily="34" charset="0"/>
              </a:rPr>
              <a:t>Hobbes sees the state as representing everyone’s interests, it is therefore an agency for peace</a:t>
            </a:r>
          </a:p>
          <a:p>
            <a:r>
              <a:rPr lang="en-GB" altLang="en-US">
                <a:latin typeface="Trebuchet MS" panose="020B0603020202020204" pitchFamily="34" charset="0"/>
              </a:rPr>
              <a:t>Engels sees the state as representing the interests of the ruling class, it is therefore a tool in class conflict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Box 2">
            <a:extLst>
              <a:ext uri="{FF2B5EF4-FFF2-40B4-BE49-F238E27FC236}">
                <a16:creationId xmlns:a16="http://schemas.microsoft.com/office/drawing/2014/main" id="{F69AE3D4-BF49-E7E5-0B69-6146B969897E}"/>
              </a:ext>
            </a:extLst>
          </p:cNvPr>
          <p:cNvSpPr txBox="1">
            <a:spLocks noChangeArrowheads="1"/>
          </p:cNvSpPr>
          <p:nvPr/>
        </p:nvSpPr>
        <p:spPr bwMode="auto">
          <a:xfrm>
            <a:off x="2057400" y="1143000"/>
            <a:ext cx="5638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en-GB" altLang="en-US" sz="1800">
                <a:latin typeface="Georgia" panose="02040502050405020303" pitchFamily="18" charset="0"/>
              </a:rPr>
              <a:t>This powerpoint was kindly donated to</a:t>
            </a:r>
          </a:p>
          <a:p>
            <a:r>
              <a:rPr lang="en-GB" altLang="en-US" sz="1800">
                <a:latin typeface="Georgia" panose="02040502050405020303" pitchFamily="18" charset="0"/>
                <a:hlinkClick r:id="rId3"/>
              </a:rPr>
              <a:t>www.worldofteaching.com</a:t>
            </a:r>
            <a:endParaRPr lang="en-GB" altLang="en-US" sz="1800">
              <a:latin typeface="Georgia" panose="02040502050405020303" pitchFamily="18" charset="0"/>
            </a:endParaRPr>
          </a:p>
          <a:p>
            <a:endParaRPr lang="en-GB" altLang="en-US" sz="1800">
              <a:latin typeface="Georgia" panose="02040502050405020303" pitchFamily="18" charset="0"/>
            </a:endParaRPr>
          </a:p>
          <a:p>
            <a:endParaRPr lang="en-GB" altLang="en-US" sz="1800">
              <a:latin typeface="Georgia" panose="02040502050405020303" pitchFamily="18" charset="0"/>
            </a:endParaRPr>
          </a:p>
          <a:p>
            <a:r>
              <a:rPr lang="en-GB" altLang="en-US" sz="1800">
                <a:latin typeface="Georgia" panose="02040502050405020303" pitchFamily="18" charset="0"/>
                <a:hlinkClick r:id="rId3"/>
              </a:rPr>
              <a:t>http://www.worldofteaching.com</a:t>
            </a:r>
            <a:endParaRPr lang="en-GB" altLang="en-US" sz="1800">
              <a:latin typeface="Georgia" panose="02040502050405020303" pitchFamily="18" charset="0"/>
            </a:endParaRPr>
          </a:p>
          <a:p>
            <a:r>
              <a:rPr lang="en-GB" altLang="en-US" sz="1800">
                <a:latin typeface="Georgia" panose="02040502050405020303" pitchFamily="18" charset="0"/>
              </a:rPr>
              <a:t>Is home to well over a thousand powerpoints submitted by teachers. This a free site. Please visit and I hope it will help in your teaching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26">
            <a:extLst>
              <a:ext uri="{FF2B5EF4-FFF2-40B4-BE49-F238E27FC236}">
                <a16:creationId xmlns:a16="http://schemas.microsoft.com/office/drawing/2014/main" id="{161B0DD5-30CA-C0AD-0C23-ADC424B0FA82}"/>
              </a:ext>
            </a:extLst>
          </p:cNvPr>
          <p:cNvSpPr>
            <a:spLocks noGrp="1" noChangeArrowheads="1"/>
          </p:cNvSpPr>
          <p:nvPr>
            <p:ph type="title"/>
          </p:nvPr>
        </p:nvSpPr>
        <p:spPr>
          <a:xfrm>
            <a:off x="574675" y="6172200"/>
            <a:ext cx="8001000" cy="457200"/>
          </a:xfrm>
        </p:spPr>
        <p:txBody>
          <a:bodyPr/>
          <a:lstStyle/>
          <a:p>
            <a:br>
              <a:rPr lang="en-US" altLang="en-US" sz="4000">
                <a:latin typeface="Trebuchet MS" panose="020B0603020202020204" pitchFamily="34" charset="0"/>
              </a:rPr>
            </a:br>
            <a:br>
              <a:rPr lang="en-US" altLang="en-US" sz="4000">
                <a:latin typeface="Trebuchet MS" panose="020B0603020202020204" pitchFamily="34" charset="0"/>
              </a:rPr>
            </a:br>
            <a:br>
              <a:rPr lang="en-US" altLang="en-US" sz="4000">
                <a:latin typeface="Trebuchet MS" panose="020B0603020202020204" pitchFamily="34" charset="0"/>
              </a:rPr>
            </a:br>
            <a:br>
              <a:rPr lang="en-US" altLang="en-US" sz="4000">
                <a:latin typeface="Trebuchet MS" panose="020B0603020202020204" pitchFamily="34" charset="0"/>
              </a:rPr>
            </a:br>
            <a:br>
              <a:rPr lang="en-US" altLang="en-US" sz="4000">
                <a:latin typeface="Trebuchet MS" panose="020B0603020202020204" pitchFamily="34" charset="0"/>
              </a:rPr>
            </a:br>
            <a:r>
              <a:rPr lang="en-US" altLang="en-US" sz="2700" b="1">
                <a:latin typeface="Trebuchet MS" panose="020B0603020202020204" pitchFamily="34" charset="0"/>
              </a:rPr>
              <a:t>General Studies at NSG</a:t>
            </a:r>
          </a:p>
        </p:txBody>
      </p:sp>
      <p:sp>
        <p:nvSpPr>
          <p:cNvPr id="30723" name="Rectangle 1027">
            <a:extLst>
              <a:ext uri="{FF2B5EF4-FFF2-40B4-BE49-F238E27FC236}">
                <a16:creationId xmlns:a16="http://schemas.microsoft.com/office/drawing/2014/main" id="{137880E7-9F29-D2DC-1F0D-3CE629594AB2}"/>
              </a:ext>
            </a:extLst>
          </p:cNvPr>
          <p:cNvSpPr>
            <a:spLocks noGrp="1" noChangeArrowheads="1"/>
          </p:cNvSpPr>
          <p:nvPr>
            <p:ph type="body" idx="1"/>
          </p:nvPr>
        </p:nvSpPr>
        <p:spPr>
          <a:xfrm>
            <a:off x="533400" y="304800"/>
            <a:ext cx="8001000" cy="5715000"/>
          </a:xfrm>
        </p:spPr>
        <p:txBody>
          <a:bodyPr/>
          <a:lstStyle/>
          <a:p>
            <a:pPr>
              <a:buFontTx/>
              <a:buNone/>
            </a:pPr>
            <a:r>
              <a:rPr lang="en-US" altLang="en-US">
                <a:latin typeface="Trebuchet MS" panose="020B0603020202020204" pitchFamily="34" charset="0"/>
              </a:rPr>
              <a:t>Thomas Hobbes  </a:t>
            </a:r>
          </a:p>
          <a:p>
            <a:pPr>
              <a:buFontTx/>
              <a:buNone/>
            </a:pPr>
            <a:r>
              <a:rPr lang="en-US" altLang="en-US">
                <a:latin typeface="Trebuchet MS" panose="020B0603020202020204" pitchFamily="34" charset="0"/>
              </a:rPr>
              <a:t>‘The Leviathan’ (1651)</a:t>
            </a:r>
          </a:p>
          <a:p>
            <a:pPr>
              <a:buFontTx/>
              <a:buNone/>
            </a:pPr>
            <a:endParaRPr lang="en-US" altLang="en-US">
              <a:latin typeface="Trebuchet MS" panose="020B0603020202020204" pitchFamily="34" charset="0"/>
            </a:endParaRPr>
          </a:p>
          <a:p>
            <a:pPr>
              <a:buFontTx/>
              <a:buNone/>
            </a:pPr>
            <a:r>
              <a:rPr lang="en-US" altLang="en-US">
                <a:latin typeface="Trebuchet MS" panose="020B0603020202020204" pitchFamily="34" charset="0"/>
              </a:rPr>
              <a:t>Friedrich Engels ‘Origins of the </a:t>
            </a:r>
          </a:p>
          <a:p>
            <a:pPr>
              <a:buFontTx/>
              <a:buNone/>
            </a:pPr>
            <a:r>
              <a:rPr lang="en-US" altLang="en-US">
                <a:latin typeface="Trebuchet MS" panose="020B0603020202020204" pitchFamily="34" charset="0"/>
              </a:rPr>
              <a:t>Family, Private Property and </a:t>
            </a:r>
          </a:p>
          <a:p>
            <a:pPr>
              <a:buFontTx/>
              <a:buNone/>
            </a:pPr>
            <a:r>
              <a:rPr lang="en-US" altLang="en-US">
                <a:latin typeface="Trebuchet MS" panose="020B0603020202020204" pitchFamily="34" charset="0"/>
              </a:rPr>
              <a:t>the State’ (1884)</a:t>
            </a:r>
          </a:p>
        </p:txBody>
      </p:sp>
      <p:pic>
        <p:nvPicPr>
          <p:cNvPr id="30725" name="Picture 1029">
            <a:extLst>
              <a:ext uri="{FF2B5EF4-FFF2-40B4-BE49-F238E27FC236}">
                <a16:creationId xmlns:a16="http://schemas.microsoft.com/office/drawing/2014/main" id="{E73274E8-DEB5-75AB-54CC-7F56C28A57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04800"/>
            <a:ext cx="2505075" cy="3362325"/>
          </a:xfrm>
          <a:prstGeom prst="rect">
            <a:avLst/>
          </a:prstGeom>
          <a:noFill/>
          <a:extLst>
            <a:ext uri="{909E8E84-426E-40DD-AFC4-6F175D3DCCD1}">
              <a14:hiddenFill xmlns:a14="http://schemas.microsoft.com/office/drawing/2010/main">
                <a:solidFill>
                  <a:srgbClr val="FFFFFF"/>
                </a:solidFill>
              </a14:hiddenFill>
            </a:ext>
          </a:extLst>
        </p:spPr>
      </p:pic>
      <p:pic>
        <p:nvPicPr>
          <p:cNvPr id="30727" name="Picture 1031">
            <a:extLst>
              <a:ext uri="{FF2B5EF4-FFF2-40B4-BE49-F238E27FC236}">
                <a16:creationId xmlns:a16="http://schemas.microsoft.com/office/drawing/2014/main" id="{A55608E3-5103-B379-BF90-384949CD4A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4038600"/>
            <a:ext cx="1981200" cy="2514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A17575D-E702-7A75-A14C-9C978956D3C1}"/>
              </a:ext>
            </a:extLst>
          </p:cNvPr>
          <p:cNvSpPr>
            <a:spLocks noGrp="1" noChangeArrowheads="1"/>
          </p:cNvSpPr>
          <p:nvPr>
            <p:ph type="title"/>
          </p:nvPr>
        </p:nvSpPr>
        <p:spPr>
          <a:xfrm>
            <a:off x="457200" y="549275"/>
            <a:ext cx="8229600" cy="868363"/>
          </a:xfrm>
        </p:spPr>
        <p:txBody>
          <a:bodyPr/>
          <a:lstStyle/>
          <a:p>
            <a:r>
              <a:rPr lang="en-US" altLang="en-US" sz="3200">
                <a:latin typeface="Trebuchet MS" panose="020B0603020202020204" pitchFamily="34" charset="0"/>
              </a:rPr>
              <a:t>Hobbes’ question</a:t>
            </a:r>
          </a:p>
        </p:txBody>
      </p:sp>
      <p:sp>
        <p:nvSpPr>
          <p:cNvPr id="7171" name="Rectangle 3">
            <a:extLst>
              <a:ext uri="{FF2B5EF4-FFF2-40B4-BE49-F238E27FC236}">
                <a16:creationId xmlns:a16="http://schemas.microsoft.com/office/drawing/2014/main" id="{8979F809-6FA4-8C25-1A28-01E5855A3198}"/>
              </a:ext>
            </a:extLst>
          </p:cNvPr>
          <p:cNvSpPr>
            <a:spLocks noGrp="1" noChangeArrowheads="1"/>
          </p:cNvSpPr>
          <p:nvPr>
            <p:ph type="body" idx="1"/>
          </p:nvPr>
        </p:nvSpPr>
        <p:spPr/>
        <p:txBody>
          <a:bodyPr/>
          <a:lstStyle/>
          <a:p>
            <a:r>
              <a:rPr lang="en-US" altLang="en-US">
                <a:latin typeface="Trebuchet MS" panose="020B0603020202020204" pitchFamily="34" charset="0"/>
              </a:rPr>
              <a:t>How is social order possible?</a:t>
            </a:r>
          </a:p>
          <a:p>
            <a:pPr>
              <a:buFontTx/>
              <a:buNone/>
            </a:pPr>
            <a:endParaRPr lang="en-US" altLang="en-US">
              <a:latin typeface="Trebuchet MS" panose="020B0603020202020204" pitchFamily="34" charset="0"/>
            </a:endParaRPr>
          </a:p>
          <a:p>
            <a:r>
              <a:rPr lang="en-US" altLang="en-US">
                <a:latin typeface="Trebuchet MS" panose="020B0603020202020204" pitchFamily="34" charset="0"/>
              </a:rPr>
              <a:t>Hobbes aimed to produce evidence for why we need a government based on rational argument and evidence without reference to the ‘divine right of kings’</a:t>
            </a:r>
          </a:p>
          <a:p>
            <a:endParaRPr lang="en-US" altLang="en-US">
              <a:latin typeface="Trebuchet MS" panose="020B0603020202020204" pitchFamily="34" charset="0"/>
            </a:endParaRPr>
          </a:p>
          <a:p>
            <a:endParaRPr lang="en-US" altLang="en-US">
              <a:latin typeface="Trebuchet MS" panose="020B0603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0428383-7B68-3AA6-C41B-BD05D56C96D3}"/>
              </a:ext>
            </a:extLst>
          </p:cNvPr>
          <p:cNvSpPr>
            <a:spLocks noGrp="1" noChangeArrowheads="1"/>
          </p:cNvSpPr>
          <p:nvPr>
            <p:ph type="title"/>
          </p:nvPr>
        </p:nvSpPr>
        <p:spPr/>
        <p:txBody>
          <a:bodyPr/>
          <a:lstStyle/>
          <a:p>
            <a:r>
              <a:rPr lang="en-US" altLang="en-US" sz="3400"/>
              <a:t>Hobbes’ assumptions:</a:t>
            </a:r>
          </a:p>
        </p:txBody>
      </p:sp>
      <p:sp>
        <p:nvSpPr>
          <p:cNvPr id="10243" name="Rectangle 3">
            <a:extLst>
              <a:ext uri="{FF2B5EF4-FFF2-40B4-BE49-F238E27FC236}">
                <a16:creationId xmlns:a16="http://schemas.microsoft.com/office/drawing/2014/main" id="{2B621902-4844-1DDA-0765-8C1A19770221}"/>
              </a:ext>
            </a:extLst>
          </p:cNvPr>
          <p:cNvSpPr>
            <a:spLocks noGrp="1" noChangeArrowheads="1"/>
          </p:cNvSpPr>
          <p:nvPr>
            <p:ph type="body" idx="1"/>
          </p:nvPr>
        </p:nvSpPr>
        <p:spPr/>
        <p:txBody>
          <a:bodyPr/>
          <a:lstStyle/>
          <a:p>
            <a:pPr>
              <a:lnSpc>
                <a:spcPct val="90000"/>
              </a:lnSpc>
            </a:pPr>
            <a:r>
              <a:rPr lang="en-US" altLang="en-US" sz="2800">
                <a:latin typeface="Trebuchet MS" panose="020B0603020202020204" pitchFamily="34" charset="0"/>
              </a:rPr>
              <a:t>All men seek to avoid death and injury</a:t>
            </a:r>
          </a:p>
          <a:p>
            <a:pPr>
              <a:lnSpc>
                <a:spcPct val="90000"/>
              </a:lnSpc>
              <a:buFontTx/>
              <a:buNone/>
            </a:pPr>
            <a:endParaRPr lang="en-US" altLang="en-US" sz="2800">
              <a:latin typeface="Trebuchet MS" panose="020B0603020202020204" pitchFamily="34" charset="0"/>
            </a:endParaRPr>
          </a:p>
          <a:p>
            <a:pPr>
              <a:lnSpc>
                <a:spcPct val="90000"/>
              </a:lnSpc>
            </a:pPr>
            <a:r>
              <a:rPr lang="en-US" altLang="en-US" sz="2800">
                <a:latin typeface="Trebuchet MS" panose="020B0603020202020204" pitchFamily="34" charset="0"/>
              </a:rPr>
              <a:t>Because men want a happy life, they seek sufficient power to ensure that happy life</a:t>
            </a:r>
          </a:p>
          <a:p>
            <a:pPr>
              <a:lnSpc>
                <a:spcPct val="90000"/>
              </a:lnSpc>
              <a:buFontTx/>
              <a:buNone/>
            </a:pPr>
            <a:endParaRPr lang="en-US" altLang="en-US" sz="2800">
              <a:latin typeface="Trebuchet MS" panose="020B0603020202020204" pitchFamily="34" charset="0"/>
            </a:endParaRPr>
          </a:p>
          <a:p>
            <a:pPr>
              <a:lnSpc>
                <a:spcPct val="90000"/>
              </a:lnSpc>
            </a:pPr>
            <a:r>
              <a:rPr lang="en-US" altLang="en-US" sz="2800">
                <a:latin typeface="Trebuchet MS" panose="020B0603020202020204" pitchFamily="34" charset="0"/>
              </a:rPr>
              <a:t>All men have a ‘restless desire for power’</a:t>
            </a:r>
          </a:p>
          <a:p>
            <a:pPr>
              <a:lnSpc>
                <a:spcPct val="90000"/>
              </a:lnSpc>
              <a:buFontTx/>
              <a:buNone/>
            </a:pPr>
            <a:endParaRPr lang="en-US" altLang="en-US" sz="2800">
              <a:latin typeface="Trebuchet MS" panose="020B0603020202020204" pitchFamily="34" charset="0"/>
            </a:endParaRPr>
          </a:p>
          <a:p>
            <a:pPr>
              <a:lnSpc>
                <a:spcPct val="90000"/>
              </a:lnSpc>
            </a:pPr>
            <a:r>
              <a:rPr lang="en-US" altLang="en-US" sz="2800">
                <a:latin typeface="Trebuchet MS" panose="020B0603020202020204" pitchFamily="34" charset="0"/>
              </a:rPr>
              <a:t>This leads to an ‘equality of hope in the achieving of our aims’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050">
            <a:extLst>
              <a:ext uri="{FF2B5EF4-FFF2-40B4-BE49-F238E27FC236}">
                <a16:creationId xmlns:a16="http://schemas.microsoft.com/office/drawing/2014/main" id="{2CC48CE4-73FF-C1D7-41B5-B7C685A6471A}"/>
              </a:ext>
            </a:extLst>
          </p:cNvPr>
          <p:cNvSpPr>
            <a:spLocks noGrp="1" noChangeArrowheads="1"/>
          </p:cNvSpPr>
          <p:nvPr>
            <p:ph type="title"/>
          </p:nvPr>
        </p:nvSpPr>
        <p:spPr/>
        <p:txBody>
          <a:bodyPr/>
          <a:lstStyle/>
          <a:p>
            <a:r>
              <a:rPr lang="en-US" altLang="en-US" sz="3400">
                <a:latin typeface="Trebuchet MS" panose="020B0603020202020204" pitchFamily="34" charset="0"/>
              </a:rPr>
              <a:t>Hobbes’ assumptions:</a:t>
            </a:r>
            <a:endParaRPr lang="en-US" altLang="en-US"/>
          </a:p>
        </p:txBody>
      </p:sp>
      <p:sp>
        <p:nvSpPr>
          <p:cNvPr id="25603" name="Rectangle 2051">
            <a:extLst>
              <a:ext uri="{FF2B5EF4-FFF2-40B4-BE49-F238E27FC236}">
                <a16:creationId xmlns:a16="http://schemas.microsoft.com/office/drawing/2014/main" id="{C5DC251F-FD2C-9012-BF53-066211227EB6}"/>
              </a:ext>
            </a:extLst>
          </p:cNvPr>
          <p:cNvSpPr>
            <a:spLocks noGrp="1" noChangeArrowheads="1"/>
          </p:cNvSpPr>
          <p:nvPr>
            <p:ph type="body" idx="1"/>
          </p:nvPr>
        </p:nvSpPr>
        <p:spPr/>
        <p:txBody>
          <a:bodyPr/>
          <a:lstStyle/>
          <a:p>
            <a:r>
              <a:rPr lang="en-US" altLang="en-US" sz="3000">
                <a:latin typeface="Trebuchet MS" panose="020B0603020202020204" pitchFamily="34" charset="0"/>
              </a:rPr>
              <a:t>Without a power able to enforce rules, there is chaos and misery</a:t>
            </a:r>
          </a:p>
          <a:p>
            <a:pPr>
              <a:buFontTx/>
              <a:buNone/>
            </a:pPr>
            <a:endParaRPr lang="en-US" altLang="en-US" sz="3000">
              <a:latin typeface="Trebuchet MS" panose="020B0603020202020204" pitchFamily="34" charset="0"/>
            </a:endParaRPr>
          </a:p>
          <a:p>
            <a:r>
              <a:rPr lang="en-US" altLang="en-US" sz="3000">
                <a:latin typeface="Trebuchet MS" panose="020B0603020202020204" pitchFamily="34" charset="0"/>
              </a:rPr>
              <a:t>3 causes of conflict</a:t>
            </a:r>
          </a:p>
          <a:p>
            <a:pPr lvl="1"/>
            <a:r>
              <a:rPr lang="en-US" altLang="en-US" sz="3000">
                <a:latin typeface="Trebuchet MS" panose="020B0603020202020204" pitchFamily="34" charset="0"/>
              </a:rPr>
              <a:t>men fight for gain</a:t>
            </a:r>
          </a:p>
          <a:p>
            <a:pPr lvl="1"/>
            <a:r>
              <a:rPr lang="en-US" altLang="en-US" sz="3000">
                <a:latin typeface="Trebuchet MS" panose="020B0603020202020204" pitchFamily="34" charset="0"/>
              </a:rPr>
              <a:t>men fight for security</a:t>
            </a:r>
          </a:p>
          <a:p>
            <a:pPr lvl="1"/>
            <a:r>
              <a:rPr lang="en-US" altLang="en-US" sz="3000">
                <a:latin typeface="Trebuchet MS" panose="020B0603020202020204" pitchFamily="34" charset="0"/>
              </a:rPr>
              <a:t>men fight for reputation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0498D137-C987-B162-85ED-B6D3403A9D92}"/>
              </a:ext>
            </a:extLst>
          </p:cNvPr>
          <p:cNvSpPr>
            <a:spLocks noGrp="1" noChangeArrowheads="1"/>
          </p:cNvSpPr>
          <p:nvPr>
            <p:ph type="title"/>
          </p:nvPr>
        </p:nvSpPr>
        <p:spPr>
          <a:xfrm>
            <a:off x="457200" y="0"/>
            <a:ext cx="8229600" cy="838200"/>
          </a:xfrm>
        </p:spPr>
        <p:txBody>
          <a:bodyPr/>
          <a:lstStyle/>
          <a:p>
            <a:r>
              <a:rPr lang="en-US" altLang="en-US">
                <a:latin typeface="Trebuchet MS" panose="020B0603020202020204" pitchFamily="34" charset="0"/>
              </a:rPr>
              <a:t>Implications </a:t>
            </a:r>
          </a:p>
        </p:txBody>
      </p:sp>
      <p:sp>
        <p:nvSpPr>
          <p:cNvPr id="11267" name="Rectangle 3">
            <a:extLst>
              <a:ext uri="{FF2B5EF4-FFF2-40B4-BE49-F238E27FC236}">
                <a16:creationId xmlns:a16="http://schemas.microsoft.com/office/drawing/2014/main" id="{B6A22DB1-E4A5-C088-FFDC-D283672E3F80}"/>
              </a:ext>
            </a:extLst>
          </p:cNvPr>
          <p:cNvSpPr>
            <a:spLocks noGrp="1" noChangeArrowheads="1"/>
          </p:cNvSpPr>
          <p:nvPr>
            <p:ph type="body" idx="1"/>
          </p:nvPr>
        </p:nvSpPr>
        <p:spPr>
          <a:xfrm>
            <a:off x="457200" y="838200"/>
            <a:ext cx="8229600" cy="5287963"/>
          </a:xfrm>
        </p:spPr>
        <p:txBody>
          <a:bodyPr/>
          <a:lstStyle/>
          <a:p>
            <a:pPr>
              <a:lnSpc>
                <a:spcPct val="80000"/>
              </a:lnSpc>
            </a:pPr>
            <a:r>
              <a:rPr lang="en-US" altLang="en-US" sz="2400">
                <a:latin typeface="Trebuchet MS" panose="020B0603020202020204" pitchFamily="34" charset="0"/>
                <a:cs typeface="Times New Roman" panose="02020603050405020304" pitchFamily="18" charset="0"/>
              </a:rPr>
              <a:t>Everyone is pulled into a constant competitive struggle for power </a:t>
            </a:r>
          </a:p>
          <a:p>
            <a:pPr>
              <a:lnSpc>
                <a:spcPct val="80000"/>
              </a:lnSpc>
              <a:buFontTx/>
              <a:buNone/>
            </a:pPr>
            <a:endParaRPr lang="en-US" altLang="en-US" sz="2400">
              <a:latin typeface="Trebuchet MS" panose="020B0603020202020204" pitchFamily="34" charset="0"/>
              <a:cs typeface="Times New Roman" panose="02020603050405020304" pitchFamily="18" charset="0"/>
            </a:endParaRPr>
          </a:p>
          <a:p>
            <a:pPr>
              <a:lnSpc>
                <a:spcPct val="80000"/>
              </a:lnSpc>
            </a:pPr>
            <a:r>
              <a:rPr lang="en-US" altLang="en-US" sz="2400">
                <a:latin typeface="Trebuchet MS" panose="020B0603020202020204" pitchFamily="34" charset="0"/>
                <a:cs typeface="Times New Roman" panose="02020603050405020304" pitchFamily="18" charset="0"/>
              </a:rPr>
              <a:t>the natural state of man is a war of all against all (‘the state of nature’)</a:t>
            </a:r>
          </a:p>
          <a:p>
            <a:pPr>
              <a:lnSpc>
                <a:spcPct val="80000"/>
              </a:lnSpc>
            </a:pPr>
            <a:endParaRPr lang="en-US" altLang="en-US" sz="2400">
              <a:latin typeface="Trebuchet MS" panose="020B0603020202020204" pitchFamily="34" charset="0"/>
              <a:cs typeface="Times New Roman" panose="02020603050405020304" pitchFamily="18" charset="0"/>
            </a:endParaRPr>
          </a:p>
          <a:p>
            <a:pPr>
              <a:lnSpc>
                <a:spcPct val="80000"/>
              </a:lnSpc>
            </a:pPr>
            <a:r>
              <a:rPr lang="en-US" altLang="en-US" sz="2400">
                <a:latin typeface="Trebuchet MS" panose="020B0603020202020204" pitchFamily="34" charset="0"/>
                <a:cs typeface="Times New Roman" panose="02020603050405020304" pitchFamily="18" charset="0"/>
              </a:rPr>
              <a:t>People are insecure, and live in a constant fear of injury and death</a:t>
            </a:r>
          </a:p>
          <a:p>
            <a:pPr>
              <a:lnSpc>
                <a:spcPct val="80000"/>
              </a:lnSpc>
              <a:buFontTx/>
              <a:buNone/>
            </a:pPr>
            <a:endParaRPr lang="en-US" altLang="en-US" sz="2400">
              <a:latin typeface="Trebuchet MS" panose="020B0603020202020204" pitchFamily="34" charset="0"/>
              <a:cs typeface="Times New Roman" panose="02020603050405020304" pitchFamily="18" charset="0"/>
            </a:endParaRPr>
          </a:p>
          <a:p>
            <a:pPr>
              <a:lnSpc>
                <a:spcPct val="80000"/>
              </a:lnSpc>
            </a:pPr>
            <a:r>
              <a:rPr lang="en-US" altLang="en-US" sz="2400">
                <a:latin typeface="Trebuchet MS" panose="020B0603020202020204" pitchFamily="34" charset="0"/>
                <a:cs typeface="Times New Roman" panose="02020603050405020304" pitchFamily="18" charset="0"/>
              </a:rPr>
              <a:t>There is no place for industry in the state of nature, because the fruit of it is uncertain. Hence, no agriculture, navigation, building, culture, science</a:t>
            </a:r>
          </a:p>
          <a:p>
            <a:pPr>
              <a:lnSpc>
                <a:spcPct val="80000"/>
              </a:lnSpc>
              <a:buFontTx/>
              <a:buNone/>
            </a:pPr>
            <a:endParaRPr lang="en-US" altLang="en-US" sz="2400">
              <a:latin typeface="Trebuchet MS" panose="020B0603020202020204" pitchFamily="34" charset="0"/>
              <a:cs typeface="Times New Roman" panose="02020603050405020304" pitchFamily="18" charset="0"/>
            </a:endParaRPr>
          </a:p>
          <a:p>
            <a:pPr>
              <a:lnSpc>
                <a:spcPct val="80000"/>
              </a:lnSpc>
            </a:pPr>
            <a:r>
              <a:rPr lang="en-GB" altLang="en-US" sz="2400">
                <a:latin typeface="Trebuchet MS" panose="020B0603020202020204" pitchFamily="34" charset="0"/>
              </a:rPr>
              <a:t>Life in a state of nature is </a:t>
            </a:r>
          </a:p>
          <a:p>
            <a:pPr>
              <a:lnSpc>
                <a:spcPct val="80000"/>
              </a:lnSpc>
              <a:buFontTx/>
              <a:buNone/>
            </a:pPr>
            <a:r>
              <a:rPr lang="en-GB" altLang="en-US" sz="2400" b="1">
                <a:latin typeface="Trebuchet MS" panose="020B0603020202020204" pitchFamily="34" charset="0"/>
              </a:rPr>
              <a:t>           "solitary, poor, nasty, brutish, and short"</a:t>
            </a:r>
            <a:r>
              <a:rPr lang="en-GB" altLang="en-US" sz="2800" b="1">
                <a:latin typeface="Trebuchet MS" panose="020B0603020202020204" pitchFamily="34" charset="0"/>
              </a:rPr>
              <a:t> </a:t>
            </a:r>
            <a:endParaRPr lang="en-US" altLang="en-US" sz="2800" b="1">
              <a:latin typeface="Trebuchet MS" panose="020B0603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B7C4435-2CF6-0E18-FAE6-98E5556534E6}"/>
              </a:ext>
            </a:extLst>
          </p:cNvPr>
          <p:cNvSpPr>
            <a:spLocks noGrp="1" noChangeArrowheads="1"/>
          </p:cNvSpPr>
          <p:nvPr>
            <p:ph type="title"/>
          </p:nvPr>
        </p:nvSpPr>
        <p:spPr>
          <a:xfrm>
            <a:off x="317500" y="52388"/>
            <a:ext cx="8637588" cy="1431925"/>
          </a:xfrm>
        </p:spPr>
        <p:txBody>
          <a:bodyPr/>
          <a:lstStyle/>
          <a:p>
            <a:r>
              <a:rPr lang="en-US" altLang="en-US" sz="3400"/>
              <a:t>Hobbes’ evidence to support his assumptions</a:t>
            </a:r>
          </a:p>
        </p:txBody>
      </p:sp>
      <p:sp>
        <p:nvSpPr>
          <p:cNvPr id="13315" name="Rectangle 3">
            <a:extLst>
              <a:ext uri="{FF2B5EF4-FFF2-40B4-BE49-F238E27FC236}">
                <a16:creationId xmlns:a16="http://schemas.microsoft.com/office/drawing/2014/main" id="{FEB234BD-741E-7826-219A-CA70FC434101}"/>
              </a:ext>
            </a:extLst>
          </p:cNvPr>
          <p:cNvSpPr>
            <a:spLocks noGrp="1" noChangeArrowheads="1"/>
          </p:cNvSpPr>
          <p:nvPr>
            <p:ph type="body" idx="1"/>
          </p:nvPr>
        </p:nvSpPr>
        <p:spPr/>
        <p:txBody>
          <a:bodyPr/>
          <a:lstStyle/>
          <a:p>
            <a:pPr>
              <a:buFontTx/>
              <a:buNone/>
            </a:pPr>
            <a:r>
              <a:rPr lang="en-US" altLang="en-US" sz="2800">
                <a:latin typeface="Trebuchet MS" panose="020B0603020202020204" pitchFamily="34" charset="0"/>
                <a:cs typeface="Times New Roman" panose="02020603050405020304" pitchFamily="18" charset="0"/>
              </a:rPr>
              <a:t>The fact that people lock their doors</a:t>
            </a:r>
          </a:p>
          <a:p>
            <a:pPr>
              <a:buFontTx/>
              <a:buNone/>
            </a:pPr>
            <a:r>
              <a:rPr lang="en-US" altLang="en-US" sz="2800">
                <a:latin typeface="Trebuchet MS" panose="020B0603020202020204" pitchFamily="34" charset="0"/>
                <a:cs typeface="Times New Roman" panose="02020603050405020304" pitchFamily="18" charset="0"/>
              </a:rPr>
              <a:t>provides support for Hobbes’ view that</a:t>
            </a:r>
          </a:p>
          <a:p>
            <a:pPr>
              <a:buFontTx/>
              <a:buNone/>
            </a:pPr>
            <a:r>
              <a:rPr lang="en-US" altLang="en-US" sz="2800">
                <a:latin typeface="Trebuchet MS" panose="020B0603020202020204" pitchFamily="34" charset="0"/>
                <a:cs typeface="Times New Roman" panose="02020603050405020304" pitchFamily="18" charset="0"/>
              </a:rPr>
              <a:t>people are naturally inclined to fight each other.</a:t>
            </a:r>
            <a:r>
              <a:rPr lang="en-US" altLang="en-US">
                <a:solidFill>
                  <a:schemeClr val="hlink"/>
                </a:solidFill>
                <a:latin typeface="Trebuchet MS" panose="020B0603020202020204" pitchFamily="34" charset="0"/>
                <a:cs typeface="Times New Roman" panose="02020603050405020304" pitchFamily="18" charset="0"/>
              </a:rPr>
              <a:t> </a:t>
            </a:r>
            <a:endParaRPr lang="en-US" altLang="en-US" sz="4400">
              <a:solidFill>
                <a:schemeClr val="hlink"/>
              </a:solidFill>
              <a:latin typeface="Trebuchet MS" panose="020B0603020202020204" pitchFamily="34" charset="0"/>
              <a:cs typeface="Times New Roman" panose="02020603050405020304" pitchFamily="18" charset="0"/>
            </a:endParaRPr>
          </a:p>
        </p:txBody>
      </p:sp>
      <p:pic>
        <p:nvPicPr>
          <p:cNvPr id="13317" name="Picture 5">
            <a:hlinkClick r:id="rId3"/>
            <a:extLst>
              <a:ext uri="{FF2B5EF4-FFF2-40B4-BE49-F238E27FC236}">
                <a16:creationId xmlns:a16="http://schemas.microsoft.com/office/drawing/2014/main" id="{87E280FE-341B-61FC-D812-EEC3CA493B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3581400"/>
            <a:ext cx="1676400" cy="2133600"/>
          </a:xfrm>
          <a:prstGeom prst="rect">
            <a:avLst/>
          </a:prstGeom>
          <a:noFill/>
          <a:extLst>
            <a:ext uri="{909E8E84-426E-40DD-AFC4-6F175D3DCCD1}">
              <a14:hiddenFill xmlns:a14="http://schemas.microsoft.com/office/drawing/2010/main">
                <a:solidFill>
                  <a:srgbClr val="FFFFFF"/>
                </a:solidFill>
              </a14:hiddenFill>
            </a:ext>
          </a:extLst>
        </p:spPr>
      </p:pic>
      <p:pic>
        <p:nvPicPr>
          <p:cNvPr id="13319" name="Picture 7">
            <a:hlinkClick r:id="rId5"/>
            <a:extLst>
              <a:ext uri="{FF2B5EF4-FFF2-40B4-BE49-F238E27FC236}">
                <a16:creationId xmlns:a16="http://schemas.microsoft.com/office/drawing/2014/main" id="{BF69AA35-F718-D87F-C8FE-703DCFCAF87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9200" y="3657600"/>
            <a:ext cx="1905000" cy="1981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750C42F-248F-25BB-F6D7-D97E850F32F7}"/>
              </a:ext>
            </a:extLst>
          </p:cNvPr>
          <p:cNvSpPr>
            <a:spLocks noGrp="1" noChangeArrowheads="1"/>
          </p:cNvSpPr>
          <p:nvPr>
            <p:ph type="title"/>
          </p:nvPr>
        </p:nvSpPr>
        <p:spPr/>
        <p:txBody>
          <a:bodyPr/>
          <a:lstStyle/>
          <a:p>
            <a:r>
              <a:rPr lang="en-US" altLang="en-US">
                <a:latin typeface="Trebuchet MS" panose="020B0603020202020204" pitchFamily="34" charset="0"/>
              </a:rPr>
              <a:t>Hobbes’ solution</a:t>
            </a:r>
          </a:p>
        </p:txBody>
      </p:sp>
      <p:sp>
        <p:nvSpPr>
          <p:cNvPr id="26627" name="Rectangle 3">
            <a:extLst>
              <a:ext uri="{FF2B5EF4-FFF2-40B4-BE49-F238E27FC236}">
                <a16:creationId xmlns:a16="http://schemas.microsoft.com/office/drawing/2014/main" id="{FAC68C3F-4B84-BE6F-FB2A-91B4115EC2E9}"/>
              </a:ext>
            </a:extLst>
          </p:cNvPr>
          <p:cNvSpPr>
            <a:spLocks noGrp="1" noChangeArrowheads="1"/>
          </p:cNvSpPr>
          <p:nvPr>
            <p:ph type="body" idx="1"/>
          </p:nvPr>
        </p:nvSpPr>
        <p:spPr>
          <a:xfrm>
            <a:off x="457200" y="1295400"/>
            <a:ext cx="8229600" cy="4830763"/>
          </a:xfrm>
        </p:spPr>
        <p:txBody>
          <a:bodyPr/>
          <a:lstStyle/>
          <a:p>
            <a:r>
              <a:rPr lang="en-US" altLang="en-US" sz="2800">
                <a:latin typeface="Trebuchet MS" panose="020B0603020202020204" pitchFamily="34" charset="0"/>
                <a:sym typeface="Wingdings" panose="05000000000000000000" pitchFamily="2" charset="2"/>
              </a:rPr>
              <a:t>Under these conditions, how can social order be achieved? </a:t>
            </a:r>
          </a:p>
          <a:p>
            <a:pPr>
              <a:buFontTx/>
              <a:buNone/>
            </a:pPr>
            <a:endParaRPr lang="en-US" altLang="en-US" sz="2800">
              <a:latin typeface="Trebuchet MS" panose="020B0603020202020204" pitchFamily="34" charset="0"/>
              <a:sym typeface="Wingdings" panose="05000000000000000000" pitchFamily="2" charset="2"/>
            </a:endParaRPr>
          </a:p>
          <a:p>
            <a:r>
              <a:rPr lang="en-US" altLang="en-US" sz="2800">
                <a:latin typeface="Trebuchet MS" panose="020B0603020202020204" pitchFamily="34" charset="0"/>
              </a:rPr>
              <a:t>In the state of nature, people have liberty</a:t>
            </a:r>
          </a:p>
          <a:p>
            <a:pPr>
              <a:buFontTx/>
              <a:buNone/>
            </a:pPr>
            <a:endParaRPr lang="en-US" altLang="en-US" sz="2800">
              <a:latin typeface="Trebuchet MS" panose="020B0603020202020204" pitchFamily="34" charset="0"/>
            </a:endParaRPr>
          </a:p>
          <a:p>
            <a:r>
              <a:rPr lang="en-US" altLang="en-US" sz="2800">
                <a:latin typeface="Trebuchet MS" panose="020B0603020202020204" pitchFamily="34" charset="0"/>
              </a:rPr>
              <a:t>Since man is rational, he will never use his power to harm himself</a:t>
            </a:r>
          </a:p>
          <a:p>
            <a:pPr>
              <a:buFontTx/>
              <a:buNone/>
            </a:pPr>
            <a:endParaRPr lang="en-US" altLang="en-US" sz="2800">
              <a:latin typeface="Trebuchet MS" panose="020B0603020202020204" pitchFamily="34" charset="0"/>
            </a:endParaRPr>
          </a:p>
          <a:p>
            <a:r>
              <a:rPr lang="en-US" altLang="en-US" sz="2800">
                <a:latin typeface="Trebuchet MS" panose="020B0603020202020204" pitchFamily="34" charset="0"/>
              </a:rPr>
              <a:t>Man will try to achieve peace only if he is convinced that everyone else will do the same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CF2B426F-8E3F-6497-847D-5B32B4D219EB}"/>
              </a:ext>
            </a:extLst>
          </p:cNvPr>
          <p:cNvSpPr>
            <a:spLocks noGrp="1" noChangeArrowheads="1"/>
          </p:cNvSpPr>
          <p:nvPr>
            <p:ph type="title"/>
          </p:nvPr>
        </p:nvSpPr>
        <p:spPr>
          <a:xfrm>
            <a:off x="317500" y="52388"/>
            <a:ext cx="8637588" cy="1431925"/>
          </a:xfrm>
        </p:spPr>
        <p:txBody>
          <a:bodyPr/>
          <a:lstStyle/>
          <a:p>
            <a:r>
              <a:rPr lang="en-US" altLang="en-US">
                <a:latin typeface="Trebuchet MS" panose="020B0603020202020204" pitchFamily="34" charset="0"/>
              </a:rPr>
              <a:t>How to make sure that everyone would seek peace?</a:t>
            </a:r>
          </a:p>
        </p:txBody>
      </p:sp>
      <p:sp>
        <p:nvSpPr>
          <p:cNvPr id="17411" name="Rectangle 3">
            <a:extLst>
              <a:ext uri="{FF2B5EF4-FFF2-40B4-BE49-F238E27FC236}">
                <a16:creationId xmlns:a16="http://schemas.microsoft.com/office/drawing/2014/main" id="{59B00C83-F3B3-9278-B30C-0F5C5A3C2E8F}"/>
              </a:ext>
            </a:extLst>
          </p:cNvPr>
          <p:cNvSpPr>
            <a:spLocks noGrp="1" noChangeArrowheads="1"/>
          </p:cNvSpPr>
          <p:nvPr>
            <p:ph type="body" idx="1"/>
          </p:nvPr>
        </p:nvSpPr>
        <p:spPr/>
        <p:txBody>
          <a:bodyPr/>
          <a:lstStyle/>
          <a:p>
            <a:pPr>
              <a:lnSpc>
                <a:spcPct val="90000"/>
              </a:lnSpc>
            </a:pPr>
            <a:r>
              <a:rPr lang="en-US" altLang="en-US" sz="2800">
                <a:latin typeface="Trebuchet MS" panose="020B0603020202020204" pitchFamily="34" charset="0"/>
              </a:rPr>
              <a:t>No use for everyone to merely agree to give up their individual freedom and power (‘sovereignty’) because people would cheat whenever it was to their advantage</a:t>
            </a:r>
          </a:p>
          <a:p>
            <a:pPr>
              <a:lnSpc>
                <a:spcPct val="90000"/>
              </a:lnSpc>
              <a:buFontTx/>
              <a:buNone/>
            </a:pPr>
            <a:endParaRPr lang="en-US" altLang="en-US" sz="2800">
              <a:latin typeface="Trebuchet MS" panose="020B0603020202020204" pitchFamily="34" charset="0"/>
            </a:endParaRPr>
          </a:p>
          <a:p>
            <a:pPr>
              <a:lnSpc>
                <a:spcPct val="90000"/>
              </a:lnSpc>
            </a:pPr>
            <a:r>
              <a:rPr lang="en-US" altLang="en-US" sz="2800">
                <a:latin typeface="Trebuchet MS" panose="020B0603020202020204" pitchFamily="34" charset="0"/>
              </a:rPr>
              <a:t>They would have to transfer power to some sovereign state (‘the Leviathan’) which could make an agreement stick by having the authority to maintain order and use force against all lawbreakers</a:t>
            </a:r>
          </a:p>
          <a:p>
            <a:pPr lvl="3">
              <a:lnSpc>
                <a:spcPct val="90000"/>
              </a:lnSpc>
            </a:pPr>
            <a:endParaRPr lang="en-US" altLang="en-US" sz="3200">
              <a:latin typeface="Trebuchet MS" panose="020B060302020202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498</TotalTime>
  <Words>824</Words>
  <Application>Microsoft Office PowerPoint</Application>
  <PresentationFormat>On-screen Show (4:3)</PresentationFormat>
  <Paragraphs>116</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Times New Roman</vt:lpstr>
      <vt:lpstr>Arial</vt:lpstr>
      <vt:lpstr>Tahoma</vt:lpstr>
      <vt:lpstr>Trebuchet MS</vt:lpstr>
      <vt:lpstr>Wingdings</vt:lpstr>
      <vt:lpstr>Georgia</vt:lpstr>
      <vt:lpstr>Calibri</vt:lpstr>
      <vt:lpstr>Default Design</vt:lpstr>
      <vt:lpstr>General Studies at NSG       Do we really need a government?</vt:lpstr>
      <vt:lpstr>     General Studies at NSG</vt:lpstr>
      <vt:lpstr>Hobbes’ question</vt:lpstr>
      <vt:lpstr>Hobbes’ assumptions:</vt:lpstr>
      <vt:lpstr>Hobbes’ assumptions:</vt:lpstr>
      <vt:lpstr>Implications </vt:lpstr>
      <vt:lpstr>Hobbes’ evidence to support his assumptions</vt:lpstr>
      <vt:lpstr>Hobbes’ solution</vt:lpstr>
      <vt:lpstr>How to make sure that everyone would seek peace?</vt:lpstr>
      <vt:lpstr>Hobbes’ conclusion:</vt:lpstr>
      <vt:lpstr>Engels’ question: What are the origins of the state?</vt:lpstr>
      <vt:lpstr>Engels (1820-95) on the state</vt:lpstr>
      <vt:lpstr>How do Marx and Engels define classes?</vt:lpstr>
      <vt:lpstr>How the state produces social order</vt:lpstr>
      <vt:lpstr>Under communism, however</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Thomas Hobbes</dc:title>
  <cp:lastModifiedBy>Nayan GRIFFITHS</cp:lastModifiedBy>
  <cp:revision>32</cp:revision>
  <dcterms:modified xsi:type="dcterms:W3CDTF">2023-03-21T14:20:27Z</dcterms:modified>
</cp:coreProperties>
</file>