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75" r:id="rId2"/>
    <p:sldId id="256" r:id="rId3"/>
    <p:sldId id="271"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6"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AC3D6C45-0AE0-D29D-CF63-88D6257C8FF1}"/>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Calibri" panose="020F0502020204030204" pitchFamily="34" charset="0"/>
              </a:defRPr>
            </a:lvl1pPr>
          </a:lstStyle>
          <a:p>
            <a:endParaRPr lang="en-GB" altLang="en-US"/>
          </a:p>
        </p:txBody>
      </p:sp>
      <p:sp>
        <p:nvSpPr>
          <p:cNvPr id="30723" name="Rectangle 3">
            <a:extLst>
              <a:ext uri="{FF2B5EF4-FFF2-40B4-BE49-F238E27FC236}">
                <a16:creationId xmlns:a16="http://schemas.microsoft.com/office/drawing/2014/main" id="{CA66A2F7-15CF-8732-98B2-1E275B75D025}"/>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Calibri" panose="020F0502020204030204" pitchFamily="34" charset="0"/>
              </a:defRPr>
            </a:lvl1pPr>
          </a:lstStyle>
          <a:p>
            <a:fld id="{0D6EAEDE-8975-47DA-9DF8-03C302539C48}" type="datetimeFigureOut">
              <a:rPr lang="en-GB" altLang="en-US"/>
              <a:pPr/>
              <a:t>21/03/2023</a:t>
            </a:fld>
            <a:endParaRPr lang="en-GB" altLang="en-US"/>
          </a:p>
        </p:txBody>
      </p:sp>
      <p:sp>
        <p:nvSpPr>
          <p:cNvPr id="30724" name="Rectangle 4">
            <a:extLst>
              <a:ext uri="{FF2B5EF4-FFF2-40B4-BE49-F238E27FC236}">
                <a16:creationId xmlns:a16="http://schemas.microsoft.com/office/drawing/2014/main" id="{59D6FF59-BCFB-900F-AD45-9DC0945B7B6D}"/>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25" name="Rectangle 5">
            <a:extLst>
              <a:ext uri="{FF2B5EF4-FFF2-40B4-BE49-F238E27FC236}">
                <a16:creationId xmlns:a16="http://schemas.microsoft.com/office/drawing/2014/main" id="{089FB0DC-EC18-75BD-D495-EBC61064E280}"/>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30726" name="Rectangle 6">
            <a:extLst>
              <a:ext uri="{FF2B5EF4-FFF2-40B4-BE49-F238E27FC236}">
                <a16:creationId xmlns:a16="http://schemas.microsoft.com/office/drawing/2014/main" id="{CE98311A-16CD-73BF-D0E8-E0B4981008C3}"/>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Calibri" panose="020F0502020204030204" pitchFamily="34" charset="0"/>
              </a:defRPr>
            </a:lvl1pPr>
          </a:lstStyle>
          <a:p>
            <a:endParaRPr lang="en-GB" altLang="en-US"/>
          </a:p>
        </p:txBody>
      </p:sp>
      <p:sp>
        <p:nvSpPr>
          <p:cNvPr id="30727" name="Rectangle 7">
            <a:extLst>
              <a:ext uri="{FF2B5EF4-FFF2-40B4-BE49-F238E27FC236}">
                <a16:creationId xmlns:a16="http://schemas.microsoft.com/office/drawing/2014/main" id="{87C104F6-7756-F95E-F57A-5B8E03425B2E}"/>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CD05D58D-FE9C-4855-9423-119B477D3474}"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anose="020F0502020204030204" pitchFamily="34" charset="0"/>
        <a:ea typeface="+mn-ea"/>
        <a:cs typeface="+mn-cs"/>
      </a:defRPr>
    </a:lvl1pPr>
    <a:lvl2pPr marL="457200" algn="l" rtl="0" fontAlgn="base">
      <a:spcBef>
        <a:spcPct val="30000"/>
      </a:spcBef>
      <a:spcAft>
        <a:spcPct val="0"/>
      </a:spcAft>
      <a:defRPr sz="1200" kern="1200">
        <a:solidFill>
          <a:schemeClr val="tx1"/>
        </a:solidFill>
        <a:latin typeface="Calibri" panose="020F0502020204030204" pitchFamily="34" charset="0"/>
        <a:ea typeface="+mn-ea"/>
        <a:cs typeface="+mn-cs"/>
      </a:defRPr>
    </a:lvl2pPr>
    <a:lvl3pPr marL="914400" algn="l" rtl="0" fontAlgn="base">
      <a:spcBef>
        <a:spcPct val="30000"/>
      </a:spcBef>
      <a:spcAft>
        <a:spcPct val="0"/>
      </a:spcAft>
      <a:defRPr sz="1200" kern="1200">
        <a:solidFill>
          <a:schemeClr val="tx1"/>
        </a:solidFill>
        <a:latin typeface="Calibri" panose="020F0502020204030204" pitchFamily="34" charset="0"/>
        <a:ea typeface="+mn-ea"/>
        <a:cs typeface="+mn-cs"/>
      </a:defRPr>
    </a:lvl3pPr>
    <a:lvl4pPr marL="1371600" algn="l" rtl="0" fontAlgn="base">
      <a:spcBef>
        <a:spcPct val="30000"/>
      </a:spcBef>
      <a:spcAft>
        <a:spcPct val="0"/>
      </a:spcAft>
      <a:defRPr sz="1200" kern="1200">
        <a:solidFill>
          <a:schemeClr val="tx1"/>
        </a:solidFill>
        <a:latin typeface="Calibri" panose="020F0502020204030204" pitchFamily="34" charset="0"/>
        <a:ea typeface="+mn-ea"/>
        <a:cs typeface="+mn-cs"/>
      </a:defRPr>
    </a:lvl4pPr>
    <a:lvl5pPr marL="1828800" algn="l" rtl="0" fontAlgn="base">
      <a:spcBef>
        <a:spcPct val="30000"/>
      </a:spcBef>
      <a:spcAft>
        <a:spcPct val="0"/>
      </a:spcAft>
      <a:defRPr sz="1200" kern="1200">
        <a:solidFill>
          <a:schemeClr val="tx1"/>
        </a:solidFill>
        <a:latin typeface="Calibri" panose="020F050202020403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306AB7FA-6E2F-4ADA-5571-5234B1363554}"/>
              </a:ext>
            </a:extLst>
          </p:cNvPr>
          <p:cNvSpPr>
            <a:spLocks noRot="1" noChangeArrowheads="1" noTextEdit="1"/>
          </p:cNvSpPr>
          <p:nvPr>
            <p:ph type="sldImg"/>
          </p:nvPr>
        </p:nvSpPr>
        <p:spPr>
          <a:ln/>
        </p:spPr>
      </p:sp>
      <p:sp>
        <p:nvSpPr>
          <p:cNvPr id="31747" name="Rectangle 3">
            <a:extLst>
              <a:ext uri="{FF2B5EF4-FFF2-40B4-BE49-F238E27FC236}">
                <a16:creationId xmlns:a16="http://schemas.microsoft.com/office/drawing/2014/main" id="{BB2C2F41-E67C-7A36-0FBA-9FB480D6B48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5A09AA8D-0B8A-063F-C45F-386ED92DB128}"/>
              </a:ext>
            </a:extLst>
          </p:cNvPr>
          <p:cNvSpPr>
            <a:spLocks noRot="1" noChangeArrowheads="1" noTextEdit="1"/>
          </p:cNvSpPr>
          <p:nvPr>
            <p:ph type="sldImg"/>
          </p:nvPr>
        </p:nvSpPr>
        <p:spPr>
          <a:ln/>
        </p:spPr>
      </p:sp>
      <p:sp>
        <p:nvSpPr>
          <p:cNvPr id="40963" name="Rectangle 3">
            <a:extLst>
              <a:ext uri="{FF2B5EF4-FFF2-40B4-BE49-F238E27FC236}">
                <a16:creationId xmlns:a16="http://schemas.microsoft.com/office/drawing/2014/main" id="{C81543E5-9852-9A0D-9FE1-AEF5E9D7159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D4970FA2-63FE-2846-4BEA-D66CB91A8BCA}"/>
              </a:ext>
            </a:extLst>
          </p:cNvPr>
          <p:cNvSpPr>
            <a:spLocks noRot="1" noChangeArrowheads="1" noTextEdit="1"/>
          </p:cNvSpPr>
          <p:nvPr>
            <p:ph type="sldImg"/>
          </p:nvPr>
        </p:nvSpPr>
        <p:spPr>
          <a:ln/>
        </p:spPr>
      </p:sp>
      <p:sp>
        <p:nvSpPr>
          <p:cNvPr id="41987" name="Rectangle 3">
            <a:extLst>
              <a:ext uri="{FF2B5EF4-FFF2-40B4-BE49-F238E27FC236}">
                <a16:creationId xmlns:a16="http://schemas.microsoft.com/office/drawing/2014/main" id="{EAABDAB3-258F-DA55-36A5-86FDE541E60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18DA5000-919A-48B2-F2F8-BAEC1A4597EF}"/>
              </a:ext>
            </a:extLst>
          </p:cNvPr>
          <p:cNvSpPr>
            <a:spLocks noRot="1" noChangeArrowheads="1" noTextEdit="1"/>
          </p:cNvSpPr>
          <p:nvPr>
            <p:ph type="sldImg"/>
          </p:nvPr>
        </p:nvSpPr>
        <p:spPr>
          <a:ln/>
        </p:spPr>
      </p:sp>
      <p:sp>
        <p:nvSpPr>
          <p:cNvPr id="43011" name="Rectangle 3">
            <a:extLst>
              <a:ext uri="{FF2B5EF4-FFF2-40B4-BE49-F238E27FC236}">
                <a16:creationId xmlns:a16="http://schemas.microsoft.com/office/drawing/2014/main" id="{7ECAAF31-63E3-B777-23F4-1B94FF72B3D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15DF37DC-7E26-CD61-85C1-6EBE92AC4136}"/>
              </a:ext>
            </a:extLst>
          </p:cNvPr>
          <p:cNvSpPr>
            <a:spLocks noRot="1" noChangeArrowheads="1" noTextEdit="1"/>
          </p:cNvSpPr>
          <p:nvPr>
            <p:ph type="sldImg"/>
          </p:nvPr>
        </p:nvSpPr>
        <p:spPr>
          <a:ln/>
        </p:spPr>
      </p:sp>
      <p:sp>
        <p:nvSpPr>
          <p:cNvPr id="44035" name="Rectangle 3">
            <a:extLst>
              <a:ext uri="{FF2B5EF4-FFF2-40B4-BE49-F238E27FC236}">
                <a16:creationId xmlns:a16="http://schemas.microsoft.com/office/drawing/2014/main" id="{192B80B3-B8D8-AEB2-115B-41D5955EE86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C432BA4A-79ED-041B-D760-7285EB551D6C}"/>
              </a:ext>
            </a:extLst>
          </p:cNvPr>
          <p:cNvSpPr>
            <a:spLocks noRot="1" noChangeArrowheads="1" noTextEdit="1"/>
          </p:cNvSpPr>
          <p:nvPr>
            <p:ph type="sldImg"/>
          </p:nvPr>
        </p:nvSpPr>
        <p:spPr>
          <a:ln/>
        </p:spPr>
      </p:sp>
      <p:sp>
        <p:nvSpPr>
          <p:cNvPr id="45059" name="Rectangle 3">
            <a:extLst>
              <a:ext uri="{FF2B5EF4-FFF2-40B4-BE49-F238E27FC236}">
                <a16:creationId xmlns:a16="http://schemas.microsoft.com/office/drawing/2014/main" id="{E79FD270-31D6-61E2-FAE0-53A00F55503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F2BD678D-53FB-3B1A-4B37-5542E93E058E}"/>
              </a:ext>
            </a:extLst>
          </p:cNvPr>
          <p:cNvSpPr>
            <a:spLocks noRot="1" noChangeArrowheads="1" noTextEdit="1"/>
          </p:cNvSpPr>
          <p:nvPr>
            <p:ph type="sldImg"/>
          </p:nvPr>
        </p:nvSpPr>
        <p:spPr>
          <a:ln/>
        </p:spPr>
      </p:sp>
      <p:sp>
        <p:nvSpPr>
          <p:cNvPr id="46083" name="Rectangle 3">
            <a:extLst>
              <a:ext uri="{FF2B5EF4-FFF2-40B4-BE49-F238E27FC236}">
                <a16:creationId xmlns:a16="http://schemas.microsoft.com/office/drawing/2014/main" id="{EF312D6F-B355-E39F-56E5-1DF49F20E70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80482121-0754-62E3-CECB-6EC2A9B20C3D}"/>
              </a:ext>
            </a:extLst>
          </p:cNvPr>
          <p:cNvSpPr>
            <a:spLocks noRot="1" noChangeArrowheads="1" noTextEdit="1"/>
          </p:cNvSpPr>
          <p:nvPr>
            <p:ph type="sldImg"/>
          </p:nvPr>
        </p:nvSpPr>
        <p:spPr>
          <a:ln/>
        </p:spPr>
      </p:sp>
      <p:sp>
        <p:nvSpPr>
          <p:cNvPr id="47107" name="Rectangle 3">
            <a:extLst>
              <a:ext uri="{FF2B5EF4-FFF2-40B4-BE49-F238E27FC236}">
                <a16:creationId xmlns:a16="http://schemas.microsoft.com/office/drawing/2014/main" id="{27C0EFEE-F4A1-BA47-A140-DFEBD2C4CBA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79711B6F-802A-3D24-2604-38AC85754B43}"/>
              </a:ext>
            </a:extLst>
          </p:cNvPr>
          <p:cNvSpPr>
            <a:spLocks noRot="1" noChangeArrowheads="1" noTextEdit="1"/>
          </p:cNvSpPr>
          <p:nvPr>
            <p:ph type="sldImg"/>
          </p:nvPr>
        </p:nvSpPr>
        <p:spPr>
          <a:ln/>
        </p:spPr>
      </p:sp>
      <p:sp>
        <p:nvSpPr>
          <p:cNvPr id="48131" name="Rectangle 3">
            <a:extLst>
              <a:ext uri="{FF2B5EF4-FFF2-40B4-BE49-F238E27FC236}">
                <a16:creationId xmlns:a16="http://schemas.microsoft.com/office/drawing/2014/main" id="{53B44D8C-4D0B-1F87-7808-356E31A19A3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DA5ADA01-8693-4321-9BB5-15C35049DCEF}"/>
              </a:ext>
            </a:extLst>
          </p:cNvPr>
          <p:cNvSpPr>
            <a:spLocks noGrp="1" noRot="1" noChangeAspect="1" noTextEdit="1"/>
          </p:cNvSpPr>
          <p:nvPr>
            <p:ph type="sldImg"/>
          </p:nvPr>
        </p:nvSpPr>
        <p:spPr>
          <a:ln/>
          <a:extLst>
            <a:ext uri="{909E8E84-426E-40DD-AFC4-6F175D3DCCD1}">
              <a14:hiddenFill xmlns:a14="http://schemas.microsoft.com/office/drawing/2010/main">
                <a:noFill/>
              </a14:hiddenFill>
            </a:ext>
          </a:extLst>
        </p:spPr>
      </p:sp>
      <p:sp>
        <p:nvSpPr>
          <p:cNvPr id="50179" name="Notes Placeholder 2">
            <a:extLst>
              <a:ext uri="{FF2B5EF4-FFF2-40B4-BE49-F238E27FC236}">
                <a16:creationId xmlns:a16="http://schemas.microsoft.com/office/drawing/2014/main" id="{C21E099A-E88E-E33D-F602-CD190FB731B1}"/>
              </a:ext>
            </a:extLst>
          </p:cNvPr>
          <p:cNvSpPr>
            <a:spLocks noGrp="1"/>
          </p:cNvSpPr>
          <p:nvPr>
            <p:ph type="body" idx="1"/>
          </p:nvPr>
        </p:nvSpPr>
        <p:spPr/>
        <p:txBody>
          <a:bodyPr/>
          <a:lstStyle/>
          <a:p>
            <a:pPr>
              <a:spcBef>
                <a:spcPct val="0"/>
              </a:spcBef>
            </a:pPr>
            <a:endParaRPr lang="en-GB" altLang="en-US"/>
          </a:p>
        </p:txBody>
      </p:sp>
      <p:sp>
        <p:nvSpPr>
          <p:cNvPr id="50180" name="Slide Number Placeholder 3">
            <a:extLst>
              <a:ext uri="{FF2B5EF4-FFF2-40B4-BE49-F238E27FC236}">
                <a16:creationId xmlns:a16="http://schemas.microsoft.com/office/drawing/2014/main" id="{881C17D7-1D08-E076-60C7-13B440209E37}"/>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a:fld id="{E888970C-1281-48C3-834D-19917F8B67E6}" type="slidenum">
              <a:rPr lang="en-GB" altLang="en-US" sz="1200"/>
              <a:pPr algn="r"/>
              <a:t>18</a:t>
            </a:fld>
            <a:endParaRPr lang="en-GB"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9FC32E8D-40E7-9A32-02EC-1FFD0CBF78A4}"/>
              </a:ext>
            </a:extLst>
          </p:cNvPr>
          <p:cNvSpPr>
            <a:spLocks noRot="1" noChangeArrowheads="1" noTextEdit="1"/>
          </p:cNvSpPr>
          <p:nvPr>
            <p:ph type="sldImg"/>
          </p:nvPr>
        </p:nvSpPr>
        <p:spPr>
          <a:ln/>
        </p:spPr>
      </p:sp>
      <p:sp>
        <p:nvSpPr>
          <p:cNvPr id="32771" name="Rectangle 3">
            <a:extLst>
              <a:ext uri="{FF2B5EF4-FFF2-40B4-BE49-F238E27FC236}">
                <a16:creationId xmlns:a16="http://schemas.microsoft.com/office/drawing/2014/main" id="{B72CAF25-67F7-62D6-9D02-EFEA3D49DBD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3BF147E8-3831-B48D-5F77-82F1D6A7295B}"/>
              </a:ext>
            </a:extLst>
          </p:cNvPr>
          <p:cNvSpPr>
            <a:spLocks noRot="1" noChangeArrowheads="1" noTextEdit="1"/>
          </p:cNvSpPr>
          <p:nvPr>
            <p:ph type="sldImg"/>
          </p:nvPr>
        </p:nvSpPr>
        <p:spPr>
          <a:ln/>
        </p:spPr>
      </p:sp>
      <p:sp>
        <p:nvSpPr>
          <p:cNvPr id="33795" name="Rectangle 3">
            <a:extLst>
              <a:ext uri="{FF2B5EF4-FFF2-40B4-BE49-F238E27FC236}">
                <a16:creationId xmlns:a16="http://schemas.microsoft.com/office/drawing/2014/main" id="{A7024258-EBFE-A847-0D7F-6575C1295F7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3EC17C8A-CD05-448E-CB37-69B4BCED1D62}"/>
              </a:ext>
            </a:extLst>
          </p:cNvPr>
          <p:cNvSpPr>
            <a:spLocks noRot="1" noChangeArrowheads="1" noTextEdit="1"/>
          </p:cNvSpPr>
          <p:nvPr>
            <p:ph type="sldImg"/>
          </p:nvPr>
        </p:nvSpPr>
        <p:spPr>
          <a:ln/>
        </p:spPr>
      </p:sp>
      <p:sp>
        <p:nvSpPr>
          <p:cNvPr id="34819" name="Rectangle 3">
            <a:extLst>
              <a:ext uri="{FF2B5EF4-FFF2-40B4-BE49-F238E27FC236}">
                <a16:creationId xmlns:a16="http://schemas.microsoft.com/office/drawing/2014/main" id="{1CBC3968-ED2F-0C9E-6C65-49738AD2F1A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22596484-8DFA-A070-30D8-9207E68C526E}"/>
              </a:ext>
            </a:extLst>
          </p:cNvPr>
          <p:cNvSpPr>
            <a:spLocks noRot="1" noChangeArrowheads="1" noTextEdit="1"/>
          </p:cNvSpPr>
          <p:nvPr>
            <p:ph type="sldImg"/>
          </p:nvPr>
        </p:nvSpPr>
        <p:spPr>
          <a:ln/>
        </p:spPr>
      </p:sp>
      <p:sp>
        <p:nvSpPr>
          <p:cNvPr id="35843" name="Rectangle 3">
            <a:extLst>
              <a:ext uri="{FF2B5EF4-FFF2-40B4-BE49-F238E27FC236}">
                <a16:creationId xmlns:a16="http://schemas.microsoft.com/office/drawing/2014/main" id="{614C55EF-76E2-9F24-56F8-89C4D5E9CF8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561C6E6E-5993-860B-57EB-79FD4799448E}"/>
              </a:ext>
            </a:extLst>
          </p:cNvPr>
          <p:cNvSpPr>
            <a:spLocks noRot="1" noChangeArrowheads="1" noTextEdit="1"/>
          </p:cNvSpPr>
          <p:nvPr>
            <p:ph type="sldImg"/>
          </p:nvPr>
        </p:nvSpPr>
        <p:spPr>
          <a:ln/>
        </p:spPr>
      </p:sp>
      <p:sp>
        <p:nvSpPr>
          <p:cNvPr id="36867" name="Rectangle 3">
            <a:extLst>
              <a:ext uri="{FF2B5EF4-FFF2-40B4-BE49-F238E27FC236}">
                <a16:creationId xmlns:a16="http://schemas.microsoft.com/office/drawing/2014/main" id="{9B3D6821-78F6-F0D9-9684-C409EBD26F5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39F1F495-64D1-9ABA-1096-F92BF9AB9CCA}"/>
              </a:ext>
            </a:extLst>
          </p:cNvPr>
          <p:cNvSpPr>
            <a:spLocks noRot="1" noChangeArrowheads="1" noTextEdit="1"/>
          </p:cNvSpPr>
          <p:nvPr>
            <p:ph type="sldImg"/>
          </p:nvPr>
        </p:nvSpPr>
        <p:spPr>
          <a:ln/>
        </p:spPr>
      </p:sp>
      <p:sp>
        <p:nvSpPr>
          <p:cNvPr id="37891" name="Rectangle 3">
            <a:extLst>
              <a:ext uri="{FF2B5EF4-FFF2-40B4-BE49-F238E27FC236}">
                <a16:creationId xmlns:a16="http://schemas.microsoft.com/office/drawing/2014/main" id="{2EF51C89-7078-0F4A-3649-E095C8CEE0B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38E88760-73DB-A8FD-5AAF-9370E7E72F26}"/>
              </a:ext>
            </a:extLst>
          </p:cNvPr>
          <p:cNvSpPr>
            <a:spLocks noRot="1" noChangeArrowheads="1" noTextEdit="1"/>
          </p:cNvSpPr>
          <p:nvPr>
            <p:ph type="sldImg"/>
          </p:nvPr>
        </p:nvSpPr>
        <p:spPr>
          <a:ln/>
        </p:spPr>
      </p:sp>
      <p:sp>
        <p:nvSpPr>
          <p:cNvPr id="38915" name="Rectangle 3">
            <a:extLst>
              <a:ext uri="{FF2B5EF4-FFF2-40B4-BE49-F238E27FC236}">
                <a16:creationId xmlns:a16="http://schemas.microsoft.com/office/drawing/2014/main" id="{9AC7B392-17C9-6DE5-5887-E7A99712DCE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BC5E9A46-0779-869F-EFE5-94D3F89A420C}"/>
              </a:ext>
            </a:extLst>
          </p:cNvPr>
          <p:cNvSpPr>
            <a:spLocks noRot="1" noChangeArrowheads="1" noTextEdit="1"/>
          </p:cNvSpPr>
          <p:nvPr>
            <p:ph type="sldImg"/>
          </p:nvPr>
        </p:nvSpPr>
        <p:spPr>
          <a:ln/>
        </p:spPr>
      </p:sp>
      <p:sp>
        <p:nvSpPr>
          <p:cNvPr id="39939" name="Rectangle 3">
            <a:extLst>
              <a:ext uri="{FF2B5EF4-FFF2-40B4-BE49-F238E27FC236}">
                <a16:creationId xmlns:a16="http://schemas.microsoft.com/office/drawing/2014/main" id="{ADC99B87-3C7D-D404-24C2-4F5A7C78D033}"/>
              </a:ext>
            </a:extLst>
          </p:cNvPr>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6B99BD9-4F44-7628-1CC0-410E7A0BD079}"/>
              </a:ext>
            </a:extLst>
          </p:cNvPr>
          <p:cNvSpPr>
            <a:spLocks noGrp="1"/>
          </p:cNvSpPr>
          <p:nvPr>
            <p:ph type="dt" sz="half" idx="10"/>
          </p:nvPr>
        </p:nvSpPr>
        <p:spPr/>
        <p:txBody>
          <a:bodyPr/>
          <a:lstStyle>
            <a:lvl1pPr>
              <a:defRPr/>
            </a:lvl1pPr>
          </a:lstStyle>
          <a:p>
            <a:pPr>
              <a:defRPr/>
            </a:pPr>
            <a:fld id="{718749EF-989C-449C-8DFE-4E6EB831751E}" type="datetimeFigureOut">
              <a:rPr lang="en-US"/>
              <a:pPr>
                <a:defRPr/>
              </a:pPr>
              <a:t>3/21/2023</a:t>
            </a:fld>
            <a:endParaRPr lang="en-GB"/>
          </a:p>
        </p:txBody>
      </p:sp>
      <p:sp>
        <p:nvSpPr>
          <p:cNvPr id="5" name="Footer Placeholder 4">
            <a:extLst>
              <a:ext uri="{FF2B5EF4-FFF2-40B4-BE49-F238E27FC236}">
                <a16:creationId xmlns:a16="http://schemas.microsoft.com/office/drawing/2014/main" id="{250A8D9D-8E3D-9532-732F-3E450C1330C5}"/>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4E77F07D-C73E-D759-E2F7-DD9A2CD7392A}"/>
              </a:ext>
            </a:extLst>
          </p:cNvPr>
          <p:cNvSpPr>
            <a:spLocks noGrp="1"/>
          </p:cNvSpPr>
          <p:nvPr>
            <p:ph type="sldNum" sz="quarter" idx="12"/>
          </p:nvPr>
        </p:nvSpPr>
        <p:spPr/>
        <p:txBody>
          <a:bodyPr/>
          <a:lstStyle>
            <a:lvl1pPr>
              <a:defRPr/>
            </a:lvl1pPr>
          </a:lstStyle>
          <a:p>
            <a:fld id="{9A54A6FC-4DF8-4CAF-9DB3-969E65658D8D}" type="slidenum">
              <a:rPr lang="en-GB" altLang="en-US"/>
              <a:pPr/>
              <a:t>‹#›</a:t>
            </a:fld>
            <a:endParaRPr lang="en-GB" altLang="en-US"/>
          </a:p>
        </p:txBody>
      </p:sp>
    </p:spTree>
    <p:extLst>
      <p:ext uri="{BB962C8B-B14F-4D97-AF65-F5344CB8AC3E}">
        <p14:creationId xmlns:p14="http://schemas.microsoft.com/office/powerpoint/2010/main" val="3172102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DDFC9E-9503-0190-AE98-CE629C794E4C}"/>
              </a:ext>
            </a:extLst>
          </p:cNvPr>
          <p:cNvSpPr>
            <a:spLocks noGrp="1"/>
          </p:cNvSpPr>
          <p:nvPr>
            <p:ph type="dt" sz="half" idx="10"/>
          </p:nvPr>
        </p:nvSpPr>
        <p:spPr/>
        <p:txBody>
          <a:bodyPr/>
          <a:lstStyle>
            <a:lvl1pPr>
              <a:defRPr/>
            </a:lvl1pPr>
          </a:lstStyle>
          <a:p>
            <a:pPr>
              <a:defRPr/>
            </a:pPr>
            <a:fld id="{626FA2A2-D53A-4A34-8332-0AF6A08EE5F8}" type="datetimeFigureOut">
              <a:rPr lang="en-US"/>
              <a:pPr>
                <a:defRPr/>
              </a:pPr>
              <a:t>3/21/2023</a:t>
            </a:fld>
            <a:endParaRPr lang="en-GB"/>
          </a:p>
        </p:txBody>
      </p:sp>
      <p:sp>
        <p:nvSpPr>
          <p:cNvPr id="5" name="Footer Placeholder 4">
            <a:extLst>
              <a:ext uri="{FF2B5EF4-FFF2-40B4-BE49-F238E27FC236}">
                <a16:creationId xmlns:a16="http://schemas.microsoft.com/office/drawing/2014/main" id="{C34BC045-7C7C-F4D0-6E11-FB66CBD38646}"/>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75EF4231-251E-023C-C7BC-5FD8181EE489}"/>
              </a:ext>
            </a:extLst>
          </p:cNvPr>
          <p:cNvSpPr>
            <a:spLocks noGrp="1"/>
          </p:cNvSpPr>
          <p:nvPr>
            <p:ph type="sldNum" sz="quarter" idx="12"/>
          </p:nvPr>
        </p:nvSpPr>
        <p:spPr/>
        <p:txBody>
          <a:bodyPr/>
          <a:lstStyle>
            <a:lvl1pPr>
              <a:defRPr/>
            </a:lvl1pPr>
          </a:lstStyle>
          <a:p>
            <a:fld id="{E4127402-35F6-4D9B-9CC7-EB839605A375}" type="slidenum">
              <a:rPr lang="en-GB" altLang="en-US"/>
              <a:pPr/>
              <a:t>‹#›</a:t>
            </a:fld>
            <a:endParaRPr lang="en-GB" altLang="en-US"/>
          </a:p>
        </p:txBody>
      </p:sp>
    </p:spTree>
    <p:extLst>
      <p:ext uri="{BB962C8B-B14F-4D97-AF65-F5344CB8AC3E}">
        <p14:creationId xmlns:p14="http://schemas.microsoft.com/office/powerpoint/2010/main" val="3460725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6A776D4-C5B5-6675-D71D-CFB5017D7BDA}"/>
              </a:ext>
            </a:extLst>
          </p:cNvPr>
          <p:cNvSpPr>
            <a:spLocks noGrp="1"/>
          </p:cNvSpPr>
          <p:nvPr>
            <p:ph type="dt" sz="half" idx="10"/>
          </p:nvPr>
        </p:nvSpPr>
        <p:spPr/>
        <p:txBody>
          <a:bodyPr/>
          <a:lstStyle>
            <a:lvl1pPr>
              <a:defRPr/>
            </a:lvl1pPr>
          </a:lstStyle>
          <a:p>
            <a:pPr>
              <a:defRPr/>
            </a:pPr>
            <a:fld id="{B6579ADA-55FE-4B7C-8FFB-FCC05F9E6F25}" type="datetimeFigureOut">
              <a:rPr lang="en-US"/>
              <a:pPr>
                <a:defRPr/>
              </a:pPr>
              <a:t>3/21/2023</a:t>
            </a:fld>
            <a:endParaRPr lang="en-GB"/>
          </a:p>
        </p:txBody>
      </p:sp>
      <p:sp>
        <p:nvSpPr>
          <p:cNvPr id="5" name="Footer Placeholder 4">
            <a:extLst>
              <a:ext uri="{FF2B5EF4-FFF2-40B4-BE49-F238E27FC236}">
                <a16:creationId xmlns:a16="http://schemas.microsoft.com/office/drawing/2014/main" id="{D7FDB8BB-AAC0-39BB-3005-1C401201A59F}"/>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3F282949-9D64-FF9B-A769-94629C5EB373}"/>
              </a:ext>
            </a:extLst>
          </p:cNvPr>
          <p:cNvSpPr>
            <a:spLocks noGrp="1"/>
          </p:cNvSpPr>
          <p:nvPr>
            <p:ph type="sldNum" sz="quarter" idx="12"/>
          </p:nvPr>
        </p:nvSpPr>
        <p:spPr/>
        <p:txBody>
          <a:bodyPr/>
          <a:lstStyle>
            <a:lvl1pPr>
              <a:defRPr/>
            </a:lvl1pPr>
          </a:lstStyle>
          <a:p>
            <a:fld id="{B3056D0C-CDF5-4EA0-912D-E632AEE779CE}" type="slidenum">
              <a:rPr lang="en-GB" altLang="en-US"/>
              <a:pPr/>
              <a:t>‹#›</a:t>
            </a:fld>
            <a:endParaRPr lang="en-GB" altLang="en-US"/>
          </a:p>
        </p:txBody>
      </p:sp>
    </p:spTree>
    <p:extLst>
      <p:ext uri="{BB962C8B-B14F-4D97-AF65-F5344CB8AC3E}">
        <p14:creationId xmlns:p14="http://schemas.microsoft.com/office/powerpoint/2010/main" val="2351132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A76B32D-9A12-5D1A-0831-BF410D17F583}"/>
              </a:ext>
            </a:extLst>
          </p:cNvPr>
          <p:cNvSpPr>
            <a:spLocks noGrp="1"/>
          </p:cNvSpPr>
          <p:nvPr>
            <p:ph type="dt" sz="half" idx="10"/>
          </p:nvPr>
        </p:nvSpPr>
        <p:spPr/>
        <p:txBody>
          <a:bodyPr/>
          <a:lstStyle>
            <a:lvl1pPr>
              <a:defRPr/>
            </a:lvl1pPr>
          </a:lstStyle>
          <a:p>
            <a:pPr>
              <a:defRPr/>
            </a:pPr>
            <a:fld id="{944F999F-7BAB-474A-B1BA-3F1F2619BCEE}" type="datetimeFigureOut">
              <a:rPr lang="en-US"/>
              <a:pPr>
                <a:defRPr/>
              </a:pPr>
              <a:t>3/21/2023</a:t>
            </a:fld>
            <a:endParaRPr lang="en-GB"/>
          </a:p>
        </p:txBody>
      </p:sp>
      <p:sp>
        <p:nvSpPr>
          <p:cNvPr id="5" name="Footer Placeholder 4">
            <a:extLst>
              <a:ext uri="{FF2B5EF4-FFF2-40B4-BE49-F238E27FC236}">
                <a16:creationId xmlns:a16="http://schemas.microsoft.com/office/drawing/2014/main" id="{8FE9D5A9-AD61-CDDF-6522-B669CFAF47D1}"/>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6EA7260D-0522-0E85-9471-01DB9AB57B52}"/>
              </a:ext>
            </a:extLst>
          </p:cNvPr>
          <p:cNvSpPr>
            <a:spLocks noGrp="1"/>
          </p:cNvSpPr>
          <p:nvPr>
            <p:ph type="sldNum" sz="quarter" idx="12"/>
          </p:nvPr>
        </p:nvSpPr>
        <p:spPr/>
        <p:txBody>
          <a:bodyPr/>
          <a:lstStyle>
            <a:lvl1pPr>
              <a:defRPr/>
            </a:lvl1pPr>
          </a:lstStyle>
          <a:p>
            <a:fld id="{A8CC2F3D-0C00-4055-9FAB-31D31A7EA443}" type="slidenum">
              <a:rPr lang="en-GB" altLang="en-US"/>
              <a:pPr/>
              <a:t>‹#›</a:t>
            </a:fld>
            <a:endParaRPr lang="en-GB" altLang="en-US"/>
          </a:p>
        </p:txBody>
      </p:sp>
    </p:spTree>
    <p:extLst>
      <p:ext uri="{BB962C8B-B14F-4D97-AF65-F5344CB8AC3E}">
        <p14:creationId xmlns:p14="http://schemas.microsoft.com/office/powerpoint/2010/main" val="1313487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FD41185-9D8F-BC87-EC84-834AE70CF1E5}"/>
              </a:ext>
            </a:extLst>
          </p:cNvPr>
          <p:cNvSpPr>
            <a:spLocks noGrp="1"/>
          </p:cNvSpPr>
          <p:nvPr>
            <p:ph type="dt" sz="half" idx="10"/>
          </p:nvPr>
        </p:nvSpPr>
        <p:spPr/>
        <p:txBody>
          <a:bodyPr/>
          <a:lstStyle>
            <a:lvl1pPr>
              <a:defRPr/>
            </a:lvl1pPr>
          </a:lstStyle>
          <a:p>
            <a:pPr>
              <a:defRPr/>
            </a:pPr>
            <a:fld id="{46945D63-6228-4515-AC88-8FDD063E9CAF}" type="datetimeFigureOut">
              <a:rPr lang="en-US"/>
              <a:pPr>
                <a:defRPr/>
              </a:pPr>
              <a:t>3/21/2023</a:t>
            </a:fld>
            <a:endParaRPr lang="en-GB"/>
          </a:p>
        </p:txBody>
      </p:sp>
      <p:sp>
        <p:nvSpPr>
          <p:cNvPr id="5" name="Footer Placeholder 4">
            <a:extLst>
              <a:ext uri="{FF2B5EF4-FFF2-40B4-BE49-F238E27FC236}">
                <a16:creationId xmlns:a16="http://schemas.microsoft.com/office/drawing/2014/main" id="{F450A03C-0F5E-AC94-B3B1-A701D47B8A85}"/>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72550D9D-6254-B4F0-8E02-BE0BBAE6C403}"/>
              </a:ext>
            </a:extLst>
          </p:cNvPr>
          <p:cNvSpPr>
            <a:spLocks noGrp="1"/>
          </p:cNvSpPr>
          <p:nvPr>
            <p:ph type="sldNum" sz="quarter" idx="12"/>
          </p:nvPr>
        </p:nvSpPr>
        <p:spPr/>
        <p:txBody>
          <a:bodyPr/>
          <a:lstStyle>
            <a:lvl1pPr>
              <a:defRPr/>
            </a:lvl1pPr>
          </a:lstStyle>
          <a:p>
            <a:fld id="{92E78F75-2CF6-44F5-ACE7-5619199C946A}" type="slidenum">
              <a:rPr lang="en-GB" altLang="en-US"/>
              <a:pPr/>
              <a:t>‹#›</a:t>
            </a:fld>
            <a:endParaRPr lang="en-GB" altLang="en-US"/>
          </a:p>
        </p:txBody>
      </p:sp>
    </p:spTree>
    <p:extLst>
      <p:ext uri="{BB962C8B-B14F-4D97-AF65-F5344CB8AC3E}">
        <p14:creationId xmlns:p14="http://schemas.microsoft.com/office/powerpoint/2010/main" val="2669538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56FE13CF-CE29-91E7-42A7-418EEDC925A4}"/>
              </a:ext>
            </a:extLst>
          </p:cNvPr>
          <p:cNvSpPr>
            <a:spLocks noGrp="1"/>
          </p:cNvSpPr>
          <p:nvPr>
            <p:ph type="dt" sz="half" idx="10"/>
          </p:nvPr>
        </p:nvSpPr>
        <p:spPr/>
        <p:txBody>
          <a:bodyPr/>
          <a:lstStyle>
            <a:lvl1pPr>
              <a:defRPr/>
            </a:lvl1pPr>
          </a:lstStyle>
          <a:p>
            <a:pPr>
              <a:defRPr/>
            </a:pPr>
            <a:fld id="{43F7098C-DDDC-4991-B4D1-697B5C55BEF5}" type="datetimeFigureOut">
              <a:rPr lang="en-US"/>
              <a:pPr>
                <a:defRPr/>
              </a:pPr>
              <a:t>3/21/2023</a:t>
            </a:fld>
            <a:endParaRPr lang="en-GB"/>
          </a:p>
        </p:txBody>
      </p:sp>
      <p:sp>
        <p:nvSpPr>
          <p:cNvPr id="6" name="Footer Placeholder 4">
            <a:extLst>
              <a:ext uri="{FF2B5EF4-FFF2-40B4-BE49-F238E27FC236}">
                <a16:creationId xmlns:a16="http://schemas.microsoft.com/office/drawing/2014/main" id="{DBBBCD2C-18E0-7A66-A70D-BD449A483427}"/>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C80286C9-F2C8-A67B-54C0-7E81D7FFC60B}"/>
              </a:ext>
            </a:extLst>
          </p:cNvPr>
          <p:cNvSpPr>
            <a:spLocks noGrp="1"/>
          </p:cNvSpPr>
          <p:nvPr>
            <p:ph type="sldNum" sz="quarter" idx="12"/>
          </p:nvPr>
        </p:nvSpPr>
        <p:spPr/>
        <p:txBody>
          <a:bodyPr/>
          <a:lstStyle>
            <a:lvl1pPr>
              <a:defRPr/>
            </a:lvl1pPr>
          </a:lstStyle>
          <a:p>
            <a:fld id="{9D37BABE-F01A-4A63-AB29-97FB2176BC66}" type="slidenum">
              <a:rPr lang="en-GB" altLang="en-US"/>
              <a:pPr/>
              <a:t>‹#›</a:t>
            </a:fld>
            <a:endParaRPr lang="en-GB" altLang="en-US"/>
          </a:p>
        </p:txBody>
      </p:sp>
    </p:spTree>
    <p:extLst>
      <p:ext uri="{BB962C8B-B14F-4D97-AF65-F5344CB8AC3E}">
        <p14:creationId xmlns:p14="http://schemas.microsoft.com/office/powerpoint/2010/main" val="258976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59D0A3D4-C5C4-9CA3-0123-098251B9D7A7}"/>
              </a:ext>
            </a:extLst>
          </p:cNvPr>
          <p:cNvSpPr>
            <a:spLocks noGrp="1"/>
          </p:cNvSpPr>
          <p:nvPr>
            <p:ph type="dt" sz="half" idx="10"/>
          </p:nvPr>
        </p:nvSpPr>
        <p:spPr/>
        <p:txBody>
          <a:bodyPr/>
          <a:lstStyle>
            <a:lvl1pPr>
              <a:defRPr/>
            </a:lvl1pPr>
          </a:lstStyle>
          <a:p>
            <a:pPr>
              <a:defRPr/>
            </a:pPr>
            <a:fld id="{11FD4656-4898-4772-AF93-E8179817027E}" type="datetimeFigureOut">
              <a:rPr lang="en-US"/>
              <a:pPr>
                <a:defRPr/>
              </a:pPr>
              <a:t>3/21/2023</a:t>
            </a:fld>
            <a:endParaRPr lang="en-GB"/>
          </a:p>
        </p:txBody>
      </p:sp>
      <p:sp>
        <p:nvSpPr>
          <p:cNvPr id="8" name="Footer Placeholder 4">
            <a:extLst>
              <a:ext uri="{FF2B5EF4-FFF2-40B4-BE49-F238E27FC236}">
                <a16:creationId xmlns:a16="http://schemas.microsoft.com/office/drawing/2014/main" id="{5D0560D5-E445-2D8E-7219-9214CE6D5AFB}"/>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10B0FB13-8F38-B82B-B2F7-825D6C38144B}"/>
              </a:ext>
            </a:extLst>
          </p:cNvPr>
          <p:cNvSpPr>
            <a:spLocks noGrp="1"/>
          </p:cNvSpPr>
          <p:nvPr>
            <p:ph type="sldNum" sz="quarter" idx="12"/>
          </p:nvPr>
        </p:nvSpPr>
        <p:spPr/>
        <p:txBody>
          <a:bodyPr/>
          <a:lstStyle>
            <a:lvl1pPr>
              <a:defRPr/>
            </a:lvl1pPr>
          </a:lstStyle>
          <a:p>
            <a:fld id="{3DB7D5EE-12FE-4C64-9370-2AB651FCF411}" type="slidenum">
              <a:rPr lang="en-GB" altLang="en-US"/>
              <a:pPr/>
              <a:t>‹#›</a:t>
            </a:fld>
            <a:endParaRPr lang="en-GB" altLang="en-US"/>
          </a:p>
        </p:txBody>
      </p:sp>
    </p:spTree>
    <p:extLst>
      <p:ext uri="{BB962C8B-B14F-4D97-AF65-F5344CB8AC3E}">
        <p14:creationId xmlns:p14="http://schemas.microsoft.com/office/powerpoint/2010/main" val="3525876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EF5143FB-5C7B-87D4-BDBD-2FDF21C14D4A}"/>
              </a:ext>
            </a:extLst>
          </p:cNvPr>
          <p:cNvSpPr>
            <a:spLocks noGrp="1"/>
          </p:cNvSpPr>
          <p:nvPr>
            <p:ph type="dt" sz="half" idx="10"/>
          </p:nvPr>
        </p:nvSpPr>
        <p:spPr/>
        <p:txBody>
          <a:bodyPr/>
          <a:lstStyle>
            <a:lvl1pPr>
              <a:defRPr/>
            </a:lvl1pPr>
          </a:lstStyle>
          <a:p>
            <a:pPr>
              <a:defRPr/>
            </a:pPr>
            <a:fld id="{06424E95-EEFE-403C-95DE-277AECA71981}" type="datetimeFigureOut">
              <a:rPr lang="en-US"/>
              <a:pPr>
                <a:defRPr/>
              </a:pPr>
              <a:t>3/21/2023</a:t>
            </a:fld>
            <a:endParaRPr lang="en-GB"/>
          </a:p>
        </p:txBody>
      </p:sp>
      <p:sp>
        <p:nvSpPr>
          <p:cNvPr id="4" name="Footer Placeholder 4">
            <a:extLst>
              <a:ext uri="{FF2B5EF4-FFF2-40B4-BE49-F238E27FC236}">
                <a16:creationId xmlns:a16="http://schemas.microsoft.com/office/drawing/2014/main" id="{3721D14B-8634-E69B-B7A3-3657CF747042}"/>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9B2FEC01-3541-129E-A57B-E3A078B03963}"/>
              </a:ext>
            </a:extLst>
          </p:cNvPr>
          <p:cNvSpPr>
            <a:spLocks noGrp="1"/>
          </p:cNvSpPr>
          <p:nvPr>
            <p:ph type="sldNum" sz="quarter" idx="12"/>
          </p:nvPr>
        </p:nvSpPr>
        <p:spPr/>
        <p:txBody>
          <a:bodyPr/>
          <a:lstStyle>
            <a:lvl1pPr>
              <a:defRPr/>
            </a:lvl1pPr>
          </a:lstStyle>
          <a:p>
            <a:fld id="{47F64E32-E3AB-4994-A567-BBDC2244EEEE}" type="slidenum">
              <a:rPr lang="en-GB" altLang="en-US"/>
              <a:pPr/>
              <a:t>‹#›</a:t>
            </a:fld>
            <a:endParaRPr lang="en-GB" altLang="en-US"/>
          </a:p>
        </p:txBody>
      </p:sp>
    </p:spTree>
    <p:extLst>
      <p:ext uri="{BB962C8B-B14F-4D97-AF65-F5344CB8AC3E}">
        <p14:creationId xmlns:p14="http://schemas.microsoft.com/office/powerpoint/2010/main" val="2870659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49AD99FF-9EF2-D397-73C8-561F7072344D}"/>
              </a:ext>
            </a:extLst>
          </p:cNvPr>
          <p:cNvSpPr>
            <a:spLocks noGrp="1"/>
          </p:cNvSpPr>
          <p:nvPr>
            <p:ph type="dt" sz="half" idx="10"/>
          </p:nvPr>
        </p:nvSpPr>
        <p:spPr/>
        <p:txBody>
          <a:bodyPr/>
          <a:lstStyle>
            <a:lvl1pPr>
              <a:defRPr/>
            </a:lvl1pPr>
          </a:lstStyle>
          <a:p>
            <a:pPr>
              <a:defRPr/>
            </a:pPr>
            <a:fld id="{E01C187A-274C-4D6F-9FB6-3EBFD1ABCFAE}" type="datetimeFigureOut">
              <a:rPr lang="en-US"/>
              <a:pPr>
                <a:defRPr/>
              </a:pPr>
              <a:t>3/21/2023</a:t>
            </a:fld>
            <a:endParaRPr lang="en-GB"/>
          </a:p>
        </p:txBody>
      </p:sp>
      <p:sp>
        <p:nvSpPr>
          <p:cNvPr id="3" name="Footer Placeholder 4">
            <a:extLst>
              <a:ext uri="{FF2B5EF4-FFF2-40B4-BE49-F238E27FC236}">
                <a16:creationId xmlns:a16="http://schemas.microsoft.com/office/drawing/2014/main" id="{F02EA61C-5ABF-2CF9-6B33-192820F61BBF}"/>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03726F37-4FCA-EF32-2C09-1C8CDE22234C}"/>
              </a:ext>
            </a:extLst>
          </p:cNvPr>
          <p:cNvSpPr>
            <a:spLocks noGrp="1"/>
          </p:cNvSpPr>
          <p:nvPr>
            <p:ph type="sldNum" sz="quarter" idx="12"/>
          </p:nvPr>
        </p:nvSpPr>
        <p:spPr/>
        <p:txBody>
          <a:bodyPr/>
          <a:lstStyle>
            <a:lvl1pPr>
              <a:defRPr/>
            </a:lvl1pPr>
          </a:lstStyle>
          <a:p>
            <a:fld id="{F3F5AC46-4991-4D04-BAD4-47AB7F2D4F11}" type="slidenum">
              <a:rPr lang="en-GB" altLang="en-US"/>
              <a:pPr/>
              <a:t>‹#›</a:t>
            </a:fld>
            <a:endParaRPr lang="en-GB" altLang="en-US"/>
          </a:p>
        </p:txBody>
      </p:sp>
    </p:spTree>
    <p:extLst>
      <p:ext uri="{BB962C8B-B14F-4D97-AF65-F5344CB8AC3E}">
        <p14:creationId xmlns:p14="http://schemas.microsoft.com/office/powerpoint/2010/main" val="3844315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9157732B-2830-CB41-157B-8279285B9C22}"/>
              </a:ext>
            </a:extLst>
          </p:cNvPr>
          <p:cNvSpPr>
            <a:spLocks noGrp="1"/>
          </p:cNvSpPr>
          <p:nvPr>
            <p:ph type="dt" sz="half" idx="10"/>
          </p:nvPr>
        </p:nvSpPr>
        <p:spPr/>
        <p:txBody>
          <a:bodyPr/>
          <a:lstStyle>
            <a:lvl1pPr>
              <a:defRPr/>
            </a:lvl1pPr>
          </a:lstStyle>
          <a:p>
            <a:pPr>
              <a:defRPr/>
            </a:pPr>
            <a:fld id="{6FB77D2A-8D79-40FE-836F-69073843A0C6}" type="datetimeFigureOut">
              <a:rPr lang="en-US"/>
              <a:pPr>
                <a:defRPr/>
              </a:pPr>
              <a:t>3/21/2023</a:t>
            </a:fld>
            <a:endParaRPr lang="en-GB"/>
          </a:p>
        </p:txBody>
      </p:sp>
      <p:sp>
        <p:nvSpPr>
          <p:cNvPr id="6" name="Footer Placeholder 4">
            <a:extLst>
              <a:ext uri="{FF2B5EF4-FFF2-40B4-BE49-F238E27FC236}">
                <a16:creationId xmlns:a16="http://schemas.microsoft.com/office/drawing/2014/main" id="{962FADA4-0831-4C53-D0E1-CE43FCCF9CC6}"/>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90151EAA-0B74-ABD4-4EEA-CAFEA65CFF18}"/>
              </a:ext>
            </a:extLst>
          </p:cNvPr>
          <p:cNvSpPr>
            <a:spLocks noGrp="1"/>
          </p:cNvSpPr>
          <p:nvPr>
            <p:ph type="sldNum" sz="quarter" idx="12"/>
          </p:nvPr>
        </p:nvSpPr>
        <p:spPr/>
        <p:txBody>
          <a:bodyPr/>
          <a:lstStyle>
            <a:lvl1pPr>
              <a:defRPr/>
            </a:lvl1pPr>
          </a:lstStyle>
          <a:p>
            <a:fld id="{41029477-CEEB-4A26-B324-B0B73F4CBC99}" type="slidenum">
              <a:rPr lang="en-GB" altLang="en-US"/>
              <a:pPr/>
              <a:t>‹#›</a:t>
            </a:fld>
            <a:endParaRPr lang="en-GB" altLang="en-US"/>
          </a:p>
        </p:txBody>
      </p:sp>
    </p:spTree>
    <p:extLst>
      <p:ext uri="{BB962C8B-B14F-4D97-AF65-F5344CB8AC3E}">
        <p14:creationId xmlns:p14="http://schemas.microsoft.com/office/powerpoint/2010/main" val="1644975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03B32A25-9EC8-F3E3-D166-58AD489C9FAC}"/>
              </a:ext>
            </a:extLst>
          </p:cNvPr>
          <p:cNvSpPr>
            <a:spLocks noGrp="1"/>
          </p:cNvSpPr>
          <p:nvPr>
            <p:ph type="dt" sz="half" idx="10"/>
          </p:nvPr>
        </p:nvSpPr>
        <p:spPr/>
        <p:txBody>
          <a:bodyPr/>
          <a:lstStyle>
            <a:lvl1pPr>
              <a:defRPr/>
            </a:lvl1pPr>
          </a:lstStyle>
          <a:p>
            <a:pPr>
              <a:defRPr/>
            </a:pPr>
            <a:fld id="{8ECEE2C0-E860-44BD-B64B-58BA137DF06F}" type="datetimeFigureOut">
              <a:rPr lang="en-US"/>
              <a:pPr>
                <a:defRPr/>
              </a:pPr>
              <a:t>3/21/2023</a:t>
            </a:fld>
            <a:endParaRPr lang="en-GB"/>
          </a:p>
        </p:txBody>
      </p:sp>
      <p:sp>
        <p:nvSpPr>
          <p:cNvPr id="6" name="Footer Placeholder 4">
            <a:extLst>
              <a:ext uri="{FF2B5EF4-FFF2-40B4-BE49-F238E27FC236}">
                <a16:creationId xmlns:a16="http://schemas.microsoft.com/office/drawing/2014/main" id="{C4650567-2DD8-112C-6A57-63790C025F95}"/>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C2A00DD5-D0C3-1D10-20B0-E20AA781C4C0}"/>
              </a:ext>
            </a:extLst>
          </p:cNvPr>
          <p:cNvSpPr>
            <a:spLocks noGrp="1"/>
          </p:cNvSpPr>
          <p:nvPr>
            <p:ph type="sldNum" sz="quarter" idx="12"/>
          </p:nvPr>
        </p:nvSpPr>
        <p:spPr/>
        <p:txBody>
          <a:bodyPr/>
          <a:lstStyle>
            <a:lvl1pPr>
              <a:defRPr/>
            </a:lvl1pPr>
          </a:lstStyle>
          <a:p>
            <a:fld id="{0CE423D2-6AFF-4F0C-9AD7-07E396FFBA4D}" type="slidenum">
              <a:rPr lang="en-GB" altLang="en-US"/>
              <a:pPr/>
              <a:t>‹#›</a:t>
            </a:fld>
            <a:endParaRPr lang="en-GB" altLang="en-US"/>
          </a:p>
        </p:txBody>
      </p:sp>
    </p:spTree>
    <p:extLst>
      <p:ext uri="{BB962C8B-B14F-4D97-AF65-F5344CB8AC3E}">
        <p14:creationId xmlns:p14="http://schemas.microsoft.com/office/powerpoint/2010/main" val="1645945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E6DCAC"/>
            </a:gs>
            <a:gs pos="12000">
              <a:srgbClr val="E6D78A"/>
            </a:gs>
            <a:gs pos="30000">
              <a:srgbClr val="C7AC4C"/>
            </a:gs>
            <a:gs pos="45000">
              <a:srgbClr val="E6D78A"/>
            </a:gs>
            <a:gs pos="77000">
              <a:srgbClr val="C7AC4C"/>
            </a:gs>
            <a:gs pos="100000">
              <a:srgbClr val="E6DCAC"/>
            </a:gs>
          </a:gsLst>
          <a:lin ang="5400000"/>
        </a:gra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5176CB11-B370-EA1A-1FFA-FA4BF89E84B1}"/>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E3193264-62F6-D440-D45C-E6A3BE9E23EB}"/>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9D385C18-DC8C-1D38-0BAB-7A60ABAFE9DF}"/>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61BE6072-11D3-40FF-B721-DA8D14B3C5CB}" type="datetimeFigureOut">
              <a:rPr lang="en-US"/>
              <a:pPr>
                <a:defRPr/>
              </a:pPr>
              <a:t>3/21/2023</a:t>
            </a:fld>
            <a:endParaRPr lang="en-GB"/>
          </a:p>
        </p:txBody>
      </p:sp>
      <p:sp>
        <p:nvSpPr>
          <p:cNvPr id="5" name="Footer Placeholder 4">
            <a:extLst>
              <a:ext uri="{FF2B5EF4-FFF2-40B4-BE49-F238E27FC236}">
                <a16:creationId xmlns:a16="http://schemas.microsoft.com/office/drawing/2014/main" id="{3E6ED6DD-1E6E-59A1-4E51-427636056BD3}"/>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a:extLst>
              <a:ext uri="{FF2B5EF4-FFF2-40B4-BE49-F238E27FC236}">
                <a16:creationId xmlns:a16="http://schemas.microsoft.com/office/drawing/2014/main" id="{2A3925EF-3EA9-D489-DFD6-6AC5D0AC6D68}"/>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541F843D-FFEB-41CA-A4CE-EC83A953A2E8}"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a:extLst>
              <a:ext uri="{FF2B5EF4-FFF2-40B4-BE49-F238E27FC236}">
                <a16:creationId xmlns:a16="http://schemas.microsoft.com/office/drawing/2014/main" id="{5889CEB9-863A-0719-FF47-716D1B9CE03C}"/>
              </a:ext>
            </a:extLst>
          </p:cNvPr>
          <p:cNvSpPr>
            <a:spLocks noGrp="1"/>
          </p:cNvSpPr>
          <p:nvPr>
            <p:ph type="ctrTitle"/>
          </p:nvPr>
        </p:nvSpPr>
        <p:spPr/>
        <p:txBody>
          <a:bodyPr/>
          <a:lstStyle/>
          <a:p>
            <a:r>
              <a:rPr lang="en-GB" altLang="en-US" sz="9600"/>
              <a:t>Today's lesson is about letters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BC6786E0-418A-5087-B83B-0C4E353F2DB1}"/>
              </a:ext>
            </a:extLst>
          </p:cNvPr>
          <p:cNvSpPr>
            <a:spLocks noGrp="1"/>
          </p:cNvSpPr>
          <p:nvPr>
            <p:ph type="title"/>
          </p:nvPr>
        </p:nvSpPr>
        <p:spPr/>
        <p:txBody>
          <a:bodyPr/>
          <a:lstStyle/>
          <a:p>
            <a:r>
              <a:rPr lang="en-GB" altLang="en-US"/>
              <a:t>What the staff are like</a:t>
            </a:r>
          </a:p>
        </p:txBody>
      </p:sp>
      <p:sp>
        <p:nvSpPr>
          <p:cNvPr id="11267" name="Content Placeholder 2">
            <a:extLst>
              <a:ext uri="{FF2B5EF4-FFF2-40B4-BE49-F238E27FC236}">
                <a16:creationId xmlns:a16="http://schemas.microsoft.com/office/drawing/2014/main" id="{F73736A3-798B-117C-81AA-911886C59D99}"/>
              </a:ext>
            </a:extLst>
          </p:cNvPr>
          <p:cNvSpPr>
            <a:spLocks noGrp="1"/>
          </p:cNvSpPr>
          <p:nvPr>
            <p:ph idx="1"/>
          </p:nvPr>
        </p:nvSpPr>
        <p:spPr/>
        <p:txBody>
          <a:bodyPr/>
          <a:lstStyle/>
          <a:p>
            <a:r>
              <a:rPr lang="en-GB" altLang="en-US" sz="9600"/>
              <a:t>LIE say all staff are friendly.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772A469B-79A0-4B95-06CC-F12969438918}"/>
              </a:ext>
            </a:extLst>
          </p:cNvPr>
          <p:cNvSpPr>
            <a:spLocks noGrp="1"/>
          </p:cNvSpPr>
          <p:nvPr>
            <p:ph type="title"/>
          </p:nvPr>
        </p:nvSpPr>
        <p:spPr/>
        <p:txBody>
          <a:bodyPr/>
          <a:lstStyle/>
          <a:p>
            <a:r>
              <a:rPr lang="en-GB" altLang="en-US"/>
              <a:t>What the other boys are like</a:t>
            </a:r>
          </a:p>
        </p:txBody>
      </p:sp>
      <p:sp>
        <p:nvSpPr>
          <p:cNvPr id="12291" name="Content Placeholder 2">
            <a:extLst>
              <a:ext uri="{FF2B5EF4-FFF2-40B4-BE49-F238E27FC236}">
                <a16:creationId xmlns:a16="http://schemas.microsoft.com/office/drawing/2014/main" id="{3E69374F-9D46-F69A-3014-0B052F1F6E29}"/>
              </a:ext>
            </a:extLst>
          </p:cNvPr>
          <p:cNvSpPr>
            <a:spLocks noGrp="1"/>
          </p:cNvSpPr>
          <p:nvPr>
            <p:ph idx="1"/>
          </p:nvPr>
        </p:nvSpPr>
        <p:spPr/>
        <p:txBody>
          <a:bodyPr/>
          <a:lstStyle/>
          <a:p>
            <a:r>
              <a:rPr lang="en-GB" altLang="en-US" sz="9600"/>
              <a:t>LIE say they are all friendly.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57965E09-F517-2533-0C81-6960C290E264}"/>
              </a:ext>
            </a:extLst>
          </p:cNvPr>
          <p:cNvSpPr>
            <a:spLocks noGrp="1"/>
          </p:cNvSpPr>
          <p:nvPr>
            <p:ph type="title"/>
          </p:nvPr>
        </p:nvSpPr>
        <p:spPr/>
        <p:txBody>
          <a:bodyPr/>
          <a:lstStyle/>
          <a:p>
            <a:r>
              <a:rPr lang="en-GB" altLang="en-US"/>
              <a:t>What the accommodation is like</a:t>
            </a:r>
          </a:p>
        </p:txBody>
      </p:sp>
      <p:sp>
        <p:nvSpPr>
          <p:cNvPr id="13315" name="Content Placeholder 2">
            <a:extLst>
              <a:ext uri="{FF2B5EF4-FFF2-40B4-BE49-F238E27FC236}">
                <a16:creationId xmlns:a16="http://schemas.microsoft.com/office/drawing/2014/main" id="{4FC209B8-A91E-F4D9-AC21-D43C9DFDC53A}"/>
              </a:ext>
            </a:extLst>
          </p:cNvPr>
          <p:cNvSpPr>
            <a:spLocks noGrp="1"/>
          </p:cNvSpPr>
          <p:nvPr>
            <p:ph idx="1"/>
          </p:nvPr>
        </p:nvSpPr>
        <p:spPr/>
        <p:txBody>
          <a:bodyPr/>
          <a:lstStyle/>
          <a:p>
            <a:r>
              <a:rPr lang="en-GB" altLang="en-US" sz="9600"/>
              <a:t>LIE say it is luxurious.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CA1D42A9-B578-231C-8BF1-3AA43F8E73AB}"/>
              </a:ext>
            </a:extLst>
          </p:cNvPr>
          <p:cNvSpPr>
            <a:spLocks noGrp="1"/>
          </p:cNvSpPr>
          <p:nvPr>
            <p:ph type="title"/>
          </p:nvPr>
        </p:nvSpPr>
        <p:spPr/>
        <p:txBody>
          <a:bodyPr/>
          <a:lstStyle/>
          <a:p>
            <a:r>
              <a:rPr lang="en-GB" altLang="en-US"/>
              <a:t>How much he is enjoying himself</a:t>
            </a:r>
          </a:p>
        </p:txBody>
      </p:sp>
      <p:sp>
        <p:nvSpPr>
          <p:cNvPr id="14339" name="Content Placeholder 2">
            <a:extLst>
              <a:ext uri="{FF2B5EF4-FFF2-40B4-BE49-F238E27FC236}">
                <a16:creationId xmlns:a16="http://schemas.microsoft.com/office/drawing/2014/main" id="{567D6E1D-1ABB-52A3-5120-9812C6AC58EC}"/>
              </a:ext>
            </a:extLst>
          </p:cNvPr>
          <p:cNvSpPr>
            <a:spLocks noGrp="1"/>
          </p:cNvSpPr>
          <p:nvPr>
            <p:ph idx="1"/>
          </p:nvPr>
        </p:nvSpPr>
        <p:spPr/>
        <p:txBody>
          <a:bodyPr/>
          <a:lstStyle/>
          <a:p>
            <a:r>
              <a:rPr lang="en-GB" altLang="en-US" sz="9600"/>
              <a:t>LIE say he is having a good time.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id="{4AECA80B-58CE-A5C9-FFC9-F8C96714662F}"/>
              </a:ext>
            </a:extLst>
          </p:cNvPr>
          <p:cNvSpPr>
            <a:spLocks noGrp="1"/>
          </p:cNvSpPr>
          <p:nvPr>
            <p:ph idx="1"/>
          </p:nvPr>
        </p:nvSpPr>
        <p:spPr>
          <a:xfrm>
            <a:off x="428625" y="714375"/>
            <a:ext cx="8229600" cy="4525963"/>
          </a:xfrm>
        </p:spPr>
        <p:txBody>
          <a:bodyPr/>
          <a:lstStyle/>
          <a:p>
            <a:r>
              <a:rPr lang="en-GB" altLang="en-US" sz="9600"/>
              <a:t>Ask about dad’s inventions.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0CC2D6-E0BA-5C8E-9FE8-66B296FA5562}"/>
              </a:ext>
            </a:extLst>
          </p:cNvPr>
          <p:cNvSpPr>
            <a:spLocks noGrp="1"/>
          </p:cNvSpPr>
          <p:nvPr>
            <p:ph idx="1"/>
          </p:nvPr>
        </p:nvSpPr>
        <p:spPr>
          <a:xfrm>
            <a:off x="428625" y="428625"/>
            <a:ext cx="8229600" cy="4525963"/>
          </a:xfrm>
        </p:spPr>
        <p:txBody>
          <a:bodyPr rtlCol="0">
            <a:normAutofit fontScale="92500" lnSpcReduction="20000"/>
          </a:bodyPr>
          <a:lstStyle/>
          <a:p>
            <a:pPr fontAlgn="auto">
              <a:spcAft>
                <a:spcPts val="0"/>
              </a:spcAft>
              <a:defRPr/>
            </a:pPr>
            <a:r>
              <a:rPr lang="en-GB" sz="9600" dirty="0"/>
              <a:t>Include something about the sneakers.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879ED4-1235-6E91-54E9-B34C349232BB}"/>
              </a:ext>
            </a:extLst>
          </p:cNvPr>
          <p:cNvSpPr>
            <a:spLocks noGrp="1"/>
          </p:cNvSpPr>
          <p:nvPr>
            <p:ph idx="1"/>
          </p:nvPr>
        </p:nvSpPr>
        <p:spPr>
          <a:xfrm>
            <a:off x="428625" y="571500"/>
            <a:ext cx="8229600" cy="4525963"/>
          </a:xfrm>
        </p:spPr>
        <p:txBody>
          <a:bodyPr rtlCol="0">
            <a:normAutofit fontScale="85000" lnSpcReduction="10000"/>
          </a:bodyPr>
          <a:lstStyle/>
          <a:p>
            <a:pPr fontAlgn="auto">
              <a:spcAft>
                <a:spcPts val="0"/>
              </a:spcAft>
              <a:defRPr/>
            </a:pPr>
            <a:r>
              <a:rPr lang="en-GB" sz="9600" dirty="0"/>
              <a:t>End with: </a:t>
            </a:r>
          </a:p>
          <a:p>
            <a:pPr fontAlgn="auto">
              <a:spcAft>
                <a:spcPts val="0"/>
              </a:spcAft>
              <a:buFont typeface="Arial" panose="020B0604020202020204" pitchFamily="34" charset="0"/>
              <a:buNone/>
              <a:defRPr/>
            </a:pPr>
            <a:r>
              <a:rPr lang="en-GB" sz="9600" dirty="0"/>
              <a:t>You do believe me don’t </a:t>
            </a:r>
            <a:r>
              <a:rPr lang="en-GB" sz="9600"/>
              <a:t>you mum</a:t>
            </a:r>
            <a:r>
              <a:rPr lang="en-GB" sz="9600" dirty="0"/>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5698E4-3D3D-5A47-F825-FEB86E95F505}"/>
              </a:ext>
            </a:extLst>
          </p:cNvPr>
          <p:cNvSpPr>
            <a:spLocks noGrp="1"/>
          </p:cNvSpPr>
          <p:nvPr>
            <p:ph idx="1"/>
          </p:nvPr>
        </p:nvSpPr>
        <p:spPr>
          <a:xfrm>
            <a:off x="357188" y="1714500"/>
            <a:ext cx="8229600" cy="5000625"/>
          </a:xfrm>
        </p:spPr>
        <p:txBody>
          <a:bodyPr rtlCol="0">
            <a:normAutofit fontScale="62500" lnSpcReduction="20000"/>
          </a:bodyPr>
          <a:lstStyle/>
          <a:p>
            <a:pPr fontAlgn="auto">
              <a:spcAft>
                <a:spcPts val="0"/>
              </a:spcAft>
              <a:buFont typeface="Arial" panose="020B0604020202020204" pitchFamily="34" charset="0"/>
              <a:buNone/>
              <a:defRPr/>
            </a:pPr>
            <a:r>
              <a:rPr lang="en-GB" sz="5800" dirty="0"/>
              <a:t>  Dear mum </a:t>
            </a:r>
          </a:p>
          <a:p>
            <a:pPr fontAlgn="auto">
              <a:spcAft>
                <a:spcPts val="0"/>
              </a:spcAft>
              <a:buFont typeface="Arial" panose="020B0604020202020204" pitchFamily="34" charset="0"/>
              <a:buNone/>
              <a:defRPr/>
            </a:pPr>
            <a:r>
              <a:rPr lang="en-GB" sz="5800" dirty="0"/>
              <a:t>  Today was my first day at camp and I’ve already made some friends. We’ve been out on the lake all day, so I’m pretty tired. Once I pass the swimming test, I’ll learn how to water-ski. I .....</a:t>
            </a:r>
          </a:p>
          <a:p>
            <a:pPr fontAlgn="auto">
              <a:spcAft>
                <a:spcPts val="0"/>
              </a:spcAft>
              <a:buFont typeface="Arial" panose="020B0604020202020204" pitchFamily="34" charset="0"/>
              <a:buNone/>
              <a:defRPr/>
            </a:pPr>
            <a:r>
              <a:rPr lang="en-GB" sz="5800" dirty="0"/>
              <a:t>Love Always Stanley</a:t>
            </a:r>
          </a:p>
          <a:p>
            <a:pPr fontAlgn="auto">
              <a:spcAft>
                <a:spcPts val="0"/>
              </a:spcAft>
              <a:buFont typeface="Arial" panose="020B0604020202020204" pitchFamily="34" charset="0"/>
              <a:buNone/>
              <a:defRPr/>
            </a:pPr>
            <a:r>
              <a:rPr lang="en-GB" sz="5800" dirty="0"/>
              <a:t>End with: </a:t>
            </a:r>
          </a:p>
          <a:p>
            <a:pPr fontAlgn="auto">
              <a:spcAft>
                <a:spcPts val="0"/>
              </a:spcAft>
              <a:buFont typeface="Arial" panose="020B0604020202020204" pitchFamily="34" charset="0"/>
              <a:buNone/>
              <a:defRPr/>
            </a:pPr>
            <a:r>
              <a:rPr lang="en-GB" sz="5800" dirty="0"/>
              <a:t>You do believe me don’t you mum?</a:t>
            </a:r>
          </a:p>
          <a:p>
            <a:pPr fontAlgn="auto">
              <a:spcAft>
                <a:spcPts val="0"/>
              </a:spcAft>
              <a:buFont typeface="Arial" panose="020B0604020202020204" pitchFamily="34" charset="0"/>
              <a:buNone/>
              <a:defRPr/>
            </a:pPr>
            <a:r>
              <a:rPr lang="en-GB" sz="4400" dirty="0"/>
              <a:t>   </a:t>
            </a:r>
          </a:p>
        </p:txBody>
      </p:sp>
      <p:sp>
        <p:nvSpPr>
          <p:cNvPr id="18435" name="TextBox 3">
            <a:extLst>
              <a:ext uri="{FF2B5EF4-FFF2-40B4-BE49-F238E27FC236}">
                <a16:creationId xmlns:a16="http://schemas.microsoft.com/office/drawing/2014/main" id="{571DCB6E-EF06-83C4-B7CA-1813CC65A895}"/>
              </a:ext>
            </a:extLst>
          </p:cNvPr>
          <p:cNvSpPr txBox="1">
            <a:spLocks noChangeArrowheads="1"/>
          </p:cNvSpPr>
          <p:nvPr/>
        </p:nvSpPr>
        <p:spPr bwMode="auto">
          <a:xfrm>
            <a:off x="4929188" y="357188"/>
            <a:ext cx="3929062"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n-US" sz="2000" b="1"/>
              <a:t>CAMP GREEN LAKE</a:t>
            </a:r>
          </a:p>
          <a:p>
            <a:r>
              <a:rPr lang="en-GB" altLang="en-US" sz="2000" b="1"/>
              <a:t>TEXAS</a:t>
            </a:r>
          </a:p>
          <a:p>
            <a:r>
              <a:rPr lang="en-GB" altLang="en-US" sz="2000" b="1"/>
              <a:t>MAKE UP A POSTCODE/ZIP CODE</a:t>
            </a:r>
          </a:p>
          <a:p>
            <a:r>
              <a:rPr lang="en-GB" altLang="en-US" sz="2000" b="1"/>
              <a:t>18</a:t>
            </a:r>
            <a:r>
              <a:rPr lang="en-GB" altLang="en-US" sz="2000" b="1" baseline="30000"/>
              <a:t>th</a:t>
            </a:r>
            <a:r>
              <a:rPr lang="en-GB" altLang="en-US" sz="2000" b="1"/>
              <a:t> DECEMBER 2009</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Box 2">
            <a:extLst>
              <a:ext uri="{FF2B5EF4-FFF2-40B4-BE49-F238E27FC236}">
                <a16:creationId xmlns:a16="http://schemas.microsoft.com/office/drawing/2014/main" id="{470DAE3C-145C-52DB-79E2-33193BD16495}"/>
              </a:ext>
            </a:extLst>
          </p:cNvPr>
          <p:cNvSpPr txBox="1">
            <a:spLocks noChangeArrowheads="1"/>
          </p:cNvSpPr>
          <p:nvPr/>
        </p:nvSpPr>
        <p:spPr bwMode="auto">
          <a:xfrm>
            <a:off x="2057400" y="1143000"/>
            <a:ext cx="56388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n-US">
                <a:latin typeface="Georgia" panose="02040502050405020303" pitchFamily="18" charset="0"/>
              </a:rPr>
              <a:t>This powerpoint was kindly donated to</a:t>
            </a:r>
          </a:p>
          <a:p>
            <a:r>
              <a:rPr lang="en-GB" altLang="en-US">
                <a:latin typeface="Georgia" panose="02040502050405020303" pitchFamily="18" charset="0"/>
                <a:hlinkClick r:id="rId3"/>
              </a:rPr>
              <a:t>www.worldofteaching.com</a:t>
            </a:r>
            <a:endParaRPr lang="en-GB" altLang="en-US">
              <a:latin typeface="Georgia" panose="02040502050405020303" pitchFamily="18" charset="0"/>
            </a:endParaRPr>
          </a:p>
          <a:p>
            <a:endParaRPr lang="en-GB" altLang="en-US">
              <a:latin typeface="Georgia" panose="02040502050405020303" pitchFamily="18" charset="0"/>
            </a:endParaRPr>
          </a:p>
          <a:p>
            <a:endParaRPr lang="en-GB" altLang="en-US">
              <a:latin typeface="Georgia" panose="02040502050405020303" pitchFamily="18" charset="0"/>
            </a:endParaRPr>
          </a:p>
          <a:p>
            <a:r>
              <a:rPr lang="en-GB" altLang="en-US">
                <a:latin typeface="Georgia" panose="02040502050405020303" pitchFamily="18" charset="0"/>
                <a:hlinkClick r:id="rId3"/>
              </a:rPr>
              <a:t>http://www.worldofteaching.com</a:t>
            </a:r>
            <a:endParaRPr lang="en-GB" altLang="en-US">
              <a:latin typeface="Georgia" panose="02040502050405020303" pitchFamily="18" charset="0"/>
            </a:endParaRPr>
          </a:p>
          <a:p>
            <a:r>
              <a:rPr lang="en-GB" altLang="en-US">
                <a:latin typeface="Georgia" panose="02040502050405020303" pitchFamily="18" charset="0"/>
              </a:rPr>
              <a:t>Is home to well over a thousand powerpoints submitted by teachers. This a free site. Please visit and I hope it will help in your teaching</a:t>
            </a:r>
          </a:p>
        </p:txBody>
      </p:sp>
    </p:spTree>
  </p:cSld>
  <p:clrMapOvr>
    <a:masterClrMapping/>
  </p:clrMapOvr>
  <p:transition advTm="2000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C9F2E839-CA7E-3FC2-ADF1-6F0AFA739442}"/>
              </a:ext>
            </a:extLst>
          </p:cNvPr>
          <p:cNvSpPr>
            <a:spLocks noGrp="1"/>
          </p:cNvSpPr>
          <p:nvPr>
            <p:ph type="ctrTitle"/>
          </p:nvPr>
        </p:nvSpPr>
        <p:spPr>
          <a:xfrm>
            <a:off x="1371600" y="0"/>
            <a:ext cx="7772400" cy="1470025"/>
          </a:xfrm>
        </p:spPr>
        <p:txBody>
          <a:bodyPr/>
          <a:lstStyle/>
          <a:p>
            <a:pPr algn="r"/>
            <a:r>
              <a:rPr lang="en-GB" altLang="en-US" b="1" u="sng"/>
              <a:t>18</a:t>
            </a:r>
            <a:r>
              <a:rPr lang="en-GB" altLang="en-US" b="1" u="sng" baseline="30000"/>
              <a:t>th</a:t>
            </a:r>
            <a:r>
              <a:rPr lang="en-GB" altLang="en-US" b="1" u="sng"/>
              <a:t> December 2009 </a:t>
            </a:r>
          </a:p>
        </p:txBody>
      </p:sp>
      <p:sp>
        <p:nvSpPr>
          <p:cNvPr id="3" name="Subtitle 2">
            <a:extLst>
              <a:ext uri="{FF2B5EF4-FFF2-40B4-BE49-F238E27FC236}">
                <a16:creationId xmlns:a16="http://schemas.microsoft.com/office/drawing/2014/main" id="{5453F0C5-1591-A184-3C70-538C00AB4435}"/>
              </a:ext>
            </a:extLst>
          </p:cNvPr>
          <p:cNvSpPr>
            <a:spLocks noGrp="1"/>
          </p:cNvSpPr>
          <p:nvPr>
            <p:ph type="subTitle" idx="1"/>
          </p:nvPr>
        </p:nvSpPr>
        <p:spPr>
          <a:xfrm>
            <a:off x="571500" y="500063"/>
            <a:ext cx="3714750" cy="571500"/>
          </a:xfrm>
        </p:spPr>
        <p:txBody>
          <a:bodyPr rtlCol="0">
            <a:normAutofit lnSpcReduction="10000"/>
          </a:bodyPr>
          <a:lstStyle/>
          <a:p>
            <a:pPr fontAlgn="auto">
              <a:spcAft>
                <a:spcPts val="0"/>
              </a:spcAft>
              <a:defRPr/>
            </a:pPr>
            <a:r>
              <a:rPr lang="en-GB" b="1" u="sng" dirty="0">
                <a:solidFill>
                  <a:schemeClr val="tx1"/>
                </a:solidFill>
              </a:rPr>
              <a:t>Holes (letters)</a:t>
            </a:r>
          </a:p>
        </p:txBody>
      </p:sp>
      <p:sp>
        <p:nvSpPr>
          <p:cNvPr id="3076" name="Rectangle 3">
            <a:extLst>
              <a:ext uri="{FF2B5EF4-FFF2-40B4-BE49-F238E27FC236}">
                <a16:creationId xmlns:a16="http://schemas.microsoft.com/office/drawing/2014/main" id="{20EEB2C3-4B04-0EF0-5447-1C1844682E78}"/>
              </a:ext>
            </a:extLst>
          </p:cNvPr>
          <p:cNvSpPr>
            <a:spLocks noChangeArrowheads="1"/>
          </p:cNvSpPr>
          <p:nvPr/>
        </p:nvSpPr>
        <p:spPr bwMode="auto">
          <a:xfrm>
            <a:off x="928688" y="1714500"/>
            <a:ext cx="8072437"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n-US" sz="9600"/>
              <a:t>Obj:To write a letter to Stanley's mum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a:extLst>
              <a:ext uri="{FF2B5EF4-FFF2-40B4-BE49-F238E27FC236}">
                <a16:creationId xmlns:a16="http://schemas.microsoft.com/office/drawing/2014/main" id="{DC77F94A-BC6F-000B-2140-E98AE7C2C3C9}"/>
              </a:ext>
            </a:extLst>
          </p:cNvPr>
          <p:cNvSpPr>
            <a:spLocks noGrp="1"/>
          </p:cNvSpPr>
          <p:nvPr>
            <p:ph idx="1"/>
          </p:nvPr>
        </p:nvSpPr>
        <p:spPr>
          <a:xfrm>
            <a:off x="428625" y="428625"/>
            <a:ext cx="8229600" cy="4525963"/>
          </a:xfrm>
        </p:spPr>
        <p:txBody>
          <a:bodyPr/>
          <a:lstStyle/>
          <a:p>
            <a:pPr algn="ctr">
              <a:buFont typeface="Arial" panose="020B0604020202020204" pitchFamily="34" charset="0"/>
              <a:buNone/>
            </a:pPr>
            <a:r>
              <a:rPr lang="en-GB" altLang="en-US" sz="3600"/>
              <a:t>In chapter 9 Stanley writes a letter to his mum to let her know how he is doing and what is going on at camp green lake. In the letter he doesn’t tell her the truth because he doesn’t want her to worry about him – so he tells some </a:t>
            </a:r>
          </a:p>
          <a:p>
            <a:pPr algn="ctr">
              <a:buFont typeface="Arial" panose="020B0604020202020204" pitchFamily="34" charset="0"/>
              <a:buNone/>
            </a:pPr>
            <a:r>
              <a:rPr lang="en-GB" altLang="en-US" sz="3600"/>
              <a:t>‘WHITE LIES’.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a:extLst>
              <a:ext uri="{FF2B5EF4-FFF2-40B4-BE49-F238E27FC236}">
                <a16:creationId xmlns:a16="http://schemas.microsoft.com/office/drawing/2014/main" id="{4D317739-B73C-E7E9-28E8-9FB316762F8A}"/>
              </a:ext>
            </a:extLst>
          </p:cNvPr>
          <p:cNvSpPr>
            <a:spLocks noGrp="1"/>
          </p:cNvSpPr>
          <p:nvPr>
            <p:ph idx="1"/>
          </p:nvPr>
        </p:nvSpPr>
        <p:spPr>
          <a:xfrm>
            <a:off x="0" y="0"/>
            <a:ext cx="9144000" cy="6858000"/>
          </a:xfrm>
        </p:spPr>
        <p:txBody>
          <a:bodyPr/>
          <a:lstStyle/>
          <a:p>
            <a:pPr algn="ctr">
              <a:buFont typeface="Arial" panose="020B0604020202020204" pitchFamily="34" charset="0"/>
              <a:buNone/>
            </a:pPr>
            <a:r>
              <a:rPr lang="en-GB" altLang="en-US" sz="2300"/>
              <a:t>    </a:t>
            </a:r>
            <a:r>
              <a:rPr lang="en-GB" altLang="en-US" sz="4400" b="1" u="sng"/>
              <a:t>Chapter 9</a:t>
            </a:r>
          </a:p>
          <a:p>
            <a:pPr>
              <a:buFont typeface="Arial" panose="020B0604020202020204" pitchFamily="34" charset="0"/>
              <a:buNone/>
            </a:pPr>
            <a:r>
              <a:rPr lang="en-GB" altLang="en-US" sz="2300"/>
              <a:t> Stanley, exhausted after digging his first hole, returns to camp. He enters the recreation room, which is called the wreck room. Everything in the wreck room is broken. Stanley bumps into a large boy who tries to pick a fight with him. Stanley tries to avoid the fight and X-Ray and Armpit come to his rescue saying, "You don't want to mess with the Caveman." Stanley, Armpit, Squid, and X-Ray talk about the trouble of digging holes. Stanley has brought his box of paper to the wreck room because he wants to write a letter to his mother. When he explains to Squid that his mother will worry if he doesn't write to her, Squid scowls at him. Stanley notices that the entire room is wrecked because the boys themselves have broken the things in it. Stanley waits until Squid leaves before writing his letter. When Stanley does write to his mother he tells her he is having fun and swimming a lot. In the middle of writing his letter Stanley notices that Zero is staring at his letter. Zero asks Stanley, "Did the shoes have red X's on the back?" Stanley responds that they did and then hears Armpit and Squid calling Caveman to come to dinner. Stanley realizes that his nickname is Caveman.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2">
            <a:extLst>
              <a:ext uri="{FF2B5EF4-FFF2-40B4-BE49-F238E27FC236}">
                <a16:creationId xmlns:a16="http://schemas.microsoft.com/office/drawing/2014/main" id="{9BA7C64C-E468-FD94-5AD2-05DDFDF39A59}"/>
              </a:ext>
            </a:extLst>
          </p:cNvPr>
          <p:cNvSpPr>
            <a:spLocks noGrp="1"/>
          </p:cNvSpPr>
          <p:nvPr>
            <p:ph idx="1"/>
          </p:nvPr>
        </p:nvSpPr>
        <p:spPr>
          <a:xfrm>
            <a:off x="357188" y="428625"/>
            <a:ext cx="8229600" cy="2786063"/>
          </a:xfrm>
        </p:spPr>
        <p:txBody>
          <a:bodyPr/>
          <a:lstStyle/>
          <a:p>
            <a:pPr algn="ctr">
              <a:buFont typeface="Arial" panose="020B0604020202020204" pitchFamily="34" charset="0"/>
              <a:buNone/>
            </a:pPr>
            <a:r>
              <a:rPr lang="en-GB" altLang="en-US"/>
              <a:t>The Letter Stanley wrote</a:t>
            </a:r>
          </a:p>
          <a:p>
            <a:pPr algn="ctr">
              <a:buFont typeface="Arial" panose="020B0604020202020204" pitchFamily="34" charset="0"/>
              <a:buNone/>
            </a:pPr>
            <a:r>
              <a:rPr lang="en-GB" altLang="en-US"/>
              <a:t>Today was my first day at camp and I’ve already made some friends. We’ve been out on the lake all day, so I’m pretty tired. Once I pass the swimming test, I’ll learn how to water-ski. I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75484851-F9FB-6BA3-C253-FCC19B61EF6A}"/>
              </a:ext>
            </a:extLst>
          </p:cNvPr>
          <p:cNvSpPr>
            <a:spLocks noGrp="1"/>
          </p:cNvSpPr>
          <p:nvPr>
            <p:ph type="title"/>
          </p:nvPr>
        </p:nvSpPr>
        <p:spPr/>
        <p:txBody>
          <a:bodyPr/>
          <a:lstStyle/>
          <a:p>
            <a:endParaRPr lang="en-GB" altLang="en-US"/>
          </a:p>
        </p:txBody>
      </p:sp>
      <p:sp>
        <p:nvSpPr>
          <p:cNvPr id="7171" name="Content Placeholder 2">
            <a:extLst>
              <a:ext uri="{FF2B5EF4-FFF2-40B4-BE49-F238E27FC236}">
                <a16:creationId xmlns:a16="http://schemas.microsoft.com/office/drawing/2014/main" id="{996154B3-4BDD-E4BE-4B4C-C12E02A3B947}"/>
              </a:ext>
            </a:extLst>
          </p:cNvPr>
          <p:cNvSpPr>
            <a:spLocks noGrp="1"/>
          </p:cNvSpPr>
          <p:nvPr>
            <p:ph idx="1"/>
          </p:nvPr>
        </p:nvSpPr>
        <p:spPr/>
        <p:txBody>
          <a:bodyPr/>
          <a:lstStyle/>
          <a:p>
            <a:pPr algn="ctr">
              <a:buFont typeface="Arial" panose="020B0604020202020204" pitchFamily="34" charset="0"/>
              <a:buNone/>
            </a:pPr>
            <a:r>
              <a:rPr lang="en-GB" altLang="en-US"/>
              <a:t>Your task is to write Stanley’s full letter.</a:t>
            </a:r>
          </a:p>
          <a:p>
            <a:pPr algn="ctr">
              <a:buFont typeface="Arial" panose="020B0604020202020204" pitchFamily="34" charset="0"/>
              <a:buNone/>
            </a:pPr>
            <a:r>
              <a:rPr lang="en-GB" altLang="en-US"/>
              <a:t>It needs an address [CAMP GREEN LAKE, TEXAS] and must include some of the following: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644C0EFD-830A-EB92-6BCF-4E44C9DFA559}"/>
              </a:ext>
            </a:extLst>
          </p:cNvPr>
          <p:cNvSpPr>
            <a:spLocks noGrp="1"/>
          </p:cNvSpPr>
          <p:nvPr>
            <p:ph type="title"/>
          </p:nvPr>
        </p:nvSpPr>
        <p:spPr/>
        <p:txBody>
          <a:bodyPr/>
          <a:lstStyle/>
          <a:p>
            <a:r>
              <a:rPr lang="en-GB" altLang="en-US"/>
              <a:t>What camp green lake is like</a:t>
            </a:r>
          </a:p>
        </p:txBody>
      </p:sp>
      <p:sp>
        <p:nvSpPr>
          <p:cNvPr id="8195" name="Content Placeholder 2">
            <a:extLst>
              <a:ext uri="{FF2B5EF4-FFF2-40B4-BE49-F238E27FC236}">
                <a16:creationId xmlns:a16="http://schemas.microsoft.com/office/drawing/2014/main" id="{6CDADD85-2BD8-592A-8AFE-65E2C75030D5}"/>
              </a:ext>
            </a:extLst>
          </p:cNvPr>
          <p:cNvSpPr>
            <a:spLocks noGrp="1"/>
          </p:cNvSpPr>
          <p:nvPr>
            <p:ph idx="1"/>
          </p:nvPr>
        </p:nvSpPr>
        <p:spPr/>
        <p:txBody>
          <a:bodyPr/>
          <a:lstStyle/>
          <a:p>
            <a:r>
              <a:rPr lang="en-GB" altLang="en-US" sz="7200"/>
              <a:t>LIE say it is very green and a very huge lake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D4CFE8F6-1481-E270-54A2-562E2A0DB5A3}"/>
              </a:ext>
            </a:extLst>
          </p:cNvPr>
          <p:cNvSpPr>
            <a:spLocks noGrp="1"/>
          </p:cNvSpPr>
          <p:nvPr>
            <p:ph type="title"/>
          </p:nvPr>
        </p:nvSpPr>
        <p:spPr/>
        <p:txBody>
          <a:bodyPr/>
          <a:lstStyle/>
          <a:p>
            <a:r>
              <a:rPr lang="en-GB" altLang="en-US"/>
              <a:t>What ‘fun things’ he is doing there</a:t>
            </a:r>
          </a:p>
        </p:txBody>
      </p:sp>
      <p:sp>
        <p:nvSpPr>
          <p:cNvPr id="9219" name="Content Placeholder 2">
            <a:extLst>
              <a:ext uri="{FF2B5EF4-FFF2-40B4-BE49-F238E27FC236}">
                <a16:creationId xmlns:a16="http://schemas.microsoft.com/office/drawing/2014/main" id="{197D932E-7C07-54E2-AD1D-107B76A6D9BB}"/>
              </a:ext>
            </a:extLst>
          </p:cNvPr>
          <p:cNvSpPr>
            <a:spLocks noGrp="1"/>
          </p:cNvSpPr>
          <p:nvPr>
            <p:ph idx="1"/>
          </p:nvPr>
        </p:nvSpPr>
        <p:spPr/>
        <p:txBody>
          <a:bodyPr/>
          <a:lstStyle/>
          <a:p>
            <a:r>
              <a:rPr lang="en-GB" altLang="en-US" sz="7200"/>
              <a:t>LIE don’t write you have to dig holes.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EB0EE3FC-210C-B2A1-E603-1D89FB77C6F4}"/>
              </a:ext>
            </a:extLst>
          </p:cNvPr>
          <p:cNvSpPr>
            <a:spLocks noGrp="1"/>
          </p:cNvSpPr>
          <p:nvPr>
            <p:ph type="title"/>
          </p:nvPr>
        </p:nvSpPr>
        <p:spPr/>
        <p:txBody>
          <a:bodyPr/>
          <a:lstStyle/>
          <a:p>
            <a:r>
              <a:rPr lang="en-GB" altLang="en-US"/>
              <a:t>What ‘lovely food’ he is having</a:t>
            </a:r>
          </a:p>
        </p:txBody>
      </p:sp>
      <p:sp>
        <p:nvSpPr>
          <p:cNvPr id="10243" name="Content Placeholder 2">
            <a:extLst>
              <a:ext uri="{FF2B5EF4-FFF2-40B4-BE49-F238E27FC236}">
                <a16:creationId xmlns:a16="http://schemas.microsoft.com/office/drawing/2014/main" id="{105B5968-4D66-F04B-68D9-E32E65D20F20}"/>
              </a:ext>
            </a:extLst>
          </p:cNvPr>
          <p:cNvSpPr>
            <a:spLocks noGrp="1"/>
          </p:cNvSpPr>
          <p:nvPr>
            <p:ph idx="1"/>
          </p:nvPr>
        </p:nvSpPr>
        <p:spPr/>
        <p:txBody>
          <a:bodyPr/>
          <a:lstStyle/>
          <a:p>
            <a:r>
              <a:rPr lang="en-GB" altLang="en-US" sz="7200"/>
              <a:t>LIE loads of tasty food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640</Words>
  <Application>Microsoft Office PowerPoint</Application>
  <PresentationFormat>On-screen Show (4:3)</PresentationFormat>
  <Paragraphs>47</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Calibri</vt:lpstr>
      <vt:lpstr>Arial</vt:lpstr>
      <vt:lpstr>Georgia</vt:lpstr>
      <vt:lpstr>Office Theme</vt:lpstr>
      <vt:lpstr>Today's lesson is about letters</vt:lpstr>
      <vt:lpstr>18th December 2009 </vt:lpstr>
      <vt:lpstr>PowerPoint Presentation</vt:lpstr>
      <vt:lpstr>PowerPoint Presentation</vt:lpstr>
      <vt:lpstr>PowerPoint Presentation</vt:lpstr>
      <vt:lpstr>PowerPoint Presentation</vt:lpstr>
      <vt:lpstr>What camp green lake is like</vt:lpstr>
      <vt:lpstr>What ‘fun things’ he is doing there</vt:lpstr>
      <vt:lpstr>What ‘lovely food’ he is having</vt:lpstr>
      <vt:lpstr>What the staff are like</vt:lpstr>
      <vt:lpstr>What the other boys are like</vt:lpstr>
      <vt:lpstr>What the accommodation is like</vt:lpstr>
      <vt:lpstr>How much he is enjoying himself</vt:lpstr>
      <vt:lpstr>PowerPoint Presentation</vt:lpstr>
      <vt:lpstr>PowerPoint Presentation</vt:lpstr>
      <vt:lpstr>PowerPoint Presentation</vt:lpstr>
      <vt:lpstr>PowerPoint Presentation</vt:lpstr>
      <vt:lpstr>PowerPoint Presentation</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Holes</dc:title>
  <dc:creator>james</dc:creator>
  <cp:lastModifiedBy>Nayan GRIFFITHS</cp:lastModifiedBy>
  <cp:revision>12</cp:revision>
  <dcterms:created xsi:type="dcterms:W3CDTF">2009-12-03T20:24:07Z</dcterms:created>
  <dcterms:modified xsi:type="dcterms:W3CDTF">2023-03-21T14:21:42Z</dcterms:modified>
</cp:coreProperties>
</file>