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6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69D163B-F00B-3A25-F0CE-CA754BB524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B015FF0-3B8D-798E-ED61-646FAFBCD05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93EFE50-C27C-4EC7-ADF2-6C2B1F307394}" type="datetimeFigureOut">
              <a:rPr lang="en-GB" altLang="en-US"/>
              <a:pPr/>
              <a:t>21/03/2023</a:t>
            </a:fld>
            <a:endParaRPr lang="en-GB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113289DE-C8B7-6FED-DB12-F78ABF8FE9A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53F7BF68-E1AA-A2CB-30BE-5C75F022F5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03101F22-4492-6461-0BBE-F48E0E546B4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966C235A-99CC-82C9-839E-38E5DDDA40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328014F-92A2-4699-9A76-79EA05F7ED2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87B68E0-EAE0-BBF8-89B0-1274FC54A51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C6DF414-1DC7-BD46-7507-6BB13F8690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73D1758-9A5E-3BE3-CEB7-FF1057264E8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1DF4804-BD42-7D5E-5BE2-65B5140B9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13EBDA9-90FA-D565-1D1B-5FBD4FFB80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F94DB8A-7CFC-55B4-EFDF-CA6D7CE7CC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1C12453-9EAD-C682-A18C-C37895259A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C2F3562-522F-1208-AAF6-F4CACEE738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C6A4FE2-E370-8B3E-94DA-EB7456E8ED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2056CB2-AFB3-4480-820D-4F5546F2A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05889C7E-FCB1-4429-4C0B-4311C2A617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52460163-B2D0-0D8E-FE23-16CA0A14FC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35A19CA4-23CA-EF19-7831-AFEA01615546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/>
            <a:fld id="{F81F8A13-118A-40A6-9A9D-309C75EE5EC3}" type="slidenum">
              <a:rPr lang="en-GB" altLang="en-US" sz="1200"/>
              <a:pPr algn="r"/>
              <a:t>6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EDF20-9789-67BB-B28C-2C9358389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59E5A-09B0-4435-8DC6-50360AE7100D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A38BE-0249-CAE8-395B-F38BFA5CC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06BE3-9D04-51D9-CDE5-2B98F554D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6C827-A41D-4BEC-9B96-D64C7EB281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851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A68BE-0032-07EF-7F55-DC64EE6A3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24C00-9B94-4C68-A882-986033A245F8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33FEB-3BE2-5EE7-988C-BFDA3E7FA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C7676-C151-6EF6-9C7A-7986A44B4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DDC7E-CA5C-4983-9E82-DE932ED7CC6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97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172A7-118F-25E0-2D6F-6899B919B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39086-69C6-4937-A097-BEC7D319DD02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07507-468E-2680-14D8-94F89F1BA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5DA8D-D07D-6725-B980-0BD14469C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B4DAF-B9BD-4683-8F9B-74602C3730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287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4DB82-4FC9-CA9C-F9CC-9E87096B5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88A89-85FB-4061-A5A3-91C490D09581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C6E28-8EDC-8F12-936A-8D320F477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9C8A9-ADBF-6E8D-85F0-D81DBBE81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CF0E6-E8B5-467F-82D1-CD9AD8D64F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61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ACB10-E4B6-8ED9-DDE8-8F8E2644E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6CD1B-B7E2-4157-BC46-E60DF36A741C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CC58A-781D-97C9-0110-6848771C7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15E89-AE8C-843A-41E3-B03FBE54D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AD80E-20CE-4879-AF97-572CD65E35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110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C53156-FF5C-C9C0-8B1A-057C32507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49D9-774D-4F07-8436-829037CB277C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CB76FD-4E5E-32AE-A56E-39DE1DAF6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91EF4C-8E54-195A-9359-D729E176F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D99C9-B778-41EA-8B18-9C73C6026B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0077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BD35BF1-CC89-D2E2-4D49-FC0C1559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DC19B-0D98-4C39-B2BB-31883690736E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083D234-E037-B8F8-E61C-5B35EC0F7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286A1DD-E00D-380C-9789-89B8AE666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3142E-798D-4CE0-9EDD-580DA0A5E0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224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9C70EA0-CC67-F9A3-AC93-7E299DC4B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6D97C-0C32-48A0-A3EE-5ECD5F48B448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D8764EF-3A5E-53A6-B98B-B44366F01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0B0472-9FBA-96E5-872E-4B3D4C5DB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2855A-E75A-4659-A5D1-16295EF6EC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125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18A9E02-F395-C0AD-15BF-85A5E92B3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11050-89C3-4EB3-85F9-8E564226C357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3C20906-B3B9-380B-7A33-1E3594340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CF48B1-93A6-32BF-36A9-4C2950253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5103C-BF22-4218-8488-463B50A98D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503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A831B23-C735-AB10-08E3-36BF432AE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ADB01-E627-4337-BAC0-F4B3F454A2CE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4054A3B-0B06-CBDD-82B0-768FA0AA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2974CE-8EB7-8C3C-877E-BD63C012B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6B99F-8C6A-4511-8EE5-D1D953A6221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858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B1C1FAE-417C-AF2A-523F-36F59F36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5F5C4-8DD0-41A6-8D39-6CC68576B4EA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16FA6D-DD08-0A73-7622-01E492A3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58C599-8A6D-61CF-90C9-C36F1F357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60950-02FB-47FB-B83D-F0E75596B06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452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79625F9-0077-6436-09BE-B1A249FE37B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0405B7D-F6B2-6C95-3915-720E1F16F0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79110-327E-AA06-39F7-83C1D5E3BD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9B1972-D7B1-426B-AF30-6830B8AD2E7A}" type="datetimeFigureOut">
              <a:rPr lang="en-US"/>
              <a:pPr>
                <a:defRPr/>
              </a:pPr>
              <a:t>3/21/2023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2D7A0-4D84-92EC-5D45-1D09510983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87492-6B73-0619-DE1E-156A666F14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2F088D2-204D-48CA-95AC-C49B1E6982C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6549873B-EFE5-652E-EE4F-73107B9BD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75" y="2428875"/>
            <a:ext cx="7772400" cy="1470025"/>
          </a:xfrm>
        </p:spPr>
        <p:txBody>
          <a:bodyPr/>
          <a:lstStyle/>
          <a:p>
            <a:r>
              <a:rPr lang="en-GB" altLang="en-US" sz="9600"/>
              <a:t>Today’s lesson is about letters</a:t>
            </a:r>
            <a:br>
              <a:rPr lang="en-GB" altLang="en-US" sz="9600"/>
            </a:br>
            <a:r>
              <a:rPr lang="en-GB" altLang="en-US" sz="9600"/>
              <a:t>(Extension work)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8A461-9105-7F32-ED14-526BC09DC7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4357688" cy="5000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Letters (Holes)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5D57A-B0B8-568E-2633-6061C43FB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00725" y="0"/>
            <a:ext cx="3343275" cy="500063"/>
          </a:xfrm>
        </p:spPr>
        <p:txBody>
          <a:bodyPr rtlCol="0">
            <a:normAutofit fontScale="92500" lnSpcReduction="2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18</a:t>
            </a:r>
            <a:r>
              <a:rPr lang="en-GB" baseline="30000" dirty="0">
                <a:solidFill>
                  <a:schemeClr val="tx1"/>
                </a:solidFill>
              </a:rPr>
              <a:t>th</a:t>
            </a:r>
            <a:r>
              <a:rPr lang="en-GB" dirty="0">
                <a:solidFill>
                  <a:schemeClr val="tx1"/>
                </a:solidFill>
              </a:rPr>
              <a:t> December 2009</a:t>
            </a:r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23B579EF-09DA-1F85-6C2B-8BD2820D9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928688"/>
            <a:ext cx="850106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altLang="en-US" sz="9600"/>
              <a:t>Obj: To write a reply to Stanley's letter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id="{F98E2810-3304-7B12-8152-45F185650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571500"/>
            <a:ext cx="8229600" cy="614362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GB" altLang="en-US" sz="6600"/>
              <a:t>Your task is to write a reply to Stanley's letter.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altLang="en-US" sz="6600"/>
              <a:t>It will need an address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altLang="en-US" sz="6600"/>
              <a:t>[New York]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F38B5-3973-F55E-8696-CE84914A0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642938"/>
            <a:ext cx="8229600" cy="4525962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7200" dirty="0"/>
              <a:t>You can look back at the letter you wrote to Stanley’s mum to remind you what you wrote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0758F4D-D832-C832-19FB-2A82D7BBE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to include?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479E2-F908-57C4-A210-A22EFE553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7200" dirty="0"/>
              <a:t>You must include what </a:t>
            </a:r>
            <a:r>
              <a:rPr lang="en-GB" sz="7200"/>
              <a:t>ever Stanley </a:t>
            </a:r>
            <a:r>
              <a:rPr lang="en-GB" sz="7200" dirty="0"/>
              <a:t>said in the letter and you decide if you believe him or not.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2">
            <a:extLst>
              <a:ext uri="{FF2B5EF4-FFF2-40B4-BE49-F238E27FC236}">
                <a16:creationId xmlns:a16="http://schemas.microsoft.com/office/drawing/2014/main" id="{C71D9F81-9B56-221F-F8D6-5658BE89E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altLang="en-US">
                <a:latin typeface="Georgia" panose="02040502050405020303" pitchFamily="18" charset="0"/>
              </a:rPr>
              <a:t>This powerpoint was kindly donated to</a:t>
            </a: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135</Words>
  <Application>Microsoft Office PowerPoint</Application>
  <PresentationFormat>On-screen Show (4:3)</PresentationFormat>
  <Paragraphs>17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Arial</vt:lpstr>
      <vt:lpstr>Georgia</vt:lpstr>
      <vt:lpstr>Office Theme</vt:lpstr>
      <vt:lpstr>Today’s lesson is about letters (Extension work)</vt:lpstr>
      <vt:lpstr>Letters (Holes)</vt:lpstr>
      <vt:lpstr>PowerPoint Presentation</vt:lpstr>
      <vt:lpstr>PowerPoint Presentation</vt:lpstr>
      <vt:lpstr>What to include?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Today’s lesson is about letters</dc:title>
  <dc:creator>james</dc:creator>
  <cp:lastModifiedBy>Nayan GRIFFITHS</cp:lastModifiedBy>
  <cp:revision>5</cp:revision>
  <dcterms:created xsi:type="dcterms:W3CDTF">2009-12-04T10:53:39Z</dcterms:created>
  <dcterms:modified xsi:type="dcterms:W3CDTF">2023-03-21T14:21:35Z</dcterms:modified>
</cp:coreProperties>
</file>