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6" r:id="rId2"/>
    <p:sldId id="257" r:id="rId3"/>
    <p:sldId id="258" r:id="rId4"/>
    <p:sldId id="260" r:id="rId5"/>
    <p:sldId id="261" r:id="rId6"/>
    <p:sldId id="259" r:id="rId7"/>
    <p:sldId id="262" r:id="rId8"/>
    <p:sldId id="263"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Garamond" panose="02020404030301010803" pitchFamily="18" charset="0"/>
        <a:ea typeface="+mn-ea"/>
        <a:cs typeface="+mn-cs"/>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mn-cs"/>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mn-cs"/>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mn-cs"/>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5684B5A-1945-0897-782B-95F1820AE5BC}"/>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3315" name="Rectangle 3">
            <a:extLst>
              <a:ext uri="{FF2B5EF4-FFF2-40B4-BE49-F238E27FC236}">
                <a16:creationId xmlns:a16="http://schemas.microsoft.com/office/drawing/2014/main" id="{F61C2E4C-21AD-376B-41DD-34CC4FDD94D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13316" name="Rectangle 4">
            <a:extLst>
              <a:ext uri="{FF2B5EF4-FFF2-40B4-BE49-F238E27FC236}">
                <a16:creationId xmlns:a16="http://schemas.microsoft.com/office/drawing/2014/main" id="{EED7213E-8EFA-175E-9E7E-4B158A5E2CFC}"/>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a:extLst>
              <a:ext uri="{FF2B5EF4-FFF2-40B4-BE49-F238E27FC236}">
                <a16:creationId xmlns:a16="http://schemas.microsoft.com/office/drawing/2014/main" id="{3F6039FA-8023-D800-4A1E-BD81957EBB8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3318" name="Rectangle 6">
            <a:extLst>
              <a:ext uri="{FF2B5EF4-FFF2-40B4-BE49-F238E27FC236}">
                <a16:creationId xmlns:a16="http://schemas.microsoft.com/office/drawing/2014/main" id="{2C18D41D-9E20-7106-FDE5-B4B35E47FB8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3319" name="Rectangle 7">
            <a:extLst>
              <a:ext uri="{FF2B5EF4-FFF2-40B4-BE49-F238E27FC236}">
                <a16:creationId xmlns:a16="http://schemas.microsoft.com/office/drawing/2014/main" id="{169788B6-CD56-9287-EE2B-7FD738F4F81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1A2882E7-8F4D-4031-BDDB-5F659B64447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4168937-337D-CA35-34CC-139B67EF4D1B}"/>
              </a:ext>
            </a:extLst>
          </p:cNvPr>
          <p:cNvSpPr>
            <a:spLocks noGrp="1" noChangeArrowheads="1"/>
          </p:cNvSpPr>
          <p:nvPr>
            <p:ph type="sldNum" sz="quarter" idx="5"/>
          </p:nvPr>
        </p:nvSpPr>
        <p:spPr>
          <a:ln/>
        </p:spPr>
        <p:txBody>
          <a:bodyPr/>
          <a:lstStyle/>
          <a:p>
            <a:fld id="{FE72D057-2A97-43BC-897F-FEB98B594FFE}" type="slidenum">
              <a:rPr lang="en-GB" altLang="en-US"/>
              <a:pPr/>
              <a:t>1</a:t>
            </a:fld>
            <a:endParaRPr lang="en-GB" altLang="en-US"/>
          </a:p>
        </p:txBody>
      </p:sp>
      <p:sp>
        <p:nvSpPr>
          <p:cNvPr id="14338" name="Rectangle 2">
            <a:extLst>
              <a:ext uri="{FF2B5EF4-FFF2-40B4-BE49-F238E27FC236}">
                <a16:creationId xmlns:a16="http://schemas.microsoft.com/office/drawing/2014/main" id="{12A75B96-2F2F-F492-4C32-201FF36B10B5}"/>
              </a:ext>
            </a:extLst>
          </p:cNvPr>
          <p:cNvSpPr>
            <a:spLocks noRot="1" noChangeArrowheads="1" noTextEdit="1"/>
          </p:cNvSpPr>
          <p:nvPr>
            <p:ph type="sldImg"/>
          </p:nvPr>
        </p:nvSpPr>
        <p:spPr>
          <a:ln/>
        </p:spPr>
      </p:sp>
      <p:sp>
        <p:nvSpPr>
          <p:cNvPr id="14339" name="Rectangle 3">
            <a:extLst>
              <a:ext uri="{FF2B5EF4-FFF2-40B4-BE49-F238E27FC236}">
                <a16:creationId xmlns:a16="http://schemas.microsoft.com/office/drawing/2014/main" id="{7F40AEAF-E8FC-14FC-2B8B-B0BCCF611E7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CD7E2AC-CBE3-B97E-E53D-A6C513E27941}"/>
              </a:ext>
            </a:extLst>
          </p:cNvPr>
          <p:cNvSpPr>
            <a:spLocks noGrp="1" noChangeArrowheads="1"/>
          </p:cNvSpPr>
          <p:nvPr>
            <p:ph type="sldNum" sz="quarter" idx="5"/>
          </p:nvPr>
        </p:nvSpPr>
        <p:spPr>
          <a:ln/>
        </p:spPr>
        <p:txBody>
          <a:bodyPr/>
          <a:lstStyle/>
          <a:p>
            <a:fld id="{24CFFB39-FB63-4E79-9E2A-14CAF1099C51}" type="slidenum">
              <a:rPr lang="en-GB" altLang="en-US"/>
              <a:pPr/>
              <a:t>2</a:t>
            </a:fld>
            <a:endParaRPr lang="en-GB" altLang="en-US"/>
          </a:p>
        </p:txBody>
      </p:sp>
      <p:sp>
        <p:nvSpPr>
          <p:cNvPr id="15362" name="Rectangle 2">
            <a:extLst>
              <a:ext uri="{FF2B5EF4-FFF2-40B4-BE49-F238E27FC236}">
                <a16:creationId xmlns:a16="http://schemas.microsoft.com/office/drawing/2014/main" id="{5633D508-E301-96FA-D2D0-26B98197AA97}"/>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8310E8F6-57A5-F9AB-C044-1550D74A141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1AD851-9CB9-451D-8298-6B815929A4A6}"/>
              </a:ext>
            </a:extLst>
          </p:cNvPr>
          <p:cNvSpPr>
            <a:spLocks noGrp="1" noChangeArrowheads="1"/>
          </p:cNvSpPr>
          <p:nvPr>
            <p:ph type="sldNum" sz="quarter" idx="5"/>
          </p:nvPr>
        </p:nvSpPr>
        <p:spPr>
          <a:ln/>
        </p:spPr>
        <p:txBody>
          <a:bodyPr/>
          <a:lstStyle/>
          <a:p>
            <a:fld id="{C59E68D8-0383-49DB-9E09-311C105F5244}" type="slidenum">
              <a:rPr lang="en-GB" altLang="en-US"/>
              <a:pPr/>
              <a:t>3</a:t>
            </a:fld>
            <a:endParaRPr lang="en-GB" altLang="en-US"/>
          </a:p>
        </p:txBody>
      </p:sp>
      <p:sp>
        <p:nvSpPr>
          <p:cNvPr id="16386" name="Rectangle 2">
            <a:extLst>
              <a:ext uri="{FF2B5EF4-FFF2-40B4-BE49-F238E27FC236}">
                <a16:creationId xmlns:a16="http://schemas.microsoft.com/office/drawing/2014/main" id="{9B5CEE37-4777-CB0A-62E7-3E2477CAE95E}"/>
              </a:ext>
            </a:extLst>
          </p:cNvPr>
          <p:cNvSpPr>
            <a:spLocks noRot="1" noChangeArrowheads="1" noTextEdit="1"/>
          </p:cNvSpPr>
          <p:nvPr>
            <p:ph type="sldImg"/>
          </p:nvPr>
        </p:nvSpPr>
        <p:spPr>
          <a:ln/>
        </p:spPr>
      </p:sp>
      <p:sp>
        <p:nvSpPr>
          <p:cNvPr id="16387" name="Rectangle 3">
            <a:extLst>
              <a:ext uri="{FF2B5EF4-FFF2-40B4-BE49-F238E27FC236}">
                <a16:creationId xmlns:a16="http://schemas.microsoft.com/office/drawing/2014/main" id="{F88C6A72-DFE7-637E-DB74-10002C329F6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A8FA1AF-8F67-BD7A-2E04-84194CA0314C}"/>
              </a:ext>
            </a:extLst>
          </p:cNvPr>
          <p:cNvSpPr>
            <a:spLocks noGrp="1" noChangeArrowheads="1"/>
          </p:cNvSpPr>
          <p:nvPr>
            <p:ph type="sldNum" sz="quarter" idx="5"/>
          </p:nvPr>
        </p:nvSpPr>
        <p:spPr>
          <a:ln/>
        </p:spPr>
        <p:txBody>
          <a:bodyPr/>
          <a:lstStyle/>
          <a:p>
            <a:fld id="{98774E49-400A-4D4F-BE77-6867085D5436}" type="slidenum">
              <a:rPr lang="en-GB" altLang="en-US"/>
              <a:pPr/>
              <a:t>4</a:t>
            </a:fld>
            <a:endParaRPr lang="en-GB" altLang="en-US"/>
          </a:p>
        </p:txBody>
      </p:sp>
      <p:sp>
        <p:nvSpPr>
          <p:cNvPr id="17410" name="Rectangle 2">
            <a:extLst>
              <a:ext uri="{FF2B5EF4-FFF2-40B4-BE49-F238E27FC236}">
                <a16:creationId xmlns:a16="http://schemas.microsoft.com/office/drawing/2014/main" id="{38ACFE9C-F04E-D6D7-E0BC-624C3EE296FC}"/>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15A7D738-3AAB-9BAB-E937-2E604F7B9EC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F1E9C80-DBB6-8129-F058-66EE6D3CCFEA}"/>
              </a:ext>
            </a:extLst>
          </p:cNvPr>
          <p:cNvSpPr>
            <a:spLocks noGrp="1" noChangeArrowheads="1"/>
          </p:cNvSpPr>
          <p:nvPr>
            <p:ph type="sldNum" sz="quarter" idx="5"/>
          </p:nvPr>
        </p:nvSpPr>
        <p:spPr>
          <a:ln/>
        </p:spPr>
        <p:txBody>
          <a:bodyPr/>
          <a:lstStyle/>
          <a:p>
            <a:fld id="{AFC2D4D6-B595-48AE-B3AF-0B81384FD105}" type="slidenum">
              <a:rPr lang="en-GB" altLang="en-US"/>
              <a:pPr/>
              <a:t>5</a:t>
            </a:fld>
            <a:endParaRPr lang="en-GB" altLang="en-US"/>
          </a:p>
        </p:txBody>
      </p:sp>
      <p:sp>
        <p:nvSpPr>
          <p:cNvPr id="18434" name="Rectangle 2">
            <a:extLst>
              <a:ext uri="{FF2B5EF4-FFF2-40B4-BE49-F238E27FC236}">
                <a16:creationId xmlns:a16="http://schemas.microsoft.com/office/drawing/2014/main" id="{E7D50F8C-3A5B-163E-E369-B331059D7FE1}"/>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3063F760-0B8D-0513-FB18-B6C40E81B31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6DFB68-A53E-8E2F-7236-3FEF80CCB5CC}"/>
              </a:ext>
            </a:extLst>
          </p:cNvPr>
          <p:cNvSpPr>
            <a:spLocks noGrp="1" noChangeArrowheads="1"/>
          </p:cNvSpPr>
          <p:nvPr>
            <p:ph type="sldNum" sz="quarter" idx="5"/>
          </p:nvPr>
        </p:nvSpPr>
        <p:spPr>
          <a:ln/>
        </p:spPr>
        <p:txBody>
          <a:bodyPr/>
          <a:lstStyle/>
          <a:p>
            <a:fld id="{307A6931-D9A4-40AE-99C4-BA6EBF54C99D}" type="slidenum">
              <a:rPr lang="en-GB" altLang="en-US"/>
              <a:pPr/>
              <a:t>6</a:t>
            </a:fld>
            <a:endParaRPr lang="en-GB" altLang="en-US"/>
          </a:p>
        </p:txBody>
      </p:sp>
      <p:sp>
        <p:nvSpPr>
          <p:cNvPr id="19458" name="Rectangle 2">
            <a:extLst>
              <a:ext uri="{FF2B5EF4-FFF2-40B4-BE49-F238E27FC236}">
                <a16:creationId xmlns:a16="http://schemas.microsoft.com/office/drawing/2014/main" id="{A7A04018-787D-3BF6-8E7C-194612B36DB0}"/>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D88B5B41-111B-E19D-B831-0609B070FF2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9B13A58-9CDF-80D9-B708-C5449A51B499}"/>
              </a:ext>
            </a:extLst>
          </p:cNvPr>
          <p:cNvSpPr>
            <a:spLocks noGrp="1" noChangeArrowheads="1"/>
          </p:cNvSpPr>
          <p:nvPr>
            <p:ph type="sldNum" sz="quarter" idx="5"/>
          </p:nvPr>
        </p:nvSpPr>
        <p:spPr>
          <a:ln/>
        </p:spPr>
        <p:txBody>
          <a:bodyPr/>
          <a:lstStyle/>
          <a:p>
            <a:fld id="{A17980EA-3E40-4D66-A4F8-458CEE1829FC}" type="slidenum">
              <a:rPr lang="en-GB" altLang="en-US"/>
              <a:pPr/>
              <a:t>7</a:t>
            </a:fld>
            <a:endParaRPr lang="en-GB" altLang="en-US"/>
          </a:p>
        </p:txBody>
      </p:sp>
      <p:sp>
        <p:nvSpPr>
          <p:cNvPr id="20482" name="Rectangle 2">
            <a:extLst>
              <a:ext uri="{FF2B5EF4-FFF2-40B4-BE49-F238E27FC236}">
                <a16:creationId xmlns:a16="http://schemas.microsoft.com/office/drawing/2014/main" id="{E146C9A4-FDBA-FF6B-151C-E5AE537A153F}"/>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360C8D93-A221-F129-B75B-207040A8145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78C8CFC-A38C-3F93-1C7D-802739C3C413}"/>
              </a:ext>
            </a:extLst>
          </p:cNvPr>
          <p:cNvSpPr>
            <a:spLocks noGrp="1" noChangeArrowheads="1"/>
          </p:cNvSpPr>
          <p:nvPr>
            <p:ph type="sldNum" sz="quarter" idx="5"/>
          </p:nvPr>
        </p:nvSpPr>
        <p:spPr>
          <a:ln/>
        </p:spPr>
        <p:txBody>
          <a:bodyPr/>
          <a:lstStyle/>
          <a:p>
            <a:fld id="{D7886374-6AFA-4F19-AB24-CE59FCB5821E}" type="slidenum">
              <a:rPr lang="en-GB" altLang="en-US"/>
              <a:pPr/>
              <a:t>8</a:t>
            </a:fld>
            <a:endParaRPr lang="en-GB" altLang="en-US"/>
          </a:p>
        </p:txBody>
      </p:sp>
      <p:sp>
        <p:nvSpPr>
          <p:cNvPr id="22530" name="Rectangle 2">
            <a:extLst>
              <a:ext uri="{FF2B5EF4-FFF2-40B4-BE49-F238E27FC236}">
                <a16:creationId xmlns:a16="http://schemas.microsoft.com/office/drawing/2014/main" id="{AA715C46-AAE3-4E07-13E6-CE0BDA81B237}"/>
              </a:ext>
            </a:extLst>
          </p:cNvPr>
          <p:cNvSpPr>
            <a:spLocks noRot="1" noChangeArrowheads="1" noTextEdit="1"/>
          </p:cNvSpPr>
          <p:nvPr>
            <p:ph type="sldImg"/>
          </p:nvPr>
        </p:nvSpPr>
        <p:spPr>
          <a:xfrm>
            <a:off x="1144588" y="685800"/>
            <a:ext cx="4572000" cy="3429000"/>
          </a:xfrm>
          <a:ln/>
        </p:spPr>
      </p:sp>
      <p:sp>
        <p:nvSpPr>
          <p:cNvPr id="22531" name="Rectangle 3">
            <a:extLst>
              <a:ext uri="{FF2B5EF4-FFF2-40B4-BE49-F238E27FC236}">
                <a16:creationId xmlns:a16="http://schemas.microsoft.com/office/drawing/2014/main" id="{D09E69A7-33C9-322D-7B8F-4955A1E240D6}"/>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08B5BA4B-D9AB-ECBC-09C4-8C2AEEFFE2B4}"/>
              </a:ext>
            </a:extLst>
          </p:cNvPr>
          <p:cNvGrpSpPr>
            <a:grpSpLocks/>
          </p:cNvGrpSpPr>
          <p:nvPr/>
        </p:nvGrpSpPr>
        <p:grpSpPr bwMode="auto">
          <a:xfrm>
            <a:off x="0" y="0"/>
            <a:ext cx="9140825" cy="6850063"/>
            <a:chOff x="0" y="0"/>
            <a:chExt cx="5758" cy="4315"/>
          </a:xfrm>
        </p:grpSpPr>
        <p:grpSp>
          <p:nvGrpSpPr>
            <p:cNvPr id="5123" name="Group 3">
              <a:extLst>
                <a:ext uri="{FF2B5EF4-FFF2-40B4-BE49-F238E27FC236}">
                  <a16:creationId xmlns:a16="http://schemas.microsoft.com/office/drawing/2014/main" id="{4D9C5C48-A78E-7830-FB10-D46D94D73ED3}"/>
                </a:ext>
              </a:extLst>
            </p:cNvPr>
            <p:cNvGrpSpPr>
              <a:grpSpLocks/>
            </p:cNvGrpSpPr>
            <p:nvPr userDrawn="1"/>
          </p:nvGrpSpPr>
          <p:grpSpPr bwMode="auto">
            <a:xfrm>
              <a:off x="1728" y="2230"/>
              <a:ext cx="4027" cy="2085"/>
              <a:chOff x="1728" y="2230"/>
              <a:chExt cx="4027" cy="2085"/>
            </a:xfrm>
          </p:grpSpPr>
          <p:sp>
            <p:nvSpPr>
              <p:cNvPr id="5124" name="Freeform 4">
                <a:extLst>
                  <a:ext uri="{FF2B5EF4-FFF2-40B4-BE49-F238E27FC236}">
                    <a16:creationId xmlns:a16="http://schemas.microsoft.com/office/drawing/2014/main" id="{E9D917B9-41A1-041D-ED85-8D0DA43409B4}"/>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5" name="Freeform 5">
                <a:extLst>
                  <a:ext uri="{FF2B5EF4-FFF2-40B4-BE49-F238E27FC236}">
                    <a16:creationId xmlns:a16="http://schemas.microsoft.com/office/drawing/2014/main" id="{FEE175B4-A59E-34B8-DCD3-6B54F103AC0D}"/>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6" name="Freeform 6">
                <a:extLst>
                  <a:ext uri="{FF2B5EF4-FFF2-40B4-BE49-F238E27FC236}">
                    <a16:creationId xmlns:a16="http://schemas.microsoft.com/office/drawing/2014/main" id="{1D8BCD4D-C50F-C186-FCC1-F7AB5CD0120A}"/>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7" name="Freeform 7">
                <a:extLst>
                  <a:ext uri="{FF2B5EF4-FFF2-40B4-BE49-F238E27FC236}">
                    <a16:creationId xmlns:a16="http://schemas.microsoft.com/office/drawing/2014/main" id="{F6EC1E11-2A9F-0A62-8809-58A91F270CE7}"/>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8" name="Freeform 8">
                <a:extLst>
                  <a:ext uri="{FF2B5EF4-FFF2-40B4-BE49-F238E27FC236}">
                    <a16:creationId xmlns:a16="http://schemas.microsoft.com/office/drawing/2014/main" id="{FFCCA123-61A5-12A6-D493-97A5D36A1835}"/>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29" name="Freeform 9">
              <a:extLst>
                <a:ext uri="{FF2B5EF4-FFF2-40B4-BE49-F238E27FC236}">
                  <a16:creationId xmlns:a16="http://schemas.microsoft.com/office/drawing/2014/main" id="{977347D7-74AD-9866-666B-091BCB4EC1D4}"/>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0" name="Freeform 10">
              <a:extLst>
                <a:ext uri="{FF2B5EF4-FFF2-40B4-BE49-F238E27FC236}">
                  <a16:creationId xmlns:a16="http://schemas.microsoft.com/office/drawing/2014/main" id="{90DE5CA8-5F24-F9A7-8F37-7A780EAA4100}"/>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31" name="Rectangle 11">
            <a:extLst>
              <a:ext uri="{FF2B5EF4-FFF2-40B4-BE49-F238E27FC236}">
                <a16:creationId xmlns:a16="http://schemas.microsoft.com/office/drawing/2014/main" id="{D3904CB6-F145-1476-D431-FB333C85D780}"/>
              </a:ext>
            </a:extLst>
          </p:cNvPr>
          <p:cNvSpPr>
            <a:spLocks noGrp="1" noChangeArrowheads="1"/>
          </p:cNvSpPr>
          <p:nvPr>
            <p:ph type="ctrTitle" sz="quarter"/>
          </p:nvPr>
        </p:nvSpPr>
        <p:spPr>
          <a:xfrm>
            <a:off x="685800" y="1736725"/>
            <a:ext cx="7772400" cy="1920875"/>
          </a:xfrm>
        </p:spPr>
        <p:txBody>
          <a:bodyPr/>
          <a:lstStyle>
            <a:lvl1pPr>
              <a:defRPr sz="6000"/>
            </a:lvl1pPr>
          </a:lstStyle>
          <a:p>
            <a:pPr lvl="0"/>
            <a:r>
              <a:rPr lang="en-GB" altLang="en-US" noProof="0"/>
              <a:t>Click to edit Master title style</a:t>
            </a:r>
          </a:p>
        </p:txBody>
      </p:sp>
      <p:sp>
        <p:nvSpPr>
          <p:cNvPr id="5132" name="Rectangle 12">
            <a:extLst>
              <a:ext uri="{FF2B5EF4-FFF2-40B4-BE49-F238E27FC236}">
                <a16:creationId xmlns:a16="http://schemas.microsoft.com/office/drawing/2014/main" id="{9A16E966-9669-5527-23B9-50570A9DF63D}"/>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5133" name="Rectangle 13">
            <a:extLst>
              <a:ext uri="{FF2B5EF4-FFF2-40B4-BE49-F238E27FC236}">
                <a16:creationId xmlns:a16="http://schemas.microsoft.com/office/drawing/2014/main" id="{2C6769E5-CA9B-5237-8996-BC28E103943F}"/>
              </a:ext>
            </a:extLst>
          </p:cNvPr>
          <p:cNvSpPr>
            <a:spLocks noGrp="1" noChangeArrowheads="1"/>
          </p:cNvSpPr>
          <p:nvPr>
            <p:ph type="dt" sz="quarter" idx="2"/>
          </p:nvPr>
        </p:nvSpPr>
        <p:spPr>
          <a:xfrm>
            <a:off x="457200" y="6248400"/>
            <a:ext cx="2133600" cy="476250"/>
          </a:xfrm>
        </p:spPr>
        <p:txBody>
          <a:bodyPr/>
          <a:lstStyle>
            <a:lvl1pPr>
              <a:defRPr/>
            </a:lvl1pPr>
          </a:lstStyle>
          <a:p>
            <a:endParaRPr lang="en-GB" altLang="en-US"/>
          </a:p>
        </p:txBody>
      </p:sp>
      <p:sp>
        <p:nvSpPr>
          <p:cNvPr id="5134" name="Rectangle 14">
            <a:extLst>
              <a:ext uri="{FF2B5EF4-FFF2-40B4-BE49-F238E27FC236}">
                <a16:creationId xmlns:a16="http://schemas.microsoft.com/office/drawing/2014/main" id="{5B6A7189-651F-047E-C211-7CE4448B2E16}"/>
              </a:ext>
            </a:extLst>
          </p:cNvPr>
          <p:cNvSpPr>
            <a:spLocks noGrp="1" noChangeArrowheads="1"/>
          </p:cNvSpPr>
          <p:nvPr>
            <p:ph type="ftr" sz="quarter" idx="3"/>
          </p:nvPr>
        </p:nvSpPr>
        <p:spPr>
          <a:xfrm>
            <a:off x="3124200" y="6251575"/>
            <a:ext cx="2895600" cy="476250"/>
          </a:xfrm>
        </p:spPr>
        <p:txBody>
          <a:bodyPr/>
          <a:lstStyle>
            <a:lvl1pPr>
              <a:defRPr/>
            </a:lvl1pPr>
          </a:lstStyle>
          <a:p>
            <a:endParaRPr lang="en-GB" altLang="en-US"/>
          </a:p>
        </p:txBody>
      </p:sp>
      <p:sp>
        <p:nvSpPr>
          <p:cNvPr id="5135" name="Rectangle 15">
            <a:extLst>
              <a:ext uri="{FF2B5EF4-FFF2-40B4-BE49-F238E27FC236}">
                <a16:creationId xmlns:a16="http://schemas.microsoft.com/office/drawing/2014/main" id="{23844430-9B9A-CACC-E5B6-1F9D4333997C}"/>
              </a:ext>
            </a:extLst>
          </p:cNvPr>
          <p:cNvSpPr>
            <a:spLocks noGrp="1" noChangeArrowheads="1"/>
          </p:cNvSpPr>
          <p:nvPr>
            <p:ph type="sldNum" sz="quarter" idx="4"/>
          </p:nvPr>
        </p:nvSpPr>
        <p:spPr>
          <a:xfrm>
            <a:off x="6553200" y="6254750"/>
            <a:ext cx="2133600" cy="476250"/>
          </a:xfrm>
        </p:spPr>
        <p:txBody>
          <a:bodyPr/>
          <a:lstStyle>
            <a:lvl1pPr>
              <a:defRPr/>
            </a:lvl1pPr>
          </a:lstStyle>
          <a:p>
            <a:fld id="{ED7E7625-1BA7-40E2-AB37-198653E6E7F2}"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4EAEB-6B68-65BA-F9CC-AB19D6743C5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D6A252-E30F-68F0-2070-BBD621008C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371DA9-314B-8809-2869-11E97FAF1B19}"/>
              </a:ext>
            </a:extLst>
          </p:cNvPr>
          <p:cNvSpPr>
            <a:spLocks noGrp="1"/>
          </p:cNvSpPr>
          <p:nvPr>
            <p:ph type="dt" sz="half" idx="10"/>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745B1797-B19B-72D4-F374-9D41494AF35D}"/>
              </a:ext>
            </a:extLst>
          </p:cNvPr>
          <p:cNvSpPr>
            <a:spLocks noGrp="1"/>
          </p:cNvSpPr>
          <p:nvPr>
            <p:ph type="sldNum" sz="quarter" idx="11"/>
          </p:nvPr>
        </p:nvSpPr>
        <p:spPr/>
        <p:txBody>
          <a:bodyPr/>
          <a:lstStyle>
            <a:lvl1pPr>
              <a:defRPr/>
            </a:lvl1pPr>
          </a:lstStyle>
          <a:p>
            <a:fld id="{17EBF9DF-3D69-4CAF-A42F-3F166DE892CB}" type="slidenum">
              <a:rPr lang="en-GB" altLang="en-US"/>
              <a:pPr/>
              <a:t>‹#›</a:t>
            </a:fld>
            <a:endParaRPr lang="en-GB" altLang="en-US"/>
          </a:p>
        </p:txBody>
      </p:sp>
      <p:sp>
        <p:nvSpPr>
          <p:cNvPr id="6" name="Footer Placeholder 5">
            <a:extLst>
              <a:ext uri="{FF2B5EF4-FFF2-40B4-BE49-F238E27FC236}">
                <a16:creationId xmlns:a16="http://schemas.microsoft.com/office/drawing/2014/main" id="{1B7D9A8E-8309-9B55-F4D8-57C17E025914}"/>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138338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F814C7-12E3-CA4B-5A35-8DE3FFC122EB}"/>
              </a:ext>
            </a:extLst>
          </p:cNvPr>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83A894-FD90-6809-8FE6-2AC62CD2AA9E}"/>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E50D0A-8FC3-10D4-2533-BA46C612A89F}"/>
              </a:ext>
            </a:extLst>
          </p:cNvPr>
          <p:cNvSpPr>
            <a:spLocks noGrp="1"/>
          </p:cNvSpPr>
          <p:nvPr>
            <p:ph type="dt" sz="half" idx="10"/>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4FC531D0-98E1-13B2-2991-4FB77163138B}"/>
              </a:ext>
            </a:extLst>
          </p:cNvPr>
          <p:cNvSpPr>
            <a:spLocks noGrp="1"/>
          </p:cNvSpPr>
          <p:nvPr>
            <p:ph type="sldNum" sz="quarter" idx="11"/>
          </p:nvPr>
        </p:nvSpPr>
        <p:spPr/>
        <p:txBody>
          <a:bodyPr/>
          <a:lstStyle>
            <a:lvl1pPr>
              <a:defRPr/>
            </a:lvl1pPr>
          </a:lstStyle>
          <a:p>
            <a:fld id="{1DF89B93-1E41-49FF-BE17-F7ACC31AC8A6}" type="slidenum">
              <a:rPr lang="en-GB" altLang="en-US"/>
              <a:pPr/>
              <a:t>‹#›</a:t>
            </a:fld>
            <a:endParaRPr lang="en-GB" altLang="en-US"/>
          </a:p>
        </p:txBody>
      </p:sp>
      <p:sp>
        <p:nvSpPr>
          <p:cNvPr id="6" name="Footer Placeholder 5">
            <a:extLst>
              <a:ext uri="{FF2B5EF4-FFF2-40B4-BE49-F238E27FC236}">
                <a16:creationId xmlns:a16="http://schemas.microsoft.com/office/drawing/2014/main" id="{BFCFD645-E968-15EF-009E-E551D72181D5}"/>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157236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5F478-CE0D-44A7-1F33-EE2C9417F15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89ACC4-D093-BE8D-156D-8C7B24EE38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0DA45E-5C79-FED8-9672-8F033AC199C9}"/>
              </a:ext>
            </a:extLst>
          </p:cNvPr>
          <p:cNvSpPr>
            <a:spLocks noGrp="1"/>
          </p:cNvSpPr>
          <p:nvPr>
            <p:ph type="dt" sz="half" idx="10"/>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9F5479C8-5957-1052-32A1-20741F5D523F}"/>
              </a:ext>
            </a:extLst>
          </p:cNvPr>
          <p:cNvSpPr>
            <a:spLocks noGrp="1"/>
          </p:cNvSpPr>
          <p:nvPr>
            <p:ph type="sldNum" sz="quarter" idx="11"/>
          </p:nvPr>
        </p:nvSpPr>
        <p:spPr/>
        <p:txBody>
          <a:bodyPr/>
          <a:lstStyle>
            <a:lvl1pPr>
              <a:defRPr/>
            </a:lvl1pPr>
          </a:lstStyle>
          <a:p>
            <a:fld id="{3423CA92-4D82-4291-8560-7DD80257FEC0}" type="slidenum">
              <a:rPr lang="en-GB" altLang="en-US"/>
              <a:pPr/>
              <a:t>‹#›</a:t>
            </a:fld>
            <a:endParaRPr lang="en-GB" altLang="en-US"/>
          </a:p>
        </p:txBody>
      </p:sp>
      <p:sp>
        <p:nvSpPr>
          <p:cNvPr id="6" name="Footer Placeholder 5">
            <a:extLst>
              <a:ext uri="{FF2B5EF4-FFF2-40B4-BE49-F238E27FC236}">
                <a16:creationId xmlns:a16="http://schemas.microsoft.com/office/drawing/2014/main" id="{25F2017F-FBB3-1F27-99A8-CDF3231D4259}"/>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158515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2F676-074C-75CB-EEBD-A19FC04EBDB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FFD2167-B214-C1E8-9060-15A06146A31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531582E-A56B-7E8B-D68C-7A40EA105C24}"/>
              </a:ext>
            </a:extLst>
          </p:cNvPr>
          <p:cNvSpPr>
            <a:spLocks noGrp="1"/>
          </p:cNvSpPr>
          <p:nvPr>
            <p:ph type="dt" sz="half" idx="10"/>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6AA714A5-192E-6BEE-C490-E4C686286FBD}"/>
              </a:ext>
            </a:extLst>
          </p:cNvPr>
          <p:cNvSpPr>
            <a:spLocks noGrp="1"/>
          </p:cNvSpPr>
          <p:nvPr>
            <p:ph type="sldNum" sz="quarter" idx="11"/>
          </p:nvPr>
        </p:nvSpPr>
        <p:spPr/>
        <p:txBody>
          <a:bodyPr/>
          <a:lstStyle>
            <a:lvl1pPr>
              <a:defRPr/>
            </a:lvl1pPr>
          </a:lstStyle>
          <a:p>
            <a:fld id="{2C09BAE6-84F8-4AF6-8143-AE6FA22290A2}" type="slidenum">
              <a:rPr lang="en-GB" altLang="en-US"/>
              <a:pPr/>
              <a:t>‹#›</a:t>
            </a:fld>
            <a:endParaRPr lang="en-GB" altLang="en-US"/>
          </a:p>
        </p:txBody>
      </p:sp>
      <p:sp>
        <p:nvSpPr>
          <p:cNvPr id="6" name="Footer Placeholder 5">
            <a:extLst>
              <a:ext uri="{FF2B5EF4-FFF2-40B4-BE49-F238E27FC236}">
                <a16:creationId xmlns:a16="http://schemas.microsoft.com/office/drawing/2014/main" id="{AA0E0415-AA6D-4D7F-62CF-2B185D528598}"/>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285613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48AB4-0EAB-0571-7D6C-10D3754D14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42AE46-22B4-1CBC-20D7-4E02F74CA72A}"/>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E67821-FDF8-E072-23D2-2105AD500B1C}"/>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128C47D-492F-CBA1-EBBB-B63200810191}"/>
              </a:ext>
            </a:extLst>
          </p:cNvPr>
          <p:cNvSpPr>
            <a:spLocks noGrp="1"/>
          </p:cNvSpPr>
          <p:nvPr>
            <p:ph type="dt" sz="half" idx="10"/>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6EFC39D-C1A0-013F-F375-0E503687C8BA}"/>
              </a:ext>
            </a:extLst>
          </p:cNvPr>
          <p:cNvSpPr>
            <a:spLocks noGrp="1"/>
          </p:cNvSpPr>
          <p:nvPr>
            <p:ph type="sldNum" sz="quarter" idx="11"/>
          </p:nvPr>
        </p:nvSpPr>
        <p:spPr/>
        <p:txBody>
          <a:bodyPr/>
          <a:lstStyle>
            <a:lvl1pPr>
              <a:defRPr/>
            </a:lvl1pPr>
          </a:lstStyle>
          <a:p>
            <a:fld id="{543BF398-C991-409A-BE34-455D111845C5}" type="slidenum">
              <a:rPr lang="en-GB" altLang="en-US"/>
              <a:pPr/>
              <a:t>‹#›</a:t>
            </a:fld>
            <a:endParaRPr lang="en-GB" altLang="en-US"/>
          </a:p>
        </p:txBody>
      </p:sp>
      <p:sp>
        <p:nvSpPr>
          <p:cNvPr id="7" name="Footer Placeholder 6">
            <a:extLst>
              <a:ext uri="{FF2B5EF4-FFF2-40B4-BE49-F238E27FC236}">
                <a16:creationId xmlns:a16="http://schemas.microsoft.com/office/drawing/2014/main" id="{EB67D1F6-93E7-9C85-63A5-DE16F84D8F70}"/>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16371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55639-FC7D-1125-BE1A-18B5B3AA71C5}"/>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275A61-691E-800C-9E97-FF9487A54EF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730C30-B485-4DA8-C118-B53DAC6AA69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CB5024C-DCA5-BBA0-D09D-19B69906BFE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7711E2-BA33-8341-BAE8-195DAC06627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FC70DBA-EF07-3307-2101-9AECF9D75387}"/>
              </a:ext>
            </a:extLst>
          </p:cNvPr>
          <p:cNvSpPr>
            <a:spLocks noGrp="1"/>
          </p:cNvSpPr>
          <p:nvPr>
            <p:ph type="dt" sz="half" idx="10"/>
          </p:nvPr>
        </p:nvSpPr>
        <p:spPr/>
        <p:txBody>
          <a:bodyPr/>
          <a:lstStyle>
            <a:lvl1pPr>
              <a:defRPr/>
            </a:lvl1pPr>
          </a:lstStyle>
          <a:p>
            <a:endParaRPr lang="en-GB" altLang="en-US"/>
          </a:p>
        </p:txBody>
      </p:sp>
      <p:sp>
        <p:nvSpPr>
          <p:cNvPr id="8" name="Slide Number Placeholder 7">
            <a:extLst>
              <a:ext uri="{FF2B5EF4-FFF2-40B4-BE49-F238E27FC236}">
                <a16:creationId xmlns:a16="http://schemas.microsoft.com/office/drawing/2014/main" id="{3BED9F78-95B6-EB90-D8F6-93F6A4A2E3E9}"/>
              </a:ext>
            </a:extLst>
          </p:cNvPr>
          <p:cNvSpPr>
            <a:spLocks noGrp="1"/>
          </p:cNvSpPr>
          <p:nvPr>
            <p:ph type="sldNum" sz="quarter" idx="11"/>
          </p:nvPr>
        </p:nvSpPr>
        <p:spPr/>
        <p:txBody>
          <a:bodyPr/>
          <a:lstStyle>
            <a:lvl1pPr>
              <a:defRPr/>
            </a:lvl1pPr>
          </a:lstStyle>
          <a:p>
            <a:fld id="{9BD0259B-8181-4821-9852-94DBE1A9DFDB}" type="slidenum">
              <a:rPr lang="en-GB" altLang="en-US"/>
              <a:pPr/>
              <a:t>‹#›</a:t>
            </a:fld>
            <a:endParaRPr lang="en-GB" altLang="en-US"/>
          </a:p>
        </p:txBody>
      </p:sp>
      <p:sp>
        <p:nvSpPr>
          <p:cNvPr id="9" name="Footer Placeholder 8">
            <a:extLst>
              <a:ext uri="{FF2B5EF4-FFF2-40B4-BE49-F238E27FC236}">
                <a16:creationId xmlns:a16="http://schemas.microsoft.com/office/drawing/2014/main" id="{CDD1E71E-1C6C-DF10-B30E-6FB767EE6353}"/>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264187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72236-D9CB-0CFD-EB9D-11173F00C1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0B1F489-70B0-EE4E-F5AA-07381987D7FD}"/>
              </a:ext>
            </a:extLst>
          </p:cNvPr>
          <p:cNvSpPr>
            <a:spLocks noGrp="1"/>
          </p:cNvSpPr>
          <p:nvPr>
            <p:ph type="dt" sz="half" idx="10"/>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AE870A2E-89AB-840A-A406-4D3A44861221}"/>
              </a:ext>
            </a:extLst>
          </p:cNvPr>
          <p:cNvSpPr>
            <a:spLocks noGrp="1"/>
          </p:cNvSpPr>
          <p:nvPr>
            <p:ph type="sldNum" sz="quarter" idx="11"/>
          </p:nvPr>
        </p:nvSpPr>
        <p:spPr/>
        <p:txBody>
          <a:bodyPr/>
          <a:lstStyle>
            <a:lvl1pPr>
              <a:defRPr/>
            </a:lvl1pPr>
          </a:lstStyle>
          <a:p>
            <a:fld id="{E1F1F575-C283-44D2-8552-27660FBAB090}" type="slidenum">
              <a:rPr lang="en-GB" altLang="en-US"/>
              <a:pPr/>
              <a:t>‹#›</a:t>
            </a:fld>
            <a:endParaRPr lang="en-GB" altLang="en-US"/>
          </a:p>
        </p:txBody>
      </p:sp>
      <p:sp>
        <p:nvSpPr>
          <p:cNvPr id="5" name="Footer Placeholder 4">
            <a:extLst>
              <a:ext uri="{FF2B5EF4-FFF2-40B4-BE49-F238E27FC236}">
                <a16:creationId xmlns:a16="http://schemas.microsoft.com/office/drawing/2014/main" id="{7BDE9A84-3A66-0655-9E0A-F5429C08E9A5}"/>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354716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DBA52E-6DF8-A533-B97D-F72772B51EC3}"/>
              </a:ext>
            </a:extLst>
          </p:cNvPr>
          <p:cNvSpPr>
            <a:spLocks noGrp="1"/>
          </p:cNvSpPr>
          <p:nvPr>
            <p:ph type="dt" sz="half" idx="10"/>
          </p:nvPr>
        </p:nvSpPr>
        <p:spPr/>
        <p:txBody>
          <a:bodyPr/>
          <a:lstStyle>
            <a:lvl1pPr>
              <a:defRPr/>
            </a:lvl1pPr>
          </a:lstStyle>
          <a:p>
            <a:endParaRPr lang="en-GB" altLang="en-US"/>
          </a:p>
        </p:txBody>
      </p:sp>
      <p:sp>
        <p:nvSpPr>
          <p:cNvPr id="3" name="Slide Number Placeholder 2">
            <a:extLst>
              <a:ext uri="{FF2B5EF4-FFF2-40B4-BE49-F238E27FC236}">
                <a16:creationId xmlns:a16="http://schemas.microsoft.com/office/drawing/2014/main" id="{2EE71E5B-47F2-952C-3A1A-DAC597583A09}"/>
              </a:ext>
            </a:extLst>
          </p:cNvPr>
          <p:cNvSpPr>
            <a:spLocks noGrp="1"/>
          </p:cNvSpPr>
          <p:nvPr>
            <p:ph type="sldNum" sz="quarter" idx="11"/>
          </p:nvPr>
        </p:nvSpPr>
        <p:spPr/>
        <p:txBody>
          <a:bodyPr/>
          <a:lstStyle>
            <a:lvl1pPr>
              <a:defRPr/>
            </a:lvl1pPr>
          </a:lstStyle>
          <a:p>
            <a:fld id="{0695B7E3-A6C4-489B-8DFF-C745E18060AC}" type="slidenum">
              <a:rPr lang="en-GB" altLang="en-US"/>
              <a:pPr/>
              <a:t>‹#›</a:t>
            </a:fld>
            <a:endParaRPr lang="en-GB" altLang="en-US"/>
          </a:p>
        </p:txBody>
      </p:sp>
      <p:sp>
        <p:nvSpPr>
          <p:cNvPr id="4" name="Footer Placeholder 3">
            <a:extLst>
              <a:ext uri="{FF2B5EF4-FFF2-40B4-BE49-F238E27FC236}">
                <a16:creationId xmlns:a16="http://schemas.microsoft.com/office/drawing/2014/main" id="{09C297C1-B5CC-F764-D675-4625BE429C1A}"/>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59934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0E4D-A6E3-BD7A-8BB6-5C54077FAF8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D40723-090B-E002-191E-E6F9752082E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7E43C2A-B58C-726C-9E3D-452B0A054D1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63A6A9-6FD9-D581-82B5-7D4C4667410A}"/>
              </a:ext>
            </a:extLst>
          </p:cNvPr>
          <p:cNvSpPr>
            <a:spLocks noGrp="1"/>
          </p:cNvSpPr>
          <p:nvPr>
            <p:ph type="dt" sz="half" idx="10"/>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2325D0A-FA39-4B7E-0B82-941D9DB773DF}"/>
              </a:ext>
            </a:extLst>
          </p:cNvPr>
          <p:cNvSpPr>
            <a:spLocks noGrp="1"/>
          </p:cNvSpPr>
          <p:nvPr>
            <p:ph type="sldNum" sz="quarter" idx="11"/>
          </p:nvPr>
        </p:nvSpPr>
        <p:spPr/>
        <p:txBody>
          <a:bodyPr/>
          <a:lstStyle>
            <a:lvl1pPr>
              <a:defRPr/>
            </a:lvl1pPr>
          </a:lstStyle>
          <a:p>
            <a:fld id="{27E27299-E099-4CB2-BF5B-C2EB9BD574B0}" type="slidenum">
              <a:rPr lang="en-GB" altLang="en-US"/>
              <a:pPr/>
              <a:t>‹#›</a:t>
            </a:fld>
            <a:endParaRPr lang="en-GB" altLang="en-US"/>
          </a:p>
        </p:txBody>
      </p:sp>
      <p:sp>
        <p:nvSpPr>
          <p:cNvPr id="7" name="Footer Placeholder 6">
            <a:extLst>
              <a:ext uri="{FF2B5EF4-FFF2-40B4-BE49-F238E27FC236}">
                <a16:creationId xmlns:a16="http://schemas.microsoft.com/office/drawing/2014/main" id="{17A879FF-BFC4-2AF8-856C-B4C14084582E}"/>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3473925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3C906-C735-2761-9FB6-F23823AC560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2FED82-BA60-5564-4AE5-47222E4B1F3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88129B-7D7A-AE9C-423B-314E78CD046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1E7CA-0A86-2F42-8AAB-5FC126CEDBA4}"/>
              </a:ext>
            </a:extLst>
          </p:cNvPr>
          <p:cNvSpPr>
            <a:spLocks noGrp="1"/>
          </p:cNvSpPr>
          <p:nvPr>
            <p:ph type="dt" sz="half" idx="10"/>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EEF03282-03ED-E0D4-92F0-41875F8E56E7}"/>
              </a:ext>
            </a:extLst>
          </p:cNvPr>
          <p:cNvSpPr>
            <a:spLocks noGrp="1"/>
          </p:cNvSpPr>
          <p:nvPr>
            <p:ph type="sldNum" sz="quarter" idx="11"/>
          </p:nvPr>
        </p:nvSpPr>
        <p:spPr/>
        <p:txBody>
          <a:bodyPr/>
          <a:lstStyle>
            <a:lvl1pPr>
              <a:defRPr/>
            </a:lvl1pPr>
          </a:lstStyle>
          <a:p>
            <a:fld id="{9A21356D-7569-4708-B7C2-CA4309D94521}" type="slidenum">
              <a:rPr lang="en-GB" altLang="en-US"/>
              <a:pPr/>
              <a:t>‹#›</a:t>
            </a:fld>
            <a:endParaRPr lang="en-GB" altLang="en-US"/>
          </a:p>
        </p:txBody>
      </p:sp>
      <p:sp>
        <p:nvSpPr>
          <p:cNvPr id="7" name="Footer Placeholder 6">
            <a:extLst>
              <a:ext uri="{FF2B5EF4-FFF2-40B4-BE49-F238E27FC236}">
                <a16:creationId xmlns:a16="http://schemas.microsoft.com/office/drawing/2014/main" id="{C7E0C31B-C060-F0B0-BC77-3E2FFD1151BA}"/>
              </a:ext>
            </a:extLst>
          </p:cNvPr>
          <p:cNvSpPr>
            <a:spLocks noGrp="1"/>
          </p:cNvSpPr>
          <p:nvPr>
            <p:ph type="ftr" sz="quarter" idx="12"/>
          </p:nvPr>
        </p:nvSpPr>
        <p:spPr/>
        <p:txBody>
          <a:bodyPr/>
          <a:lstStyle>
            <a:lvl1pPr>
              <a:defRPr/>
            </a:lvl1pPr>
          </a:lstStyle>
          <a:p>
            <a:endParaRPr lang="en-GB" altLang="en-US"/>
          </a:p>
        </p:txBody>
      </p:sp>
    </p:spTree>
    <p:extLst>
      <p:ext uri="{BB962C8B-B14F-4D97-AF65-F5344CB8AC3E}">
        <p14:creationId xmlns:p14="http://schemas.microsoft.com/office/powerpoint/2010/main" val="2200880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CA8AFD7-F61A-032D-362D-5FE0BA4CD09B}"/>
              </a:ext>
            </a:extLst>
          </p:cNvPr>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4099" name="Rectangle 3">
            <a:extLst>
              <a:ext uri="{FF2B5EF4-FFF2-40B4-BE49-F238E27FC236}">
                <a16:creationId xmlns:a16="http://schemas.microsoft.com/office/drawing/2014/main" id="{700820FE-5B59-DE2B-8521-87CB84E2278B}"/>
              </a:ext>
            </a:extLst>
          </p:cNvPr>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EAB9265E-B792-4A29-AFCC-172DF31A4EC4}" type="slidenum">
              <a:rPr lang="en-GB" altLang="en-US"/>
              <a:pPr/>
              <a:t>‹#›</a:t>
            </a:fld>
            <a:endParaRPr lang="en-GB" altLang="en-US"/>
          </a:p>
        </p:txBody>
      </p:sp>
      <p:grpSp>
        <p:nvGrpSpPr>
          <p:cNvPr id="4100" name="Group 4">
            <a:extLst>
              <a:ext uri="{FF2B5EF4-FFF2-40B4-BE49-F238E27FC236}">
                <a16:creationId xmlns:a16="http://schemas.microsoft.com/office/drawing/2014/main" id="{0CE27C0F-87D6-A04B-6BF9-C4DF159B330E}"/>
              </a:ext>
            </a:extLst>
          </p:cNvPr>
          <p:cNvGrpSpPr>
            <a:grpSpLocks/>
          </p:cNvGrpSpPr>
          <p:nvPr/>
        </p:nvGrpSpPr>
        <p:grpSpPr bwMode="auto">
          <a:xfrm>
            <a:off x="0" y="0"/>
            <a:ext cx="9140825" cy="6850063"/>
            <a:chOff x="0" y="0"/>
            <a:chExt cx="5758" cy="4315"/>
          </a:xfrm>
        </p:grpSpPr>
        <p:grpSp>
          <p:nvGrpSpPr>
            <p:cNvPr id="4101" name="Group 5">
              <a:extLst>
                <a:ext uri="{FF2B5EF4-FFF2-40B4-BE49-F238E27FC236}">
                  <a16:creationId xmlns:a16="http://schemas.microsoft.com/office/drawing/2014/main" id="{6A8DB576-AA4A-057D-282E-78455126F4E6}"/>
                </a:ext>
              </a:extLst>
            </p:cNvPr>
            <p:cNvGrpSpPr>
              <a:grpSpLocks/>
            </p:cNvGrpSpPr>
            <p:nvPr userDrawn="1"/>
          </p:nvGrpSpPr>
          <p:grpSpPr bwMode="auto">
            <a:xfrm>
              <a:off x="1728" y="2230"/>
              <a:ext cx="4027" cy="2085"/>
              <a:chOff x="1728" y="2230"/>
              <a:chExt cx="4027" cy="2085"/>
            </a:xfrm>
          </p:grpSpPr>
          <p:sp>
            <p:nvSpPr>
              <p:cNvPr id="4102" name="Freeform 6">
                <a:extLst>
                  <a:ext uri="{FF2B5EF4-FFF2-40B4-BE49-F238E27FC236}">
                    <a16:creationId xmlns:a16="http://schemas.microsoft.com/office/drawing/2014/main" id="{43E06E57-6CAA-545A-BAB7-A6F57E588A98}"/>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3" name="Freeform 7">
                <a:extLst>
                  <a:ext uri="{FF2B5EF4-FFF2-40B4-BE49-F238E27FC236}">
                    <a16:creationId xmlns:a16="http://schemas.microsoft.com/office/drawing/2014/main" id="{79BABB75-6AAA-236C-A907-37D1DCFE1501}"/>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4" name="Freeform 8">
                <a:extLst>
                  <a:ext uri="{FF2B5EF4-FFF2-40B4-BE49-F238E27FC236}">
                    <a16:creationId xmlns:a16="http://schemas.microsoft.com/office/drawing/2014/main" id="{7F02BAF3-9498-F533-6EE3-61131224535D}"/>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5" name="Freeform 9">
                <a:extLst>
                  <a:ext uri="{FF2B5EF4-FFF2-40B4-BE49-F238E27FC236}">
                    <a16:creationId xmlns:a16="http://schemas.microsoft.com/office/drawing/2014/main" id="{EDA7E34E-6C65-DF5F-7D46-F6C0CA38E88D}"/>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6" name="Freeform 10">
                <a:extLst>
                  <a:ext uri="{FF2B5EF4-FFF2-40B4-BE49-F238E27FC236}">
                    <a16:creationId xmlns:a16="http://schemas.microsoft.com/office/drawing/2014/main" id="{4F4EEE4B-8D0E-6FB1-0FE4-81AC5E3016E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107" name="Freeform 11">
              <a:extLst>
                <a:ext uri="{FF2B5EF4-FFF2-40B4-BE49-F238E27FC236}">
                  <a16:creationId xmlns:a16="http://schemas.microsoft.com/office/drawing/2014/main" id="{2C1A58CD-3B5B-D53D-309B-D6914BEC6928}"/>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8" name="Freeform 12">
              <a:extLst>
                <a:ext uri="{FF2B5EF4-FFF2-40B4-BE49-F238E27FC236}">
                  <a16:creationId xmlns:a16="http://schemas.microsoft.com/office/drawing/2014/main" id="{5B521F94-D4D6-9F9A-4428-24BD22F121AE}"/>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109" name="Rectangle 13">
            <a:extLst>
              <a:ext uri="{FF2B5EF4-FFF2-40B4-BE49-F238E27FC236}">
                <a16:creationId xmlns:a16="http://schemas.microsoft.com/office/drawing/2014/main" id="{1ACBCE6C-CFB9-65D9-6444-0C096E7383F2}"/>
              </a:ext>
            </a:extLst>
          </p:cNvPr>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4110" name="Rectangle 14">
            <a:extLst>
              <a:ext uri="{FF2B5EF4-FFF2-40B4-BE49-F238E27FC236}">
                <a16:creationId xmlns:a16="http://schemas.microsoft.com/office/drawing/2014/main" id="{66D54656-8DBC-FF64-47A0-EA4668E21CEC}"/>
              </a:ext>
            </a:extLst>
          </p:cNvPr>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Arial" panose="020B0604020202020204" pitchFamily="34" charset="0"/>
              </a:defRPr>
            </a:lvl1pPr>
          </a:lstStyle>
          <a:p>
            <a:endParaRPr lang="en-GB" altLang="en-US"/>
          </a:p>
        </p:txBody>
      </p:sp>
      <p:sp>
        <p:nvSpPr>
          <p:cNvPr id="4111" name="Rectangle 15">
            <a:extLst>
              <a:ext uri="{FF2B5EF4-FFF2-40B4-BE49-F238E27FC236}">
                <a16:creationId xmlns:a16="http://schemas.microsoft.com/office/drawing/2014/main" id="{1C08420B-5BAE-7460-AE09-A277E3B10F5E}"/>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B268326-B10C-B158-607B-BF639CF729DC}"/>
              </a:ext>
            </a:extLst>
          </p:cNvPr>
          <p:cNvSpPr>
            <a:spLocks noGrp="1" noChangeArrowheads="1"/>
          </p:cNvSpPr>
          <p:nvPr>
            <p:ph type="ctrTitle"/>
          </p:nvPr>
        </p:nvSpPr>
        <p:spPr>
          <a:xfrm>
            <a:off x="827088" y="-242888"/>
            <a:ext cx="7772400" cy="1920876"/>
          </a:xfrm>
        </p:spPr>
        <p:txBody>
          <a:bodyPr/>
          <a:lstStyle/>
          <a:p>
            <a:r>
              <a:rPr lang="en-GB" altLang="en-US" sz="4400"/>
              <a:t>Human Rights - Nelson Mandela</a:t>
            </a:r>
          </a:p>
        </p:txBody>
      </p:sp>
      <p:sp>
        <p:nvSpPr>
          <p:cNvPr id="2051" name="Rectangle 3">
            <a:extLst>
              <a:ext uri="{FF2B5EF4-FFF2-40B4-BE49-F238E27FC236}">
                <a16:creationId xmlns:a16="http://schemas.microsoft.com/office/drawing/2014/main" id="{6270EDFA-A12F-2439-91CC-A60013276D9F}"/>
              </a:ext>
            </a:extLst>
          </p:cNvPr>
          <p:cNvSpPr>
            <a:spLocks noGrp="1" noChangeArrowheads="1"/>
          </p:cNvSpPr>
          <p:nvPr>
            <p:ph type="subTitle" idx="1"/>
          </p:nvPr>
        </p:nvSpPr>
        <p:spPr>
          <a:xfrm>
            <a:off x="2627313" y="1700213"/>
            <a:ext cx="6400800" cy="4537075"/>
          </a:xfrm>
        </p:spPr>
        <p:txBody>
          <a:bodyPr/>
          <a:lstStyle/>
          <a:p>
            <a:r>
              <a:rPr lang="en-GB" altLang="en-US" sz="1800" b="1"/>
              <a:t>To commemorate Nelson Mandela’s 90</a:t>
            </a:r>
            <a:r>
              <a:rPr lang="en-GB" altLang="en-US" sz="1800" b="1" baseline="30000"/>
              <a:t>th</a:t>
            </a:r>
            <a:r>
              <a:rPr lang="en-GB" altLang="en-US" sz="1800" b="1"/>
              <a:t> birthday, we are going to take a look at why he became such a globally recognised figure.</a:t>
            </a:r>
          </a:p>
          <a:p>
            <a:endParaRPr lang="en-GB" altLang="en-US" sz="1800" b="1"/>
          </a:p>
          <a:p>
            <a:r>
              <a:rPr lang="en-GB" altLang="en-US" sz="1800" b="1"/>
              <a:t>How many of you were born before February 11</a:t>
            </a:r>
            <a:r>
              <a:rPr lang="en-GB" altLang="en-US" sz="1800" b="1" baseline="30000"/>
              <a:t>th</a:t>
            </a:r>
            <a:r>
              <a:rPr lang="en-GB" altLang="en-US" sz="1800" b="1"/>
              <a:t> 1990? If you were, you would have been around when Mandela was released from a South African Prison, after spending 27 years of his life there, longer than all of you have been alive!</a:t>
            </a:r>
          </a:p>
          <a:p>
            <a:endParaRPr lang="en-GB" altLang="en-US" sz="1800" b="1"/>
          </a:p>
          <a:p>
            <a:r>
              <a:rPr lang="en-GB" altLang="en-US" sz="1800" b="1"/>
              <a:t>Mandela was born on the 18</a:t>
            </a:r>
            <a:r>
              <a:rPr lang="en-GB" altLang="en-US" sz="1800" b="1" baseline="30000"/>
              <a:t>th</a:t>
            </a:r>
            <a:r>
              <a:rPr lang="en-GB" altLang="en-US" sz="1800" b="1"/>
              <a:t> of July 1918 (I was about 10). He studies to be come a lawyer, but soon became involved in the struggle against a system called ‘Apartheid’ that was introduced in his country in 1948. Do any of you know anything about what this system meant for black South Africans?</a:t>
            </a:r>
          </a:p>
        </p:txBody>
      </p:sp>
      <p:pic>
        <p:nvPicPr>
          <p:cNvPr id="2053" name="Picture 5">
            <a:extLst>
              <a:ext uri="{FF2B5EF4-FFF2-40B4-BE49-F238E27FC236}">
                <a16:creationId xmlns:a16="http://schemas.microsoft.com/office/drawing/2014/main" id="{CAAD3526-3DD8-187E-54D9-B766F044C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133600"/>
            <a:ext cx="2393950" cy="3206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6F54723-3BE9-E19E-1611-B65514EA5A43}"/>
              </a:ext>
            </a:extLst>
          </p:cNvPr>
          <p:cNvSpPr>
            <a:spLocks noGrp="1" noRot="1" noChangeArrowheads="1"/>
          </p:cNvSpPr>
          <p:nvPr>
            <p:ph type="title"/>
          </p:nvPr>
        </p:nvSpPr>
        <p:spPr/>
        <p:txBody>
          <a:bodyPr/>
          <a:lstStyle/>
          <a:p>
            <a:r>
              <a:rPr lang="en-GB" altLang="en-US"/>
              <a:t>Human Rights – Nelson Mandela</a:t>
            </a:r>
          </a:p>
        </p:txBody>
      </p:sp>
      <p:sp>
        <p:nvSpPr>
          <p:cNvPr id="7171" name="Rectangle 3">
            <a:extLst>
              <a:ext uri="{FF2B5EF4-FFF2-40B4-BE49-F238E27FC236}">
                <a16:creationId xmlns:a16="http://schemas.microsoft.com/office/drawing/2014/main" id="{47A059C3-0966-A250-1684-44BED807FB05}"/>
              </a:ext>
            </a:extLst>
          </p:cNvPr>
          <p:cNvSpPr>
            <a:spLocks noGrp="1" noChangeArrowheads="1"/>
          </p:cNvSpPr>
          <p:nvPr>
            <p:ph type="body" idx="1"/>
          </p:nvPr>
        </p:nvSpPr>
        <p:spPr>
          <a:xfrm>
            <a:off x="0" y="1341438"/>
            <a:ext cx="8229600" cy="4525962"/>
          </a:xfrm>
        </p:spPr>
        <p:txBody>
          <a:bodyPr/>
          <a:lstStyle/>
          <a:p>
            <a:r>
              <a:rPr lang="en-GB" altLang="en-US" sz="2000" b="1"/>
              <a:t>‘Apartheid’ means ‘separateness.’ It was introduced by Dutch colonial settlers in 1948. </a:t>
            </a:r>
          </a:p>
          <a:p>
            <a:r>
              <a:rPr lang="en-GB" altLang="en-US" sz="2000" b="1"/>
              <a:t>Basically, it reduced the native population of South Africa to little more than slaves within their own country. </a:t>
            </a:r>
          </a:p>
          <a:p>
            <a:r>
              <a:rPr lang="en-GB" altLang="en-US" sz="2000" b="1"/>
              <a:t>Laws were introduced to legalize racial separation. Each child who was born in Apartheid South Africa was given a racial classification on their birth certificate, either Black, White, Coloured or Asian. </a:t>
            </a:r>
          </a:p>
          <a:p>
            <a:r>
              <a:rPr lang="en-GB" altLang="en-US" sz="2000" b="1"/>
              <a:t>Black people were not permitted to travel where they liked (and were constantly stopped by police and asked to provide identification).</a:t>
            </a:r>
          </a:p>
          <a:p>
            <a:r>
              <a:rPr lang="en-GB" altLang="en-US" sz="2000" b="1"/>
              <a:t>Black people could not live where they liked, but were</a:t>
            </a:r>
          </a:p>
          <a:p>
            <a:pPr>
              <a:buFont typeface="Wingdings" panose="05000000000000000000" pitchFamily="2" charset="2"/>
              <a:buNone/>
            </a:pPr>
            <a:r>
              <a:rPr lang="en-GB" altLang="en-US" sz="2000" b="1"/>
              <a:t>     instead herded into areas called ‘Bantustans,’ often the </a:t>
            </a:r>
          </a:p>
          <a:p>
            <a:pPr>
              <a:buFont typeface="Wingdings" panose="05000000000000000000" pitchFamily="2" charset="2"/>
              <a:buNone/>
            </a:pPr>
            <a:r>
              <a:rPr lang="en-GB" altLang="en-US" sz="2000" b="1"/>
              <a:t>     least desirable parts of their own country.</a:t>
            </a:r>
          </a:p>
          <a:p>
            <a:pPr>
              <a:buFont typeface="Wingdings" panose="05000000000000000000" pitchFamily="2" charset="2"/>
              <a:buNone/>
            </a:pPr>
            <a:r>
              <a:rPr lang="en-GB" altLang="en-US" sz="2000" b="1"/>
              <a:t>     </a:t>
            </a:r>
          </a:p>
          <a:p>
            <a:pPr>
              <a:buFont typeface="Wingdings" panose="05000000000000000000" pitchFamily="2" charset="2"/>
              <a:buNone/>
            </a:pPr>
            <a:r>
              <a:rPr lang="en-GB" altLang="en-US" sz="2000" b="1"/>
              <a:t>      </a:t>
            </a:r>
          </a:p>
        </p:txBody>
      </p:sp>
      <p:pic>
        <p:nvPicPr>
          <p:cNvPr id="7173" name="Picture 5">
            <a:extLst>
              <a:ext uri="{FF2B5EF4-FFF2-40B4-BE49-F238E27FC236}">
                <a16:creationId xmlns:a16="http://schemas.microsoft.com/office/drawing/2014/main" id="{6C999E18-E7D5-D73D-E2A2-515A6B9F85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4400550"/>
            <a:ext cx="2520950" cy="23098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618B9A1-1032-7980-F349-F947469B3B87}"/>
              </a:ext>
            </a:extLst>
          </p:cNvPr>
          <p:cNvSpPr>
            <a:spLocks noGrp="1" noRot="1" noChangeArrowheads="1"/>
          </p:cNvSpPr>
          <p:nvPr>
            <p:ph type="title"/>
          </p:nvPr>
        </p:nvSpPr>
        <p:spPr/>
        <p:txBody>
          <a:bodyPr/>
          <a:lstStyle/>
          <a:p>
            <a:r>
              <a:rPr lang="en-GB" altLang="en-US"/>
              <a:t>Human Rights – Nelson Mandela</a:t>
            </a:r>
          </a:p>
        </p:txBody>
      </p:sp>
      <p:sp>
        <p:nvSpPr>
          <p:cNvPr id="8195" name="Rectangle 3">
            <a:extLst>
              <a:ext uri="{FF2B5EF4-FFF2-40B4-BE49-F238E27FC236}">
                <a16:creationId xmlns:a16="http://schemas.microsoft.com/office/drawing/2014/main" id="{E5842D67-7A08-B58F-F7B1-D1DDB3790A51}"/>
              </a:ext>
            </a:extLst>
          </p:cNvPr>
          <p:cNvSpPr>
            <a:spLocks noGrp="1" noChangeArrowheads="1"/>
          </p:cNvSpPr>
          <p:nvPr>
            <p:ph type="body" idx="1"/>
          </p:nvPr>
        </p:nvSpPr>
        <p:spPr/>
        <p:txBody>
          <a:bodyPr/>
          <a:lstStyle/>
          <a:p>
            <a:r>
              <a:rPr lang="en-GB" altLang="en-US" sz="2000" b="1"/>
              <a:t>Protest was outlawed. Anyone caught organising a demonstration, reading banned newspapers or speaking against the Apartheid system was in danger of being detained without trial, tortured, imprisoned, even sometimes murdered. </a:t>
            </a:r>
          </a:p>
          <a:p>
            <a:r>
              <a:rPr lang="en-GB" altLang="en-US" sz="2000" b="1"/>
              <a:t>However, Mandela’s group, the African National Congress committed itself to using non-violent means to protest against this system</a:t>
            </a:r>
          </a:p>
          <a:p>
            <a:r>
              <a:rPr lang="en-GB" altLang="en-US" sz="2000" b="1"/>
              <a:t>That is, until the Sharpeville Massacre in 1960. </a:t>
            </a:r>
          </a:p>
          <a:p>
            <a:endParaRPr lang="en-GB" altLang="en-US" sz="2000" b="1"/>
          </a:p>
        </p:txBody>
      </p:sp>
      <p:pic>
        <p:nvPicPr>
          <p:cNvPr id="8197" name="Picture 5" descr="Apartheid sign">
            <a:extLst>
              <a:ext uri="{FF2B5EF4-FFF2-40B4-BE49-F238E27FC236}">
                <a16:creationId xmlns:a16="http://schemas.microsoft.com/office/drawing/2014/main" id="{85E9E96D-8E18-DC0F-EB4A-2DD74F7615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4076700"/>
            <a:ext cx="3455988" cy="25923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B015D1D-2482-B68F-96AB-56704FADBFBF}"/>
              </a:ext>
            </a:extLst>
          </p:cNvPr>
          <p:cNvSpPr>
            <a:spLocks noGrp="1" noRot="1" noChangeArrowheads="1"/>
          </p:cNvSpPr>
          <p:nvPr>
            <p:ph type="title"/>
          </p:nvPr>
        </p:nvSpPr>
        <p:spPr>
          <a:xfrm>
            <a:off x="468313" y="0"/>
            <a:ext cx="8229600" cy="1143000"/>
          </a:xfrm>
        </p:spPr>
        <p:txBody>
          <a:bodyPr/>
          <a:lstStyle/>
          <a:p>
            <a:r>
              <a:rPr lang="en-GB" altLang="en-US"/>
              <a:t>Human Rights – Nelson Mandela</a:t>
            </a:r>
          </a:p>
        </p:txBody>
      </p:sp>
      <p:sp>
        <p:nvSpPr>
          <p:cNvPr id="10243" name="Rectangle 3">
            <a:extLst>
              <a:ext uri="{FF2B5EF4-FFF2-40B4-BE49-F238E27FC236}">
                <a16:creationId xmlns:a16="http://schemas.microsoft.com/office/drawing/2014/main" id="{94B546EF-C2E6-902E-60C0-82E4769850D1}"/>
              </a:ext>
            </a:extLst>
          </p:cNvPr>
          <p:cNvSpPr>
            <a:spLocks noGrp="1" noChangeArrowheads="1"/>
          </p:cNvSpPr>
          <p:nvPr>
            <p:ph type="body" idx="1"/>
          </p:nvPr>
        </p:nvSpPr>
        <p:spPr>
          <a:xfrm>
            <a:off x="468313" y="1052513"/>
            <a:ext cx="8229600" cy="4525962"/>
          </a:xfrm>
        </p:spPr>
        <p:txBody>
          <a:bodyPr/>
          <a:lstStyle/>
          <a:p>
            <a:r>
              <a:rPr lang="en-GB" altLang="en-US" sz="2000" b="1" u="sng"/>
              <a:t>The Sharpeville Massacre</a:t>
            </a:r>
            <a:r>
              <a:rPr lang="en-GB" altLang="en-US" sz="2000" b="1"/>
              <a:t> took place on March 21</a:t>
            </a:r>
            <a:r>
              <a:rPr lang="en-GB" altLang="en-US" sz="2000" b="1" baseline="30000"/>
              <a:t>st</a:t>
            </a:r>
            <a:r>
              <a:rPr lang="en-GB" altLang="en-US" sz="2000" b="1"/>
              <a:t>, 1960. Police opened fire on blacks demonstrating against the policies of the National Party government. </a:t>
            </a:r>
          </a:p>
          <a:p>
            <a:r>
              <a:rPr lang="en-GB" altLang="en-US" sz="2000" b="1"/>
              <a:t>69 people were killed simply for expressing an opinion. </a:t>
            </a:r>
          </a:p>
          <a:p>
            <a:r>
              <a:rPr lang="en-GB" altLang="en-US" sz="2000" b="1"/>
              <a:t>This event was credited by Mandela as forcing the hand of his ANC organisation. They soon resorted to violent methods themselves. Though never targeting civilians, they began to blow up railway lines and other economic targets. </a:t>
            </a:r>
          </a:p>
          <a:p>
            <a:r>
              <a:rPr lang="en-GB" altLang="en-US" sz="2000" b="1"/>
              <a:t>Later, the </a:t>
            </a:r>
            <a:r>
              <a:rPr lang="en-GB" altLang="en-US" sz="2000" b="1" u="sng"/>
              <a:t>Soweto Massacre</a:t>
            </a:r>
            <a:r>
              <a:rPr lang="en-GB" altLang="en-US" sz="2000" b="1"/>
              <a:t> was to have a similar effect on public opinion around the world….</a:t>
            </a:r>
          </a:p>
        </p:txBody>
      </p:sp>
      <p:pic>
        <p:nvPicPr>
          <p:cNvPr id="10245" name="Picture 5">
            <a:extLst>
              <a:ext uri="{FF2B5EF4-FFF2-40B4-BE49-F238E27FC236}">
                <a16:creationId xmlns:a16="http://schemas.microsoft.com/office/drawing/2014/main" id="{382FEB4A-78E8-9E40-5B29-4E5A79493B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7100" y="4221163"/>
            <a:ext cx="1901825" cy="24558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90F8B25-BA62-6839-4EB1-95C71251425E}"/>
              </a:ext>
            </a:extLst>
          </p:cNvPr>
          <p:cNvSpPr>
            <a:spLocks noGrp="1" noRot="1" noChangeArrowheads="1"/>
          </p:cNvSpPr>
          <p:nvPr>
            <p:ph type="title"/>
          </p:nvPr>
        </p:nvSpPr>
        <p:spPr>
          <a:xfrm>
            <a:off x="468313" y="115888"/>
            <a:ext cx="8229600" cy="1143000"/>
          </a:xfrm>
        </p:spPr>
        <p:txBody>
          <a:bodyPr/>
          <a:lstStyle/>
          <a:p>
            <a:r>
              <a:rPr lang="en-GB" altLang="en-US"/>
              <a:t>The Soweto Uprising</a:t>
            </a:r>
          </a:p>
        </p:txBody>
      </p:sp>
      <p:sp>
        <p:nvSpPr>
          <p:cNvPr id="11267" name="Rectangle 3">
            <a:extLst>
              <a:ext uri="{FF2B5EF4-FFF2-40B4-BE49-F238E27FC236}">
                <a16:creationId xmlns:a16="http://schemas.microsoft.com/office/drawing/2014/main" id="{41F5AD0B-5D9A-69B3-666A-CB2F73DC343A}"/>
              </a:ext>
            </a:extLst>
          </p:cNvPr>
          <p:cNvSpPr>
            <a:spLocks noGrp="1" noChangeArrowheads="1"/>
          </p:cNvSpPr>
          <p:nvPr>
            <p:ph type="body" idx="1"/>
          </p:nvPr>
        </p:nvSpPr>
        <p:spPr>
          <a:xfrm>
            <a:off x="468313" y="1125538"/>
            <a:ext cx="8229600" cy="4525962"/>
          </a:xfrm>
        </p:spPr>
        <p:txBody>
          <a:bodyPr/>
          <a:lstStyle/>
          <a:p>
            <a:r>
              <a:rPr lang="en-GB" altLang="en-US" sz="2000" b="1"/>
              <a:t>Young people had been forced to learn Afrikaans in school, the language of the Dutch settlers. </a:t>
            </a:r>
          </a:p>
          <a:p>
            <a:r>
              <a:rPr lang="en-GB" altLang="en-US" sz="2000" b="1"/>
              <a:t>They were not allowed to speak or learn in their own language. </a:t>
            </a:r>
          </a:p>
          <a:p>
            <a:r>
              <a:rPr lang="en-GB" altLang="en-US" sz="2000" b="1"/>
              <a:t>On March 21</a:t>
            </a:r>
            <a:r>
              <a:rPr lang="en-GB" altLang="en-US" sz="2000" b="1" baseline="30000"/>
              <a:t>st</a:t>
            </a:r>
            <a:r>
              <a:rPr lang="en-GB" altLang="en-US" sz="2000" b="1"/>
              <a:t> 1976, school-children protesting the right to be taught in their own language were shot by police. 69 school-kids died. The day is now commemorated in South Africa as Youth Day.</a:t>
            </a:r>
          </a:p>
          <a:p>
            <a:r>
              <a:rPr lang="en-GB" altLang="en-US" sz="2000" b="1"/>
              <a:t>People around the world were outraged. But it was to be almost 20 years until the Apartheid system collapsed. </a:t>
            </a:r>
          </a:p>
          <a:p>
            <a:r>
              <a:rPr lang="en-GB" altLang="en-US" sz="2000" b="1"/>
              <a:t>At the time, Nelson Mandela was serving his time in prison for what the government called ‘terrorist’ activities. </a:t>
            </a:r>
          </a:p>
          <a:p>
            <a:endParaRPr lang="en-GB" altLang="en-US" sz="2000" b="1"/>
          </a:p>
        </p:txBody>
      </p:sp>
      <p:pic>
        <p:nvPicPr>
          <p:cNvPr id="11269" name="Picture 5">
            <a:extLst>
              <a:ext uri="{FF2B5EF4-FFF2-40B4-BE49-F238E27FC236}">
                <a16:creationId xmlns:a16="http://schemas.microsoft.com/office/drawing/2014/main" id="{201DE2C4-51A0-2377-4BA2-7FF1834616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4581525"/>
            <a:ext cx="3671888" cy="2157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2DF71BC-A564-9941-DB08-CA7A7E2B783A}"/>
              </a:ext>
            </a:extLst>
          </p:cNvPr>
          <p:cNvSpPr>
            <a:spLocks noGrp="1" noRot="1" noChangeArrowheads="1"/>
          </p:cNvSpPr>
          <p:nvPr>
            <p:ph type="title"/>
          </p:nvPr>
        </p:nvSpPr>
        <p:spPr/>
        <p:txBody>
          <a:bodyPr/>
          <a:lstStyle/>
          <a:p>
            <a:r>
              <a:rPr lang="en-GB" altLang="en-US"/>
              <a:t>Human Rights – Nelson Mandela</a:t>
            </a:r>
          </a:p>
        </p:txBody>
      </p:sp>
      <p:sp>
        <p:nvSpPr>
          <p:cNvPr id="9219" name="Rectangle 3">
            <a:extLst>
              <a:ext uri="{FF2B5EF4-FFF2-40B4-BE49-F238E27FC236}">
                <a16:creationId xmlns:a16="http://schemas.microsoft.com/office/drawing/2014/main" id="{5BE9865E-88B3-BFF2-5793-736C4289839B}"/>
              </a:ext>
            </a:extLst>
          </p:cNvPr>
          <p:cNvSpPr>
            <a:spLocks noGrp="1" noChangeArrowheads="1"/>
          </p:cNvSpPr>
          <p:nvPr>
            <p:ph type="body" idx="1"/>
          </p:nvPr>
        </p:nvSpPr>
        <p:spPr/>
        <p:txBody>
          <a:bodyPr/>
          <a:lstStyle/>
          <a:p>
            <a:pPr>
              <a:lnSpc>
                <a:spcPct val="90000"/>
              </a:lnSpc>
            </a:pPr>
            <a:r>
              <a:rPr lang="en-GB" altLang="en-US" sz="2000" b="1" i="1"/>
              <a:t>“During my lifetime I have dedicated myself to the struggle of the African people. I have fought against white domination, and I have fought against black domination. I have cherished the ideal of a democratic and free society in which all persons live together in harmony and with equal opportunities. It is an ideal which I hope to live for and to achieve. But if needs be, it is an ideal for which I am prepared to die.”</a:t>
            </a:r>
          </a:p>
          <a:p>
            <a:pPr>
              <a:lnSpc>
                <a:spcPct val="90000"/>
              </a:lnSpc>
            </a:pPr>
            <a:r>
              <a:rPr lang="en-GB" altLang="en-US" sz="2000" b="1"/>
              <a:t>Nelson Mandela’s speech from the dock, Pretoria Courthouse, 1964 </a:t>
            </a:r>
          </a:p>
        </p:txBody>
      </p:sp>
      <p:pic>
        <p:nvPicPr>
          <p:cNvPr id="9221" name="Picture 5">
            <a:extLst>
              <a:ext uri="{FF2B5EF4-FFF2-40B4-BE49-F238E27FC236}">
                <a16:creationId xmlns:a16="http://schemas.microsoft.com/office/drawing/2014/main" id="{997D3BD0-DD20-D5E0-E4F4-D20F7069F6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4663" y="4076700"/>
            <a:ext cx="1885950" cy="2516188"/>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a:extLst>
              <a:ext uri="{FF2B5EF4-FFF2-40B4-BE49-F238E27FC236}">
                <a16:creationId xmlns:a16="http://schemas.microsoft.com/office/drawing/2014/main" id="{1F3DAC89-7F7D-F7B9-2245-2ED18FC99F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8888" y="4149725"/>
            <a:ext cx="1943100" cy="2447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F45ED61-6D55-2579-3962-207177307D0A}"/>
              </a:ext>
            </a:extLst>
          </p:cNvPr>
          <p:cNvSpPr>
            <a:spLocks noGrp="1" noRot="1" noChangeArrowheads="1"/>
          </p:cNvSpPr>
          <p:nvPr>
            <p:ph type="title"/>
          </p:nvPr>
        </p:nvSpPr>
        <p:spPr/>
        <p:txBody>
          <a:bodyPr/>
          <a:lstStyle/>
          <a:p>
            <a:r>
              <a:rPr lang="en-GB" altLang="en-US"/>
              <a:t>Human Rights – Nelson Mandela</a:t>
            </a:r>
          </a:p>
        </p:txBody>
      </p:sp>
      <p:sp>
        <p:nvSpPr>
          <p:cNvPr id="12291" name="Rectangle 3">
            <a:extLst>
              <a:ext uri="{FF2B5EF4-FFF2-40B4-BE49-F238E27FC236}">
                <a16:creationId xmlns:a16="http://schemas.microsoft.com/office/drawing/2014/main" id="{5BF1AF3E-F1C2-1440-84AA-B8A075F1E030}"/>
              </a:ext>
            </a:extLst>
          </p:cNvPr>
          <p:cNvSpPr>
            <a:spLocks noGrp="1" noChangeArrowheads="1"/>
          </p:cNvSpPr>
          <p:nvPr>
            <p:ph type="body" idx="1"/>
          </p:nvPr>
        </p:nvSpPr>
        <p:spPr/>
        <p:txBody>
          <a:bodyPr/>
          <a:lstStyle/>
          <a:p>
            <a:r>
              <a:rPr lang="en-GB" altLang="en-US" sz="2000" b="1"/>
              <a:t>Since being released in 1994, Mandela has received over 100 awards in recognition of the efforts he has made to bring peace and reconciliation to South Africa, and around the world.</a:t>
            </a:r>
          </a:p>
          <a:p>
            <a:r>
              <a:rPr lang="en-GB" altLang="en-US" sz="2000" b="1"/>
              <a:t>Think about some of the following questions;</a:t>
            </a:r>
          </a:p>
          <a:p>
            <a:r>
              <a:rPr lang="en-GB" altLang="en-US" sz="2000" b="1" i="1"/>
              <a:t>How would you respond if someone came to your town and removed all your rights, told you where you could travel, where you could work, what schools you could go to and which language you were permitted to speak?</a:t>
            </a:r>
          </a:p>
          <a:p>
            <a:r>
              <a:rPr lang="en-GB" altLang="en-US" sz="2000" b="1"/>
              <a:t>You could not even have relationships with who you chose!</a:t>
            </a:r>
          </a:p>
        </p:txBody>
      </p:sp>
      <p:pic>
        <p:nvPicPr>
          <p:cNvPr id="12293" name="Picture 5">
            <a:extLst>
              <a:ext uri="{FF2B5EF4-FFF2-40B4-BE49-F238E27FC236}">
                <a16:creationId xmlns:a16="http://schemas.microsoft.com/office/drawing/2014/main" id="{C7BC8A1E-C221-5F0B-E3AC-12DAF9ECB1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4652963"/>
            <a:ext cx="2066925" cy="20716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92B748A9-DF4F-C3D1-CFCA-E63CB1638E12}"/>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cs typeface="Arial" panose="020B0604020202020204" pitchFamily="34" charset="0"/>
              </a:rPr>
              <a:t>This powerpoint was kindly donated to </a:t>
            </a:r>
            <a:r>
              <a:rPr lang="en-GB" altLang="en-US" sz="2400">
                <a:latin typeface="Arial" panose="020B0604020202020204" pitchFamily="34" charset="0"/>
                <a:cs typeface="Arial" panose="020B0604020202020204" pitchFamily="34" charset="0"/>
                <a:hlinkClick r:id="rId3"/>
              </a:rPr>
              <a:t>www.worldofteaching.com</a:t>
            </a:r>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r>
              <a:rPr lang="en-GB" altLang="en-US" sz="2400">
                <a:latin typeface="Arial" panose="020B0604020202020204" pitchFamily="34" charset="0"/>
                <a:cs typeface="Arial" panose="020B0604020202020204" pitchFamily="34" charset="0"/>
                <a:hlinkClick r:id="rId3"/>
              </a:rPr>
              <a:t>http://www.worldofteaching.com</a:t>
            </a:r>
            <a:r>
              <a:rPr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Stream</Template>
  <TotalTime>69</TotalTime>
  <Words>820</Words>
  <Application>Microsoft Office PowerPoint</Application>
  <PresentationFormat>On-screen Show (4:3)</PresentationFormat>
  <Paragraphs>53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Garamond</vt:lpstr>
      <vt:lpstr>Times New Roman</vt:lpstr>
      <vt:lpstr>Wingdings</vt:lpstr>
      <vt:lpstr>Stream</vt:lpstr>
      <vt:lpstr>Human Rights - Nelson Mandela</vt:lpstr>
      <vt:lpstr>Human Rights – Nelson Mandela</vt:lpstr>
      <vt:lpstr>Human Rights – Nelson Mandela</vt:lpstr>
      <vt:lpstr>Human Rights – Nelson Mandela</vt:lpstr>
      <vt:lpstr>The Soweto Uprising</vt:lpstr>
      <vt:lpstr>Human Rights – Nelson Mandela</vt:lpstr>
      <vt:lpstr>Human Rights – Nelson Mandela</vt:lpstr>
      <vt:lpstr>PowerPoint Presentation</vt:lpstr>
    </vt:vector>
  </TitlesOfParts>
  <Company>Edinburgh's Telford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 Nelson Mandela</dc:title>
  <dc:creator>Telford</dc:creator>
  <cp:lastModifiedBy>Nayan GRIFFITHS</cp:lastModifiedBy>
  <cp:revision>4</cp:revision>
  <dcterms:created xsi:type="dcterms:W3CDTF">2008-04-09T10:40:21Z</dcterms:created>
  <dcterms:modified xsi:type="dcterms:W3CDTF">2023-03-21T14:21:22Z</dcterms:modified>
</cp:coreProperties>
</file>