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sldIdLst>
    <p:sldId id="256" r:id="rId2"/>
    <p:sldId id="268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81CD134C-205E-5206-69BC-832739275EF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C74D1CC9-0F27-713C-0B6A-13270D527D4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09A70FF0-1F26-0C4E-507E-48EF04FDD38B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604ED624-5EF4-0239-81E1-1172769B32C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781F2860-8F9E-9BAE-4FF8-5CABD9F766D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7B740B09-E647-E569-7704-52D71F2732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BEE9A42-0249-475D-94F9-77405E499CC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9DB196C-A7D9-DE16-B165-8BD0ED758F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A7A7AB-6418-4061-BEA5-6BDF744EEC0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4284C02E-7B4A-5A33-0561-8F5D23D9243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D799BC86-8587-A156-30F7-116C0D2342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DE74C05-853F-BBBB-A439-EBE86167E4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AB0DBA-1AE5-436A-A3E9-BE096164DC80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7429CAC5-2E66-6D97-C045-156CC2CE8AD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388479D-8A3C-DA89-B873-9EE73B94D3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64424F2-19FB-5DF5-222B-E8C880058E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CCE421-AEBF-4495-81CD-5B3119F1E880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A088507F-1008-CAC1-48FA-A96443B42BB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94570FD-0F8C-90FA-FE59-50239B6BBD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466E9F7-30BD-71A8-E477-1F03224008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AEE834-477D-4D7A-93AB-692798378C1F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E9C79898-C42D-3A85-9D7C-9F65C9448C7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6522FBC3-A3DD-908A-2649-64A52D775D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EDD3799-E63E-AA56-DFE8-275269260F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8084E1-6945-45E6-A6B9-C6C137AC5B3C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57F6179A-257E-7161-AD60-63DDAD4CBE0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3979D70F-7819-85BD-12D0-0A5796ACB0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C74B1A7-9C2D-9AD8-34CD-DC27BA8B9C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6D8BDC-34D6-4433-BE4E-3698FEDF651B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2AACFD49-CCE1-E0F0-D150-8B509999DCD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ECFE45C6-2A1D-181F-4584-B87CBB8AFD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74757D0-D757-6002-AAF5-D01F762E31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2B7E85-88E1-483D-A878-E36B73738F91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945A8C9F-F204-3222-AF64-EF38EA30352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BCF7C8D9-007C-3C06-999D-100FFA610D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400D8BD-8EDA-473C-DDAD-5625143111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600737-0F9D-4EC5-AB98-3E6FF5585849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825DA6A6-06C0-0513-E440-F2621160E5B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25DCECAE-AD09-9FD5-25C8-8FC98D975F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8DC874C-83E3-536F-0DD9-6DC2D1CABE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DFFEEC-8635-4E05-8A01-72DB4731C81C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E807DA75-B61E-7750-3C89-4A1EE47A7A3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5808F79-BA45-E4EA-289A-E986DD7D60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45A7AC7-E0EB-DA5B-E744-437AE3D473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0EAFBD-01F4-4BA8-AD19-28159FDF10ED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478F7278-79DF-D2BC-8C35-521D34A7854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255002F3-81F4-BFF4-3301-D25AF09AE7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7839B32-B36E-D177-3F3B-8FB60439D9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9E046A-D595-4E1F-B0CD-3B92CCA9012C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39C0C724-4812-BBC1-243C-EEB44E424C9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9665746-C2DC-3287-2E9A-0144593967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15A4398-B2BA-3A05-66CF-1C38EE6627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B65A1A-18B9-4EAA-BC30-673F308D2B24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4EAE9440-E205-1520-278B-648DE4191B6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4BC46169-7EDC-9D27-8E18-8136B3C99D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342E327-B908-F2C4-C3DE-7761FDB9B8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0A1E8B-4FCC-430A-98F8-76975674AAD6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AB0A2760-2244-158B-C238-6ACF2B7554E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00CFACB-D24D-44EF-C67A-491511F352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202A83B-D3F3-BA89-33CA-AAF1D40716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B634AC-55FD-4A88-8825-B8B31D56832D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4EE6AF88-1D64-B684-A2B7-32D364AB941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B465B0DA-B2CF-C34B-7A5E-15B63140A8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29" name="Group 85">
            <a:extLst>
              <a:ext uri="{FF2B5EF4-FFF2-40B4-BE49-F238E27FC236}">
                <a16:creationId xmlns:a16="http://schemas.microsoft.com/office/drawing/2014/main" id="{D54F7C15-9AFB-084E-7F36-0A89EFA879B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915400" cy="6858000"/>
            <a:chOff x="0" y="0"/>
            <a:chExt cx="5616" cy="4320"/>
          </a:xfrm>
        </p:grpSpPr>
        <p:grpSp>
          <p:nvGrpSpPr>
            <p:cNvPr id="6147" name="Group 3">
              <a:extLst>
                <a:ext uri="{FF2B5EF4-FFF2-40B4-BE49-F238E27FC236}">
                  <a16:creationId xmlns:a16="http://schemas.microsoft.com/office/drawing/2014/main" id="{71C0F228-0792-D7C3-FDAF-18FFC77ABD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240" cy="4320"/>
              <a:chOff x="0" y="0"/>
              <a:chExt cx="240" cy="4320"/>
            </a:xfrm>
          </p:grpSpPr>
          <p:sp>
            <p:nvSpPr>
              <p:cNvPr id="6148" name="Rectangle 4">
                <a:extLst>
                  <a:ext uri="{FF2B5EF4-FFF2-40B4-BE49-F238E27FC236}">
                    <a16:creationId xmlns:a16="http://schemas.microsoft.com/office/drawing/2014/main" id="{71A94EE8-9835-FF18-A909-771B550FE20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49" name="Rectangle 5">
                <a:extLst>
                  <a:ext uri="{FF2B5EF4-FFF2-40B4-BE49-F238E27FC236}">
                    <a16:creationId xmlns:a16="http://schemas.microsoft.com/office/drawing/2014/main" id="{CD995018-4980-983E-6A91-77652C114A6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4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50" name="Rectangle 6">
                <a:extLst>
                  <a:ext uri="{FF2B5EF4-FFF2-40B4-BE49-F238E27FC236}">
                    <a16:creationId xmlns:a16="http://schemas.microsoft.com/office/drawing/2014/main" id="{361E5D20-A91E-BE0B-06A8-E1A8609FEE6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8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51" name="Rectangle 7">
                <a:extLst>
                  <a:ext uri="{FF2B5EF4-FFF2-40B4-BE49-F238E27FC236}">
                    <a16:creationId xmlns:a16="http://schemas.microsoft.com/office/drawing/2014/main" id="{C188C27A-568C-B700-68FE-F71441404F4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72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52" name="Rectangle 8">
                <a:extLst>
                  <a:ext uri="{FF2B5EF4-FFF2-40B4-BE49-F238E27FC236}">
                    <a16:creationId xmlns:a16="http://schemas.microsoft.com/office/drawing/2014/main" id="{6BBE61CC-47FC-BFA6-87AD-7D03CF409C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96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53" name="Rectangle 9">
                <a:extLst>
                  <a:ext uri="{FF2B5EF4-FFF2-40B4-BE49-F238E27FC236}">
                    <a16:creationId xmlns:a16="http://schemas.microsoft.com/office/drawing/2014/main" id="{8EBB3EFC-3ED3-B3A3-29AB-DBE45319BF2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20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54" name="Rectangle 10">
                <a:extLst>
                  <a:ext uri="{FF2B5EF4-FFF2-40B4-BE49-F238E27FC236}">
                    <a16:creationId xmlns:a16="http://schemas.microsoft.com/office/drawing/2014/main" id="{CC9B470E-284D-A865-3F91-CC5E84FEEB1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4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55" name="Rectangle 11">
                <a:extLst>
                  <a:ext uri="{FF2B5EF4-FFF2-40B4-BE49-F238E27FC236}">
                    <a16:creationId xmlns:a16="http://schemas.microsoft.com/office/drawing/2014/main" id="{A54AE8EE-AA6B-B762-616F-8E14BA1397D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68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56" name="Rectangle 12">
                <a:extLst>
                  <a:ext uri="{FF2B5EF4-FFF2-40B4-BE49-F238E27FC236}">
                    <a16:creationId xmlns:a16="http://schemas.microsoft.com/office/drawing/2014/main" id="{89A98597-4612-DFE7-86B3-76FA1E796A8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92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57" name="Rectangle 13">
                <a:extLst>
                  <a:ext uri="{FF2B5EF4-FFF2-40B4-BE49-F238E27FC236}">
                    <a16:creationId xmlns:a16="http://schemas.microsoft.com/office/drawing/2014/main" id="{94AAE0CA-56E1-17CA-99B4-DB0B1A57EA0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16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58" name="Rectangle 14">
                <a:extLst>
                  <a:ext uri="{FF2B5EF4-FFF2-40B4-BE49-F238E27FC236}">
                    <a16:creationId xmlns:a16="http://schemas.microsoft.com/office/drawing/2014/main" id="{FFD226D2-9D00-AF01-DA75-79D4683E352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40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59" name="Rectangle 15">
                <a:extLst>
                  <a:ext uri="{FF2B5EF4-FFF2-40B4-BE49-F238E27FC236}">
                    <a16:creationId xmlns:a16="http://schemas.microsoft.com/office/drawing/2014/main" id="{E9C7B4DB-3E34-29FD-CEC5-7EE64C67A72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64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60" name="Rectangle 16">
                <a:extLst>
                  <a:ext uri="{FF2B5EF4-FFF2-40B4-BE49-F238E27FC236}">
                    <a16:creationId xmlns:a16="http://schemas.microsoft.com/office/drawing/2014/main" id="{09BDB672-251A-48FC-6D7F-61CC0FD5A88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88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61" name="Rectangle 17">
                <a:extLst>
                  <a:ext uri="{FF2B5EF4-FFF2-40B4-BE49-F238E27FC236}">
                    <a16:creationId xmlns:a16="http://schemas.microsoft.com/office/drawing/2014/main" id="{7D889FC8-8878-52B9-4121-882CBAB6D3B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12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62" name="Rectangle 18">
                <a:extLst>
                  <a:ext uri="{FF2B5EF4-FFF2-40B4-BE49-F238E27FC236}">
                    <a16:creationId xmlns:a16="http://schemas.microsoft.com/office/drawing/2014/main" id="{7FA4DFB5-BAF2-260E-8EB4-ABD4A24CB84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36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63" name="Rectangle 19">
                <a:extLst>
                  <a:ext uri="{FF2B5EF4-FFF2-40B4-BE49-F238E27FC236}">
                    <a16:creationId xmlns:a16="http://schemas.microsoft.com/office/drawing/2014/main" id="{A81943C8-BDDE-4FC5-2F9F-B074F5278DD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60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64" name="Rectangle 20">
                <a:extLst>
                  <a:ext uri="{FF2B5EF4-FFF2-40B4-BE49-F238E27FC236}">
                    <a16:creationId xmlns:a16="http://schemas.microsoft.com/office/drawing/2014/main" id="{36FF38C5-EB44-08CE-B9DD-27522D8BFEC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84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65" name="Rectangle 21">
                <a:extLst>
                  <a:ext uri="{FF2B5EF4-FFF2-40B4-BE49-F238E27FC236}">
                    <a16:creationId xmlns:a16="http://schemas.microsoft.com/office/drawing/2014/main" id="{6166B165-F355-A646-C5D5-F60C1845BD9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08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6201" name="Rectangle 57">
              <a:extLst>
                <a:ext uri="{FF2B5EF4-FFF2-40B4-BE49-F238E27FC236}">
                  <a16:creationId xmlns:a16="http://schemas.microsoft.com/office/drawing/2014/main" id="{90B46D92-C3D1-869A-CE63-AEF5B3906CB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36" y="1248"/>
              <a:ext cx="5280" cy="144"/>
            </a:xfrm>
            <a:prstGeom prst="rect">
              <a:avLst/>
            </a:prstGeom>
            <a:pattFill prst="pct50">
              <a:fgClr>
                <a:schemeClr val="bg2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6173" name="Group 29">
              <a:extLst>
                <a:ext uri="{FF2B5EF4-FFF2-40B4-BE49-F238E27FC236}">
                  <a16:creationId xmlns:a16="http://schemas.microsoft.com/office/drawing/2014/main" id="{D57E8949-21DD-B4FC-ED68-536182E824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1200"/>
              <a:ext cx="5280" cy="0"/>
              <a:chOff x="144" y="1200"/>
              <a:chExt cx="5280" cy="0"/>
            </a:xfrm>
          </p:grpSpPr>
          <p:sp>
            <p:nvSpPr>
              <p:cNvPr id="6174" name="Line 30">
                <a:extLst>
                  <a:ext uri="{FF2B5EF4-FFF2-40B4-BE49-F238E27FC236}">
                    <a16:creationId xmlns:a16="http://schemas.microsoft.com/office/drawing/2014/main" id="{BE2407ED-A3B5-B9B2-3C6E-3C29AD36F61B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4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75" name="Line 31">
                <a:extLst>
                  <a:ext uri="{FF2B5EF4-FFF2-40B4-BE49-F238E27FC236}">
                    <a16:creationId xmlns:a16="http://schemas.microsoft.com/office/drawing/2014/main" id="{4BA7A8E3-CDC2-1736-BF02-EC0C4A2FF5B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62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76" name="Line 32">
                <a:extLst>
                  <a:ext uri="{FF2B5EF4-FFF2-40B4-BE49-F238E27FC236}">
                    <a16:creationId xmlns:a16="http://schemas.microsoft.com/office/drawing/2014/main" id="{EDAD4C70-9B38-6F2F-5770-653B0E7A0DD9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8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77" name="Line 33">
                <a:extLst>
                  <a:ext uri="{FF2B5EF4-FFF2-40B4-BE49-F238E27FC236}">
                    <a16:creationId xmlns:a16="http://schemas.microsoft.com/office/drawing/2014/main" id="{D318B50B-D47D-0805-6D57-9F6DBA5F35B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10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78" name="Line 34">
                <a:extLst>
                  <a:ext uri="{FF2B5EF4-FFF2-40B4-BE49-F238E27FC236}">
                    <a16:creationId xmlns:a16="http://schemas.microsoft.com/office/drawing/2014/main" id="{4DFD746D-3288-DCC8-CA8C-25230DEEBD8A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86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79" name="Line 35">
                <a:extLst>
                  <a:ext uri="{FF2B5EF4-FFF2-40B4-BE49-F238E27FC236}">
                    <a16:creationId xmlns:a16="http://schemas.microsoft.com/office/drawing/2014/main" id="{03DD8024-3FDD-2D28-57CF-E5CF027C0155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58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80" name="Line 36">
                <a:extLst>
                  <a:ext uri="{FF2B5EF4-FFF2-40B4-BE49-F238E27FC236}">
                    <a16:creationId xmlns:a16="http://schemas.microsoft.com/office/drawing/2014/main" id="{9729DB7B-3896-8358-67AF-E57DC6945650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34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81" name="Line 37">
                <a:extLst>
                  <a:ext uri="{FF2B5EF4-FFF2-40B4-BE49-F238E27FC236}">
                    <a16:creationId xmlns:a16="http://schemas.microsoft.com/office/drawing/2014/main" id="{D8A0B0DC-D575-EFD3-AFDE-6FD0DDC4B5F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206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82" name="Line 38">
                <a:extLst>
                  <a:ext uri="{FF2B5EF4-FFF2-40B4-BE49-F238E27FC236}">
                    <a16:creationId xmlns:a16="http://schemas.microsoft.com/office/drawing/2014/main" id="{06A121E3-9B46-3537-6C5F-D9340693BE4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82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83" name="Line 39">
                <a:extLst>
                  <a:ext uri="{FF2B5EF4-FFF2-40B4-BE49-F238E27FC236}">
                    <a16:creationId xmlns:a16="http://schemas.microsoft.com/office/drawing/2014/main" id="{9B6CB2AA-31A8-738E-6DED-5F4B07D4AEC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254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84" name="Line 40">
                <a:extLst>
                  <a:ext uri="{FF2B5EF4-FFF2-40B4-BE49-F238E27FC236}">
                    <a16:creationId xmlns:a16="http://schemas.microsoft.com/office/drawing/2014/main" id="{5D841BA2-5774-E0D0-9E26-66A0C62A4B0C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230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85" name="Line 41">
                <a:extLst>
                  <a:ext uri="{FF2B5EF4-FFF2-40B4-BE49-F238E27FC236}">
                    <a16:creationId xmlns:a16="http://schemas.microsoft.com/office/drawing/2014/main" id="{1E71ED1F-B090-B4F6-4E48-0829FECE0B45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02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86" name="Line 42">
                <a:extLst>
                  <a:ext uri="{FF2B5EF4-FFF2-40B4-BE49-F238E27FC236}">
                    <a16:creationId xmlns:a16="http://schemas.microsoft.com/office/drawing/2014/main" id="{C1AE1194-4B7C-2000-2998-3D65AB1874E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278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87" name="Line 43">
                <a:extLst>
                  <a:ext uri="{FF2B5EF4-FFF2-40B4-BE49-F238E27FC236}">
                    <a16:creationId xmlns:a16="http://schemas.microsoft.com/office/drawing/2014/main" id="{0D54C2D4-0E7E-AFB9-EC97-28266462908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50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88" name="Line 44">
                <a:extLst>
                  <a:ext uri="{FF2B5EF4-FFF2-40B4-BE49-F238E27FC236}">
                    <a16:creationId xmlns:a16="http://schemas.microsoft.com/office/drawing/2014/main" id="{91B9E879-B794-1D9A-FB83-4ADB1E12826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26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89" name="Line 45">
                <a:extLst>
                  <a:ext uri="{FF2B5EF4-FFF2-40B4-BE49-F238E27FC236}">
                    <a16:creationId xmlns:a16="http://schemas.microsoft.com/office/drawing/2014/main" id="{26F44355-89FE-B958-8BDD-5FFAB12B5BB6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98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90" name="Line 46">
                <a:extLst>
                  <a:ext uri="{FF2B5EF4-FFF2-40B4-BE49-F238E27FC236}">
                    <a16:creationId xmlns:a16="http://schemas.microsoft.com/office/drawing/2014/main" id="{1692A5BE-5FED-F9E9-BED4-F5CB1732CD8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74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91" name="Line 47">
                <a:extLst>
                  <a:ext uri="{FF2B5EF4-FFF2-40B4-BE49-F238E27FC236}">
                    <a16:creationId xmlns:a16="http://schemas.microsoft.com/office/drawing/2014/main" id="{FAE42E02-7A31-2494-FCDE-E5C9E4C7AE8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446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92" name="Line 48">
                <a:extLst>
                  <a:ext uri="{FF2B5EF4-FFF2-40B4-BE49-F238E27FC236}">
                    <a16:creationId xmlns:a16="http://schemas.microsoft.com/office/drawing/2014/main" id="{0904C14F-3DCC-F4CF-981D-D4184CD421A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422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93" name="Line 49">
                <a:extLst>
                  <a:ext uri="{FF2B5EF4-FFF2-40B4-BE49-F238E27FC236}">
                    <a16:creationId xmlns:a16="http://schemas.microsoft.com/office/drawing/2014/main" id="{2E64C631-CF75-BFEB-9B64-607B68B1032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494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94" name="Line 50">
                <a:extLst>
                  <a:ext uri="{FF2B5EF4-FFF2-40B4-BE49-F238E27FC236}">
                    <a16:creationId xmlns:a16="http://schemas.microsoft.com/office/drawing/2014/main" id="{AAD89ED1-EA30-BB48-3123-2817B5D66776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470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95" name="Line 51">
                <a:extLst>
                  <a:ext uri="{FF2B5EF4-FFF2-40B4-BE49-F238E27FC236}">
                    <a16:creationId xmlns:a16="http://schemas.microsoft.com/office/drawing/2014/main" id="{AC699A89-70B9-3D29-85A6-B2331D8AD6AB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18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6228" name="Group 84">
              <a:extLst>
                <a:ext uri="{FF2B5EF4-FFF2-40B4-BE49-F238E27FC236}">
                  <a16:creationId xmlns:a16="http://schemas.microsoft.com/office/drawing/2014/main" id="{386A9A7A-0BF5-F9CD-3181-73C0F7434F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1728"/>
              <a:ext cx="192" cy="192"/>
              <a:chOff x="432" y="1728"/>
              <a:chExt cx="192" cy="192"/>
            </a:xfrm>
          </p:grpSpPr>
          <p:sp>
            <p:nvSpPr>
              <p:cNvPr id="6169" name="Rectangle 25">
                <a:extLst>
                  <a:ext uri="{FF2B5EF4-FFF2-40B4-BE49-F238E27FC236}">
                    <a16:creationId xmlns:a16="http://schemas.microsoft.com/office/drawing/2014/main" id="{1DA036F9-71FB-4C76-B946-D3AEB3E36B6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432" y="1728"/>
                <a:ext cx="96" cy="96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70" name="Rectangle 26">
                <a:extLst>
                  <a:ext uri="{FF2B5EF4-FFF2-40B4-BE49-F238E27FC236}">
                    <a16:creationId xmlns:a16="http://schemas.microsoft.com/office/drawing/2014/main" id="{39393B7C-36DE-D076-F8D7-22E6312FD94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528" y="1824"/>
                <a:ext cx="96" cy="96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71" name="Rectangle 27">
                <a:extLst>
                  <a:ext uri="{FF2B5EF4-FFF2-40B4-BE49-F238E27FC236}">
                    <a16:creationId xmlns:a16="http://schemas.microsoft.com/office/drawing/2014/main" id="{2EFF70F3-68D6-A932-8892-3CD6F0B59E6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528" y="1728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172" name="Rectangle 28">
                <a:extLst>
                  <a:ext uri="{FF2B5EF4-FFF2-40B4-BE49-F238E27FC236}">
                    <a16:creationId xmlns:a16="http://schemas.microsoft.com/office/drawing/2014/main" id="{BFFBBA1F-48E8-E7FE-1F3E-6BC12376D3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432" y="1824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6202" name="Group 58">
              <a:extLst>
                <a:ext uri="{FF2B5EF4-FFF2-40B4-BE49-F238E27FC236}">
                  <a16:creationId xmlns:a16="http://schemas.microsoft.com/office/drawing/2014/main" id="{45957D75-9F2E-FAA9-6826-B7E50DDE43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2400"/>
              <a:ext cx="5280" cy="0"/>
              <a:chOff x="144" y="1200"/>
              <a:chExt cx="5280" cy="0"/>
            </a:xfrm>
          </p:grpSpPr>
          <p:sp>
            <p:nvSpPr>
              <p:cNvPr id="6203" name="Line 59">
                <a:extLst>
                  <a:ext uri="{FF2B5EF4-FFF2-40B4-BE49-F238E27FC236}">
                    <a16:creationId xmlns:a16="http://schemas.microsoft.com/office/drawing/2014/main" id="{3E6F0EBB-7FA0-54C6-FA08-AC52DFCD359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4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04" name="Line 60">
                <a:extLst>
                  <a:ext uri="{FF2B5EF4-FFF2-40B4-BE49-F238E27FC236}">
                    <a16:creationId xmlns:a16="http://schemas.microsoft.com/office/drawing/2014/main" id="{F2E91C91-8B1D-B755-DE32-4C7CD909390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62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05" name="Line 61">
                <a:extLst>
                  <a:ext uri="{FF2B5EF4-FFF2-40B4-BE49-F238E27FC236}">
                    <a16:creationId xmlns:a16="http://schemas.microsoft.com/office/drawing/2014/main" id="{4A20214F-1FD2-5B7E-C0E6-8FBC1DBA3380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8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06" name="Line 62">
                <a:extLst>
                  <a:ext uri="{FF2B5EF4-FFF2-40B4-BE49-F238E27FC236}">
                    <a16:creationId xmlns:a16="http://schemas.microsoft.com/office/drawing/2014/main" id="{16140C1B-B297-1268-AA20-21EB26CEA41A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10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07" name="Line 63">
                <a:extLst>
                  <a:ext uri="{FF2B5EF4-FFF2-40B4-BE49-F238E27FC236}">
                    <a16:creationId xmlns:a16="http://schemas.microsoft.com/office/drawing/2014/main" id="{11FE975C-6FF1-E9F2-E661-B59B3B70494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86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08" name="Line 64">
                <a:extLst>
                  <a:ext uri="{FF2B5EF4-FFF2-40B4-BE49-F238E27FC236}">
                    <a16:creationId xmlns:a16="http://schemas.microsoft.com/office/drawing/2014/main" id="{31946472-5D01-831D-5BFC-457CA168C7BB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58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09" name="Line 65">
                <a:extLst>
                  <a:ext uri="{FF2B5EF4-FFF2-40B4-BE49-F238E27FC236}">
                    <a16:creationId xmlns:a16="http://schemas.microsoft.com/office/drawing/2014/main" id="{FC0A30CC-546F-72A6-D819-BF5015E12236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34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10" name="Line 66">
                <a:extLst>
                  <a:ext uri="{FF2B5EF4-FFF2-40B4-BE49-F238E27FC236}">
                    <a16:creationId xmlns:a16="http://schemas.microsoft.com/office/drawing/2014/main" id="{D12F83DD-F3E6-3A23-DB42-1C461183BBE1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206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11" name="Line 67">
                <a:extLst>
                  <a:ext uri="{FF2B5EF4-FFF2-40B4-BE49-F238E27FC236}">
                    <a16:creationId xmlns:a16="http://schemas.microsoft.com/office/drawing/2014/main" id="{B516F120-868B-A816-40DC-63F1D8B0DE1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82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12" name="Line 68">
                <a:extLst>
                  <a:ext uri="{FF2B5EF4-FFF2-40B4-BE49-F238E27FC236}">
                    <a16:creationId xmlns:a16="http://schemas.microsoft.com/office/drawing/2014/main" id="{632419A1-4FC9-0977-EF0E-278043A9F666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254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13" name="Line 69">
                <a:extLst>
                  <a:ext uri="{FF2B5EF4-FFF2-40B4-BE49-F238E27FC236}">
                    <a16:creationId xmlns:a16="http://schemas.microsoft.com/office/drawing/2014/main" id="{02E4CD29-9268-045F-93AD-AEE1B94AA57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230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14" name="Line 70">
                <a:extLst>
                  <a:ext uri="{FF2B5EF4-FFF2-40B4-BE49-F238E27FC236}">
                    <a16:creationId xmlns:a16="http://schemas.microsoft.com/office/drawing/2014/main" id="{D9058742-FF0F-739A-DA63-44CFF07B6469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02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15" name="Line 71">
                <a:extLst>
                  <a:ext uri="{FF2B5EF4-FFF2-40B4-BE49-F238E27FC236}">
                    <a16:creationId xmlns:a16="http://schemas.microsoft.com/office/drawing/2014/main" id="{3DF3BAC7-FEF0-68CD-71D7-5E1193AF3BB0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278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16" name="Line 72">
                <a:extLst>
                  <a:ext uri="{FF2B5EF4-FFF2-40B4-BE49-F238E27FC236}">
                    <a16:creationId xmlns:a16="http://schemas.microsoft.com/office/drawing/2014/main" id="{DFDAAC3D-31E8-684F-C1B7-3AE8C7D72B3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50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17" name="Line 73">
                <a:extLst>
                  <a:ext uri="{FF2B5EF4-FFF2-40B4-BE49-F238E27FC236}">
                    <a16:creationId xmlns:a16="http://schemas.microsoft.com/office/drawing/2014/main" id="{BAFA86F6-F29E-E741-1AF9-368567933D9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26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18" name="Line 74">
                <a:extLst>
                  <a:ext uri="{FF2B5EF4-FFF2-40B4-BE49-F238E27FC236}">
                    <a16:creationId xmlns:a16="http://schemas.microsoft.com/office/drawing/2014/main" id="{BA22FBE3-968B-5A7B-F5CA-BE0C29D66795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98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19" name="Line 75">
                <a:extLst>
                  <a:ext uri="{FF2B5EF4-FFF2-40B4-BE49-F238E27FC236}">
                    <a16:creationId xmlns:a16="http://schemas.microsoft.com/office/drawing/2014/main" id="{5152B800-AC54-4B58-EB88-936965FE3D6A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74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20" name="Line 76">
                <a:extLst>
                  <a:ext uri="{FF2B5EF4-FFF2-40B4-BE49-F238E27FC236}">
                    <a16:creationId xmlns:a16="http://schemas.microsoft.com/office/drawing/2014/main" id="{5B61E909-9D00-9A49-FD67-0C544B7B947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446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21" name="Line 77">
                <a:extLst>
                  <a:ext uri="{FF2B5EF4-FFF2-40B4-BE49-F238E27FC236}">
                    <a16:creationId xmlns:a16="http://schemas.microsoft.com/office/drawing/2014/main" id="{67C18A72-7EDE-9E4F-26AF-96295650A389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422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22" name="Line 78">
                <a:extLst>
                  <a:ext uri="{FF2B5EF4-FFF2-40B4-BE49-F238E27FC236}">
                    <a16:creationId xmlns:a16="http://schemas.microsoft.com/office/drawing/2014/main" id="{EB4536A3-4F32-BDD5-FA51-C43D316D663B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494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23" name="Line 79">
                <a:extLst>
                  <a:ext uri="{FF2B5EF4-FFF2-40B4-BE49-F238E27FC236}">
                    <a16:creationId xmlns:a16="http://schemas.microsoft.com/office/drawing/2014/main" id="{7CCE7177-0AF9-9299-E7C6-5D8842134740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470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224" name="Line 80">
                <a:extLst>
                  <a:ext uri="{FF2B5EF4-FFF2-40B4-BE49-F238E27FC236}">
                    <a16:creationId xmlns:a16="http://schemas.microsoft.com/office/drawing/2014/main" id="{2C217C35-F344-1A3F-AB10-8B768E8122E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18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6225" name="Rectangle 81">
              <a:extLst>
                <a:ext uri="{FF2B5EF4-FFF2-40B4-BE49-F238E27FC236}">
                  <a16:creationId xmlns:a16="http://schemas.microsoft.com/office/drawing/2014/main" id="{857A94D3-A0A8-DF2D-8BD8-F53B2712B2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36" y="2208"/>
              <a:ext cx="5280" cy="144"/>
            </a:xfrm>
            <a:prstGeom prst="rect">
              <a:avLst/>
            </a:prstGeom>
            <a:pattFill prst="pct50">
              <a:fgClr>
                <a:schemeClr val="bg2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6196" name="Rectangle 52">
            <a:extLst>
              <a:ext uri="{FF2B5EF4-FFF2-40B4-BE49-F238E27FC236}">
                <a16:creationId xmlns:a16="http://schemas.microsoft.com/office/drawing/2014/main" id="{3C210A46-04F3-8726-48C3-4D422C524C7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66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6197" name="Rectangle 53">
            <a:extLst>
              <a:ext uri="{FF2B5EF4-FFF2-40B4-BE49-F238E27FC236}">
                <a16:creationId xmlns:a16="http://schemas.microsoft.com/office/drawing/2014/main" id="{C860389F-B8A0-D53F-BFF0-EA3068F5F8D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95400" y="4038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198" name="Rectangle 54">
            <a:extLst>
              <a:ext uri="{FF2B5EF4-FFF2-40B4-BE49-F238E27FC236}">
                <a16:creationId xmlns:a16="http://schemas.microsoft.com/office/drawing/2014/main" id="{515FF64B-6701-3E8E-0F47-3CE0D63DC4B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199" name="Rectangle 55">
            <a:extLst>
              <a:ext uri="{FF2B5EF4-FFF2-40B4-BE49-F238E27FC236}">
                <a16:creationId xmlns:a16="http://schemas.microsoft.com/office/drawing/2014/main" id="{D18985E6-EC76-A91C-4B0E-B6C2A7F4D36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200" name="Rectangle 56">
            <a:extLst>
              <a:ext uri="{FF2B5EF4-FFF2-40B4-BE49-F238E27FC236}">
                <a16:creationId xmlns:a16="http://schemas.microsoft.com/office/drawing/2014/main" id="{CDAF31DB-9843-209C-CB3B-F7F8832BD1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04DE727-9119-40BD-89DA-A43E151EE8C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EACA1-874E-6D0C-29ED-1F3280747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B47888-4984-1DAA-B9DA-CA9DEF369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07A0A-3BA8-BAB4-B403-FF554EE54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811E8-8CCC-4C1F-DA97-B679CE80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81828A-8AE1-500F-AC84-0DB8CAF85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D3022-6343-4CB5-A2A7-8205BBE28A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3403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B707D4-B0E3-0FB4-B186-7368CAE917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2F7AE6-6DB9-A3D4-6F7A-4FD7F3A096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8E4C9-E964-EFC3-1F32-915E54AA2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EBA0C-8291-B885-095F-1ED2C163D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6A130-D7E7-EA32-CAEF-2DF63426D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83EC1-0BB8-4EF9-9EF8-1A67A7CD37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7030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7BA43-4173-E24F-9A05-28CC0FBBB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36A07-33B2-216E-7851-6ECF2EB41163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Online Image Placeholder 3">
            <a:extLst>
              <a:ext uri="{FF2B5EF4-FFF2-40B4-BE49-F238E27FC236}">
                <a16:creationId xmlns:a16="http://schemas.microsoft.com/office/drawing/2014/main" id="{1A14A08B-B542-7AD3-696B-95DBBA32727A}"/>
              </a:ext>
            </a:extLst>
          </p:cNvPr>
          <p:cNvSpPr>
            <a:spLocks noGrp="1"/>
          </p:cNvSpPr>
          <p:nvPr>
            <p:ph type="clipArt"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1446EE-31AA-2471-803A-B048FA2F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DD84A8-8F1B-10B9-703F-B4D3F1343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19E4E6-4444-3787-1554-CF638FBCE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09A5F84-F4C8-4201-AE8A-AD4E2E7793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927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BBCD3-60D9-2B2E-F7B0-42B336CEE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2B84E-E278-C85C-B03E-462395DE9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FA89F-EE87-4FA9-312A-BF79E90E0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5CDA0-A72A-3500-0866-9CD05EB3B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4BDEC-6FE5-960D-A05B-066AEB3B7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93D81-4643-495C-BA4B-69C5F25765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5407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69AE6-D81A-827F-7A45-0DDD9824F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E400B-30FD-D504-58F9-F407C23C8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F2BC45-82E6-BE81-F5CD-F91D3A1AC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9D78B-97FF-AC65-6D51-B1C6D00B4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217E1-BB2D-C93C-C3CA-4480EE277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A43A0-F8F6-4310-A008-612D212327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9679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0F089-1C5C-89AF-3747-5AA233D7F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70742-5A7D-D23A-FFF7-AF4A9DEC8D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1B8A1E-6CDD-11B7-90EE-DDF307DA0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DCBE9C-73E2-DBFD-53FC-E030EBC4C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2954BB-82BA-71CF-F467-FC398155F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56289-3E6B-E2E9-7F1B-D0816997B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662C5-DAE0-47A7-A31C-84B8300219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9166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B2CA4-1DBF-46F2-0F82-0B3374A46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CFC07-FB1E-D8A7-17DF-DBC099779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CE09D8-CE0C-7A03-AE4B-6D7F4F94A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127420-3D69-849D-5FC6-C33BD19B36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7ED64D-C78D-D653-D45A-17F0A01E3C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5D2156-A320-FFA5-B3BA-8C994C3CA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6C7BFB-663D-9536-55A1-BBBF7BF34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97E10C-236B-50D7-CEB9-91A1BE5C8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515056-DBC0-4BDE-9D6E-AE5C5B1E06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4057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CC550-6A2A-7592-CB8E-1D1B9E4BD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D2FEE7-938B-C639-81E9-BF0E4D96B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B991A6-6F57-9F67-312E-6EEDD4677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A364D4-87EB-F6AF-BB11-D9E78DAE2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EF67DF-54E3-4D74-99CA-9DFBF2DF22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834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A009BE-B663-D7E0-0515-E5B168A78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C04772-95FD-89EC-DC3F-EB9C4108E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F0B64D-1C61-5445-DB0E-09A194CCD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FEAE1-2DF3-49B9-935F-68DB33FDD2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8237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F034F-118A-3ED9-1A56-321F7F459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11813-042C-566E-7B3D-3456864B3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4C0771-5537-E03C-24F6-43A255732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5DF28C-B526-3C8A-D9E0-CA747D3DC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1364D7-62A1-7894-9596-2858D67EE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8E05F8-71A8-DB07-1CDA-66958EE0E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31503-B1D7-4100-B7C1-75E57C91E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152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CBE05-8F4B-5895-179C-1C36FD06F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4FCA71-1A4B-F757-0BAD-349EFE0970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B71B32-546B-0DEA-1D5B-ECB5113FD8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DD3B27-B2BC-22E6-C3BF-87B2ED1B7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9D5DE5-E9D4-731A-CE74-68D306D34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DF062E-6A14-4627-3FC1-484A15098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CAB3DA-88FE-4BF1-9C1A-98017AB87A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391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4" name="Group 60">
            <a:extLst>
              <a:ext uri="{FF2B5EF4-FFF2-40B4-BE49-F238E27FC236}">
                <a16:creationId xmlns:a16="http://schemas.microsoft.com/office/drawing/2014/main" id="{18F0CE97-F3E2-2C66-6131-4BE6253DF07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686800" cy="6858000"/>
            <a:chOff x="0" y="0"/>
            <a:chExt cx="5472" cy="4320"/>
          </a:xfrm>
        </p:grpSpPr>
        <p:grpSp>
          <p:nvGrpSpPr>
            <p:cNvPr id="1081" name="Group 57">
              <a:extLst>
                <a:ext uri="{FF2B5EF4-FFF2-40B4-BE49-F238E27FC236}">
                  <a16:creationId xmlns:a16="http://schemas.microsoft.com/office/drawing/2014/main" id="{3F0FDB81-18B1-A7CF-645A-6038EDB005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240" cy="4320"/>
              <a:chOff x="0" y="0"/>
              <a:chExt cx="240" cy="4320"/>
            </a:xfrm>
          </p:grpSpPr>
          <p:sp>
            <p:nvSpPr>
              <p:cNvPr id="1032" name="Rectangle 8">
                <a:extLst>
                  <a:ext uri="{FF2B5EF4-FFF2-40B4-BE49-F238E27FC236}">
                    <a16:creationId xmlns:a16="http://schemas.microsoft.com/office/drawing/2014/main" id="{5D165CB0-0FEB-29B9-2228-0166BFCE8FF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33" name="Rectangle 9">
                <a:extLst>
                  <a:ext uri="{FF2B5EF4-FFF2-40B4-BE49-F238E27FC236}">
                    <a16:creationId xmlns:a16="http://schemas.microsoft.com/office/drawing/2014/main" id="{D23E5A6E-DD8B-7EE7-718B-893FF223863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4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34" name="Rectangle 10">
                <a:extLst>
                  <a:ext uri="{FF2B5EF4-FFF2-40B4-BE49-F238E27FC236}">
                    <a16:creationId xmlns:a16="http://schemas.microsoft.com/office/drawing/2014/main" id="{F9C44615-0D5C-BDFB-4D6C-9B5FE76FCB7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8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35" name="Rectangle 11">
                <a:extLst>
                  <a:ext uri="{FF2B5EF4-FFF2-40B4-BE49-F238E27FC236}">
                    <a16:creationId xmlns:a16="http://schemas.microsoft.com/office/drawing/2014/main" id="{C2B6EF4B-283C-CE3F-F0E2-278B94034A8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72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36" name="Rectangle 12">
                <a:extLst>
                  <a:ext uri="{FF2B5EF4-FFF2-40B4-BE49-F238E27FC236}">
                    <a16:creationId xmlns:a16="http://schemas.microsoft.com/office/drawing/2014/main" id="{4FD49C29-D975-779B-87E3-23789BA4523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96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37" name="Rectangle 13">
                <a:extLst>
                  <a:ext uri="{FF2B5EF4-FFF2-40B4-BE49-F238E27FC236}">
                    <a16:creationId xmlns:a16="http://schemas.microsoft.com/office/drawing/2014/main" id="{178D1764-4E83-6A10-1697-E653DF0F230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20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38" name="Rectangle 14">
                <a:extLst>
                  <a:ext uri="{FF2B5EF4-FFF2-40B4-BE49-F238E27FC236}">
                    <a16:creationId xmlns:a16="http://schemas.microsoft.com/office/drawing/2014/main" id="{D5C6AEB8-1631-7A11-4B91-70FAA4DAEAD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4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39" name="Rectangle 15">
                <a:extLst>
                  <a:ext uri="{FF2B5EF4-FFF2-40B4-BE49-F238E27FC236}">
                    <a16:creationId xmlns:a16="http://schemas.microsoft.com/office/drawing/2014/main" id="{2FAF1AD8-B6DC-4144-D183-09322982566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68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40" name="Rectangle 16">
                <a:extLst>
                  <a:ext uri="{FF2B5EF4-FFF2-40B4-BE49-F238E27FC236}">
                    <a16:creationId xmlns:a16="http://schemas.microsoft.com/office/drawing/2014/main" id="{0B09F136-915F-5EB6-491F-8D112E29569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92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41" name="Rectangle 17">
                <a:extLst>
                  <a:ext uri="{FF2B5EF4-FFF2-40B4-BE49-F238E27FC236}">
                    <a16:creationId xmlns:a16="http://schemas.microsoft.com/office/drawing/2014/main" id="{D8397767-CCB9-AAF6-47C5-6A43BFC84D4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16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42" name="Rectangle 18">
                <a:extLst>
                  <a:ext uri="{FF2B5EF4-FFF2-40B4-BE49-F238E27FC236}">
                    <a16:creationId xmlns:a16="http://schemas.microsoft.com/office/drawing/2014/main" id="{E4D5CDC0-18AA-3072-86CB-DB5D8B6A351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40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43" name="Rectangle 19">
                <a:extLst>
                  <a:ext uri="{FF2B5EF4-FFF2-40B4-BE49-F238E27FC236}">
                    <a16:creationId xmlns:a16="http://schemas.microsoft.com/office/drawing/2014/main" id="{AF8FD355-AB5B-082A-8B7C-6A949097D36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64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44" name="Rectangle 20">
                <a:extLst>
                  <a:ext uri="{FF2B5EF4-FFF2-40B4-BE49-F238E27FC236}">
                    <a16:creationId xmlns:a16="http://schemas.microsoft.com/office/drawing/2014/main" id="{930E3221-1555-0BEB-8F0B-7E9910087B2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88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45" name="Rectangle 21">
                <a:extLst>
                  <a:ext uri="{FF2B5EF4-FFF2-40B4-BE49-F238E27FC236}">
                    <a16:creationId xmlns:a16="http://schemas.microsoft.com/office/drawing/2014/main" id="{F22EADA2-3036-681B-F1AB-55BC245E4DD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12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46" name="Rectangle 22">
                <a:extLst>
                  <a:ext uri="{FF2B5EF4-FFF2-40B4-BE49-F238E27FC236}">
                    <a16:creationId xmlns:a16="http://schemas.microsoft.com/office/drawing/2014/main" id="{49DD8153-D372-42A2-663F-A78EE760C11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36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47" name="Rectangle 23">
                <a:extLst>
                  <a:ext uri="{FF2B5EF4-FFF2-40B4-BE49-F238E27FC236}">
                    <a16:creationId xmlns:a16="http://schemas.microsoft.com/office/drawing/2014/main" id="{E7EEDA06-982E-1F76-737E-A24E24789E2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60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48" name="Rectangle 24">
                <a:extLst>
                  <a:ext uri="{FF2B5EF4-FFF2-40B4-BE49-F238E27FC236}">
                    <a16:creationId xmlns:a16="http://schemas.microsoft.com/office/drawing/2014/main" id="{1739F2C6-06F9-A07A-EAE7-615B76B9AFB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84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49" name="Rectangle 25">
                <a:extLst>
                  <a:ext uri="{FF2B5EF4-FFF2-40B4-BE49-F238E27FC236}">
                    <a16:creationId xmlns:a16="http://schemas.microsoft.com/office/drawing/2014/main" id="{6EF9C70B-98FD-7671-1CE7-E22D1CE74C0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080"/>
                <a:ext cx="240" cy="240"/>
              </a:xfrm>
              <a:prstGeom prst="rect">
                <a:avLst/>
              </a:prstGeom>
              <a:pattFill prst="pct50">
                <a:fgClr>
                  <a:schemeClr val="accent2"/>
                </a:fgClr>
                <a:bgClr>
                  <a:schemeClr val="hlink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1051" name="Line 27">
              <a:extLst>
                <a:ext uri="{FF2B5EF4-FFF2-40B4-BE49-F238E27FC236}">
                  <a16:creationId xmlns:a16="http://schemas.microsoft.com/office/drawing/2014/main" id="{2D10DBFB-65AB-3744-F9BC-DD8ABEA3115B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144" y="240"/>
              <a:ext cx="532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052" name="Group 28">
              <a:extLst>
                <a:ext uri="{FF2B5EF4-FFF2-40B4-BE49-F238E27FC236}">
                  <a16:creationId xmlns:a16="http://schemas.microsoft.com/office/drawing/2014/main" id="{04FDE25A-467E-8967-6A74-DF7C863945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624"/>
              <a:ext cx="192" cy="192"/>
              <a:chOff x="1200" y="2256"/>
              <a:chExt cx="480" cy="480"/>
            </a:xfrm>
          </p:grpSpPr>
          <p:sp>
            <p:nvSpPr>
              <p:cNvPr id="1053" name="Rectangle 29">
                <a:extLst>
                  <a:ext uri="{FF2B5EF4-FFF2-40B4-BE49-F238E27FC236}">
                    <a16:creationId xmlns:a16="http://schemas.microsoft.com/office/drawing/2014/main" id="{45E11D8F-9AA3-9C5A-FCFC-0D5E677AC6D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1200" y="2256"/>
                <a:ext cx="240" cy="24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54" name="Rectangle 30">
                <a:extLst>
                  <a:ext uri="{FF2B5EF4-FFF2-40B4-BE49-F238E27FC236}">
                    <a16:creationId xmlns:a16="http://schemas.microsoft.com/office/drawing/2014/main" id="{F0E31A52-C6C8-6792-15E2-4A163B5E30E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1440" y="2496"/>
                <a:ext cx="240" cy="24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55" name="Rectangle 31">
                <a:extLst>
                  <a:ext uri="{FF2B5EF4-FFF2-40B4-BE49-F238E27FC236}">
                    <a16:creationId xmlns:a16="http://schemas.microsoft.com/office/drawing/2014/main" id="{1E31326A-3B9F-94F6-4FF5-CD68C3197F2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1440" y="2256"/>
                <a:ext cx="240" cy="24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56" name="Rectangle 32">
                <a:extLst>
                  <a:ext uri="{FF2B5EF4-FFF2-40B4-BE49-F238E27FC236}">
                    <a16:creationId xmlns:a16="http://schemas.microsoft.com/office/drawing/2014/main" id="{0858CBB5-3017-2C91-EC18-4F5C384CECF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1200" y="2496"/>
                <a:ext cx="240" cy="24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057" name="Group 33">
              <a:extLst>
                <a:ext uri="{FF2B5EF4-FFF2-40B4-BE49-F238E27FC236}">
                  <a16:creationId xmlns:a16="http://schemas.microsoft.com/office/drawing/2014/main" id="{9671D4E5-58A7-4B8F-DAC2-D3ABAACB9C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1200"/>
              <a:ext cx="5280" cy="0"/>
              <a:chOff x="144" y="1200"/>
              <a:chExt cx="5280" cy="0"/>
            </a:xfrm>
          </p:grpSpPr>
          <p:sp>
            <p:nvSpPr>
              <p:cNvPr id="1058" name="Line 34">
                <a:extLst>
                  <a:ext uri="{FF2B5EF4-FFF2-40B4-BE49-F238E27FC236}">
                    <a16:creationId xmlns:a16="http://schemas.microsoft.com/office/drawing/2014/main" id="{41D378CF-621F-66D0-EB0B-1AAC65E1438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4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59" name="Line 35">
                <a:extLst>
                  <a:ext uri="{FF2B5EF4-FFF2-40B4-BE49-F238E27FC236}">
                    <a16:creationId xmlns:a16="http://schemas.microsoft.com/office/drawing/2014/main" id="{9FF23718-EE21-738B-F320-C380090E88D9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62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60" name="Line 36">
                <a:extLst>
                  <a:ext uri="{FF2B5EF4-FFF2-40B4-BE49-F238E27FC236}">
                    <a16:creationId xmlns:a16="http://schemas.microsoft.com/office/drawing/2014/main" id="{2011482E-94FE-0676-8DD6-27A6431898D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8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61" name="Line 37">
                <a:extLst>
                  <a:ext uri="{FF2B5EF4-FFF2-40B4-BE49-F238E27FC236}">
                    <a16:creationId xmlns:a16="http://schemas.microsoft.com/office/drawing/2014/main" id="{3FE81239-0CDD-92D8-6093-2C59960A726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10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62" name="Line 38">
                <a:extLst>
                  <a:ext uri="{FF2B5EF4-FFF2-40B4-BE49-F238E27FC236}">
                    <a16:creationId xmlns:a16="http://schemas.microsoft.com/office/drawing/2014/main" id="{48A43D54-1C2C-B4EE-CE74-21D107374161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86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63" name="Line 39">
                <a:extLst>
                  <a:ext uri="{FF2B5EF4-FFF2-40B4-BE49-F238E27FC236}">
                    <a16:creationId xmlns:a16="http://schemas.microsoft.com/office/drawing/2014/main" id="{53685A09-A15A-2D3D-ABFE-930C3736975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58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64" name="Line 40">
                <a:extLst>
                  <a:ext uri="{FF2B5EF4-FFF2-40B4-BE49-F238E27FC236}">
                    <a16:creationId xmlns:a16="http://schemas.microsoft.com/office/drawing/2014/main" id="{2BFFBE0C-995D-0B63-3A8A-EBA18C23F99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34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65" name="Line 41">
                <a:extLst>
                  <a:ext uri="{FF2B5EF4-FFF2-40B4-BE49-F238E27FC236}">
                    <a16:creationId xmlns:a16="http://schemas.microsoft.com/office/drawing/2014/main" id="{FFCC26D1-421B-225B-AA59-10C674A257B5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206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66" name="Line 42">
                <a:extLst>
                  <a:ext uri="{FF2B5EF4-FFF2-40B4-BE49-F238E27FC236}">
                    <a16:creationId xmlns:a16="http://schemas.microsoft.com/office/drawing/2014/main" id="{ED49FC3C-6356-978F-9F90-E50BF218903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82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67" name="Line 43">
                <a:extLst>
                  <a:ext uri="{FF2B5EF4-FFF2-40B4-BE49-F238E27FC236}">
                    <a16:creationId xmlns:a16="http://schemas.microsoft.com/office/drawing/2014/main" id="{D40CD4BD-A37C-8C62-39D9-9278DDD9EFF6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254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68" name="Line 44">
                <a:extLst>
                  <a:ext uri="{FF2B5EF4-FFF2-40B4-BE49-F238E27FC236}">
                    <a16:creationId xmlns:a16="http://schemas.microsoft.com/office/drawing/2014/main" id="{C69ED571-DF47-15D3-CB9F-1BD0DDB39F1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230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69" name="Line 45">
                <a:extLst>
                  <a:ext uri="{FF2B5EF4-FFF2-40B4-BE49-F238E27FC236}">
                    <a16:creationId xmlns:a16="http://schemas.microsoft.com/office/drawing/2014/main" id="{1D7583F1-3CEA-B728-0FD7-C219E1CECADB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02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70" name="Line 46">
                <a:extLst>
                  <a:ext uri="{FF2B5EF4-FFF2-40B4-BE49-F238E27FC236}">
                    <a16:creationId xmlns:a16="http://schemas.microsoft.com/office/drawing/2014/main" id="{418B1040-C14E-C178-5CC9-1C0D9D338ADE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278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71" name="Line 47">
                <a:extLst>
                  <a:ext uri="{FF2B5EF4-FFF2-40B4-BE49-F238E27FC236}">
                    <a16:creationId xmlns:a16="http://schemas.microsoft.com/office/drawing/2014/main" id="{3C0ADB23-AF99-2CF8-B584-0CD4B3A27BA1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50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72" name="Line 48">
                <a:extLst>
                  <a:ext uri="{FF2B5EF4-FFF2-40B4-BE49-F238E27FC236}">
                    <a16:creationId xmlns:a16="http://schemas.microsoft.com/office/drawing/2014/main" id="{94EB6027-69C7-E150-B25D-9CA18BCFDB29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26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73" name="Line 49">
                <a:extLst>
                  <a:ext uri="{FF2B5EF4-FFF2-40B4-BE49-F238E27FC236}">
                    <a16:creationId xmlns:a16="http://schemas.microsoft.com/office/drawing/2014/main" id="{D4A1D809-7E00-B8C6-C1CE-0BF60376727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98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74" name="Line 50">
                <a:extLst>
                  <a:ext uri="{FF2B5EF4-FFF2-40B4-BE49-F238E27FC236}">
                    <a16:creationId xmlns:a16="http://schemas.microsoft.com/office/drawing/2014/main" id="{9E7D69B4-AD8B-F788-CBE5-E071D242524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74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75" name="Line 51">
                <a:extLst>
                  <a:ext uri="{FF2B5EF4-FFF2-40B4-BE49-F238E27FC236}">
                    <a16:creationId xmlns:a16="http://schemas.microsoft.com/office/drawing/2014/main" id="{C4F83BCB-8BD6-199D-07FE-60FD02028230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446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76" name="Line 52">
                <a:extLst>
                  <a:ext uri="{FF2B5EF4-FFF2-40B4-BE49-F238E27FC236}">
                    <a16:creationId xmlns:a16="http://schemas.microsoft.com/office/drawing/2014/main" id="{3F9E4A84-148A-28B7-9995-85E532AE6836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422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77" name="Line 53">
                <a:extLst>
                  <a:ext uri="{FF2B5EF4-FFF2-40B4-BE49-F238E27FC236}">
                    <a16:creationId xmlns:a16="http://schemas.microsoft.com/office/drawing/2014/main" id="{ECDC7E0C-DC25-D290-ABAF-6F26CC869F9E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494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78" name="Line 54">
                <a:extLst>
                  <a:ext uri="{FF2B5EF4-FFF2-40B4-BE49-F238E27FC236}">
                    <a16:creationId xmlns:a16="http://schemas.microsoft.com/office/drawing/2014/main" id="{50163E08-AF70-041E-FE57-67C99B2ED7D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470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79" name="Line 55">
                <a:extLst>
                  <a:ext uri="{FF2B5EF4-FFF2-40B4-BE49-F238E27FC236}">
                    <a16:creationId xmlns:a16="http://schemas.microsoft.com/office/drawing/2014/main" id="{A841FD27-70B3-F9F6-D28C-90FADBB7636C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184" y="1200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</p:grpSp>
      <p:sp>
        <p:nvSpPr>
          <p:cNvPr id="1026" name="Rectangle 2">
            <a:extLst>
              <a:ext uri="{FF2B5EF4-FFF2-40B4-BE49-F238E27FC236}">
                <a16:creationId xmlns:a16="http://schemas.microsoft.com/office/drawing/2014/main" id="{45EA986E-ED8D-2E46-60BD-CDD3A20533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E2B8CFB-DCD5-3077-1097-4B2F93AF5D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14E58D8-661C-8147-36C3-6B14535A869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75120CE-4AFB-9012-005F-6E1AB9AC5D4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92A092E-C706-EA14-1598-3024EB04BAD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4AAC0C7-137B-4BC2-BBF4-4AE36A5355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e199902597\Local%20Settings\Temporary%20Internet%20Files\Content.IE5\7BDNR14W\MSj04310730000%5b1%5d.wav" TargetMode="External"/><Relationship Id="rId6" Type="http://schemas.openxmlformats.org/officeDocument/2006/relationships/hyperlink" Target="http://images.google.com/imgres?imgurl=http://www.straight.com/images/FEA_Alt_Therapy_2_1915.jpg&amp;imgrefurl=http://www.straight.com/content.cfm%3Fid%3D4672&amp;h=215&amp;w=200&amp;sz=7&amp;hl=en&amp;start=39&amp;tbnid=k6XO9SqM2XqtpM:&amp;tbnh=106&amp;tbnw=99&amp;prev=/images%3Fq%3Dendure%2Bpain%26start%3D20%26ndsp%3D20%26svnum%3D10%26hl%3Den%26lr%3D%26sa%3DN" TargetMode="External"/><Relationship Id="rId5" Type="http://schemas.openxmlformats.org/officeDocument/2006/relationships/image" Target="../media/image16.jpeg"/><Relationship Id="rId4" Type="http://schemas.openxmlformats.org/officeDocument/2006/relationships/hyperlink" Target="http://images.google.com/imgres?imgurl=http://fugato.net/wp-content/bullet.gif&amp;imgrefurl=http://fugato.net/category/tech/&amp;h=248&amp;w=295&amp;sz=9&amp;hl=en&amp;start=3&amp;tbnid=3d73-eiow5wCEM:&amp;tbnh=97&amp;tbnw=115&amp;prev=/images%3Fq%3Dbullet%26svnum%3D10%26hl%3Den%26lr%3D%26sa%3DG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0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e199902597\Local%20Settings\Temporary%20Internet%20Files\Content.IE5\ZU8J31ST\MSj04310740000%5b1%5d.wav" TargetMode="External"/><Relationship Id="rId6" Type="http://schemas.openxmlformats.org/officeDocument/2006/relationships/hyperlink" Target="http://images.google.com/imgres?imgurl=http://www.evolvingtype.com/teddy/archives/images/Protest-Father%2520and%2520Daughter.jpg&amp;imgrefurl=http://www.evolvingtype.com/teddy/archives/000186.html&amp;h=1280&amp;w=960&amp;sz=336&amp;hl=en&amp;start=3&amp;tbnid=IArtCuEul-S4yM:&amp;tbnh=150&amp;tbnw=113&amp;prev=/images%3Fq%3Dprotest%26svnum%3D10%26hl%3Den%26lr%3D" TargetMode="Externa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e199902597\Local%20Settings\Temporary%20Internet%20Files\Content.IE5\MHBOHCV2\MSj04310720000%5b1%5d.wav" TargetMode="External"/><Relationship Id="rId6" Type="http://schemas.openxmlformats.org/officeDocument/2006/relationships/image" Target="../media/image22.jpeg"/><Relationship Id="rId5" Type="http://schemas.openxmlformats.org/officeDocument/2006/relationships/hyperlink" Target="http://images.google.com/imgres?imgurl=http://www.hollandsentinel.com/images/100899/trump.jpg&amp;imgrefurl=http://chasecuts.blogspot.com/2005_08_01_chasecuts_archive.html&amp;h=639&amp;w=500&amp;sz=59&amp;hl=en&amp;start=2&amp;tbnid=JYYML351066HcM:&amp;tbnh=137&amp;tbnw=107&amp;prev=/images%3Fq%3Ddonald%2Btrump%26svnum%3D10%26hl%3Den%26lr%3D" TargetMode="External"/><Relationship Id="rId4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6" Type="http://schemas.openxmlformats.org/officeDocument/2006/relationships/hyperlink" Target="http://images.google.com/imgres?imgurl=http://www.rubinville.com/dailydave/uploaded_images/calves-whispering-796650.jpg&amp;imgrefurl=http://www.rubinville.com/dailydave/archives/2006_06_01_blogarchive.asp&amp;h=883&amp;w=744&amp;sz=57&amp;hl=en&amp;start=4&amp;tbnid=3EJjZZoYo_iFxM:&amp;tbnh=146&amp;tbnw=123&amp;prev=/images%3Fq%3Dwhispering%26svnum%3D10%26hl%3Den%26lr%3D%26sa%3DX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images.allrecipes.com/site/allrecipes/area/advice/gloss/150/PDC023HL.gif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e199902597\Local%20Settings\Temporary%20Internet%20Files\Content.IE5\ZFX37LCK\MSj03885280000%5b1%5d.wav" TargetMode="External"/><Relationship Id="rId6" Type="http://schemas.openxmlformats.org/officeDocument/2006/relationships/hyperlink" Target="http://images.google.com/imgres?imgurl=http://www.happynews.com/living/sleep/getting-toddlers-sleep.jpg&amp;imgrefurl=http://www.happynews.com/living/sleep/getting-toddlers-sleep.htm&amp;h=240&amp;w=164&amp;sz=14&amp;hl=en&amp;start=59&amp;tbnid=QQp2DCeKRINXDM:&amp;tbnh=110&amp;tbnw=75&amp;prev=/images%3Fq%3Dsleep%26start%3D40%26ndsp%3D20%26svnum%3D10%26hl%3Den%26lr%3D%26sa%3DN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://images.google.com/imgres?imgurl=http://k41.pbase.com/u16/henry/small/5152143.Getoffmyback.jpg&amp;imgrefurl=http://www.pbase.com/henry/first_gallery&amp;h=160&amp;w=141&amp;sz=6&amp;hl=en&amp;start=42&amp;tbnid=Lr5LiuCEl4MRMM:&amp;tbnh=98&amp;tbnw=86&amp;prev=/images%3Fq%3Dget%2Boff%2Bmy%2Bback%26start%3D40%26ndsp%3D20%26svnum%3D10%26hl%3Den%26lr%3D%26sa%3DN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6" Type="http://schemas.openxmlformats.org/officeDocument/2006/relationships/image" Target="../media/image1.png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4.wav"/><Relationship Id="rId6" Type="http://schemas.openxmlformats.org/officeDocument/2006/relationships/image" Target="../media/image1.png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5.wav"/><Relationship Id="rId6" Type="http://schemas.openxmlformats.org/officeDocument/2006/relationships/hyperlink" Target="http://img.slate.com/media/1/123125/122981/2111757/2123290/050725_Sh_BugSpray_tn.jpg" TargetMode="External"/><Relationship Id="rId5" Type="http://schemas.openxmlformats.org/officeDocument/2006/relationships/image" Target="../media/image10.jpeg"/><Relationship Id="rId4" Type="http://schemas.openxmlformats.org/officeDocument/2006/relationships/hyperlink" Target="http://images.google.com/imgres?imgurl=http://lhs.lexingtonma.org/Teachers/Cordero/images/KITE6~1.GIF&amp;imgrefurl=http://lhs.lexingtonma.org/Teachers/Cordero/kiteproject/flying.html&amp;h=651&amp;w=565&amp;sz=5&amp;hl=en&amp;start=4&amp;tbnid=WbRvaR0xfmdWiM:&amp;tbnh=138&amp;tbnw=120&amp;prev=/images%3Fq%3Dflying%2Ba%2Bkite%26svnum%3D10%26hl%3Den%26lr%3D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6.wav"/><Relationship Id="rId6" Type="http://schemas.openxmlformats.org/officeDocument/2006/relationships/hyperlink" Target="http://images.google.com/imgres?imgurl=http://www.peekundcloppenburg.de/puc_neu/media/web_saison_1_2006/ex_dob/1elegant/ex_dob_elegant1_gr.jpg&amp;imgrefurl=http://www.peekundcloppenburg.de/puc_neu/en/exquisit/ex-dob-sub1/ex-dob-sub1.html&amp;h=420&amp;w=300&amp;sz=30&amp;hl=en&amp;start=10&amp;tbnid=T9icCJ_nb1ogbM:&amp;tbnh=125&amp;tbnw=89&amp;prev=/images%3Fq%3Delegant%2Bwoman%26svnum%3D10%26hl%3Den%26lr%3D%26sa%3DG" TargetMode="External"/><Relationship Id="rId5" Type="http://schemas.openxmlformats.org/officeDocument/2006/relationships/image" Target="../media/image12.jpeg"/><Relationship Id="rId4" Type="http://schemas.openxmlformats.org/officeDocument/2006/relationships/hyperlink" Target="http://images.google.com/imgres?imgurl=http://online.wsj.com/public/resources/images/OB-AB293_MEK_PH_20060521194750.jpg&amp;imgrefurl=http://online.wsj.com/article/SB114825659377759113.html&amp;h=241&amp;w=250&amp;sz=29&amp;hl=en&amp;start=18&amp;tbnid=0eONIHhhxJvjOM:&amp;tbnh=107&amp;tbnw=111&amp;prev=/images%3Fq%3Dfemale%2Bfighter%26svnum%3D10%26hl%3Den%26lr%3D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www.wholeperson-counseling.org/gif/rope.gif&amp;imgrefurl=http://www.wholeperson-counseling.org/ndoc2/endofrope.html&amp;h=267&amp;w=200&amp;sz=11&amp;hl=en&amp;start=3&amp;tbnid=AmSQ4qjL69fSmM:&amp;tbnh=113&amp;tbnw=85&amp;prev=/images%3Fq%3Dend%2Bof%2Brope%26svnum%3D10%26hl%3Den%26lr%3D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hyperlink" Target="http://images.google.com/imgres?imgurl=http://www.uhca.com/frustrated.jpg&amp;imgrefurl=http://www.futureofmusicbook.com/&amp;h=352&amp;w=389&amp;sz=64&amp;hl=en&amp;start=2&amp;tbnid=TKQjheXPIkCrrM:&amp;tbnh=111&amp;tbnw=123&amp;prev=/images%3Fq%3Dfrustrated%26svnum%3D10%26hl%3Den%26lr%3D" TargetMode="Externa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82754EE-9AA9-E49C-0698-F18C266EAF3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en-US" sz="4800" b="1"/>
              <a:t>Idiom Dictionary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8BC6B32-73B0-8439-C8A1-272421FD0BF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b="1">
                <a:latin typeface="Bradley Hand ITC" panose="03070402050302030203" pitchFamily="66" charset="0"/>
              </a:rPr>
              <a:t>Isabelle Evans</a:t>
            </a:r>
          </a:p>
          <a:p>
            <a:pPr>
              <a:lnSpc>
                <a:spcPct val="80000"/>
              </a:lnSpc>
            </a:pPr>
            <a:r>
              <a:rPr lang="en-US" altLang="en-US" sz="2800" b="1">
                <a:latin typeface="Bradley Hand ITC" panose="03070402050302030203" pitchFamily="66" charset="0"/>
              </a:rPr>
              <a:t>Gwin Oaks Elementary</a:t>
            </a:r>
          </a:p>
          <a:p>
            <a:pPr>
              <a:lnSpc>
                <a:spcPct val="80000"/>
              </a:lnSpc>
            </a:pPr>
            <a:r>
              <a:rPr lang="en-US" altLang="en-US" sz="2800" b="1">
                <a:latin typeface="Bradley Hand ITC" panose="03070402050302030203" pitchFamily="66" charset="0"/>
              </a:rPr>
              <a:t>Media Festival</a:t>
            </a:r>
          </a:p>
          <a:p>
            <a:pPr>
              <a:lnSpc>
                <a:spcPct val="80000"/>
              </a:lnSpc>
            </a:pPr>
            <a:r>
              <a:rPr lang="en-US" altLang="en-US" sz="2800" b="1">
                <a:latin typeface="Bradley Hand ITC" panose="03070402050302030203" pitchFamily="66" charset="0"/>
              </a:rPr>
              <a:t>2007</a:t>
            </a:r>
          </a:p>
        </p:txBody>
      </p:sp>
      <p:pic>
        <p:nvPicPr>
          <p:cNvPr id="8196" name="Picture 4">
            <a:hlinkClick r:id="" action="ppaction://media"/>
            <a:extLst>
              <a:ext uri="{FF2B5EF4-FFF2-40B4-BE49-F238E27FC236}">
                <a16:creationId xmlns:a16="http://schemas.microsoft.com/office/drawing/2014/main" id="{57D6E3C4-512C-B1C1-C937-F0865B88D032}"/>
              </a:ext>
            </a:extLst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486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81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19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36F09-125B-321E-C8A2-B4F1B3A7F3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/>
              <a:t>You have to bite the bullet</a:t>
            </a:r>
          </a:p>
        </p:txBody>
      </p:sp>
      <p:pic>
        <p:nvPicPr>
          <p:cNvPr id="17413" name="Picture 5">
            <a:hlinkClick r:id="rId4"/>
            <a:extLst>
              <a:ext uri="{FF2B5EF4-FFF2-40B4-BE49-F238E27FC236}">
                <a16:creationId xmlns:a16="http://schemas.microsoft.com/office/drawing/2014/main" id="{315820B3-35AB-8569-F696-9828DD5234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62200"/>
            <a:ext cx="3595688" cy="303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5" name="Picture 7">
            <a:hlinkClick r:id="rId6"/>
            <a:extLst>
              <a:ext uri="{FF2B5EF4-FFF2-40B4-BE49-F238E27FC236}">
                <a16:creationId xmlns:a16="http://schemas.microsoft.com/office/drawing/2014/main" id="{932195F0-7EB8-9CD6-6D4F-AF57A9083A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0"/>
            <a:ext cx="2962275" cy="3171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6" name="Text Box 8">
            <a:extLst>
              <a:ext uri="{FF2B5EF4-FFF2-40B4-BE49-F238E27FC236}">
                <a16:creationId xmlns:a16="http://schemas.microsoft.com/office/drawing/2014/main" id="{0A7C7E95-E09A-A7C8-F998-1D1B525AF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981200"/>
            <a:ext cx="3352800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>
                <a:latin typeface="Bradley Hand ITC" panose="03070402050302030203" pitchFamily="66" charset="0"/>
              </a:rPr>
              <a:t>You need to put up with this difficult situation</a:t>
            </a:r>
          </a:p>
        </p:txBody>
      </p:sp>
      <p:pic>
        <p:nvPicPr>
          <p:cNvPr id="17417" name="MSj04310730000[1].wav">
            <a:hlinkClick r:id="" action="ppaction://media"/>
            <a:extLst>
              <a:ext uri="{FF2B5EF4-FFF2-40B4-BE49-F238E27FC236}">
                <a16:creationId xmlns:a16="http://schemas.microsoft.com/office/drawing/2014/main" id="{B16989D9-9B4B-9E6C-2815-161C9FB6B443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400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xit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10183" fill="hold"/>
                                        <p:tgtEl>
                                          <p:spTgt spid="174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417"/>
                </p:tgtEl>
              </p:cMediaNode>
            </p:audio>
          </p:childTnLst>
        </p:cTn>
      </p:par>
    </p:tnLst>
    <p:bldLst>
      <p:bldP spid="17410" grpId="0"/>
      <p:bldP spid="174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B9931F0-5797-D838-A56B-BD955A7CED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4000" b="1"/>
              <a:t>Teachers always stick to their guns</a:t>
            </a:r>
          </a:p>
        </p:txBody>
      </p:sp>
      <p:pic>
        <p:nvPicPr>
          <p:cNvPr id="18438" name="Picture 6">
            <a:extLst>
              <a:ext uri="{FF2B5EF4-FFF2-40B4-BE49-F238E27FC236}">
                <a16:creationId xmlns:a16="http://schemas.microsoft.com/office/drawing/2014/main" id="{6CFB9E6A-B78E-B073-CE19-F1DA631C71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438400"/>
            <a:ext cx="3810000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1" name="Picture 9">
            <a:extLst>
              <a:ext uri="{FF2B5EF4-FFF2-40B4-BE49-F238E27FC236}">
                <a16:creationId xmlns:a16="http://schemas.microsoft.com/office/drawing/2014/main" id="{32D6AC05-9C64-51CD-9A5D-A681A6280E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2895600"/>
            <a:ext cx="3038475" cy="954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3" name="Picture 11">
            <a:hlinkClick r:id="rId6"/>
            <a:extLst>
              <a:ext uri="{FF2B5EF4-FFF2-40B4-BE49-F238E27FC236}">
                <a16:creationId xmlns:a16="http://schemas.microsoft.com/office/drawing/2014/main" id="{D65F84DC-62AE-2936-74E0-BE6B098E91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209800"/>
            <a:ext cx="3121025" cy="414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44" name="Text Box 12">
            <a:extLst>
              <a:ext uri="{FF2B5EF4-FFF2-40B4-BE49-F238E27FC236}">
                <a16:creationId xmlns:a16="http://schemas.microsoft.com/office/drawing/2014/main" id="{6D2684C7-F30C-1B01-74D5-7E5410F3E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514600"/>
            <a:ext cx="3429000" cy="210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 u="sng">
                <a:latin typeface="Bradley Hand ITC" panose="03070402050302030203" pitchFamily="66" charset="0"/>
              </a:rPr>
              <a:t>Teachers never change their opinions</a:t>
            </a:r>
          </a:p>
        </p:txBody>
      </p:sp>
      <p:pic>
        <p:nvPicPr>
          <p:cNvPr id="18445" name="MSj04310740000[1].wav">
            <a:hlinkClick r:id="" action="ppaction://media"/>
            <a:extLst>
              <a:ext uri="{FF2B5EF4-FFF2-40B4-BE49-F238E27FC236}">
                <a16:creationId xmlns:a16="http://schemas.microsoft.com/office/drawing/2014/main" id="{0272BD60-3FF7-0131-E2BA-388C54703EDC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718 -0.00278 L -0.61615 -0.0138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67" y="-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9614" fill="hold"/>
                                        <p:tgtEl>
                                          <p:spTgt spid="184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445"/>
                </p:tgtEl>
              </p:cMediaNode>
            </p:audio>
          </p:childTnLst>
        </p:cTn>
      </p:par>
    </p:tnLst>
    <p:bldLst>
      <p:bldP spid="18434" grpId="0"/>
      <p:bldP spid="184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777A957-259E-0F1E-54CC-C4B36EA27B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/>
              <a:t>Money talks</a:t>
            </a:r>
          </a:p>
        </p:txBody>
      </p:sp>
      <p:pic>
        <p:nvPicPr>
          <p:cNvPr id="19460" name="Picture 4">
            <a:extLst>
              <a:ext uri="{FF2B5EF4-FFF2-40B4-BE49-F238E27FC236}">
                <a16:creationId xmlns:a16="http://schemas.microsoft.com/office/drawing/2014/main" id="{2821FF48-67CA-B0E6-8E9B-A65964D58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590800"/>
            <a:ext cx="3903663" cy="340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1" name="AutoShape 5">
            <a:extLst>
              <a:ext uri="{FF2B5EF4-FFF2-40B4-BE49-F238E27FC236}">
                <a16:creationId xmlns:a16="http://schemas.microsoft.com/office/drawing/2014/main" id="{4E6E77FB-78D5-7631-4520-0C0824160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200400"/>
            <a:ext cx="1447800" cy="1295400"/>
          </a:xfrm>
          <a:prstGeom prst="wedgeRoundRectCallout">
            <a:avLst>
              <a:gd name="adj1" fmla="val 118750"/>
              <a:gd name="adj2" fmla="val 35051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1800" b="1"/>
              <a:t>Have you heard about that new TV?</a:t>
            </a:r>
          </a:p>
        </p:txBody>
      </p:sp>
      <p:pic>
        <p:nvPicPr>
          <p:cNvPr id="19463" name="Picture 7">
            <a:hlinkClick r:id="rId5"/>
            <a:extLst>
              <a:ext uri="{FF2B5EF4-FFF2-40B4-BE49-F238E27FC236}">
                <a16:creationId xmlns:a16="http://schemas.microsoft.com/office/drawing/2014/main" id="{2C52D649-34A9-88CD-F88C-1BCB57AE0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209800"/>
            <a:ext cx="2949575" cy="377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4" name="Text Box 8">
            <a:extLst>
              <a:ext uri="{FF2B5EF4-FFF2-40B4-BE49-F238E27FC236}">
                <a16:creationId xmlns:a16="http://schemas.microsoft.com/office/drawing/2014/main" id="{329A979C-819C-836E-4F51-80A96D006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14600"/>
            <a:ext cx="2895600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>
                <a:latin typeface="Bradley Hand ITC" panose="03070402050302030203" pitchFamily="66" charset="0"/>
              </a:rPr>
              <a:t>Money influences a lot of people.</a:t>
            </a:r>
          </a:p>
        </p:txBody>
      </p:sp>
      <p:pic>
        <p:nvPicPr>
          <p:cNvPr id="19465" name="MSj04310720000[1].wav">
            <a:hlinkClick r:id="" action="ppaction://media"/>
            <a:extLst>
              <a:ext uri="{FF2B5EF4-FFF2-40B4-BE49-F238E27FC236}">
                <a16:creationId xmlns:a16="http://schemas.microsoft.com/office/drawing/2014/main" id="{1B2389FE-BE95-9E0B-9CF4-65092247FB25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172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9" dur="10193" fill="hold"/>
                                        <p:tgtEl>
                                          <p:spTgt spid="194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5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465"/>
                </p:tgtEl>
              </p:cMediaNode>
            </p:audio>
          </p:childTnLst>
        </p:cTn>
      </p:par>
    </p:tnLst>
    <p:bldLst>
      <p:bldP spid="19461" grpId="0" animBg="1"/>
      <p:bldP spid="1946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4" name="Rectangle 14">
            <a:extLst>
              <a:ext uri="{FF2B5EF4-FFF2-40B4-BE49-F238E27FC236}">
                <a16:creationId xmlns:a16="http://schemas.microsoft.com/office/drawing/2014/main" id="{FC9BFB02-A448-92FE-BDBD-9503941A62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4000" b="1"/>
              <a:t>So I hope you enjoyed my idiom presentation because I…</a:t>
            </a:r>
          </a:p>
        </p:txBody>
      </p: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2A26CF43-544E-12DA-6D7F-B1BE04F2F20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3124200"/>
            <a:ext cx="3124200" cy="2209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4400" b="1" u="sng">
                <a:latin typeface="Bradley Hand ITC" panose="03070402050302030203" pitchFamily="66" charset="0"/>
              </a:rPr>
              <a:t>bent over backwards to do it for you!</a:t>
            </a:r>
          </a:p>
        </p:txBody>
      </p:sp>
      <p:pic>
        <p:nvPicPr>
          <p:cNvPr id="20497" name="Picture 17">
            <a:extLst>
              <a:ext uri="{FF2B5EF4-FFF2-40B4-BE49-F238E27FC236}">
                <a16:creationId xmlns:a16="http://schemas.microsoft.com/office/drawing/2014/main" id="{81E2492A-B873-7F29-6C0F-4327283420A6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2286000"/>
            <a:ext cx="3240088" cy="4343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20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4" grpId="0"/>
      <p:bldP spid="204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>
            <a:extLst>
              <a:ext uri="{FF2B5EF4-FFF2-40B4-BE49-F238E27FC236}">
                <a16:creationId xmlns:a16="http://schemas.microsoft.com/office/drawing/2014/main" id="{8CAFACF3-884A-10B2-809B-4348C37BE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A1897923-0042-7139-15EF-D4A0422A7C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What is an idiom?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6222F4BC-4CE0-DF61-622E-873544ABD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An idiom is an expression whose meaning cannot be understood based on the definition of its constitutional elements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CD1EC0A-2D27-9AD2-1CFC-CD184B9348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He spilled the beans</a:t>
            </a:r>
          </a:p>
        </p:txBody>
      </p:sp>
      <p:pic>
        <p:nvPicPr>
          <p:cNvPr id="11269" name="Picture 5">
            <a:hlinkClick r:id="rId4"/>
            <a:extLst>
              <a:ext uri="{FF2B5EF4-FFF2-40B4-BE49-F238E27FC236}">
                <a16:creationId xmlns:a16="http://schemas.microsoft.com/office/drawing/2014/main" id="{C7BCD643-E8BC-0990-B3A9-B64D59255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438400"/>
            <a:ext cx="3051175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1" name="Picture 7">
            <a:hlinkClick r:id="rId6"/>
            <a:extLst>
              <a:ext uri="{FF2B5EF4-FFF2-40B4-BE49-F238E27FC236}">
                <a16:creationId xmlns:a16="http://schemas.microsoft.com/office/drawing/2014/main" id="{347BB36B-EAD4-DFC4-89B3-16556B8AE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438400"/>
            <a:ext cx="307975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2" name="Text Box 8">
            <a:extLst>
              <a:ext uri="{FF2B5EF4-FFF2-40B4-BE49-F238E27FC236}">
                <a16:creationId xmlns:a16="http://schemas.microsoft.com/office/drawing/2014/main" id="{D0BCA6B3-1322-2E24-1761-53BCC8C87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895600"/>
            <a:ext cx="2743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u="sng">
                <a:latin typeface="Bradley Hand ITC" panose="03070402050302030203" pitchFamily="66" charset="0"/>
              </a:rPr>
              <a:t>He told the secret</a:t>
            </a:r>
          </a:p>
        </p:txBody>
      </p:sp>
      <p:pic>
        <p:nvPicPr>
          <p:cNvPr id="11284" name="Picture 20">
            <a:hlinkClick r:id="" action="ppaction://media"/>
            <a:extLst>
              <a:ext uri="{FF2B5EF4-FFF2-40B4-BE49-F238E27FC236}">
                <a16:creationId xmlns:a16="http://schemas.microsoft.com/office/drawing/2014/main" id="{B692EBD6-D99A-D491-655E-F9613CE96C91}"/>
              </a:ext>
            </a:extLst>
          </p:cNvPr>
          <p:cNvPicPr>
            <a:picLocks noRot="1" noChangeAspect="1" noChangeArrowheads="1"/>
          </p:cNvPicPr>
          <p:nvPr>
            <a:wavAudioFile r:embed="rId1" name="MSj03884480000[1].wav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257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12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12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6" dur="2440" fill="hold"/>
                                        <p:tgtEl>
                                          <p:spTgt spid="1128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84"/>
                  </p:tgtEl>
                </p:cond>
              </p:nextCondLst>
            </p:seq>
            <p:audio>
              <p:cMediaNode>
                <p:cTn id="6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84"/>
                </p:tgtEl>
              </p:cMediaNode>
            </p:audio>
          </p:childTnLst>
        </p:cTn>
      </p:par>
    </p:tnLst>
    <p:bldLst>
      <p:bldP spid="11266" grpId="0"/>
      <p:bldP spid="112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>
            <a:extLst>
              <a:ext uri="{FF2B5EF4-FFF2-40B4-BE49-F238E27FC236}">
                <a16:creationId xmlns:a16="http://schemas.microsoft.com/office/drawing/2014/main" id="{AFC83C69-0DAD-A99F-25FE-DA64C320A3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/>
              <a:t>Get off my back!</a:t>
            </a:r>
          </a:p>
        </p:txBody>
      </p:sp>
      <p:pic>
        <p:nvPicPr>
          <p:cNvPr id="9223" name="Picture 7">
            <a:hlinkClick r:id="rId4"/>
            <a:extLst>
              <a:ext uri="{FF2B5EF4-FFF2-40B4-BE49-F238E27FC236}">
                <a16:creationId xmlns:a16="http://schemas.microsoft.com/office/drawing/2014/main" id="{ACCE198A-A56F-37FE-F964-2076DC2BCC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981200"/>
            <a:ext cx="3878263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5" name="Picture 9">
            <a:hlinkClick r:id="rId6"/>
            <a:extLst>
              <a:ext uri="{FF2B5EF4-FFF2-40B4-BE49-F238E27FC236}">
                <a16:creationId xmlns:a16="http://schemas.microsoft.com/office/drawing/2014/main" id="{58D6FB37-5D29-56BE-46A0-AC32A2315C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981200"/>
            <a:ext cx="3013075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6" name="Text Box 10">
            <a:extLst>
              <a:ext uri="{FF2B5EF4-FFF2-40B4-BE49-F238E27FC236}">
                <a16:creationId xmlns:a16="http://schemas.microsoft.com/office/drawing/2014/main" id="{D678AB59-DBC5-91E1-CD4E-54D7A0D6A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029200"/>
            <a:ext cx="39020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b="1" u="sng">
                <a:latin typeface="Bradley Hand ITC" panose="03070402050302030203" pitchFamily="66" charset="0"/>
              </a:rPr>
              <a:t>Leave me alone!</a:t>
            </a:r>
          </a:p>
        </p:txBody>
      </p:sp>
      <p:pic>
        <p:nvPicPr>
          <p:cNvPr id="9229" name="MSj03885280000[1].wav">
            <a:hlinkClick r:id="" action="ppaction://media"/>
            <a:extLst>
              <a:ext uri="{FF2B5EF4-FFF2-40B4-BE49-F238E27FC236}">
                <a16:creationId xmlns:a16="http://schemas.microsoft.com/office/drawing/2014/main" id="{DE48B584-8F8C-2E74-AB1A-46EC6592308F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943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2" dur="23041" fill="hold"/>
                                        <p:tgtEl>
                                          <p:spTgt spid="92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29"/>
                </p:tgtEl>
              </p:cMediaNode>
            </p:audio>
          </p:childTnLst>
        </p:cTn>
      </p:par>
    </p:tnLst>
    <p:bldLst>
      <p:bldP spid="9220" grpId="0"/>
      <p:bldP spid="92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355F12D-6969-7BAC-B7EE-81C71C8F7E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/>
              <a:t>We were in stitches!</a:t>
            </a:r>
          </a:p>
        </p:txBody>
      </p:sp>
      <p:pic>
        <p:nvPicPr>
          <p:cNvPr id="12295" name="Picture 7">
            <a:extLst>
              <a:ext uri="{FF2B5EF4-FFF2-40B4-BE49-F238E27FC236}">
                <a16:creationId xmlns:a16="http://schemas.microsoft.com/office/drawing/2014/main" id="{E311F2ED-9221-23B5-1E86-73CBFBD6C0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088" y="2057400"/>
            <a:ext cx="3548062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6" name="Text Box 8">
            <a:extLst>
              <a:ext uri="{FF2B5EF4-FFF2-40B4-BE49-F238E27FC236}">
                <a16:creationId xmlns:a16="http://schemas.microsoft.com/office/drawing/2014/main" id="{CF9B6378-169B-0DFF-E26C-8E487D066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67000"/>
            <a:ext cx="2590800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 u="sng">
                <a:latin typeface="Bradley Hand ITC" panose="03070402050302030203" pitchFamily="66" charset="0"/>
              </a:rPr>
              <a:t>We were laughing very hard!</a:t>
            </a:r>
          </a:p>
        </p:txBody>
      </p:sp>
      <p:pic>
        <p:nvPicPr>
          <p:cNvPr id="12297" name="Picture 9">
            <a:extLst>
              <a:ext uri="{FF2B5EF4-FFF2-40B4-BE49-F238E27FC236}">
                <a16:creationId xmlns:a16="http://schemas.microsoft.com/office/drawing/2014/main" id="{192D4ED8-21C5-E337-E9AD-BD29B31280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514600"/>
            <a:ext cx="2981325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8" name="Picture 10">
            <a:hlinkClick r:id="" action="ppaction://media"/>
            <a:extLst>
              <a:ext uri="{FF2B5EF4-FFF2-40B4-BE49-F238E27FC236}">
                <a16:creationId xmlns:a16="http://schemas.microsoft.com/office/drawing/2014/main" id="{CDA6151B-BB64-36BB-00A4-59323C653453}"/>
              </a:ext>
            </a:extLst>
          </p:cNvPr>
          <p:cNvPicPr>
            <a:picLocks noRot="1" noChangeAspect="1" noChangeArrowheads="1"/>
          </p:cNvPicPr>
          <p:nvPr>
            <a:wavAudioFile r:embed="rId1" name="MSj03884740000[1]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6172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decel="10000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7048" fill="hold"/>
                                        <p:tgtEl>
                                          <p:spTgt spid="1229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298"/>
                </p:tgtEl>
              </p:cMediaNode>
            </p:audio>
          </p:childTnLst>
        </p:cTn>
      </p:par>
    </p:tnLst>
    <p:bldLst>
      <p:bldP spid="12290" grpId="0"/>
      <p:bldP spid="122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1D7C29E4-F333-077D-6986-FC4FB9B62E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/>
              <a:t>He kicked the bucket!</a:t>
            </a:r>
          </a:p>
        </p:txBody>
      </p:sp>
      <p:sp>
        <p:nvSpPr>
          <p:cNvPr id="13326" name="Text Box 14">
            <a:extLst>
              <a:ext uri="{FF2B5EF4-FFF2-40B4-BE49-F238E27FC236}">
                <a16:creationId xmlns:a16="http://schemas.microsoft.com/office/drawing/2014/main" id="{D9653F5F-E625-3F3F-A679-F3C165CF4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426075"/>
            <a:ext cx="2057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>
                <a:latin typeface="Bradley Hand ITC" panose="03070402050302030203" pitchFamily="66" charset="0"/>
              </a:rPr>
              <a:t>He died</a:t>
            </a:r>
          </a:p>
        </p:txBody>
      </p:sp>
      <p:pic>
        <p:nvPicPr>
          <p:cNvPr id="13327" name="Picture 15">
            <a:extLst>
              <a:ext uri="{FF2B5EF4-FFF2-40B4-BE49-F238E27FC236}">
                <a16:creationId xmlns:a16="http://schemas.microsoft.com/office/drawing/2014/main" id="{24FDC960-DEBD-1490-D621-AA771779D7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905000"/>
            <a:ext cx="4279900" cy="3789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0" name="Picture 18">
            <a:extLst>
              <a:ext uri="{FF2B5EF4-FFF2-40B4-BE49-F238E27FC236}">
                <a16:creationId xmlns:a16="http://schemas.microsoft.com/office/drawing/2014/main" id="{C54EEF19-42E9-A761-425D-A319B9CFE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133600"/>
            <a:ext cx="3794125" cy="3468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6" name="Picture 24">
            <a:hlinkClick r:id="" action="ppaction://media"/>
            <a:extLst>
              <a:ext uri="{FF2B5EF4-FFF2-40B4-BE49-F238E27FC236}">
                <a16:creationId xmlns:a16="http://schemas.microsoft.com/office/drawing/2014/main" id="{7156E799-65AE-C633-510A-44E06820D5E2}"/>
              </a:ext>
            </a:extLst>
          </p:cNvPr>
          <p:cNvPicPr>
            <a:picLocks noRot="1" noChangeAspect="1" noChangeArrowheads="1"/>
          </p:cNvPicPr>
          <p:nvPr>
            <a:wavAudioFile r:embed="rId1" name="MSj00749060000[1]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791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5" dur="1996" fill="hold"/>
                                        <p:tgtEl>
                                          <p:spTgt spid="133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36"/>
                </p:tgtEl>
              </p:cMediaNode>
            </p:audio>
          </p:childTnLst>
        </p:cTn>
      </p:par>
    </p:tnLst>
    <p:bldLst>
      <p:bldP spid="13314" grpId="0"/>
      <p:bldP spid="133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5FE2EC2-A4D6-1452-8C98-B5AB496C78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/>
              <a:t>Go fly a kite!</a:t>
            </a:r>
          </a:p>
        </p:txBody>
      </p:sp>
      <p:pic>
        <p:nvPicPr>
          <p:cNvPr id="14341" name="Picture 5">
            <a:hlinkClick r:id="rId4"/>
            <a:extLst>
              <a:ext uri="{FF2B5EF4-FFF2-40B4-BE49-F238E27FC236}">
                <a16:creationId xmlns:a16="http://schemas.microsoft.com/office/drawing/2014/main" id="{866B8B3B-D10D-1C65-B179-982782501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209800"/>
            <a:ext cx="3509963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3" name="Picture 7">
            <a:hlinkClick r:id="rId6"/>
            <a:extLst>
              <a:ext uri="{FF2B5EF4-FFF2-40B4-BE49-F238E27FC236}">
                <a16:creationId xmlns:a16="http://schemas.microsoft.com/office/drawing/2014/main" id="{0CCCFA6E-369C-3D44-32B7-3932327DE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514600"/>
            <a:ext cx="2419350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4" name="Text Box 8">
            <a:extLst>
              <a:ext uri="{FF2B5EF4-FFF2-40B4-BE49-F238E27FC236}">
                <a16:creationId xmlns:a16="http://schemas.microsoft.com/office/drawing/2014/main" id="{A7AAE97E-5682-D683-15D0-0DB566A63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581400"/>
            <a:ext cx="3048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 u="sng">
                <a:latin typeface="Bradley Hand ITC" panose="03070402050302030203" pitchFamily="66" charset="0"/>
              </a:rPr>
              <a:t>Go away!</a:t>
            </a:r>
          </a:p>
        </p:txBody>
      </p:sp>
      <p:pic>
        <p:nvPicPr>
          <p:cNvPr id="14345" name="Picture 9">
            <a:hlinkClick r:id="" action="ppaction://media"/>
            <a:extLst>
              <a:ext uri="{FF2B5EF4-FFF2-40B4-BE49-F238E27FC236}">
                <a16:creationId xmlns:a16="http://schemas.microsoft.com/office/drawing/2014/main" id="{97A19FAE-C586-AE9F-BAD9-525BECC0B33D}"/>
              </a:ext>
            </a:extLst>
          </p:cNvPr>
          <p:cNvPicPr>
            <a:picLocks noRot="1" noChangeAspect="1" noChangeArrowheads="1"/>
          </p:cNvPicPr>
          <p:nvPr>
            <a:wavAudioFile r:embed="rId1" name="MSj03884100000[1].wav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867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decel="10000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1356" fill="hold"/>
                                        <p:tgtEl>
                                          <p:spTgt spid="143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45"/>
                </p:tgtEl>
              </p:cMediaNode>
            </p:audio>
          </p:childTnLst>
        </p:cTn>
      </p:par>
    </p:tnLst>
    <p:bldLst>
      <p:bldP spid="14338" grpId="1"/>
      <p:bldP spid="143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ED52989-D6B2-9C11-5176-8BFE165FD7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/>
              <a:t>She was dressed to kill</a:t>
            </a:r>
          </a:p>
        </p:txBody>
      </p:sp>
      <p:pic>
        <p:nvPicPr>
          <p:cNvPr id="15365" name="Picture 5">
            <a:hlinkClick r:id="rId4"/>
            <a:extLst>
              <a:ext uri="{FF2B5EF4-FFF2-40B4-BE49-F238E27FC236}">
                <a16:creationId xmlns:a16="http://schemas.microsoft.com/office/drawing/2014/main" id="{9927AA05-0118-E1B2-8EF8-3B4623AE2F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981200"/>
            <a:ext cx="3805238" cy="366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7" name="Picture 7">
            <a:hlinkClick r:id="rId6"/>
            <a:extLst>
              <a:ext uri="{FF2B5EF4-FFF2-40B4-BE49-F238E27FC236}">
                <a16:creationId xmlns:a16="http://schemas.microsoft.com/office/drawing/2014/main" id="{7C76B854-CF92-F32D-AD08-245B58A58A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981200"/>
            <a:ext cx="2593975" cy="3643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8" name="Text Box 8">
            <a:extLst>
              <a:ext uri="{FF2B5EF4-FFF2-40B4-BE49-F238E27FC236}">
                <a16:creationId xmlns:a16="http://schemas.microsoft.com/office/drawing/2014/main" id="{F9DE7184-757E-20E9-28AE-D1D278E7F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667375"/>
            <a:ext cx="8229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u="sng">
                <a:latin typeface="Lucida Handwriting" panose="03010101010101010101" pitchFamily="66" charset="0"/>
              </a:rPr>
              <a:t>She was dressed in her finest clothing</a:t>
            </a:r>
          </a:p>
        </p:txBody>
      </p:sp>
      <p:pic>
        <p:nvPicPr>
          <p:cNvPr id="15369" name="Picture 9">
            <a:hlinkClick r:id="" action="ppaction://media"/>
            <a:extLst>
              <a:ext uri="{FF2B5EF4-FFF2-40B4-BE49-F238E27FC236}">
                <a16:creationId xmlns:a16="http://schemas.microsoft.com/office/drawing/2014/main" id="{922361E6-5432-B9DA-F7E2-7A6073AB92CA}"/>
              </a:ext>
            </a:extLst>
          </p:cNvPr>
          <p:cNvPicPr>
            <a:picLocks noRot="1" noChangeAspect="1" noChangeArrowheads="1"/>
          </p:cNvPicPr>
          <p:nvPr>
            <a:wavAudioFile r:embed="rId1" name="MSj03883740000[1].wav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562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1627" fill="hold"/>
                                        <p:tgtEl>
                                          <p:spTgt spid="1536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69"/>
                </p:tgtEl>
              </p:cMediaNode>
            </p:audio>
          </p:childTnLst>
        </p:cTn>
      </p:par>
    </p:tnLst>
    <p:bldLst>
      <p:bldP spid="15362" grpId="0"/>
      <p:bldP spid="153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442DB8B-C60E-AD93-43F1-34090B7C54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/>
              <a:t>I’m at the end of my rope!</a:t>
            </a:r>
          </a:p>
        </p:txBody>
      </p:sp>
      <p:pic>
        <p:nvPicPr>
          <p:cNvPr id="16389" name="Picture 5">
            <a:hlinkClick r:id="rId3"/>
            <a:extLst>
              <a:ext uri="{FF2B5EF4-FFF2-40B4-BE49-F238E27FC236}">
                <a16:creationId xmlns:a16="http://schemas.microsoft.com/office/drawing/2014/main" id="{C9D15299-B775-F0F6-6FE0-8FB43A7F70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700" y="2286000"/>
            <a:ext cx="2752725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3" name="Picture 9">
            <a:hlinkClick r:id="rId5"/>
            <a:extLst>
              <a:ext uri="{FF2B5EF4-FFF2-40B4-BE49-F238E27FC236}">
                <a16:creationId xmlns:a16="http://schemas.microsoft.com/office/drawing/2014/main" id="{4210D609-73BC-7F1E-2907-8C6456B39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09800"/>
            <a:ext cx="4648200" cy="419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4" name="Text Box 10">
            <a:extLst>
              <a:ext uri="{FF2B5EF4-FFF2-40B4-BE49-F238E27FC236}">
                <a16:creationId xmlns:a16="http://schemas.microsoft.com/office/drawing/2014/main" id="{17E94C6D-D7CE-AD28-2740-D2F380E9E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286000"/>
            <a:ext cx="32004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>
                <a:latin typeface="Bradley Hand ITC" panose="03070402050302030203" pitchFamily="66" charset="0"/>
              </a:rPr>
              <a:t>I am so-o-o frustrated!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9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94" grpId="0"/>
    </p:bldLst>
  </p:timing>
</p:sld>
</file>

<file path=ppt/theme/theme1.xml><?xml version="1.0" encoding="utf-8"?>
<a:theme xmlns:a="http://schemas.openxmlformats.org/drawingml/2006/main" name="Checkers design template">
  <a:themeElements>
    <a:clrScheme name="Checkers design template 2">
      <a:dk1>
        <a:srgbClr val="000000"/>
      </a:dk1>
      <a:lt1>
        <a:srgbClr val="83C1C0"/>
      </a:lt1>
      <a:dk2>
        <a:srgbClr val="FFFFFF"/>
      </a:dk2>
      <a:lt2>
        <a:srgbClr val="009999"/>
      </a:lt2>
      <a:accent1>
        <a:srgbClr val="C0C0C0"/>
      </a:accent1>
      <a:accent2>
        <a:srgbClr val="00EEE8"/>
      </a:accent2>
      <a:accent3>
        <a:srgbClr val="C1DDDC"/>
      </a:accent3>
      <a:accent4>
        <a:srgbClr val="000000"/>
      </a:accent4>
      <a:accent5>
        <a:srgbClr val="DCDCDC"/>
      </a:accent5>
      <a:accent6>
        <a:srgbClr val="00D8D2"/>
      </a:accent6>
      <a:hlink>
        <a:srgbClr val="FFFFFF"/>
      </a:hlink>
      <a:folHlink>
        <a:srgbClr val="CFD1E7"/>
      </a:folHlink>
    </a:clrScheme>
    <a:fontScheme name="Checkers design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Checkers design template 1">
        <a:dk1>
          <a:srgbClr val="000000"/>
        </a:dk1>
        <a:lt1>
          <a:srgbClr val="478F8D"/>
        </a:lt1>
        <a:dk2>
          <a:srgbClr val="FFFFFF"/>
        </a:dk2>
        <a:lt2>
          <a:srgbClr val="276169"/>
        </a:lt2>
        <a:accent1>
          <a:srgbClr val="808080"/>
        </a:accent1>
        <a:accent2>
          <a:srgbClr val="33CCCC"/>
        </a:accent2>
        <a:accent3>
          <a:srgbClr val="B1C6C5"/>
        </a:accent3>
        <a:accent4>
          <a:srgbClr val="000000"/>
        </a:accent4>
        <a:accent5>
          <a:srgbClr val="C0C0C0"/>
        </a:accent5>
        <a:accent6>
          <a:srgbClr val="2DB9B9"/>
        </a:accent6>
        <a:hlink>
          <a:srgbClr val="5A889A"/>
        </a:hlink>
        <a:folHlink>
          <a:srgbClr val="8FB4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ckers design template 2">
        <a:dk1>
          <a:srgbClr val="000000"/>
        </a:dk1>
        <a:lt1>
          <a:srgbClr val="83C1C0"/>
        </a:lt1>
        <a:dk2>
          <a:srgbClr val="FFFFFF"/>
        </a:dk2>
        <a:lt2>
          <a:srgbClr val="009999"/>
        </a:lt2>
        <a:accent1>
          <a:srgbClr val="C0C0C0"/>
        </a:accent1>
        <a:accent2>
          <a:srgbClr val="00EEE8"/>
        </a:accent2>
        <a:accent3>
          <a:srgbClr val="C1DDDC"/>
        </a:accent3>
        <a:accent4>
          <a:srgbClr val="000000"/>
        </a:accent4>
        <a:accent5>
          <a:srgbClr val="DCDCDC"/>
        </a:accent5>
        <a:accent6>
          <a:srgbClr val="00D8D2"/>
        </a:accent6>
        <a:hlink>
          <a:srgbClr val="FFFFFF"/>
        </a:hlink>
        <a:folHlink>
          <a:srgbClr val="CFD1E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ckers design template 3">
        <a:dk1>
          <a:srgbClr val="000000"/>
        </a:dk1>
        <a:lt1>
          <a:srgbClr val="FFFFFF"/>
        </a:lt1>
        <a:dk2>
          <a:srgbClr val="5F5F5F"/>
        </a:dk2>
        <a:lt2>
          <a:srgbClr val="47979D"/>
        </a:lt2>
        <a:accent1>
          <a:srgbClr val="DDDDDD"/>
        </a:accent1>
        <a:accent2>
          <a:srgbClr val="9DCDCD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8EBABA"/>
        </a:accent6>
        <a:hlink>
          <a:srgbClr val="CCFFFF"/>
        </a:hlink>
        <a:folHlink>
          <a:srgbClr val="CFD1E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ckers design template 4">
        <a:dk1>
          <a:srgbClr val="000000"/>
        </a:dk1>
        <a:lt1>
          <a:srgbClr val="486B8E"/>
        </a:lt1>
        <a:dk2>
          <a:srgbClr val="FFFFFF"/>
        </a:dk2>
        <a:lt2>
          <a:srgbClr val="274369"/>
        </a:lt2>
        <a:accent1>
          <a:srgbClr val="B1BBCF"/>
        </a:accent1>
        <a:accent2>
          <a:srgbClr val="A7C5F1"/>
        </a:accent2>
        <a:accent3>
          <a:srgbClr val="B1BAC6"/>
        </a:accent3>
        <a:accent4>
          <a:srgbClr val="000000"/>
        </a:accent4>
        <a:accent5>
          <a:srgbClr val="D5DAE4"/>
        </a:accent5>
        <a:accent6>
          <a:srgbClr val="97B2DA"/>
        </a:accent6>
        <a:hlink>
          <a:srgbClr val="6A91CA"/>
        </a:hlink>
        <a:folHlink>
          <a:srgbClr val="88C7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ckers design template 5">
        <a:dk1>
          <a:srgbClr val="000000"/>
        </a:dk1>
        <a:lt1>
          <a:srgbClr val="8AA7C4"/>
        </a:lt1>
        <a:dk2>
          <a:srgbClr val="FFFFFF"/>
        </a:dk2>
        <a:lt2>
          <a:srgbClr val="3F6CA9"/>
        </a:lt2>
        <a:accent1>
          <a:srgbClr val="B1BBCF"/>
        </a:accent1>
        <a:accent2>
          <a:srgbClr val="85BEF7"/>
        </a:accent2>
        <a:accent3>
          <a:srgbClr val="C4D0DE"/>
        </a:accent3>
        <a:accent4>
          <a:srgbClr val="000000"/>
        </a:accent4>
        <a:accent5>
          <a:srgbClr val="D5DAE4"/>
        </a:accent5>
        <a:accent6>
          <a:srgbClr val="78ACE0"/>
        </a:accent6>
        <a:hlink>
          <a:srgbClr val="7A8FBA"/>
        </a:hlink>
        <a:folHlink>
          <a:srgbClr val="88C7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ckers design template 6">
        <a:dk1>
          <a:srgbClr val="000000"/>
        </a:dk1>
        <a:lt1>
          <a:srgbClr val="FFFFFF"/>
        </a:lt1>
        <a:dk2>
          <a:srgbClr val="8BA3C7"/>
        </a:dk2>
        <a:lt2>
          <a:srgbClr val="3F6CA9"/>
        </a:lt2>
        <a:accent1>
          <a:srgbClr val="C6CDDC"/>
        </a:accent1>
        <a:accent2>
          <a:srgbClr val="85BEF7"/>
        </a:accent2>
        <a:accent3>
          <a:srgbClr val="FFFFFF"/>
        </a:accent3>
        <a:accent4>
          <a:srgbClr val="000000"/>
        </a:accent4>
        <a:accent5>
          <a:srgbClr val="DFE3EB"/>
        </a:accent5>
        <a:accent6>
          <a:srgbClr val="78ACE0"/>
        </a:accent6>
        <a:hlink>
          <a:srgbClr val="A0AFCE"/>
        </a:hlink>
        <a:folHlink>
          <a:srgbClr val="88C7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ckers design template 7">
        <a:dk1>
          <a:srgbClr val="000000"/>
        </a:dk1>
        <a:lt1>
          <a:srgbClr val="967068"/>
        </a:lt1>
        <a:dk2>
          <a:srgbClr val="FFFFFF"/>
        </a:dk2>
        <a:lt2>
          <a:srgbClr val="6C4F4A"/>
        </a:lt2>
        <a:accent1>
          <a:srgbClr val="C6BEBA"/>
        </a:accent1>
        <a:accent2>
          <a:srgbClr val="C8A980"/>
        </a:accent2>
        <a:accent3>
          <a:srgbClr val="C9BBB9"/>
        </a:accent3>
        <a:accent4>
          <a:srgbClr val="000000"/>
        </a:accent4>
        <a:accent5>
          <a:srgbClr val="DFDBD9"/>
        </a:accent5>
        <a:accent6>
          <a:srgbClr val="B59973"/>
        </a:accent6>
        <a:hlink>
          <a:srgbClr val="C68B6E"/>
        </a:hlink>
        <a:folHlink>
          <a:srgbClr val="E3939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ckers design template 8">
        <a:dk1>
          <a:srgbClr val="000000"/>
        </a:dk1>
        <a:lt1>
          <a:srgbClr val="C6B0AC"/>
        </a:lt1>
        <a:dk2>
          <a:srgbClr val="FFFFFF"/>
        </a:dk2>
        <a:lt2>
          <a:srgbClr val="8A645E"/>
        </a:lt2>
        <a:accent1>
          <a:srgbClr val="C6BEBA"/>
        </a:accent1>
        <a:accent2>
          <a:srgbClr val="AC936A"/>
        </a:accent2>
        <a:accent3>
          <a:srgbClr val="DFD4D2"/>
        </a:accent3>
        <a:accent4>
          <a:srgbClr val="000000"/>
        </a:accent4>
        <a:accent5>
          <a:srgbClr val="DFDBD9"/>
        </a:accent5>
        <a:accent6>
          <a:srgbClr val="9B855F"/>
        </a:accent6>
        <a:hlink>
          <a:srgbClr val="E48982"/>
        </a:hlink>
        <a:folHlink>
          <a:srgbClr val="CAB5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ckers design template 9">
        <a:dk1>
          <a:srgbClr val="000000"/>
        </a:dk1>
        <a:lt1>
          <a:srgbClr val="FFFFFF"/>
        </a:lt1>
        <a:dk2>
          <a:srgbClr val="948682"/>
        </a:dk2>
        <a:lt2>
          <a:srgbClr val="8A645E"/>
        </a:lt2>
        <a:accent1>
          <a:srgbClr val="C6BEBA"/>
        </a:accent1>
        <a:accent2>
          <a:srgbClr val="BEAA8A"/>
        </a:accent2>
        <a:accent3>
          <a:srgbClr val="FFFFFF"/>
        </a:accent3>
        <a:accent4>
          <a:srgbClr val="000000"/>
        </a:accent4>
        <a:accent5>
          <a:srgbClr val="DFDBD9"/>
        </a:accent5>
        <a:accent6>
          <a:srgbClr val="AC9A7D"/>
        </a:accent6>
        <a:hlink>
          <a:srgbClr val="D7B6B1"/>
        </a:hlink>
        <a:folHlink>
          <a:srgbClr val="C7CA8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Checkers design template</Template>
  <TotalTime>461</TotalTime>
  <Words>230</Words>
  <Application>Microsoft Office PowerPoint</Application>
  <PresentationFormat>On-screen Show (4:3)</PresentationFormat>
  <Paragraphs>50</Paragraphs>
  <Slides>14</Slides>
  <Notes>14</Notes>
  <HiddenSlides>0</HiddenSlides>
  <MMClips>10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Times New Roman</vt:lpstr>
      <vt:lpstr>Monotype Sorts</vt:lpstr>
      <vt:lpstr>Bradley Hand ITC</vt:lpstr>
      <vt:lpstr>Arial</vt:lpstr>
      <vt:lpstr>Lucida Handwriting</vt:lpstr>
      <vt:lpstr>Checkers design template</vt:lpstr>
      <vt:lpstr>Idiom Dictionary</vt:lpstr>
      <vt:lpstr>What is an idiom?</vt:lpstr>
      <vt:lpstr>He spilled the beans</vt:lpstr>
      <vt:lpstr>Get off my back!</vt:lpstr>
      <vt:lpstr>We were in stitches!</vt:lpstr>
      <vt:lpstr>He kicked the bucket!</vt:lpstr>
      <vt:lpstr>Go fly a kite!</vt:lpstr>
      <vt:lpstr>She was dressed to kill</vt:lpstr>
      <vt:lpstr>I’m at the end of my rope!</vt:lpstr>
      <vt:lpstr>You have to bite the bullet</vt:lpstr>
      <vt:lpstr>Teachers always stick to their guns</vt:lpstr>
      <vt:lpstr>Money talks</vt:lpstr>
      <vt:lpstr>So I hope you enjoyed my idiom presentation because I…</vt:lpstr>
      <vt:lpstr>PowerPoint Presentation</vt:lpstr>
    </vt:vector>
  </TitlesOfParts>
  <Manager/>
  <Company>GCPS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Idiom Dictionary</dc:title>
  <dc:subject/>
  <dc:creator>e199902597</dc:creator>
  <cp:keywords/>
  <dc:description/>
  <cp:lastModifiedBy>Nayan GRIFFITHS</cp:lastModifiedBy>
  <cp:revision>11</cp:revision>
  <cp:lastPrinted>1601-01-01T00:00:00Z</cp:lastPrinted>
  <dcterms:created xsi:type="dcterms:W3CDTF">2007-01-02T15:11:50Z</dcterms:created>
  <dcterms:modified xsi:type="dcterms:W3CDTF">2023-03-21T14:21:14Z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TC010689971033</vt:lpwstr>
  </property>
</Properties>
</file>