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b="1" u="sng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u="sng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u="sng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u="sng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u="sng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b="1" u="sng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b="1" u="sng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b="1" u="sng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b="1" u="sng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:a16="http://schemas.microsoft.com/office/drawing/2014/main" id="{0ED54F1B-7254-6CCE-A04A-3C37D1CA3B7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5123" name="Freeform 3">
              <a:extLst>
                <a:ext uri="{FF2B5EF4-FFF2-40B4-BE49-F238E27FC236}">
                  <a16:creationId xmlns:a16="http://schemas.microsoft.com/office/drawing/2014/main" id="{8528FFBD-0BD6-9724-6E07-5EE1B049328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24" name="Freeform 4">
              <a:extLst>
                <a:ext uri="{FF2B5EF4-FFF2-40B4-BE49-F238E27FC236}">
                  <a16:creationId xmlns:a16="http://schemas.microsoft.com/office/drawing/2014/main" id="{D7548D59-BEE2-350A-8B08-2D060B38711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25" name="Freeform 5">
              <a:extLst>
                <a:ext uri="{FF2B5EF4-FFF2-40B4-BE49-F238E27FC236}">
                  <a16:creationId xmlns:a16="http://schemas.microsoft.com/office/drawing/2014/main" id="{92D17FD9-AA39-0F9D-6F64-CFCE8F6A22F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26" name="Freeform 6">
              <a:extLst>
                <a:ext uri="{FF2B5EF4-FFF2-40B4-BE49-F238E27FC236}">
                  <a16:creationId xmlns:a16="http://schemas.microsoft.com/office/drawing/2014/main" id="{46EDC590-D62E-8315-FAA8-251453D3D77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>
                <a:gd name="T0" fmla="*/ 813 w 813"/>
                <a:gd name="T1" fmla="*/ 222 h 276"/>
                <a:gd name="T2" fmla="*/ 670 w 813"/>
                <a:gd name="T3" fmla="*/ 162 h 276"/>
                <a:gd name="T4" fmla="*/ 514 w 813"/>
                <a:gd name="T5" fmla="*/ 108 h 276"/>
                <a:gd name="T6" fmla="*/ 347 w 813"/>
                <a:gd name="T7" fmla="*/ 54 h 276"/>
                <a:gd name="T8" fmla="*/ 167 w 813"/>
                <a:gd name="T9" fmla="*/ 0 h 276"/>
                <a:gd name="T10" fmla="*/ 0 w 813"/>
                <a:gd name="T11" fmla="*/ 0 h 276"/>
                <a:gd name="T12" fmla="*/ 227 w 813"/>
                <a:gd name="T13" fmla="*/ 60 h 276"/>
                <a:gd name="T14" fmla="*/ 442 w 813"/>
                <a:gd name="T15" fmla="*/ 132 h 276"/>
                <a:gd name="T16" fmla="*/ 634 w 813"/>
                <a:gd name="T17" fmla="*/ 204 h 276"/>
                <a:gd name="T18" fmla="*/ 813 w 813"/>
                <a:gd name="T19" fmla="*/ 276 h 276"/>
                <a:gd name="T20" fmla="*/ 813 w 813"/>
                <a:gd name="T21" fmla="*/ 222 h 276"/>
                <a:gd name="T22" fmla="*/ 813 w 813"/>
                <a:gd name="T23" fmla="*/ 222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 cmpd="sng">
                  <a:solidFill>
                    <a:srgbClr val="003399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27" name="Freeform 7">
              <a:extLst>
                <a:ext uri="{FF2B5EF4-FFF2-40B4-BE49-F238E27FC236}">
                  <a16:creationId xmlns:a16="http://schemas.microsoft.com/office/drawing/2014/main" id="{7ED068F2-3581-5D54-590A-3789C64E347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28" name="Freeform 8">
              <a:extLst>
                <a:ext uri="{FF2B5EF4-FFF2-40B4-BE49-F238E27FC236}">
                  <a16:creationId xmlns:a16="http://schemas.microsoft.com/office/drawing/2014/main" id="{E6AA8A7A-0EE8-0D49-C895-F7629A0C617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29" name="Freeform 9">
              <a:extLst>
                <a:ext uri="{FF2B5EF4-FFF2-40B4-BE49-F238E27FC236}">
                  <a16:creationId xmlns:a16="http://schemas.microsoft.com/office/drawing/2014/main" id="{123D5C8E-26A9-9160-A399-B14F1FD222F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0" name="Freeform 10">
              <a:extLst>
                <a:ext uri="{FF2B5EF4-FFF2-40B4-BE49-F238E27FC236}">
                  <a16:creationId xmlns:a16="http://schemas.microsoft.com/office/drawing/2014/main" id="{AC25F3B3-5814-AEBE-D983-772E1B1D1EB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1" name="Freeform 11">
              <a:extLst>
                <a:ext uri="{FF2B5EF4-FFF2-40B4-BE49-F238E27FC236}">
                  <a16:creationId xmlns:a16="http://schemas.microsoft.com/office/drawing/2014/main" id="{CF431598-B51B-CAEF-42A8-C2FD8CDE65E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2" name="Freeform 12">
              <a:extLst>
                <a:ext uri="{FF2B5EF4-FFF2-40B4-BE49-F238E27FC236}">
                  <a16:creationId xmlns:a16="http://schemas.microsoft.com/office/drawing/2014/main" id="{4082D0A3-26D5-49DD-DD1C-7C667750A30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3" name="Rectangle 13">
              <a:extLst>
                <a:ext uri="{FF2B5EF4-FFF2-40B4-BE49-F238E27FC236}">
                  <a16:creationId xmlns:a16="http://schemas.microsoft.com/office/drawing/2014/main" id="{D9334B60-F677-4936-3C32-65E190539AB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4" name="Rectangle 14">
              <a:extLst>
                <a:ext uri="{FF2B5EF4-FFF2-40B4-BE49-F238E27FC236}">
                  <a16:creationId xmlns:a16="http://schemas.microsoft.com/office/drawing/2014/main" id="{A57DD65F-6190-E9CD-098A-7F31177471E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5135" name="Group 15">
              <a:extLst>
                <a:ext uri="{FF2B5EF4-FFF2-40B4-BE49-F238E27FC236}">
                  <a16:creationId xmlns:a16="http://schemas.microsoft.com/office/drawing/2014/main" id="{9232DAA1-181C-6B95-03BD-B1D665EC35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5136" name="Freeform 16">
                <a:extLst>
                  <a:ext uri="{FF2B5EF4-FFF2-40B4-BE49-F238E27FC236}">
                    <a16:creationId xmlns:a16="http://schemas.microsoft.com/office/drawing/2014/main" id="{6713BAAE-4983-5EBD-AE8D-33211099A78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37" name="Freeform 17">
                <a:extLst>
                  <a:ext uri="{FF2B5EF4-FFF2-40B4-BE49-F238E27FC236}">
                    <a16:creationId xmlns:a16="http://schemas.microsoft.com/office/drawing/2014/main" id="{A4051615-8EAD-43A3-147E-FED654A5EFC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38" name="Freeform 18">
                <a:extLst>
                  <a:ext uri="{FF2B5EF4-FFF2-40B4-BE49-F238E27FC236}">
                    <a16:creationId xmlns:a16="http://schemas.microsoft.com/office/drawing/2014/main" id="{E3762266-1A51-7146-6F4D-690D7AD0FCEA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39" name="Freeform 19">
                <a:extLst>
                  <a:ext uri="{FF2B5EF4-FFF2-40B4-BE49-F238E27FC236}">
                    <a16:creationId xmlns:a16="http://schemas.microsoft.com/office/drawing/2014/main" id="{5B438613-5730-55C8-ACFE-4885F8D6665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40" name="Freeform 20">
                <a:extLst>
                  <a:ext uri="{FF2B5EF4-FFF2-40B4-BE49-F238E27FC236}">
                    <a16:creationId xmlns:a16="http://schemas.microsoft.com/office/drawing/2014/main" id="{BC95A393-AC0B-3F6D-5996-A7468197D43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41" name="Freeform 21">
                <a:extLst>
                  <a:ext uri="{FF2B5EF4-FFF2-40B4-BE49-F238E27FC236}">
                    <a16:creationId xmlns:a16="http://schemas.microsoft.com/office/drawing/2014/main" id="{975E4921-63FE-68FF-800C-A065D870F39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42" name="Freeform 22">
                <a:extLst>
                  <a:ext uri="{FF2B5EF4-FFF2-40B4-BE49-F238E27FC236}">
                    <a16:creationId xmlns:a16="http://schemas.microsoft.com/office/drawing/2014/main" id="{EBEA6287-8531-1276-E5DA-48E2D9601CE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43" name="Freeform 23">
                <a:extLst>
                  <a:ext uri="{FF2B5EF4-FFF2-40B4-BE49-F238E27FC236}">
                    <a16:creationId xmlns:a16="http://schemas.microsoft.com/office/drawing/2014/main" id="{D51A8F10-7DE4-3263-D968-6B145D2C91C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44" name="Freeform 24">
                <a:extLst>
                  <a:ext uri="{FF2B5EF4-FFF2-40B4-BE49-F238E27FC236}">
                    <a16:creationId xmlns:a16="http://schemas.microsoft.com/office/drawing/2014/main" id="{ED0EADC8-D0A2-7230-F2B2-17EE5C5F548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45" name="Freeform 25">
                <a:extLst>
                  <a:ext uri="{FF2B5EF4-FFF2-40B4-BE49-F238E27FC236}">
                    <a16:creationId xmlns:a16="http://schemas.microsoft.com/office/drawing/2014/main" id="{DEDBC8BD-D4BD-577C-C44F-C0A0538CFD5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46" name="Freeform 26">
                <a:extLst>
                  <a:ext uri="{FF2B5EF4-FFF2-40B4-BE49-F238E27FC236}">
                    <a16:creationId xmlns:a16="http://schemas.microsoft.com/office/drawing/2014/main" id="{4C69EC6F-F0D1-DC5E-42B5-63E2D235799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47" name="Freeform 27">
                <a:extLst>
                  <a:ext uri="{FF2B5EF4-FFF2-40B4-BE49-F238E27FC236}">
                    <a16:creationId xmlns:a16="http://schemas.microsoft.com/office/drawing/2014/main" id="{A7DC365D-86EC-BED2-D0F3-71A0B08C93C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48" name="Freeform 28">
                <a:extLst>
                  <a:ext uri="{FF2B5EF4-FFF2-40B4-BE49-F238E27FC236}">
                    <a16:creationId xmlns:a16="http://schemas.microsoft.com/office/drawing/2014/main" id="{A5134876-544A-7D05-61CD-BCB79B867B4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49" name="Freeform 29">
                <a:extLst>
                  <a:ext uri="{FF2B5EF4-FFF2-40B4-BE49-F238E27FC236}">
                    <a16:creationId xmlns:a16="http://schemas.microsoft.com/office/drawing/2014/main" id="{39244218-6B29-496D-ABCD-D30CA84546B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50" name="Freeform 30">
                <a:extLst>
                  <a:ext uri="{FF2B5EF4-FFF2-40B4-BE49-F238E27FC236}">
                    <a16:creationId xmlns:a16="http://schemas.microsoft.com/office/drawing/2014/main" id="{80C473DD-39F1-51CD-4D8A-E70919CBB25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51" name="Freeform 31">
                <a:extLst>
                  <a:ext uri="{FF2B5EF4-FFF2-40B4-BE49-F238E27FC236}">
                    <a16:creationId xmlns:a16="http://schemas.microsoft.com/office/drawing/2014/main" id="{3EBCB6A4-BFDA-75E3-F5D3-0FC5C1D9CEB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52" name="Freeform 32">
                <a:extLst>
                  <a:ext uri="{FF2B5EF4-FFF2-40B4-BE49-F238E27FC236}">
                    <a16:creationId xmlns:a16="http://schemas.microsoft.com/office/drawing/2014/main" id="{F0B30425-D6BC-ADEB-8443-755C9406740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53" name="Freeform 33">
                <a:extLst>
                  <a:ext uri="{FF2B5EF4-FFF2-40B4-BE49-F238E27FC236}">
                    <a16:creationId xmlns:a16="http://schemas.microsoft.com/office/drawing/2014/main" id="{3EFF6F2A-8A1A-C60C-7AF3-FBDD89B7D9C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54" name="Freeform 34">
                <a:extLst>
                  <a:ext uri="{FF2B5EF4-FFF2-40B4-BE49-F238E27FC236}">
                    <a16:creationId xmlns:a16="http://schemas.microsoft.com/office/drawing/2014/main" id="{7B983AAB-C9C6-C56D-56C4-B0373EE58E6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55" name="Freeform 35">
                <a:extLst>
                  <a:ext uri="{FF2B5EF4-FFF2-40B4-BE49-F238E27FC236}">
                    <a16:creationId xmlns:a16="http://schemas.microsoft.com/office/drawing/2014/main" id="{A22D06AC-7DAD-7F21-11C5-FE96F562FE3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56" name="Freeform 36">
                <a:extLst>
                  <a:ext uri="{FF2B5EF4-FFF2-40B4-BE49-F238E27FC236}">
                    <a16:creationId xmlns:a16="http://schemas.microsoft.com/office/drawing/2014/main" id="{C01A79BC-1F7B-DF5D-DAD3-18614B6E2E8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57" name="Freeform 37">
                <a:extLst>
                  <a:ext uri="{FF2B5EF4-FFF2-40B4-BE49-F238E27FC236}">
                    <a16:creationId xmlns:a16="http://schemas.microsoft.com/office/drawing/2014/main" id="{FA2A3DAE-D7C6-3A76-C81D-61D7D711461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58" name="Freeform 38">
                <a:extLst>
                  <a:ext uri="{FF2B5EF4-FFF2-40B4-BE49-F238E27FC236}">
                    <a16:creationId xmlns:a16="http://schemas.microsoft.com/office/drawing/2014/main" id="{77B599B9-D08A-747F-5CA5-899300BB105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59" name="Freeform 39">
                <a:extLst>
                  <a:ext uri="{FF2B5EF4-FFF2-40B4-BE49-F238E27FC236}">
                    <a16:creationId xmlns:a16="http://schemas.microsoft.com/office/drawing/2014/main" id="{42CD2B97-E1D2-7352-ED50-FDB88C39F9BF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60" name="Freeform 40">
                <a:extLst>
                  <a:ext uri="{FF2B5EF4-FFF2-40B4-BE49-F238E27FC236}">
                    <a16:creationId xmlns:a16="http://schemas.microsoft.com/office/drawing/2014/main" id="{CEB111CD-62CD-C699-E62C-DAA72E5519C8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5161" name="Rectangle 41">
            <a:extLst>
              <a:ext uri="{FF2B5EF4-FFF2-40B4-BE49-F238E27FC236}">
                <a16:creationId xmlns:a16="http://schemas.microsoft.com/office/drawing/2014/main" id="{D20903F5-A07E-E3FC-D62F-4CC2A0C80B3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5162" name="Rectangle 42">
            <a:extLst>
              <a:ext uri="{FF2B5EF4-FFF2-40B4-BE49-F238E27FC236}">
                <a16:creationId xmlns:a16="http://schemas.microsoft.com/office/drawing/2014/main" id="{0F5858A1-365B-A167-B5BD-A427247F05D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  <p:sp>
        <p:nvSpPr>
          <p:cNvPr id="5163" name="Rectangle 43">
            <a:extLst>
              <a:ext uri="{FF2B5EF4-FFF2-40B4-BE49-F238E27FC236}">
                <a16:creationId xmlns:a16="http://schemas.microsoft.com/office/drawing/2014/main" id="{8D47CD00-D39D-5F71-E082-7FEE136AF9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164" name="Rectangle 44">
            <a:extLst>
              <a:ext uri="{FF2B5EF4-FFF2-40B4-BE49-F238E27FC236}">
                <a16:creationId xmlns:a16="http://schemas.microsoft.com/office/drawing/2014/main" id="{153920B0-C575-A625-C585-0633DAF82AE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165" name="Rectangle 45">
            <a:extLst>
              <a:ext uri="{FF2B5EF4-FFF2-40B4-BE49-F238E27FC236}">
                <a16:creationId xmlns:a16="http://schemas.microsoft.com/office/drawing/2014/main" id="{114DE520-C975-1BFB-1E44-1232939060D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E565EEF-3F8D-49EA-A121-FFA26F8F7CC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66960-E322-78F0-BAB5-3CED6DE03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57B00C-48A9-84BD-E992-D1C8A7DF4F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D5F48-852E-EC11-767D-84D851985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91DAD-24BD-74DD-FAD2-C524160F7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60232-1AA3-38AD-11E5-2BC21D9DD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2A3137-F7B5-437F-9371-0D2365FA01D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9248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9EC377-CB1D-2BC0-DFFE-7B65785660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9FAC4B-44AA-6E85-98BF-4E1EC672C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84D64-614D-6D8E-468F-1BDB0D5A8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BEEA7-B0B7-248C-FBDD-11C522D19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022E69-D382-04E4-91AE-05A9F7714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B96B49-0C24-486C-91A2-6EBEFBA0D6D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07799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10B50-895A-A192-B0FE-BE5C9E0D9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D7784-BDAF-D0AC-C277-1160B79B6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6AFDF-B34D-F57A-E900-29B23C9F5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43493-5D9F-A1E6-E055-A263421A2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3D2FB-9EF1-615F-2EAE-BE8276A27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C1956-089C-42D8-BD52-E9107A2832E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5712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DF6C1-3B15-DD72-77A1-4B85A1199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34B1F1-7D43-121A-11F0-FF9C4B200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887FB2-5662-2ACF-7DA4-444430647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1448B-6623-7A7F-0AB7-C606AFD01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C1C3B-5E43-914C-DF0D-853E4120B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BA9F97-D2FD-491D-AB90-D094A712A73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29998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5A9E3-72F8-347E-963E-695D2B9CC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FCD0F-BF99-E5F9-03FF-4EC19099C5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4535A1-2761-5E82-5B08-F30223039C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44D65A-F0D4-794D-A4A3-4280C9D12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9860BB-3C18-1DE8-C486-CAEEC0CBD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98801A-035C-9037-59B4-BEFA6E38D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C06CB0-8B3F-4DB0-905B-5CD068D1541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07206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39501-0D22-FD70-8405-530180759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0AA15F-4D17-7F5F-2D68-CCD68C4BAC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1B7F43-AE3A-D59F-D9A3-A87DEB93E1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581439-CFC3-E5C8-6E61-DAF7E934EB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99D1C5-8C3F-4CE7-41EC-C252E5654B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1B2495-DFF5-F479-7F18-ABF3D1BAB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300A53-F23D-2651-1D8D-D28D19518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F56A9F-71FB-097C-69A9-7E1142E75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55263E-6617-4AA6-AF71-54EC7485260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87197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FCD13-C4D5-C2BE-3B78-B1601C599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843F5-DEF5-7937-9283-D422B18D2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1F856E-C448-B3A6-0B60-4F3159CBC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6F30FE-614E-8B52-8D5A-8FA848365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94BF8-9E70-4E0A-8E1B-48A212CB2D8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38731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2BE8E0-9148-BD84-0672-AE988E37D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6FBD08-9C78-3747-8801-F39CDB7F2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62FB3D-6F40-E043-3D41-A17C264C1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CB6EFF-C500-4BCB-B1DB-4F5754C78FD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93457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9E42D-5E91-8D0C-2C67-215CE7EF9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A8419-DF1E-8859-DE4E-AD31B0049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24E000-3E77-F089-6F6B-7BBE1FD802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2F5A3A-BDB5-9794-AB8D-46275F87D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9C1BDD-ACDC-3CCC-2DB8-DF36AA57D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E91EC3-4B3C-742C-A63A-2B97B90AA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EC1B1D-6111-4145-A2D7-9F38D582D73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4974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E5FA6-1574-BDE1-AD21-11B4F5426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BD5820-7C12-064D-2676-083F026BBD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4C2D75-8053-9877-9FB1-E52AAE6E7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DE2DD1-E98B-F412-A72B-9D22C3612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9F2C7F-3A03-D907-F69E-CD575AEA9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9E116A-F121-F475-076A-69CDD9D90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9B5A69-C336-43FA-BF26-3A0F33CE295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7414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3DB22CAA-DEDD-B123-D008-E1DE08A971C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D56EE570-F238-A5D2-3881-3039E451396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80CCFDE4-1389-C4C4-43EE-E5DF69B81DB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1" name="Freeform 5">
              <a:extLst>
                <a:ext uri="{FF2B5EF4-FFF2-40B4-BE49-F238E27FC236}">
                  <a16:creationId xmlns:a16="http://schemas.microsoft.com/office/drawing/2014/main" id="{448D77FE-3B42-549F-C520-AF7E2CA98D1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2" name="Freeform 6">
              <a:extLst>
                <a:ext uri="{FF2B5EF4-FFF2-40B4-BE49-F238E27FC236}">
                  <a16:creationId xmlns:a16="http://schemas.microsoft.com/office/drawing/2014/main" id="{3A5B4D97-9128-C423-3D1C-A3810494C34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>
                <a:gd name="T0" fmla="*/ 813 w 813"/>
                <a:gd name="T1" fmla="*/ 222 h 276"/>
                <a:gd name="T2" fmla="*/ 670 w 813"/>
                <a:gd name="T3" fmla="*/ 162 h 276"/>
                <a:gd name="T4" fmla="*/ 514 w 813"/>
                <a:gd name="T5" fmla="*/ 108 h 276"/>
                <a:gd name="T6" fmla="*/ 347 w 813"/>
                <a:gd name="T7" fmla="*/ 54 h 276"/>
                <a:gd name="T8" fmla="*/ 167 w 813"/>
                <a:gd name="T9" fmla="*/ 0 h 276"/>
                <a:gd name="T10" fmla="*/ 0 w 813"/>
                <a:gd name="T11" fmla="*/ 0 h 276"/>
                <a:gd name="T12" fmla="*/ 227 w 813"/>
                <a:gd name="T13" fmla="*/ 60 h 276"/>
                <a:gd name="T14" fmla="*/ 442 w 813"/>
                <a:gd name="T15" fmla="*/ 132 h 276"/>
                <a:gd name="T16" fmla="*/ 634 w 813"/>
                <a:gd name="T17" fmla="*/ 204 h 276"/>
                <a:gd name="T18" fmla="*/ 813 w 813"/>
                <a:gd name="T19" fmla="*/ 276 h 276"/>
                <a:gd name="T20" fmla="*/ 813 w 813"/>
                <a:gd name="T21" fmla="*/ 222 h 276"/>
                <a:gd name="T22" fmla="*/ 813 w 813"/>
                <a:gd name="T23" fmla="*/ 222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 cmpd="sng">
                  <a:solidFill>
                    <a:srgbClr val="003399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3" name="Freeform 7">
              <a:extLst>
                <a:ext uri="{FF2B5EF4-FFF2-40B4-BE49-F238E27FC236}">
                  <a16:creationId xmlns:a16="http://schemas.microsoft.com/office/drawing/2014/main" id="{179704D5-D04A-0314-815E-73A80516A99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4" name="Freeform 8">
              <a:extLst>
                <a:ext uri="{FF2B5EF4-FFF2-40B4-BE49-F238E27FC236}">
                  <a16:creationId xmlns:a16="http://schemas.microsoft.com/office/drawing/2014/main" id="{F7724D57-08CB-B916-B1EF-1ECE9D9D94E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5" name="Freeform 9">
              <a:extLst>
                <a:ext uri="{FF2B5EF4-FFF2-40B4-BE49-F238E27FC236}">
                  <a16:creationId xmlns:a16="http://schemas.microsoft.com/office/drawing/2014/main" id="{E2B900F0-81DF-E906-214A-FA9B7678EA0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6" name="Freeform 10">
              <a:extLst>
                <a:ext uri="{FF2B5EF4-FFF2-40B4-BE49-F238E27FC236}">
                  <a16:creationId xmlns:a16="http://schemas.microsoft.com/office/drawing/2014/main" id="{129CCF52-30E0-BE91-E634-076B519A6D5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7" name="Freeform 11">
              <a:extLst>
                <a:ext uri="{FF2B5EF4-FFF2-40B4-BE49-F238E27FC236}">
                  <a16:creationId xmlns:a16="http://schemas.microsoft.com/office/drawing/2014/main" id="{B411F8F8-FC2F-2318-D9E8-668AECDC39A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8" name="Freeform 12">
              <a:extLst>
                <a:ext uri="{FF2B5EF4-FFF2-40B4-BE49-F238E27FC236}">
                  <a16:creationId xmlns:a16="http://schemas.microsoft.com/office/drawing/2014/main" id="{42AE50A1-BC08-3BC2-0647-63027654A86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9" name="Rectangle 13">
              <a:extLst>
                <a:ext uri="{FF2B5EF4-FFF2-40B4-BE49-F238E27FC236}">
                  <a16:creationId xmlns:a16="http://schemas.microsoft.com/office/drawing/2014/main" id="{63C3E966-57BE-C226-C31A-BC44A1767FD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0" name="Rectangle 14">
              <a:extLst>
                <a:ext uri="{FF2B5EF4-FFF2-40B4-BE49-F238E27FC236}">
                  <a16:creationId xmlns:a16="http://schemas.microsoft.com/office/drawing/2014/main" id="{E766FE4D-B50E-2C8C-E425-838912CD95B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4111" name="Group 15">
              <a:extLst>
                <a:ext uri="{FF2B5EF4-FFF2-40B4-BE49-F238E27FC236}">
                  <a16:creationId xmlns:a16="http://schemas.microsoft.com/office/drawing/2014/main" id="{89A5E5B7-B372-2A99-597C-992F8DE41D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4112" name="Freeform 16">
                <a:extLst>
                  <a:ext uri="{FF2B5EF4-FFF2-40B4-BE49-F238E27FC236}">
                    <a16:creationId xmlns:a16="http://schemas.microsoft.com/office/drawing/2014/main" id="{DD8BA7E9-AD66-DC41-E797-7D05C169399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13" name="Freeform 17">
                <a:extLst>
                  <a:ext uri="{FF2B5EF4-FFF2-40B4-BE49-F238E27FC236}">
                    <a16:creationId xmlns:a16="http://schemas.microsoft.com/office/drawing/2014/main" id="{0860EE9F-45C9-6865-BD26-B29E38CA78D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14" name="Freeform 18">
                <a:extLst>
                  <a:ext uri="{FF2B5EF4-FFF2-40B4-BE49-F238E27FC236}">
                    <a16:creationId xmlns:a16="http://schemas.microsoft.com/office/drawing/2014/main" id="{6BAC045D-3726-64A9-CF5E-595963B98745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15" name="Freeform 19">
                <a:extLst>
                  <a:ext uri="{FF2B5EF4-FFF2-40B4-BE49-F238E27FC236}">
                    <a16:creationId xmlns:a16="http://schemas.microsoft.com/office/drawing/2014/main" id="{5BE3E8D1-EBAA-60E9-9FF6-DF729243977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16" name="Freeform 20">
                <a:extLst>
                  <a:ext uri="{FF2B5EF4-FFF2-40B4-BE49-F238E27FC236}">
                    <a16:creationId xmlns:a16="http://schemas.microsoft.com/office/drawing/2014/main" id="{BE70DB0E-C696-13F1-9E8D-0DE225EB90C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17" name="Freeform 21">
                <a:extLst>
                  <a:ext uri="{FF2B5EF4-FFF2-40B4-BE49-F238E27FC236}">
                    <a16:creationId xmlns:a16="http://schemas.microsoft.com/office/drawing/2014/main" id="{FBE6B06A-7932-D771-32F5-4326E6F4C2C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18" name="Freeform 22">
                <a:extLst>
                  <a:ext uri="{FF2B5EF4-FFF2-40B4-BE49-F238E27FC236}">
                    <a16:creationId xmlns:a16="http://schemas.microsoft.com/office/drawing/2014/main" id="{37A22F2E-8756-3D97-1F66-3CFAA5B29A9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19" name="Freeform 23">
                <a:extLst>
                  <a:ext uri="{FF2B5EF4-FFF2-40B4-BE49-F238E27FC236}">
                    <a16:creationId xmlns:a16="http://schemas.microsoft.com/office/drawing/2014/main" id="{A85606DD-E80D-9AF3-C69F-6071DBBDC09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0" name="Freeform 24">
                <a:extLst>
                  <a:ext uri="{FF2B5EF4-FFF2-40B4-BE49-F238E27FC236}">
                    <a16:creationId xmlns:a16="http://schemas.microsoft.com/office/drawing/2014/main" id="{2FB807CB-AD6E-4CF6-CDB2-3F69304122D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1" name="Freeform 25">
                <a:extLst>
                  <a:ext uri="{FF2B5EF4-FFF2-40B4-BE49-F238E27FC236}">
                    <a16:creationId xmlns:a16="http://schemas.microsoft.com/office/drawing/2014/main" id="{34960B5A-4CCF-E2A6-30B5-755816B3CDD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2" name="Freeform 26">
                <a:extLst>
                  <a:ext uri="{FF2B5EF4-FFF2-40B4-BE49-F238E27FC236}">
                    <a16:creationId xmlns:a16="http://schemas.microsoft.com/office/drawing/2014/main" id="{6B4378C5-5370-05CE-162E-1CBEC5A6FBD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3" name="Freeform 27">
                <a:extLst>
                  <a:ext uri="{FF2B5EF4-FFF2-40B4-BE49-F238E27FC236}">
                    <a16:creationId xmlns:a16="http://schemas.microsoft.com/office/drawing/2014/main" id="{BACA51E5-79CA-3702-F019-A65FE78E56C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4" name="Freeform 28">
                <a:extLst>
                  <a:ext uri="{FF2B5EF4-FFF2-40B4-BE49-F238E27FC236}">
                    <a16:creationId xmlns:a16="http://schemas.microsoft.com/office/drawing/2014/main" id="{7FC559D8-5FCB-54BB-E88C-E518BC8A2B9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5" name="Freeform 29">
                <a:extLst>
                  <a:ext uri="{FF2B5EF4-FFF2-40B4-BE49-F238E27FC236}">
                    <a16:creationId xmlns:a16="http://schemas.microsoft.com/office/drawing/2014/main" id="{ED4FDD10-7CD1-C234-AFB1-F777B04F746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6" name="Freeform 30">
                <a:extLst>
                  <a:ext uri="{FF2B5EF4-FFF2-40B4-BE49-F238E27FC236}">
                    <a16:creationId xmlns:a16="http://schemas.microsoft.com/office/drawing/2014/main" id="{F5184D7E-671F-EE93-FD7A-8055A5AF9CD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7" name="Freeform 31">
                <a:extLst>
                  <a:ext uri="{FF2B5EF4-FFF2-40B4-BE49-F238E27FC236}">
                    <a16:creationId xmlns:a16="http://schemas.microsoft.com/office/drawing/2014/main" id="{EB03E092-5B4B-50A2-3680-F72F238A083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8" name="Freeform 32">
                <a:extLst>
                  <a:ext uri="{FF2B5EF4-FFF2-40B4-BE49-F238E27FC236}">
                    <a16:creationId xmlns:a16="http://schemas.microsoft.com/office/drawing/2014/main" id="{C9C867D7-12B1-0880-662C-D78D1044A2D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9" name="Freeform 33">
                <a:extLst>
                  <a:ext uri="{FF2B5EF4-FFF2-40B4-BE49-F238E27FC236}">
                    <a16:creationId xmlns:a16="http://schemas.microsoft.com/office/drawing/2014/main" id="{69F6DAB7-6AB2-204F-C9AB-414C979FA77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30" name="Freeform 34">
                <a:extLst>
                  <a:ext uri="{FF2B5EF4-FFF2-40B4-BE49-F238E27FC236}">
                    <a16:creationId xmlns:a16="http://schemas.microsoft.com/office/drawing/2014/main" id="{ACD9D58E-DA7D-EB17-71C3-5993BCF0AF5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31" name="Freeform 35">
                <a:extLst>
                  <a:ext uri="{FF2B5EF4-FFF2-40B4-BE49-F238E27FC236}">
                    <a16:creationId xmlns:a16="http://schemas.microsoft.com/office/drawing/2014/main" id="{BA9465E2-1F7E-A894-4DB5-EE4D4A863F9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32" name="Freeform 36">
                <a:extLst>
                  <a:ext uri="{FF2B5EF4-FFF2-40B4-BE49-F238E27FC236}">
                    <a16:creationId xmlns:a16="http://schemas.microsoft.com/office/drawing/2014/main" id="{1C6846BE-AC8B-C270-0CCC-1E055369C89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33" name="Freeform 37">
                <a:extLst>
                  <a:ext uri="{FF2B5EF4-FFF2-40B4-BE49-F238E27FC236}">
                    <a16:creationId xmlns:a16="http://schemas.microsoft.com/office/drawing/2014/main" id="{583BAD09-885D-B7F1-193E-CC57F282410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34" name="Freeform 38">
                <a:extLst>
                  <a:ext uri="{FF2B5EF4-FFF2-40B4-BE49-F238E27FC236}">
                    <a16:creationId xmlns:a16="http://schemas.microsoft.com/office/drawing/2014/main" id="{A49E84D6-0F6C-891E-66CA-297BE21D588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35" name="Freeform 39">
                <a:extLst>
                  <a:ext uri="{FF2B5EF4-FFF2-40B4-BE49-F238E27FC236}">
                    <a16:creationId xmlns:a16="http://schemas.microsoft.com/office/drawing/2014/main" id="{D4C98FA5-43CB-62CE-501B-DBAA52E9E5BC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36" name="Freeform 40">
                <a:extLst>
                  <a:ext uri="{FF2B5EF4-FFF2-40B4-BE49-F238E27FC236}">
                    <a16:creationId xmlns:a16="http://schemas.microsoft.com/office/drawing/2014/main" id="{333A3961-70EB-6BC4-9203-C14D92F637CC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4137" name="Rectangle 41">
            <a:extLst>
              <a:ext uri="{FF2B5EF4-FFF2-40B4-BE49-F238E27FC236}">
                <a16:creationId xmlns:a16="http://schemas.microsoft.com/office/drawing/2014/main" id="{9A162901-A98E-41A5-8DD0-EA9D3CAFFA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4138" name="Rectangle 42">
            <a:extLst>
              <a:ext uri="{FF2B5EF4-FFF2-40B4-BE49-F238E27FC236}">
                <a16:creationId xmlns:a16="http://schemas.microsoft.com/office/drawing/2014/main" id="{7DBAE57B-45D1-8786-75CA-2DE6B73DAC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139" name="Rectangle 43">
            <a:extLst>
              <a:ext uri="{FF2B5EF4-FFF2-40B4-BE49-F238E27FC236}">
                <a16:creationId xmlns:a16="http://schemas.microsoft.com/office/drawing/2014/main" id="{559854E1-714A-84BD-B3E6-D173D04C3E4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 altLang="en-US"/>
          </a:p>
        </p:txBody>
      </p:sp>
      <p:sp>
        <p:nvSpPr>
          <p:cNvPr id="4140" name="Rectangle 44">
            <a:extLst>
              <a:ext uri="{FF2B5EF4-FFF2-40B4-BE49-F238E27FC236}">
                <a16:creationId xmlns:a16="http://schemas.microsoft.com/office/drawing/2014/main" id="{7952D2E7-812A-80BD-3FEA-B1047CB4210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 altLang="en-US"/>
          </a:p>
        </p:txBody>
      </p:sp>
      <p:sp>
        <p:nvSpPr>
          <p:cNvPr id="4141" name="Rectangle 45">
            <a:extLst>
              <a:ext uri="{FF2B5EF4-FFF2-40B4-BE49-F238E27FC236}">
                <a16:creationId xmlns:a16="http://schemas.microsoft.com/office/drawing/2014/main" id="{7FDC996A-11A8-F826-E174-2DC5D472D29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9DDA58D-D93D-4E63-8B0D-B1F69FB5E13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penthes.lycaeum.org/images/mdma.jpg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16BFFE4-7F75-080D-325D-F4B715208C1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55650" y="115888"/>
            <a:ext cx="7772400" cy="1470025"/>
          </a:xfrm>
        </p:spPr>
        <p:txBody>
          <a:bodyPr/>
          <a:lstStyle/>
          <a:p>
            <a:r>
              <a:rPr lang="en-GB" altLang="en-US"/>
              <a:t>Illegal drugs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87561C2-BB4D-D812-D169-213B17B1800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47813" y="1628775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1800" i="1"/>
              <a:t>Marijuana</a:t>
            </a:r>
            <a:r>
              <a:rPr lang="en-GB" altLang="en-US" sz="1800"/>
              <a:t> – otherwise known as ‘dope,’ ‘weed,’ ‘hash,’ ‘skunk,’ ‘grass,’ ‘solid’etc.</a:t>
            </a:r>
          </a:p>
          <a:p>
            <a:pPr>
              <a:lnSpc>
                <a:spcPct val="80000"/>
              </a:lnSpc>
            </a:pPr>
            <a:r>
              <a:rPr lang="en-GB" altLang="en-US" sz="1800"/>
              <a:t>Do you know what class of drug the Government classifies marijuana as?</a:t>
            </a:r>
          </a:p>
          <a:p>
            <a:pPr>
              <a:lnSpc>
                <a:spcPct val="80000"/>
              </a:lnSpc>
            </a:pPr>
            <a:r>
              <a:rPr lang="en-GB" altLang="en-US" sz="1800"/>
              <a:t>That’s right, Class C. What would happen to you if the police caught you in possession of this substance?</a:t>
            </a:r>
          </a:p>
          <a:p>
            <a:pPr>
              <a:lnSpc>
                <a:spcPct val="80000"/>
              </a:lnSpc>
            </a:pPr>
            <a:r>
              <a:rPr lang="en-GB" altLang="en-US" sz="1800"/>
              <a:t>Do you know how long-term use might affect you?</a:t>
            </a:r>
          </a:p>
          <a:p>
            <a:pPr>
              <a:lnSpc>
                <a:spcPct val="80000"/>
              </a:lnSpc>
            </a:pPr>
            <a:r>
              <a:rPr lang="en-GB" altLang="en-US" sz="1800"/>
              <a:t>From where is this drug </a:t>
            </a:r>
          </a:p>
          <a:p>
            <a:pPr>
              <a:lnSpc>
                <a:spcPct val="80000"/>
              </a:lnSpc>
            </a:pPr>
            <a:r>
              <a:rPr lang="en-GB" altLang="en-US" sz="1800"/>
              <a:t>extracted?</a:t>
            </a:r>
          </a:p>
        </p:txBody>
      </p:sp>
      <p:pic>
        <p:nvPicPr>
          <p:cNvPr id="2053" name="Picture 5">
            <a:extLst>
              <a:ext uri="{FF2B5EF4-FFF2-40B4-BE49-F238E27FC236}">
                <a16:creationId xmlns:a16="http://schemas.microsoft.com/office/drawing/2014/main" id="{0A51BD08-8650-DADC-C3E5-20EF553C39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789363"/>
            <a:ext cx="2743200" cy="287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>
            <a:extLst>
              <a:ext uri="{FF2B5EF4-FFF2-40B4-BE49-F238E27FC236}">
                <a16:creationId xmlns:a16="http://schemas.microsoft.com/office/drawing/2014/main" id="{0FD6FAF9-9A00-8C56-A75D-E59C6D233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860800"/>
            <a:ext cx="2657475" cy="223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ACA2132-E053-DBF0-F5D2-76FD0D6A3E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Cocaine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C307516C-59D2-7475-2173-72C31FDC9A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/>
              <a:t>What Class of drug is this?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Is it addictive?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From where is it extracted?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/>
              <a:t>              What are it’s affects, and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/>
              <a:t>              what dangers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/>
              <a:t>              does it hold for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/>
              <a:t>              users?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/>
              <a:t>              How is it usually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/>
              <a:t>              taken?           </a:t>
            </a:r>
          </a:p>
        </p:txBody>
      </p:sp>
      <p:pic>
        <p:nvPicPr>
          <p:cNvPr id="7173" name="Picture 5">
            <a:extLst>
              <a:ext uri="{FF2B5EF4-FFF2-40B4-BE49-F238E27FC236}">
                <a16:creationId xmlns:a16="http://schemas.microsoft.com/office/drawing/2014/main" id="{0B528DEE-1461-B9C2-BEDF-4565134ECB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573463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5" name="Picture 7">
            <a:extLst>
              <a:ext uri="{FF2B5EF4-FFF2-40B4-BE49-F238E27FC236}">
                <a16:creationId xmlns:a16="http://schemas.microsoft.com/office/drawing/2014/main" id="{12203F6D-154B-1274-CC59-5478AEB0BB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4149725"/>
            <a:ext cx="3351213" cy="2586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5BBB3861-E662-0665-7F38-FF0D7C6343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Heroin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FCB7EB77-0A42-06AC-8429-40778EDE77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28775"/>
            <a:ext cx="8229600" cy="4530725"/>
          </a:xfrm>
        </p:spPr>
        <p:txBody>
          <a:bodyPr/>
          <a:lstStyle/>
          <a:p>
            <a:r>
              <a:rPr lang="en-GB" altLang="en-US"/>
              <a:t>From which plant is this drug extracted?</a:t>
            </a:r>
          </a:p>
          <a:p>
            <a:r>
              <a:rPr lang="en-GB" altLang="en-US"/>
              <a:t>What class is this drug?</a:t>
            </a:r>
          </a:p>
          <a:p>
            <a:r>
              <a:rPr lang="en-GB" altLang="en-US"/>
              <a:t>Do you know it’s affects?</a:t>
            </a:r>
          </a:p>
          <a:p>
            <a:r>
              <a:rPr lang="en-GB" altLang="en-US"/>
              <a:t>Is it addictive, and what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/>
              <a:t>   are it’s long-term affects?</a:t>
            </a:r>
          </a:p>
          <a:p>
            <a:endParaRPr lang="en-GB" altLang="en-US"/>
          </a:p>
        </p:txBody>
      </p:sp>
      <p:pic>
        <p:nvPicPr>
          <p:cNvPr id="8197" name="Picture 5">
            <a:extLst>
              <a:ext uri="{FF2B5EF4-FFF2-40B4-BE49-F238E27FC236}">
                <a16:creationId xmlns:a16="http://schemas.microsoft.com/office/drawing/2014/main" id="{A79A4BCF-9CAB-9844-FFA9-0FCFFF4442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349500"/>
            <a:ext cx="3276600" cy="222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C6239C1-A672-FF65-ADC2-48B1DDA991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Ecstasy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9713843-9635-CF8D-A086-3214D9FBD3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What class is this drug,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800"/>
              <a:t>  and what type of people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800"/>
              <a:t>  use it?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800"/>
              <a:t>  Does it kill more people than, for example, alcohol?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800"/>
              <a:t>  How much does a typical tablet cost?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800"/>
              <a:t>  What dangers can you think of in buying Ecstasy?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800"/>
              <a:t>   </a:t>
            </a:r>
          </a:p>
        </p:txBody>
      </p:sp>
      <p:pic>
        <p:nvPicPr>
          <p:cNvPr id="9221" name="Picture 5">
            <a:extLst>
              <a:ext uri="{FF2B5EF4-FFF2-40B4-BE49-F238E27FC236}">
                <a16:creationId xmlns:a16="http://schemas.microsoft.com/office/drawing/2014/main" id="{5C73DA6C-34B7-6410-737A-9727375052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115888"/>
            <a:ext cx="2857500" cy="271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3" name="Picture 7">
            <a:hlinkClick r:id="rId3"/>
            <a:extLst>
              <a:ext uri="{FF2B5EF4-FFF2-40B4-BE49-F238E27FC236}">
                <a16:creationId xmlns:a16="http://schemas.microsoft.com/office/drawing/2014/main" id="{8592E608-C61F-F283-8B90-BD9C01684C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476250"/>
            <a:ext cx="973138" cy="96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5" name="Picture 9">
            <a:hlinkClick r:id="rId3"/>
            <a:extLst>
              <a:ext uri="{FF2B5EF4-FFF2-40B4-BE49-F238E27FC236}">
                <a16:creationId xmlns:a16="http://schemas.microsoft.com/office/drawing/2014/main" id="{1F343F25-3A36-7F04-5FC2-9DDE567187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76250"/>
            <a:ext cx="1044575" cy="96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51336D1-70C1-6153-49FF-9DD5F95648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Cigarettes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5B96A1EC-4C27-FEEC-9D84-D057680D42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/>
              <a:t>                 Do any of you, your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/>
              <a:t>friends or parents smoke?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/>
              <a:t>What brands can you name?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/>
              <a:t>Should the smoking age be raised? What is it now?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/>
              <a:t>What law related to smoking was recently passed in Scotland? Do you think it is a good law?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/>
              <a:t>What health dangers are there in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/>
              <a:t>smoking? Is there a safe level? Is it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/>
              <a:t>More, or less dangerous than, say, heroin?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/>
              <a:t> </a:t>
            </a:r>
          </a:p>
        </p:txBody>
      </p:sp>
      <p:pic>
        <p:nvPicPr>
          <p:cNvPr id="10245" name="Picture 5">
            <a:extLst>
              <a:ext uri="{FF2B5EF4-FFF2-40B4-BE49-F238E27FC236}">
                <a16:creationId xmlns:a16="http://schemas.microsoft.com/office/drawing/2014/main" id="{031AB587-C7DC-2AB7-706E-F50DDD11DB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6038"/>
            <a:ext cx="216217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7" name="Picture 7">
            <a:extLst>
              <a:ext uri="{FF2B5EF4-FFF2-40B4-BE49-F238E27FC236}">
                <a16:creationId xmlns:a16="http://schemas.microsoft.com/office/drawing/2014/main" id="{FCF6B0D7-E089-CD9C-16A6-62F806BB74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15888"/>
            <a:ext cx="216217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9" name="Picture 9">
            <a:extLst>
              <a:ext uri="{FF2B5EF4-FFF2-40B4-BE49-F238E27FC236}">
                <a16:creationId xmlns:a16="http://schemas.microsoft.com/office/drawing/2014/main" id="{B7BFB0B8-331A-EEB0-367C-9B493E9E71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4437063"/>
            <a:ext cx="1908175" cy="2420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807D355-6D9C-181F-FB41-7AFB66816D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258888"/>
          </a:xfrm>
        </p:spPr>
        <p:txBody>
          <a:bodyPr/>
          <a:lstStyle/>
          <a:p>
            <a:r>
              <a:rPr lang="en-GB" altLang="en-US"/>
              <a:t>Alcohol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C7814DC2-DC2A-EAF8-076D-1FC5AF80BA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341438"/>
            <a:ext cx="8229600" cy="4530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1800"/>
              <a:t>When did you first taste an alcoholic drink? What did you think of it?</a:t>
            </a:r>
          </a:p>
          <a:p>
            <a:pPr>
              <a:lnSpc>
                <a:spcPct val="80000"/>
              </a:lnSpc>
            </a:pPr>
            <a:r>
              <a:rPr lang="en-GB" altLang="en-US" sz="1800"/>
              <a:t>What health dangers are related to over-drinking? </a:t>
            </a:r>
          </a:p>
          <a:p>
            <a:pPr>
              <a:lnSpc>
                <a:spcPct val="80000"/>
              </a:lnSpc>
            </a:pPr>
            <a:r>
              <a:rPr lang="en-GB" altLang="en-US" sz="1800"/>
              <a:t>When is it legal to drink in Scotland? Is it the same throughout the world? Do you think it ought to be lowered, or perhaps raised?</a:t>
            </a:r>
          </a:p>
          <a:p>
            <a:pPr>
              <a:lnSpc>
                <a:spcPct val="80000"/>
              </a:lnSpc>
            </a:pPr>
            <a:r>
              <a:rPr lang="en-GB" altLang="en-US" sz="1800"/>
              <a:t>Is alcohol too cheap? Would higher prices discourage young drinkers from over-indulging?  </a:t>
            </a:r>
          </a:p>
          <a:p>
            <a:pPr>
              <a:lnSpc>
                <a:spcPct val="80000"/>
              </a:lnSpc>
            </a:pPr>
            <a:r>
              <a:rPr lang="en-GB" altLang="en-US" sz="1800"/>
              <a:t>Some facts; the effects of alcohol cost the NHS £1.7 billion per year. </a:t>
            </a:r>
          </a:p>
          <a:p>
            <a:pPr>
              <a:lnSpc>
                <a:spcPct val="80000"/>
              </a:lnSpc>
            </a:pPr>
            <a:r>
              <a:rPr lang="en-GB" altLang="en-US" sz="1800"/>
              <a:t>Q.How many drink-drive accidents take place every month?</a:t>
            </a:r>
          </a:p>
          <a:p>
            <a:pPr>
              <a:lnSpc>
                <a:spcPct val="80000"/>
              </a:lnSpc>
            </a:pPr>
            <a:r>
              <a:rPr lang="en-GB" altLang="en-US" sz="1800"/>
              <a:t>A.80,000!</a:t>
            </a:r>
          </a:p>
          <a:p>
            <a:pPr>
              <a:lnSpc>
                <a:spcPct val="80000"/>
              </a:lnSpc>
            </a:pPr>
            <a:r>
              <a:rPr lang="en-GB" altLang="en-US" sz="1800"/>
              <a:t>Q. Is alcohol cheaper, or more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800"/>
              <a:t>     expensive than it was in 1980?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800"/>
              <a:t> 	A. 54% cheaper!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800"/>
              <a:t>             </a:t>
            </a:r>
          </a:p>
          <a:p>
            <a:pPr>
              <a:lnSpc>
                <a:spcPct val="80000"/>
              </a:lnSpc>
            </a:pPr>
            <a:endParaRPr lang="en-GB" altLang="en-US" sz="1800"/>
          </a:p>
        </p:txBody>
      </p:sp>
      <p:pic>
        <p:nvPicPr>
          <p:cNvPr id="11269" name="Picture 5">
            <a:extLst>
              <a:ext uri="{FF2B5EF4-FFF2-40B4-BE49-F238E27FC236}">
                <a16:creationId xmlns:a16="http://schemas.microsoft.com/office/drawing/2014/main" id="{4D0B8E6C-E20B-18F2-6317-C780BF477E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5143500"/>
            <a:ext cx="2857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4" name="Rectangle 10">
            <a:extLst>
              <a:ext uri="{FF2B5EF4-FFF2-40B4-BE49-F238E27FC236}">
                <a16:creationId xmlns:a16="http://schemas.microsoft.com/office/drawing/2014/main" id="{DF732C95-2E4A-7A97-82EE-6F77B7C24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15900"/>
            <a:ext cx="8229600" cy="125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r>
              <a:rPr lang="en-GB" altLang="en-US" b="0" u="none"/>
              <a:t> </a:t>
            </a:r>
          </a:p>
        </p:txBody>
      </p:sp>
      <p:pic>
        <p:nvPicPr>
          <p:cNvPr id="11278" name="Picture 14">
            <a:extLst>
              <a:ext uri="{FF2B5EF4-FFF2-40B4-BE49-F238E27FC236}">
                <a16:creationId xmlns:a16="http://schemas.microsoft.com/office/drawing/2014/main" id="{A503409E-AADB-18DF-D3E1-990BB8FE89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5157788"/>
            <a:ext cx="1619250" cy="1700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80" name="Picture 16">
            <a:extLst>
              <a:ext uri="{FF2B5EF4-FFF2-40B4-BE49-F238E27FC236}">
                <a16:creationId xmlns:a16="http://schemas.microsoft.com/office/drawing/2014/main" id="{9CCAD742-44C5-230E-E9EA-6590860650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5045075"/>
            <a:ext cx="1776412" cy="181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mpetition">
  <a:themeElements>
    <a:clrScheme name="Competition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Competition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800" b="1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800" b="1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Competition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Competition</Template>
  <TotalTime>118</TotalTime>
  <Words>410</Words>
  <Application>Microsoft Office PowerPoint</Application>
  <PresentationFormat>On-screen Show (4:3)</PresentationFormat>
  <Paragraphs>54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Times New Roman</vt:lpstr>
      <vt:lpstr>Verdana</vt:lpstr>
      <vt:lpstr>Wingdings</vt:lpstr>
      <vt:lpstr>Competition</vt:lpstr>
      <vt:lpstr>Illegal drugs</vt:lpstr>
      <vt:lpstr>Cocaine</vt:lpstr>
      <vt:lpstr>Heroin</vt:lpstr>
      <vt:lpstr>Ecstasy</vt:lpstr>
      <vt:lpstr>Cigarettes</vt:lpstr>
      <vt:lpstr>Alcohol</vt:lpstr>
    </vt:vector>
  </TitlesOfParts>
  <Company>Edinburgh's Telford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Illegal drugs</dc:title>
  <dc:creator>mikecowley</dc:creator>
  <cp:lastModifiedBy>Nayan GRIFFITHS</cp:lastModifiedBy>
  <cp:revision>6</cp:revision>
  <dcterms:created xsi:type="dcterms:W3CDTF">2006-10-26T11:07:57Z</dcterms:created>
  <dcterms:modified xsi:type="dcterms:W3CDTF">2023-03-21T14:21:08Z</dcterms:modified>
</cp:coreProperties>
</file>