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68" r:id="rId22"/>
    <p:sldId id="267" r:id="rId23"/>
    <p:sldId id="278" r:id="rId2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FF"/>
    <a:srgbClr val="9900CC"/>
    <a:srgbClr val="FF9900"/>
    <a:srgbClr val="FF0066"/>
    <a:srgbClr val="FFFF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16" d="100"/>
          <a:sy n="116" d="100"/>
        </p:scale>
        <p:origin x="114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00A3ABD-B3CA-1EC1-8869-B2C7886466D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2FC4DA6-A26E-8E00-D0D5-5BDFC4E940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79C1BD5C-01DA-6078-919B-97C47D154846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1061CFC-68A1-300C-0D0A-7BEFFD66A1C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275C9D9E-BAD7-B7C0-C13C-872B1ABA97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7E8230C6-3BF9-A31F-6976-A349BCF69D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237FCB-7883-4E93-90B6-DB7D22AEEC4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9D32D8F-E083-49CD-A3C8-664E08FAE3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462CF-5924-4BB8-ACF4-31F91D5387C7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94E43FC1-3E48-0C11-E8F4-5A080E689E4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CE7505F-E9D7-7AAD-98E3-2D36C7392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3CC094E-6EB4-FAB0-F392-D6EFE3B3EF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3F081-DFC1-4C51-85B1-CD2AB0983F8C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A099C2B0-9EE2-0A07-C127-3108963400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A499A6F-C862-3FD6-E29B-094D108C5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8D95B6C-5F63-3645-A689-C47E7C6319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C0EF8-B29D-46A7-8960-FE6F1A998250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F19F7A92-B6FB-7781-2359-419259899C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49D67A3-5927-2DC0-69AF-0A3B1FD19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D780F84-5A66-36F3-0B1D-83F3CE78FE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712DB-6621-4743-832C-E5C860596E04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8140D03D-94A2-1F3C-E970-0A5C651E3D6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C932B4D2-6712-7CE0-0DF8-94842202BE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738C7D6-1E7F-4E8B-DE77-DEEF4A6F8A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A6E90E-8CC2-43A2-9CEF-E0A4BFB8D9B3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7088682C-A611-3FF8-AB66-867FC96921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34A6AD3-A599-820C-2B5D-BF34CE8A6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0AB233B-760D-BD1E-8917-37861EBA1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FA661-F30B-4D68-85E5-1D214ABBF345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3429F3DC-9222-9246-0D94-AF15D5F8FD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ECB23A82-E4C2-FF4A-58CC-8B34CE66E4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447C64E-10E1-883D-F43E-3B120BC6A9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678F19-49F4-4261-9360-73AC43199A94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2593FEF2-1A13-4CD1-4B1D-849B0CEBE5C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7B906CB-A330-CDBA-18DD-6A982F88C8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71D10C1-9067-5B38-336D-A7A5B4EDBB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99633-40AC-4E2A-B774-6628C9F87CBD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733F3326-6DC7-26DC-E7EA-E3F28323AE7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80F3C98-EFF7-BF3A-EEC9-DC62187D8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911BAB4-60DD-FE5E-D1B4-2D63A37A4F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640C8-7BC2-46C8-A5B8-17C9D629C57E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B248376F-CB5B-A48A-756A-7965AD36BD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8C9549B2-A966-A597-78F9-D47B0B659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0D7234D-2462-D064-7EA5-AA3B369715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2D7692-6436-44E3-B47C-8630617D1782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FBF07FF2-D819-F696-BE9E-4F90246E7C4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58D6D23-F9E5-E08A-DC4B-161CDF9BFA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7BB6A39-1398-D53F-6096-02610C242F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DD362-2627-4D81-9D44-273B6BB7A21D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D08713B6-1535-15B1-B979-2E269A2A8A5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4F7FA216-A08F-1ADF-122F-27344C248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8336619-3E59-A112-A290-D51C5BB9DB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36F805-9157-4326-9359-FAF60B07B8BC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D1AB2F58-5B53-2E71-0B89-601E150A0B7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2B92999-3F27-6CAD-587F-FA0DE439D1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ECC519A-20A3-51AB-50E7-CFA1CF638A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63152C-D16D-4397-AB34-039E12E95571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F26DE65B-400B-D74E-D7E1-185951C787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B379AAC-9D15-7530-EEF4-D5DFD9A60B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E7FB853-202B-8A69-6E42-C26518FD6C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F0798-B16E-4E49-BCD5-790BB508A8FB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E1260CEB-7CE7-162B-A7F3-627B83E440E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0A93B8F-B44C-5339-A34A-9ECDBCC3B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2E28460-330D-5D35-1D79-2347F410E8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FB40A7-7F57-44E9-877C-2DCD33B4C976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AE566CA4-39C6-0956-281D-AC9F81161C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5E273E3-C576-A7AC-EBC4-1E5A97519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43A0FA1-6C49-C348-7278-4CB068C241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B3DE4-A4F3-437E-BA81-1AD17C3F5E84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A624BCE5-A988-F48B-9DF0-96878A1391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BC195359-1F79-A241-BC80-FBADE5880A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CAD9213-B8A8-F5DD-17B4-5CED7E5F35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E4A4D3-71D0-4370-8289-1ECC15A0BACD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991B3079-276A-18CF-0281-3163E644B3D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4896CE4-EEBC-D4F7-9767-F9A97B5B28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A6B55B6-8DE4-A5A1-68AB-08D36CA4FD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F5776-B2E4-4E1A-8292-8F8A0FA02368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B7644A9C-AC09-5F8D-7DC7-F1FF407430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0A8B307-C9FA-1A11-5207-EB6B01F202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63089C7-48F1-F898-1365-AF54077A0F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C6D624-2726-47B2-8AF2-A9E3B8086E0C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7750F0E1-D208-E2D9-2E3C-7F1161BFE7C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C65B009-FE2F-9426-0422-2C805D20AF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D0081F1-9E58-A2B6-BA6B-00AF1F764D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5B636-2A2A-4837-8537-765EA9AFB992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D32F84BA-AFAF-DEAF-D727-AFBA632538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AE5CB2B-4A67-0A9A-1274-17408CD550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58D445A-7B97-932F-6B26-489A663A88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9930F-20CF-4341-B078-9590E0DE69BA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0532A79-8540-932A-EA78-FA90049498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1D9937BE-E292-311C-B785-DBF00ADA90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ABE3363-9114-50FE-DA88-CECB21B07B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AD957-1CE2-4983-ADE0-10966E654C45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388999EC-6BE3-8412-BEA2-C47C65BBC1A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A63E13E9-5FAD-183D-064F-C4A7A0F8E6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D39EF6A-58E0-3822-07FE-937630C627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B15A7C-318A-48C9-B592-FF9B98ADE513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2815043E-2572-36A4-9D39-D31280AACDD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E36CD3D-A564-AB32-6065-37E422A70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0C0ED-51F0-445B-9407-E1AEC9EF8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F3AF02-EC62-49BE-16E5-BA51C7CA0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5ACD3-B255-E150-7745-46F14A2BC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C7963-382C-6447-6268-0A22F6365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63523-F89D-DD37-8F3E-6C5678186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3D3DE-C461-48B5-9377-5A491CD5C1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4997790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79B5F-5FB5-A1A8-642D-B3355FAB9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0B156-5F08-A4C1-54E2-56049C583D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93656-2A81-3A68-DE99-826EC04CE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4EA53-44DB-A4D1-DB3D-9EDC46E9B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06740-DDDA-5867-D0BD-3D27DB5B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02261-1610-47E2-B1E4-A896E7D8FB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9223930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874526-F87E-3574-6B76-D4976F19D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AF3840-F36E-15E7-76F5-3F8E299E1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472C8-93AE-C933-CCC4-343805962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A4A95-D28B-44D7-F08C-25CE41C2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025BB-4563-D279-98DD-A08FDAF5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EFDD3-1E7B-4A8C-827A-AEEBC5EA83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6110871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CB0A-0A2D-2059-86C5-C6E48E47F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94B7B-8ABD-7918-7A43-167A7A6B1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7104B-B468-DEA6-923A-E099F54BE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17ED0-5916-A586-8EE8-278E97E6D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E53AF-7295-E2B3-3034-5C8BB2A6C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09D89-2C86-4A57-907E-13177DACDD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9908979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8D539-97BA-E53B-47E1-117DD6471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C0BF5B-0683-F638-72E7-083CCBC7B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9393E-DFA2-C687-EA7F-592B9FA12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05A71-9EB7-2000-EBE1-F63D4023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B87F5-C653-F32F-27D2-CB5FCF85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B9CA3-511C-4FBC-BF96-09EF17FFEFF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1592349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7DB6D-A899-5821-6FD0-C21DA76F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54D68-7D88-B72B-B209-F4752E79B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2C476-FB91-C50F-251D-080228A0D1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E7048-B14E-1C1A-74D7-4BCE742B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BAFDD-A0A5-51B9-9A97-1BF661D3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334A8-EDCD-6976-CDD5-7F9318EE1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7196D-6F6F-4053-887E-2A5C2507E0D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6696441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9981-5282-243C-E854-265BB13DC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6DAEB-F22D-004A-14E0-D9C00E28B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9C2098-5DD0-B8CC-C5E5-3FC559570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9999B4-9E78-603C-0A65-C0F812F12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EBB430-AEEF-F19F-2E12-A2A7B4614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16F28-883F-8C96-E189-D4132C0D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0A98AC-D7D5-FF1B-FBE6-200D97AB6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5A477-4D85-EB67-DDAE-64D02A5D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17446-7064-4FDD-8768-0D7F0BDCCAB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2859776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CA83-6402-C0A1-1D4C-AF36FBAED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C4238C-9B44-B39D-4880-B19512EDB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B21C2-EA38-9E51-9627-03872FA34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F23E6-B597-BDF1-0262-D1B37406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BCA44-5C82-437F-8A3E-805CABE4AB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6733300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24CEC0-2A11-E57B-8C5D-5AD0A615D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408B1-FE3B-1D10-AE68-E45D282F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4967B9-0592-F87F-39B9-91AC2A1D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798F9-8DDE-47B2-9B54-89AC2B8F2A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73352932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C0A80-9CC2-EF3A-75F5-D6AA4DE5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27AD4-9EE0-DEAA-F328-859F8FD6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F03069-E086-CF3B-9355-364F3A342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110D2B-D432-CCDC-B57A-DD134416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32970-12CF-D973-6ABA-3E0464030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9B1D1-1FD6-FAFD-4B82-9B64B202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6320F-965B-46E9-8CB8-17C134C651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7819637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5549-E9F5-8AC3-4BC4-B7F4D1DED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C98E0D-05CB-6DE0-0376-603084D1F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2FBF4-6BF0-9020-CF63-03E6C6B55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8992C-46A0-6421-CB47-53A1B63F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4A024-2636-7300-A4CD-04093F380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EEE9C-9175-A8F3-17F2-71E799018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5FCD8-63F8-4E7F-A729-B2D15B5696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7771227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9E8FC4-F7B5-D1CF-88C5-F85C88970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380EB8-D79E-3DE8-F427-CC0ADDC7E7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535A4F1-9C59-101F-845B-08BDF8A0D5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BB3432-E2E2-F3AD-1490-DA387C9FEA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B8B9ECA-D840-FBBC-3BBD-D9B4B98D1A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A74C6D-4241-44AF-83BA-CA8DFF51C7B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36.gi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2.jpeg"/><Relationship Id="rId7" Type="http://schemas.openxmlformats.org/officeDocument/2006/relationships/image" Target="../media/image44.wmf"/><Relationship Id="rId12" Type="http://schemas.openxmlformats.org/officeDocument/2006/relationships/image" Target="../media/image4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0.gif"/><Relationship Id="rId5" Type="http://schemas.openxmlformats.org/officeDocument/2006/relationships/image" Target="../media/image43.png"/><Relationship Id="rId10" Type="http://schemas.openxmlformats.org/officeDocument/2006/relationships/image" Target="../media/image46.gi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4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50.png"/><Relationship Id="rId7" Type="http://schemas.openxmlformats.org/officeDocument/2006/relationships/image" Target="../media/image3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gif"/><Relationship Id="rId5" Type="http://schemas.openxmlformats.org/officeDocument/2006/relationships/image" Target="../media/image34.gif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11.gi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60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gif"/><Relationship Id="rId5" Type="http://schemas.openxmlformats.org/officeDocument/2006/relationships/image" Target="../media/image62.gif"/><Relationship Id="rId10" Type="http://schemas.openxmlformats.org/officeDocument/2006/relationships/image" Target="../media/image5.gif"/><Relationship Id="rId4" Type="http://schemas.openxmlformats.org/officeDocument/2006/relationships/image" Target="../media/image61.gif"/><Relationship Id="rId9" Type="http://schemas.openxmlformats.org/officeDocument/2006/relationships/image" Target="../media/image1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wm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28.gi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wmf"/><Relationship Id="rId9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CE6A8EE-4AB2-BBA3-9C43-1824DF8020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92288"/>
            <a:ext cx="3429000" cy="269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E1C6063E-F802-AD73-A490-D7C491A573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672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206C9C1-4E95-B2CC-C51B-9361D0D4A2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4864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AEE4F9BE-8D39-468B-D435-F59D1F1CAF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908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D1ED2621-B12B-F97B-1704-BB0927C17F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102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>
            <a:hlinkClick r:id="" action="ppaction://media"/>
            <a:extLst>
              <a:ext uri="{FF2B5EF4-FFF2-40B4-BE49-F238E27FC236}">
                <a16:creationId xmlns:a16="http://schemas.microsoft.com/office/drawing/2014/main" id="{E9D29B78-5845-C08C-F5A9-1A74794252CC}"/>
              </a:ext>
            </a:extLst>
          </p:cNvPr>
          <p:cNvPicPr>
            <a:picLocks noRot="1" noChangeAspect="1" noChangeArrowheads="1"/>
          </p:cNvPicPr>
          <p:nvPr>
            <a:wavAudioFile r:embed="rId1" name="j0388374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31A0A031-9686-FBB4-2D97-8B9CDC89D9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676400"/>
            <a:ext cx="2105025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WordArt 4">
            <a:extLst>
              <a:ext uri="{FF2B5EF4-FFF2-40B4-BE49-F238E27FC236}">
                <a16:creationId xmlns:a16="http://schemas.microsoft.com/office/drawing/2014/main" id="{305DA2EF-F1BD-9484-F5CD-B3D779CFA6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4114800"/>
            <a:ext cx="2743200" cy="2057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Down">
              <a:avLst>
                <a:gd name="adj" fmla="val 44444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wdDnDiag">
                  <a:fgClr>
                    <a:srgbClr val="FFFF00"/>
                  </a:fgClr>
                  <a:bgClr>
                    <a:srgbClr val="6600FF"/>
                  </a:bgClr>
                </a:pattFill>
                <a:latin typeface="Arial Black" panose="020B0A04020102020204" pitchFamily="34" charset="0"/>
              </a:rPr>
              <a:t>Fantastic!</a:t>
            </a:r>
          </a:p>
        </p:txBody>
      </p:sp>
      <p:sp>
        <p:nvSpPr>
          <p:cNvPr id="11269" name="AutoShape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A292C91-4587-AE7D-C704-67DF5E603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562600"/>
            <a:ext cx="1828800" cy="990600"/>
          </a:xfrm>
          <a:prstGeom prst="actionButtonForwardNext">
            <a:avLst/>
          </a:prstGeom>
          <a:pattFill prst="wdDnDiag">
            <a:fgClr>
              <a:schemeClr val="accent2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" fill="hold"/>
                                        <p:tgtEl>
                                          <p:spTgt spid="112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A10465E9-9A08-BB77-EFBB-8F6147623B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5514975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9397910-0424-5CB5-DD1A-E488B5D75A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292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>
            <a:extLst>
              <a:ext uri="{FF2B5EF4-FFF2-40B4-BE49-F238E27FC236}">
                <a16:creationId xmlns:a16="http://schemas.microsoft.com/office/drawing/2014/main" id="{E54314FA-761C-0FD3-D105-F5373567C1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66FB7B93-0E51-7AC3-C6F5-400BB293E68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E8ACBDB7-6310-689E-BEAD-200B056F79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244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>
            <a:extLst>
              <a:ext uri="{FF2B5EF4-FFF2-40B4-BE49-F238E27FC236}">
                <a16:creationId xmlns:a16="http://schemas.microsoft.com/office/drawing/2014/main" id="{759C8D53-8FC0-6E2A-7F61-3B43984C05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44000" y="304800"/>
            <a:ext cx="2014538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500">
                      <a:srgbClr val="EE3F17"/>
                    </a:gs>
                    <a:gs pos="24000">
                      <a:srgbClr val="FFFF00"/>
                    </a:gs>
                    <a:gs pos="32499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1">
                      <a:srgbClr val="1A8D48"/>
                    </a:gs>
                    <a:gs pos="76000">
                      <a:srgbClr val="FFFF00"/>
                    </a:gs>
                    <a:gs pos="86500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Fantastic!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4D5C82A0-5721-3498-1148-926BE8DCE9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2751138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6707BDC9-D1AF-1853-CD6A-43E03B2F8C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2751138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00F2375E-7A2F-20FA-59D9-D2C01118BD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2751138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AutoShape 6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42F0333-8843-FF7E-0231-7BF698FCB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715000"/>
            <a:ext cx="1066800" cy="685800"/>
          </a:xfrm>
          <a:prstGeom prst="actionButtonForwardNext">
            <a:avLst/>
          </a:prstGeom>
          <a:pattFill prst="dkVert">
            <a:fgClr>
              <a:schemeClr val="accent2"/>
            </a:fgClr>
            <a:bgClr>
              <a:srgbClr val="CCFFCC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9" name="Object 5">
            <a:extLst>
              <a:ext uri="{FF2B5EF4-FFF2-40B4-BE49-F238E27FC236}">
                <a16:creationId xmlns:a16="http://schemas.microsoft.com/office/drawing/2014/main" id="{5BD87C59-97D1-5ECF-7114-2656DDB0B4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2971800"/>
          <a:ext cx="2171700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2172003" imgH="2381582" progId="Paint.Picture">
                  <p:embed/>
                </p:oleObj>
              </mc:Choice>
              <mc:Fallback>
                <p:oleObj name="Bitmap Image" r:id="rId4" imgW="2172003" imgH="2381582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971800"/>
                        <a:ext cx="2171700" cy="238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>
            <a:extLst>
              <a:ext uri="{FF2B5EF4-FFF2-40B4-BE49-F238E27FC236}">
                <a16:creationId xmlns:a16="http://schemas.microsoft.com/office/drawing/2014/main" id="{C816B799-6065-D901-A39E-1E680D6770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38600" y="1828800"/>
          <a:ext cx="2171700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2172003" imgH="2381582" progId="Paint.Picture">
                  <p:embed/>
                </p:oleObj>
              </mc:Choice>
              <mc:Fallback>
                <p:oleObj name="Bitmap Image" r:id="rId6" imgW="2172003" imgH="2381582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828800"/>
                        <a:ext cx="2171700" cy="238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Picture 4">
            <a:extLst>
              <a:ext uri="{FF2B5EF4-FFF2-40B4-BE49-F238E27FC236}">
                <a16:creationId xmlns:a16="http://schemas.microsoft.com/office/drawing/2014/main" id="{61188A82-DD55-A461-19AD-27ED8247E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1219200"/>
            <a:ext cx="5897562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>
            <a:extLst>
              <a:ext uri="{FF2B5EF4-FFF2-40B4-BE49-F238E27FC236}">
                <a16:creationId xmlns:a16="http://schemas.microsoft.com/office/drawing/2014/main" id="{35E0EBAC-E411-A79D-DBFA-8C3BB0E3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5897563" cy="217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>
            <a:extLst>
              <a:ext uri="{FF2B5EF4-FFF2-40B4-BE49-F238E27FC236}">
                <a16:creationId xmlns:a16="http://schemas.microsoft.com/office/drawing/2014/main" id="{76067A7E-ECBF-56EA-6E4F-43261D5250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1816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D5B30C-2A5C-D548-E64C-349D70FFF4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6388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>
            <a:extLst>
              <a:ext uri="{FF2B5EF4-FFF2-40B4-BE49-F238E27FC236}">
                <a16:creationId xmlns:a16="http://schemas.microsoft.com/office/drawing/2014/main" id="{9D054C94-FB11-3D14-A4AE-EC0F762D93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4196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>
            <a:extLst>
              <a:ext uri="{FF2B5EF4-FFF2-40B4-BE49-F238E27FC236}">
                <a16:creationId xmlns:a16="http://schemas.microsoft.com/office/drawing/2014/main" id="{0AAA341D-CA35-59D3-BA30-08B84B470B2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9530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90C5B6E1-6FD1-6AEC-F39C-CA5262D35D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717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091BD81E-DED3-6BB1-0524-10C54B0A6C4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835025" cy="129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2E9AF2C8-8F6F-0AD6-43F0-E3A794A6E3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24717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DA6E1F9D-5400-8795-390D-BE1B6291BC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24717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9F5A73C6-D5EA-3ABE-0079-4483FF0AAC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4717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5" name="WordArt 7">
            <a:extLst>
              <a:ext uri="{FF2B5EF4-FFF2-40B4-BE49-F238E27FC236}">
                <a16:creationId xmlns:a16="http://schemas.microsoft.com/office/drawing/2014/main" id="{BE5DC24F-E9FA-1BC7-49BD-D42C8C801EA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67200" y="4495800"/>
            <a:ext cx="2438400" cy="9921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006600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Well done</a:t>
            </a:r>
          </a:p>
        </p:txBody>
      </p:sp>
      <p:sp>
        <p:nvSpPr>
          <p:cNvPr id="17416" name="AutoShape 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FB6D994-15C3-69BB-4F1E-A500D2BFF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562600"/>
            <a:ext cx="914400" cy="685800"/>
          </a:xfrm>
          <a:prstGeom prst="actionButtonForwardNext">
            <a:avLst/>
          </a:prstGeom>
          <a:gradFill rotWithShape="0">
            <a:gsLst>
              <a:gs pos="0">
                <a:srgbClr val="7F7F7F"/>
              </a:gs>
              <a:gs pos="21001">
                <a:srgbClr val="FFFFFF"/>
              </a:gs>
              <a:gs pos="24001">
                <a:srgbClr val="1F1F1F"/>
              </a:gs>
              <a:gs pos="34000">
                <a:srgbClr val="CFCFCF"/>
              </a:gs>
              <a:gs pos="47000">
                <a:srgbClr val="CFCFCF"/>
              </a:gs>
              <a:gs pos="58000">
                <a:srgbClr val="636363"/>
              </a:gs>
              <a:gs pos="82001">
                <a:srgbClr val="FFFFFF"/>
              </a:gs>
              <a:gs pos="84000">
                <a:srgbClr val="1F1F1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>
            <a:extLst>
              <a:ext uri="{FF2B5EF4-FFF2-40B4-BE49-F238E27FC236}">
                <a16:creationId xmlns:a16="http://schemas.microsoft.com/office/drawing/2014/main" id="{2DB340CC-9571-22E9-F3C7-2F966C79A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10668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30B7EA86-150B-5ECD-F450-089DA9D05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3101975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0478BBEA-D893-0636-B2A4-1B338E29B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58813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569192F-011B-5116-87C1-938E5D22AB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5720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>
            <a:extLst>
              <a:ext uri="{FF2B5EF4-FFF2-40B4-BE49-F238E27FC236}">
                <a16:creationId xmlns:a16="http://schemas.microsoft.com/office/drawing/2014/main" id="{7A78E520-AA36-1F78-C7EC-2E82EB7A40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102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1" name="Picture 9">
            <a:extLst>
              <a:ext uri="{FF2B5EF4-FFF2-40B4-BE49-F238E27FC236}">
                <a16:creationId xmlns:a16="http://schemas.microsoft.com/office/drawing/2014/main" id="{10ABC080-5DFA-BBF5-F067-F923B9E189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>
            <a:extLst>
              <a:ext uri="{FF2B5EF4-FFF2-40B4-BE49-F238E27FC236}">
                <a16:creationId xmlns:a16="http://schemas.microsoft.com/office/drawing/2014/main" id="{50095B2A-8E24-C759-460A-9A4B791F1B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578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555CD3E7-A0D4-8A7E-6DB2-3B0CEA0805B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2805113"/>
            <a:ext cx="1336675" cy="124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WordArt 3">
            <a:extLst>
              <a:ext uri="{FF2B5EF4-FFF2-40B4-BE49-F238E27FC236}">
                <a16:creationId xmlns:a16="http://schemas.microsoft.com/office/drawing/2014/main" id="{3312C5B2-4439-16AB-E1B1-FD2CBD9DCB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1676400"/>
            <a:ext cx="245745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0" scaled="1"/>
                </a:gradFill>
                <a:latin typeface="Snap ITC" panose="04040A07060A02020202" pitchFamily="82" charset="0"/>
              </a:rPr>
              <a:t>Hooray!</a:t>
            </a:r>
          </a:p>
        </p:txBody>
      </p:sp>
      <p:sp>
        <p:nvSpPr>
          <p:cNvPr id="19460" name="AutoShap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A9E3177-8B20-2DD0-5587-6AA61F87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5334000"/>
            <a:ext cx="1066800" cy="762000"/>
          </a:xfrm>
          <a:prstGeom prst="actionButtonForwardNext">
            <a:avLst/>
          </a:prstGeom>
          <a:gradFill rotWithShape="0">
            <a:gsLst>
              <a:gs pos="0">
                <a:srgbClr val="CC6600"/>
              </a:gs>
              <a:gs pos="50000">
                <a:srgbClr val="996633"/>
              </a:gs>
              <a:gs pos="100000">
                <a:srgbClr val="CC6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25DB2280-857D-5AF6-FEDA-C0F67194313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981200"/>
            <a:ext cx="2460625" cy="20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5FA137E-5FF8-1FF4-E34C-FF1699B870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624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D4AD5329-D203-7978-DC82-95E2D3DB2C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054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>
            <a:extLst>
              <a:ext uri="{FF2B5EF4-FFF2-40B4-BE49-F238E27FC236}">
                <a16:creationId xmlns:a16="http://schemas.microsoft.com/office/drawing/2014/main" id="{15FC43E7-F50B-D976-860C-75A3D4C1EE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58F0409A-3794-DC25-819C-4B97AB5021B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39900"/>
            <a:ext cx="2428875" cy="22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WordArt 3">
            <a:extLst>
              <a:ext uri="{FF2B5EF4-FFF2-40B4-BE49-F238E27FC236}">
                <a16:creationId xmlns:a16="http://schemas.microsoft.com/office/drawing/2014/main" id="{1933DF29-E0EF-6C64-3ABE-C8D17DFF00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0" y="47244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g</a:t>
            </a:r>
          </a:p>
        </p:txBody>
      </p:sp>
      <p:sp>
        <p:nvSpPr>
          <p:cNvPr id="21508" name="WordArt 4">
            <a:extLst>
              <a:ext uri="{FF2B5EF4-FFF2-40B4-BE49-F238E27FC236}">
                <a16:creationId xmlns:a16="http://schemas.microsoft.com/office/drawing/2014/main" id="{FB39C726-D504-07A8-C6EF-D3BD6E8B5D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33600" y="46482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21509" name="WordArt 5">
            <a:extLst>
              <a:ext uri="{FF2B5EF4-FFF2-40B4-BE49-F238E27FC236}">
                <a16:creationId xmlns:a16="http://schemas.microsoft.com/office/drawing/2014/main" id="{D57F4357-68B1-8C72-1B21-8BB007F4B56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47244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21510" name="WordArt 6">
            <a:extLst>
              <a:ext uri="{FF2B5EF4-FFF2-40B4-BE49-F238E27FC236}">
                <a16:creationId xmlns:a16="http://schemas.microsoft.com/office/drawing/2014/main" id="{1DD77084-ED55-8CD0-53A6-118F370482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24200" y="45720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d</a:t>
            </a:r>
          </a:p>
        </p:txBody>
      </p:sp>
      <p:sp>
        <p:nvSpPr>
          <p:cNvPr id="21511" name="WordArt 7">
            <a:extLst>
              <a:ext uri="{FF2B5EF4-FFF2-40B4-BE49-F238E27FC236}">
                <a16:creationId xmlns:a16="http://schemas.microsoft.com/office/drawing/2014/main" id="{19B1E867-D0CB-457C-6702-1C069B5D73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4800600"/>
            <a:ext cx="4286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 Black" panose="020B0A04020102020204" pitchFamily="34" charset="0"/>
              </a:rPr>
              <a:t>w</a:t>
            </a:r>
          </a:p>
        </p:txBody>
      </p:sp>
      <p:sp>
        <p:nvSpPr>
          <p:cNvPr id="21512" name="WordArt 8">
            <a:extLst>
              <a:ext uri="{FF2B5EF4-FFF2-40B4-BE49-F238E27FC236}">
                <a16:creationId xmlns:a16="http://schemas.microsoft.com/office/drawing/2014/main" id="{A2AA2979-0486-DE10-3459-957F8046CC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47244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21513" name="WordArt 9">
            <a:extLst>
              <a:ext uri="{FF2B5EF4-FFF2-40B4-BE49-F238E27FC236}">
                <a16:creationId xmlns:a16="http://schemas.microsoft.com/office/drawing/2014/main" id="{DFDF9EC7-FB78-4DDE-15BD-E41F497C5F5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05400" y="4724400"/>
            <a:ext cx="2000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 Black" panose="020B0A04020102020204" pitchFamily="34" charset="0"/>
              </a:rPr>
              <a:t>r</a:t>
            </a:r>
          </a:p>
        </p:txBody>
      </p:sp>
      <p:sp>
        <p:nvSpPr>
          <p:cNvPr id="21514" name="WordArt 10">
            <a:extLst>
              <a:ext uri="{FF2B5EF4-FFF2-40B4-BE49-F238E27FC236}">
                <a16:creationId xmlns:a16="http://schemas.microsoft.com/office/drawing/2014/main" id="{C440F6D9-EB64-4ED5-A07C-670FB3CFCC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2600" y="4724400"/>
            <a:ext cx="30480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 Black" panose="020B0A04020102020204" pitchFamily="34" charset="0"/>
              </a:rPr>
              <a:t>k</a:t>
            </a:r>
          </a:p>
        </p:txBody>
      </p:sp>
      <p:sp>
        <p:nvSpPr>
          <p:cNvPr id="21515" name="AutoShape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60CA69F-1FF2-41B8-39F2-B742AE334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19800"/>
            <a:ext cx="685800" cy="609600"/>
          </a:xfrm>
          <a:prstGeom prst="actionButtonForwardNext">
            <a:avLst/>
          </a:pr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rgbClr val="00FFFF"/>
          </a:fgClr>
          <a:bgClr>
            <a:srgbClr val="33CC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BBD6C884-8DEC-3AE6-ABDC-78624C54BF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1981200"/>
            <a:ext cx="1535112" cy="173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AutoShape 3">
            <a:extLst>
              <a:ext uri="{FF2B5EF4-FFF2-40B4-BE49-F238E27FC236}">
                <a16:creationId xmlns:a16="http://schemas.microsoft.com/office/drawing/2014/main" id="{6CC14847-2728-FA41-370D-26693E0EB005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172200" y="2590800"/>
            <a:ext cx="1676400" cy="1524000"/>
          </a:xfrm>
          <a:prstGeom prst="flowChartDelay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28451239-6685-94C2-51E3-7563514909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0292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B98FD9-FD3E-0053-CEC1-17B5578604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2578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>
            <a:extLst>
              <a:ext uri="{FF2B5EF4-FFF2-40B4-BE49-F238E27FC236}">
                <a16:creationId xmlns:a16="http://schemas.microsoft.com/office/drawing/2014/main" id="{AC743F60-6C99-58BE-2D17-3C9F12D518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054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DC1DB8F-DDE0-2A35-AC4A-28A93E867B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202088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WordArt 3">
            <a:extLst>
              <a:ext uri="{FF2B5EF4-FFF2-40B4-BE49-F238E27FC236}">
                <a16:creationId xmlns:a16="http://schemas.microsoft.com/office/drawing/2014/main" id="{59EB5D02-32C4-DDE5-3F10-C162FA4067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1066800"/>
            <a:ext cx="3571875" cy="1790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hiller" panose="04020404031007020602" pitchFamily="82" charset="0"/>
              </a:rPr>
              <a:t>Brilliant!</a:t>
            </a:r>
          </a:p>
        </p:txBody>
      </p:sp>
      <p:sp>
        <p:nvSpPr>
          <p:cNvPr id="4100" name="AutoShap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A66799D-9A4C-0308-FD23-2907D72C2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638800"/>
            <a:ext cx="1219200" cy="914400"/>
          </a:xfrm>
          <a:prstGeom prst="actionButtonForwardNex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55D31158-77F9-3E9D-117E-9657548BBD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3414713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AutoShape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E72E6AEB-B136-16F8-A8CB-BBFE182C3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5791200"/>
            <a:ext cx="1066800" cy="5334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74B9E258-0726-FE61-63E0-A2359BBDEF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667000"/>
            <a:ext cx="2743200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>
            <a:extLst>
              <a:ext uri="{FF2B5EF4-FFF2-40B4-BE49-F238E27FC236}">
                <a16:creationId xmlns:a16="http://schemas.microsoft.com/office/drawing/2014/main" id="{52929777-CDC6-CA46-94AD-92D23237EF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43200"/>
            <a:ext cx="1752600" cy="128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1BF0B136-994A-4C7B-42EF-57DE8AF48F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11430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D900ADD-8800-D23E-D77D-A0DB109BB9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82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C0B4A22D-B513-61F1-94D0-F6C074A8E5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>
            <a:extLst>
              <a:ext uri="{FF2B5EF4-FFF2-40B4-BE49-F238E27FC236}">
                <a16:creationId xmlns:a16="http://schemas.microsoft.com/office/drawing/2014/main" id="{98ECF4CB-1668-E953-20B8-5159147E6FE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816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>
            <a:extLst>
              <a:ext uri="{FF2B5EF4-FFF2-40B4-BE49-F238E27FC236}">
                <a16:creationId xmlns:a16="http://schemas.microsoft.com/office/drawing/2014/main" id="{A31FA516-7B2D-1104-1E5F-40C090C5AA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D46F44A2-AB93-FCC6-A01E-1EBBF7CF39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2311400" cy="26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WordArt 3">
            <a:extLst>
              <a:ext uri="{FF2B5EF4-FFF2-40B4-BE49-F238E27FC236}">
                <a16:creationId xmlns:a16="http://schemas.microsoft.com/office/drawing/2014/main" id="{1C95C365-0F01-17D7-9BBC-37DF3A6B6E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3200" y="4343400"/>
            <a:ext cx="3067050" cy="12573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Good work!</a:t>
            </a:r>
          </a:p>
        </p:txBody>
      </p:sp>
      <p:sp>
        <p:nvSpPr>
          <p:cNvPr id="13316" name="AutoShape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89A6BFE3-3274-142F-9A54-AA9B958AAA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257800"/>
            <a:ext cx="1066800" cy="990600"/>
          </a:xfrm>
          <a:prstGeom prst="actionButtonHome">
            <a:avLst/>
          </a:prstGeom>
          <a:gradFill rotWithShape="0">
            <a:gsLst>
              <a:gs pos="0">
                <a:srgbClr val="F8B049"/>
              </a:gs>
              <a:gs pos="8999">
                <a:srgbClr val="B43E85"/>
              </a:gs>
              <a:gs pos="15500">
                <a:srgbClr val="C50849"/>
              </a:gs>
              <a:gs pos="16500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0">
                <a:srgbClr val="F952A0"/>
              </a:gs>
              <a:gs pos="84500">
                <a:srgbClr val="C50849"/>
              </a:gs>
              <a:gs pos="91001">
                <a:srgbClr val="B43E85"/>
              </a:gs>
              <a:gs pos="100000">
                <a:srgbClr val="F8B04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6A3E0DE5-5FE4-8265-5E63-EFDD652D5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2E835B0-2B8C-DBBF-C5EA-F6951C42FE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2185988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16111C7C-5924-F078-953C-200AF4ED4D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BF6BA0C-E0B6-2BD6-6E38-11326A0FAA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148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100774C-8FE6-8151-7B67-811BB8C1E9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574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>
            <a:hlinkClick r:id="" action="ppaction://media"/>
            <a:extLst>
              <a:ext uri="{FF2B5EF4-FFF2-40B4-BE49-F238E27FC236}">
                <a16:creationId xmlns:a16="http://schemas.microsoft.com/office/drawing/2014/main" id="{BB38B525-E481-2081-1A09-984A69BE6120}"/>
              </a:ext>
            </a:extLst>
          </p:cNvPr>
          <p:cNvPicPr>
            <a:picLocks noRot="1" noChangeAspect="1" noChangeArrowheads="1"/>
          </p:cNvPicPr>
          <p:nvPr>
            <a:wavAudioFile r:embed="rId1" name="SN00226A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15FA762C-6C64-1C42-41BE-502F1E6F3C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97025"/>
            <a:ext cx="2505075" cy="240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AutoShap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BDA4B65C-07DD-8C1B-EB5E-4B91C6509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562600"/>
            <a:ext cx="1143000" cy="838200"/>
          </a:xfrm>
          <a:prstGeom prst="actionButtonForwardNex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48" fill="hold"/>
                                        <p:tgtEl>
                                          <p:spTgt spid="7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33"/>
            </a:gs>
            <a:gs pos="100000">
              <a:srgbClr val="33996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C829D70-3BEE-ACCE-2937-B84A459A76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8913"/>
            <a:ext cx="9144000" cy="264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20BC643A-C427-6AC1-4A38-1EB6CA4628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482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E65774-A387-5839-E5B2-C2A0CFFF36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5720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A66223C4-BAD4-91E0-09CD-FB51440514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0BAA1B7-35AE-C1F8-8862-7F17649FD7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838200"/>
            <a:ext cx="288607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WordArt 3">
            <a:extLst>
              <a:ext uri="{FF2B5EF4-FFF2-40B4-BE49-F238E27FC236}">
                <a16:creationId xmlns:a16="http://schemas.microsoft.com/office/drawing/2014/main" id="{9EC3021C-8DA2-4608-0C8A-68D7D191C5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77000" y="5257800"/>
            <a:ext cx="2438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Well done</a:t>
            </a:r>
          </a:p>
        </p:txBody>
      </p:sp>
      <p:sp>
        <p:nvSpPr>
          <p:cNvPr id="6148" name="AutoShape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F235DFB-D806-AD32-DD61-309F62D26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943600"/>
            <a:ext cx="1143000" cy="685800"/>
          </a:xfrm>
          <a:prstGeom prst="actionButtonForwardNex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E15C1389-35C2-9894-2741-45A535AB27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12925"/>
            <a:ext cx="3581400" cy="19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>
            <a:extLst>
              <a:ext uri="{FF2B5EF4-FFF2-40B4-BE49-F238E27FC236}">
                <a16:creationId xmlns:a16="http://schemas.microsoft.com/office/drawing/2014/main" id="{4441F8E5-31B5-DE7C-59C1-2C70A29EB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325813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B62BECF8-95D2-092E-043A-00C59E6997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768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F69CB0D-D364-1B18-1BAF-424DD0B342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5626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>
            <a:extLst>
              <a:ext uri="{FF2B5EF4-FFF2-40B4-BE49-F238E27FC236}">
                <a16:creationId xmlns:a16="http://schemas.microsoft.com/office/drawing/2014/main" id="{91EB470F-DF0A-8FFC-7B86-C9B6326F7A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8006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>
            <a:extLst>
              <a:ext uri="{FF2B5EF4-FFF2-40B4-BE49-F238E27FC236}">
                <a16:creationId xmlns:a16="http://schemas.microsoft.com/office/drawing/2014/main" id="{A0BE4769-CD8D-CFFE-A94F-94B263D48CA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8006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>
            <a:hlinkClick r:id="" action="ppaction://media"/>
            <a:extLst>
              <a:ext uri="{FF2B5EF4-FFF2-40B4-BE49-F238E27FC236}">
                <a16:creationId xmlns:a16="http://schemas.microsoft.com/office/drawing/2014/main" id="{9010A134-65BC-BA9A-A7D6-825922F76423}"/>
              </a:ext>
            </a:extLst>
          </p:cNvPr>
          <p:cNvPicPr>
            <a:picLocks noRot="1" noChangeAspect="1" noChangeArrowheads="1"/>
          </p:cNvPicPr>
          <p:nvPr>
            <a:wavAudioFile r:embed="rId1" name="SN00793A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CD5065C6-E37E-2583-1C67-F8B484FBDE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3094038" cy="243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WordArt 3">
            <a:extLst>
              <a:ext uri="{FF2B5EF4-FFF2-40B4-BE49-F238E27FC236}">
                <a16:creationId xmlns:a16="http://schemas.microsoft.com/office/drawing/2014/main" id="{F8BDC278-24F9-0768-D8E8-C1212A8251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2200" y="4343400"/>
            <a:ext cx="8858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FF"/>
                    </a:gs>
                    <a:gs pos="100000">
                      <a:srgbClr val="3399FF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You</a:t>
            </a:r>
          </a:p>
        </p:txBody>
      </p:sp>
      <p:sp>
        <p:nvSpPr>
          <p:cNvPr id="9222" name="WordArt 6">
            <a:extLst>
              <a:ext uri="{FF2B5EF4-FFF2-40B4-BE49-F238E27FC236}">
                <a16:creationId xmlns:a16="http://schemas.microsoft.com/office/drawing/2014/main" id="{06D1BF5E-A898-D7FB-C65B-8B2C8B8609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4343400"/>
            <a:ext cx="885825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FF"/>
                    </a:gs>
                    <a:gs pos="100000">
                      <a:srgbClr val="3399FF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got</a:t>
            </a:r>
          </a:p>
        </p:txBody>
      </p:sp>
      <p:sp>
        <p:nvSpPr>
          <p:cNvPr id="9223" name="WordArt 7">
            <a:extLst>
              <a:ext uri="{FF2B5EF4-FFF2-40B4-BE49-F238E27FC236}">
                <a16:creationId xmlns:a16="http://schemas.microsoft.com/office/drawing/2014/main" id="{54B5A6F4-3486-767B-B8F9-D40E280513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62600" y="4343400"/>
            <a:ext cx="7620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00FFFF"/>
                    </a:gs>
                    <a:gs pos="100000">
                      <a:srgbClr val="3399FF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it!</a:t>
            </a:r>
          </a:p>
        </p:txBody>
      </p:sp>
      <p:sp>
        <p:nvSpPr>
          <p:cNvPr id="9225" name="AutoShape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FB15972-E523-1705-0397-860388921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19800"/>
            <a:ext cx="685800" cy="533400"/>
          </a:xfrm>
          <a:prstGeom prst="actionButtonForwardNext">
            <a:avLst/>
          </a:prstGeom>
          <a:gradFill rotWithShape="0">
            <a:gsLst>
              <a:gs pos="0">
                <a:srgbClr val="FFFF99"/>
              </a:gs>
              <a:gs pos="100000">
                <a:srgbClr val="FFCC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1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901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401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901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731C25D0-2FE5-A738-F00E-E7CA6F4FA3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1905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909179CE-F3A0-56D8-AB17-8BA0E4CA9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7400"/>
            <a:ext cx="1787525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19C6242D-D5C5-7359-9A27-8A0A67065ED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BD1F44F3-BEA5-37FA-1020-C40A0B9566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6576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EE82E146-5F9E-F44E-28E5-669D881863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292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DD18E8B-6057-0A66-0F3E-3F1ED44CD2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B4925DEE-42E5-C2C0-C441-1E09FBD332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86400"/>
            <a:ext cx="9715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102</Words>
  <Application>Microsoft Office PowerPoint</Application>
  <PresentationFormat>On-screen Show (4:3)</PresentationFormat>
  <Paragraphs>47</Paragraphs>
  <Slides>23</Slides>
  <Notes>23</Notes>
  <HiddenSlides>0</HiddenSlides>
  <MMClips>3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Times New Roman</vt:lpstr>
      <vt:lpstr>Arial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Cambridgeshire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consonants</dc:title>
  <dc:creator>bkimberley</dc:creator>
  <cp:lastModifiedBy>Nayan GRIFFITHS</cp:lastModifiedBy>
  <cp:revision>7</cp:revision>
  <dcterms:created xsi:type="dcterms:W3CDTF">2005-12-05T19:32:09Z</dcterms:created>
  <dcterms:modified xsi:type="dcterms:W3CDTF">2023-03-21T14:21:02Z</dcterms:modified>
</cp:coreProperties>
</file>