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CEE29C28-4F2F-C01F-FB70-71105706C13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B177EED-290C-C2F6-0E8C-3C0898D75E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803FCDD9-9944-1AE4-9F3F-C4D4D8B7F17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B50B94FB-BAE9-51FA-420B-08E963E8F6D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5122C8C0-8F0A-97A9-5F1A-1E7AF750576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C6920E9A-6BA3-8E71-7675-A349ED3D42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4D149E5-4E93-4C65-893F-B2532F5C02E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2D3778B-B61A-EA65-31BA-1D63DED33B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F3D3F2-0195-47C2-A3D8-DED41A8B7628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7566744-474C-6E1F-8BF3-32D86CD08A7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2B5CDECA-D4A6-8EBD-C844-31FED119FD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F832B57-14AE-928A-CA81-BA445344D9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E82A7A-7940-407F-A1FD-666CC1D45D36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C2CFE59-75F9-D564-36AA-2251B566B6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CED015E-A326-165B-A522-BC30D45CC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5C078DF-BDBD-309E-828D-48093D3451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7119E2-343E-4DE3-AD6B-334FB3E7E145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641405A7-D340-E387-01F9-B0321A163B5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80F5264-11D9-B5B3-4EE2-C3E293307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F7FF6F5-BC70-ECDB-9CCD-11F7431450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301707-6C59-40BE-BAB9-B4439177C3F6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69E6759B-E652-1206-0C59-0E2372BA35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8D4A448-065E-6CDB-FA19-FDF05AF86B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CAD6BD8-D821-0946-C4CC-F5EC97E5FE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58CAC0-DCCA-4846-B11B-5221E68C4D72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16CCF942-9850-5D8F-2E88-782D01BED8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2F512BE-00D2-0BEB-33B5-BA7C719D37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5864185-535D-7CD2-3132-54D34564B9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C45733-A08C-48AB-8500-C943BF82DD0E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5268BA8C-EB02-B4A7-A35A-B208103A3E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024E5DD-F062-8364-6D3F-E8B624BF0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C10BDB6-F11E-44E2-FBEB-D9F2D690F2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08376D-B2AE-418E-9591-7DCE52673BD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F414B195-0429-EDD9-24A8-E678B7A1BD0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1CB6463-6F2F-2426-0A21-07C55DC956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9B58470-D2F1-A859-AD1E-A4303713BC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DD5087-8269-4F11-B4B8-17FB242ABA61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A37C794-789E-8864-FE9F-84019E6F3C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5BCC192-FB5C-5C99-0DF9-819121899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72214F-E210-C606-8086-4820567D65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464DC2-497D-40E1-937E-10E8D85BFB15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0E383F30-CED4-3567-08E4-D7806D6FEAC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38B533A-6ABB-BE77-07FA-1961DB697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D7F445D-3650-E9D7-87F6-D71225FDC5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C9828A-EB52-4D78-A55E-10FFB724C00E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6073BE45-060E-2781-F88A-D164A2B1076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4D83CBC0-5D1D-A80D-5905-64BA08730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935BCD-147F-09D2-098D-FBED8A8749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0222D8-83B0-466F-979A-FB9EEBE0A41C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7E381368-4394-1EE8-4DD6-F5643E54B5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112832F-1CDA-516B-2B52-6C594D798E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2BF76-0B3C-826A-A0AC-3F802CFD2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A233A4-68BC-8713-34A1-BAE08D999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A0CA9-ADC0-A7F3-2ADE-7D5FCFDFE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10BE21-7DEC-C8FB-ACBC-98FCC4CCB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2A79F-9A80-A08D-DD32-8BACD0629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B8F51F-8865-4848-91EF-46246B7A5B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6280880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B6F6E-1A0B-4FF8-51A8-5331105CB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A48D06-8850-506C-2D8F-04DFBE26F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82E26-7E79-64CB-EE2E-CC9443883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66B7F-8167-7CE1-BE2E-199EE35DC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1E4AE-7713-5129-107E-6D9D87192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DADE6-03C3-435D-B54D-2AB66C8FF9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2895452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74B7E8-870D-5B87-BE4C-93BA3F47B3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92E3E-1DB7-2ABD-96FC-A76DE4354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9F691-5EA2-75A1-67D5-C021E36CE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2DE8A-ACDB-853A-E758-2D9AFB75C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B78CB-BAAE-16A2-F3C6-D62EECFB3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8E93A-37AB-4DD6-825D-6D2F5B9E5A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1356910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1425-F691-7251-66C0-722059E6F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191BC-CDDA-63A4-2633-A3F7BF6C9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73ECD-26ED-D546-42C0-67F427CC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BB3D7-2108-71F1-3126-879B60D2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6F5C6-B6F7-9992-B1B5-FD7D4A2FD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DC3D5-B579-4BF7-99CC-A4C0AC7D0F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9556699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D87BE-6678-05EC-079C-2F2FCE11D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249FF-EAEC-6F88-95C7-197A750C7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EB27F-7DE0-F1EE-08D2-E508A658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EFC6E-7437-FE90-5FA6-8CD173AB7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49DFE-BA14-BC2F-93C2-020E017CE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CDF861-10CD-4266-BDAE-0962511661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464599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EDAA-F87D-02C6-D055-90E0922D0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30135-DB83-8AFC-6019-AB97BC4454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5C4686-F1D5-6BA4-DA15-099A27FB4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64616-0B3C-1BA1-BAD1-36C9AB128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F0B38-F681-888B-A88E-F65F0364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DBADC-5D57-2104-BF84-8DBB8C7A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5271A-F9A1-4B74-967C-A5DECE2893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987201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87A1-19AB-87A7-8586-59B47FC5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A6CC8-49DE-120D-59D2-8F3DB7E1E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56170-4427-9286-2E23-15E0375FE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1767D8-7AED-AB29-967F-FB5E639F4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97A31C-BBA2-0D59-2ED7-CBBE67D1C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F840B1-F0EB-6E5B-4D08-8D16247A4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67AF4-D678-2584-D30C-352FFE1B3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68F23-D148-A9F7-961D-0B39AE68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A2113-D9F1-4F80-AC77-1D035924B2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73333401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E6E9A-970B-95A1-D4A3-BDAED855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DE401B-68DD-3746-C6FF-F099F3E48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A5A2FB-2DE6-FF06-083D-3D23237AF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C6D33E-3BF5-4DAA-0662-F4FFBA74D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546AD-85F8-457A-808D-8D4CCC4AB4C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14145846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D7AF14-E0E7-9198-5370-171CE5C2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20C1D-6397-CF26-8B85-5E350D39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400DE-460C-99FF-C492-8A61C6E4D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8D3F8-55FC-48A8-B9FD-D1EBF3067FA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873968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831FB-93CA-C87D-3826-E3BF0220E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9F0B2-7128-CF1C-498D-661F6EFE2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34070-E299-E284-8758-E4C809F55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4CF4F-A4C1-239A-FD31-C0E120F5C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3C769-F8CE-169C-55E0-35808413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CE13F-D81D-E58A-86D0-CC1CA30CE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A1DF4-C9FE-42C3-AAC2-5C1F861F4B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4291914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827C8-158B-F4FC-7BD2-D0AE585E6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16B08-FDE6-D489-12FE-9C06D4B4C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20EA0-7CC5-E92B-C1E6-EDBD75485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E6765-E45D-9618-CD78-B71B8723B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4DCEC-A49F-5956-C7AC-5ED7A06A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18BC7B-0689-0BD3-5963-25B31D158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BD4D42-18D0-4BAE-89AC-6EB77384B0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8081850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F5B5D52-850A-ADEF-68CA-C7A41384F5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EA1559A-CF63-760E-AC81-DC202501E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2C35240-85CF-05DD-4986-21BC2B715C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30E52B7-D1FF-2E98-361B-CA95370A04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0CE6215-9B54-2EB1-8E05-27B423D922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6A80B77-0BEB-4102-851C-EAB31411C95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5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0.jpeg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2.gif"/><Relationship Id="rId10" Type="http://schemas.openxmlformats.org/officeDocument/2006/relationships/image" Target="../media/image6.gif"/><Relationship Id="rId4" Type="http://schemas.openxmlformats.org/officeDocument/2006/relationships/image" Target="../media/image11.wmf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2.wav"/><Relationship Id="rId5" Type="http://schemas.openxmlformats.org/officeDocument/2006/relationships/image" Target="../media/image13.gif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14.gif"/><Relationship Id="rId7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6.gif"/><Relationship Id="rId10" Type="http://schemas.openxmlformats.org/officeDocument/2006/relationships/image" Target="../media/image6.gif"/><Relationship Id="rId4" Type="http://schemas.openxmlformats.org/officeDocument/2006/relationships/image" Target="../media/image15.gif"/><Relationship Id="rId9" Type="http://schemas.openxmlformats.org/officeDocument/2006/relationships/image" Target="../media/image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5" Type="http://schemas.openxmlformats.org/officeDocument/2006/relationships/image" Target="../media/image17.gif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13" Type="http://schemas.openxmlformats.org/officeDocument/2006/relationships/image" Target="../media/image21.gi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.gif"/><Relationship Id="rId12" Type="http://schemas.openxmlformats.org/officeDocument/2006/relationships/image" Target="../media/image20.gif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4.wav"/><Relationship Id="rId6" Type="http://schemas.openxmlformats.org/officeDocument/2006/relationships/image" Target="../media/image2.gif"/><Relationship Id="rId11" Type="http://schemas.openxmlformats.org/officeDocument/2006/relationships/image" Target="../media/image19.gif"/><Relationship Id="rId5" Type="http://schemas.openxmlformats.org/officeDocument/2006/relationships/image" Target="../media/image18.gif"/><Relationship Id="rId10" Type="http://schemas.openxmlformats.org/officeDocument/2006/relationships/image" Target="../media/image6.gif"/><Relationship Id="rId4" Type="http://schemas.openxmlformats.org/officeDocument/2006/relationships/image" Target="../media/image8.png"/><Relationship Id="rId9" Type="http://schemas.openxmlformats.org/officeDocument/2006/relationships/image" Target="../media/image5.gif"/><Relationship Id="rId14" Type="http://schemas.openxmlformats.org/officeDocument/2006/relationships/image" Target="../media/image2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bkimberly.BOTTISHAMPRI\Application%20Data\Microsoft\Media%20Catalog\Downloaded%20Clips\cl5\BD14480_.mid" TargetMode="External"/><Relationship Id="rId6" Type="http://schemas.openxmlformats.org/officeDocument/2006/relationships/image" Target="../media/image3.gif"/><Relationship Id="rId11" Type="http://schemas.openxmlformats.org/officeDocument/2006/relationships/image" Target="../media/image26.gif"/><Relationship Id="rId5" Type="http://schemas.openxmlformats.org/officeDocument/2006/relationships/image" Target="../media/image2.gif"/><Relationship Id="rId10" Type="http://schemas.openxmlformats.org/officeDocument/2006/relationships/image" Target="../media/image25.gif"/><Relationship Id="rId4" Type="http://schemas.openxmlformats.org/officeDocument/2006/relationships/image" Target="../media/image24.png"/><Relationship Id="rId9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octopus animation">
            <a:extLst>
              <a:ext uri="{FF2B5EF4-FFF2-40B4-BE49-F238E27FC236}">
                <a16:creationId xmlns:a16="http://schemas.microsoft.com/office/drawing/2014/main" id="{2F54058C-E67F-FF5C-B3F0-D9013B2EC2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057400"/>
            <a:ext cx="29495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DC717C39-5847-679B-5B86-62FB479AC0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>
            <a:extLst>
              <a:ext uri="{FF2B5EF4-FFF2-40B4-BE49-F238E27FC236}">
                <a16:creationId xmlns:a16="http://schemas.microsoft.com/office/drawing/2014/main" id="{ECBE0F46-BFA6-EC0D-1705-941CF6A7A0A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5720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98F62262-B841-2D60-BDD2-422CFF815AB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8006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184C4EB-6C4A-BC91-5597-02E3B607568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910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95065863-43D2-DF4B-058E-320358FEF9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733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63AAA1A5-823A-2786-D995-7B8C6F48AC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5240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2EB4B703-C68C-6B37-B711-C8D4D35B7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5257800"/>
            <a:ext cx="1066800" cy="990600"/>
          </a:xfrm>
          <a:prstGeom prst="actionButtonHome">
            <a:avLst/>
          </a:prstGeom>
          <a:gradFill rotWithShape="0">
            <a:gsLst>
              <a:gs pos="0">
                <a:srgbClr val="F8B049"/>
              </a:gs>
              <a:gs pos="8999">
                <a:srgbClr val="B43E85"/>
              </a:gs>
              <a:gs pos="15500">
                <a:srgbClr val="C50849"/>
              </a:gs>
              <a:gs pos="16500">
                <a:srgbClr val="F952A0"/>
              </a:gs>
              <a:gs pos="18500">
                <a:srgbClr val="FEE7F2"/>
              </a:gs>
              <a:gs pos="39500">
                <a:srgbClr val="F8B049"/>
              </a:gs>
              <a:gs pos="43500">
                <a:srgbClr val="F8B049"/>
              </a:gs>
              <a:gs pos="50000">
                <a:srgbClr val="FC9FCB"/>
              </a:gs>
              <a:gs pos="56500">
                <a:srgbClr val="F8B049"/>
              </a:gs>
              <a:gs pos="60501">
                <a:srgbClr val="F8B049"/>
              </a:gs>
              <a:gs pos="81500">
                <a:srgbClr val="FEE7F2"/>
              </a:gs>
              <a:gs pos="83500">
                <a:srgbClr val="F952A0"/>
              </a:gs>
              <a:gs pos="84500">
                <a:srgbClr val="C50849"/>
              </a:gs>
              <a:gs pos="91001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id="{AA615151-664B-6FB7-B31F-A37F979D77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975" y="838200"/>
            <a:ext cx="2886075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WordArt 4">
            <a:extLst>
              <a:ext uri="{FF2B5EF4-FFF2-40B4-BE49-F238E27FC236}">
                <a16:creationId xmlns:a16="http://schemas.microsoft.com/office/drawing/2014/main" id="{5CBC5B66-8BD0-0B8C-D3A5-0AB6F49389F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77000" y="5257800"/>
            <a:ext cx="24384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</a:rPr>
              <a:t>Well done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DBAB9AF6-5B48-B29C-C6EA-6397FBB52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hlinkClick r:id="" action="ppaction://media"/>
            <a:extLst>
              <a:ext uri="{FF2B5EF4-FFF2-40B4-BE49-F238E27FC236}">
                <a16:creationId xmlns:a16="http://schemas.microsoft.com/office/drawing/2014/main" id="{9A03A1D2-6451-9181-B0BF-95586662ADA3}"/>
              </a:ext>
            </a:extLst>
          </p:cNvPr>
          <p:cNvPicPr>
            <a:picLocks noRot="1" noChangeAspect="1" noChangeArrowheads="1"/>
          </p:cNvPicPr>
          <p:nvPr>
            <a:wavAudioFile r:embed="rId1" name="SN00226A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>
            <a:extLst>
              <a:ext uri="{FF2B5EF4-FFF2-40B4-BE49-F238E27FC236}">
                <a16:creationId xmlns:a16="http://schemas.microsoft.com/office/drawing/2014/main" id="{3F23650F-ED5D-FA5D-4836-D8F5E473EBE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97025"/>
            <a:ext cx="2505075" cy="240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838805-1FB9-CCE1-3ABF-D7473E2D6F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562600"/>
            <a:ext cx="1143000" cy="838200"/>
          </a:xfrm>
          <a:prstGeom prst="actionButtonForwardNext">
            <a:avLst/>
          </a:prstGeom>
          <a:gradFill rotWithShape="0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48" fill="hold"/>
                                        <p:tgtEl>
                                          <p:spTgt spid="30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18BD5B2E-D353-E157-0CC3-3DEBB164B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295400"/>
            <a:ext cx="4592638" cy="275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>
            <a:extLst>
              <a:ext uri="{FF2B5EF4-FFF2-40B4-BE49-F238E27FC236}">
                <a16:creationId xmlns:a16="http://schemas.microsoft.com/office/drawing/2014/main" id="{0A98C6D9-7FE9-6A64-9E75-9B4DC2E35F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70188"/>
            <a:ext cx="283527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>
            <a:extLst>
              <a:ext uri="{FF2B5EF4-FFF2-40B4-BE49-F238E27FC236}">
                <a16:creationId xmlns:a16="http://schemas.microsoft.com/office/drawing/2014/main" id="{54F0D5D7-D9EA-BAA8-8B85-B01F9BC6C5A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5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>
            <a:extLst>
              <a:ext uri="{FF2B5EF4-FFF2-40B4-BE49-F238E27FC236}">
                <a16:creationId xmlns:a16="http://schemas.microsoft.com/office/drawing/2014/main" id="{FD91EBAD-1635-5E8F-4F8F-BF8773852E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029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6D3AC9-680B-6A20-FDAC-75518FFFC2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257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>
            <a:extLst>
              <a:ext uri="{FF2B5EF4-FFF2-40B4-BE49-F238E27FC236}">
                <a16:creationId xmlns:a16="http://schemas.microsoft.com/office/drawing/2014/main" id="{D77882D4-999A-4C2B-C989-B560EA28C6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id="{96479A2F-0CF0-DD8D-54B3-8F5E510B9A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hlinkClick r:id="" action="ppaction://media"/>
            <a:extLst>
              <a:ext uri="{FF2B5EF4-FFF2-40B4-BE49-F238E27FC236}">
                <a16:creationId xmlns:a16="http://schemas.microsoft.com/office/drawing/2014/main" id="{8753A3A3-7764-3ABB-76D0-219702D4B99C}"/>
              </a:ext>
            </a:extLst>
          </p:cNvPr>
          <p:cNvPicPr>
            <a:picLocks noRot="1" noChangeAspect="1" noChangeArrowheads="1"/>
          </p:cNvPicPr>
          <p:nvPr>
            <a:wavAudioFile r:embed="rId1" name="SN00793A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>
            <a:extLst>
              <a:ext uri="{FF2B5EF4-FFF2-40B4-BE49-F238E27FC236}">
                <a16:creationId xmlns:a16="http://schemas.microsoft.com/office/drawing/2014/main" id="{B2ECDE44-0709-7679-2362-0EA77D8A6EA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600200"/>
            <a:ext cx="3094038" cy="243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4" name="WordArt 4">
            <a:extLst>
              <a:ext uri="{FF2B5EF4-FFF2-40B4-BE49-F238E27FC236}">
                <a16:creationId xmlns:a16="http://schemas.microsoft.com/office/drawing/2014/main" id="{3C482C2B-4D89-CAC2-08DD-7233F67CA6F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4343400"/>
            <a:ext cx="885825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FFFF"/>
                    </a:gs>
                    <a:gs pos="100000">
                      <a:srgbClr val="3399FF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You</a:t>
            </a:r>
          </a:p>
        </p:txBody>
      </p:sp>
      <p:sp>
        <p:nvSpPr>
          <p:cNvPr id="5125" name="WordArt 5">
            <a:extLst>
              <a:ext uri="{FF2B5EF4-FFF2-40B4-BE49-F238E27FC236}">
                <a16:creationId xmlns:a16="http://schemas.microsoft.com/office/drawing/2014/main" id="{05192E5E-B678-6877-5953-F42AE1BB336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962400" y="4343400"/>
            <a:ext cx="885825" cy="762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FFFF"/>
                    </a:gs>
                    <a:gs pos="100000">
                      <a:srgbClr val="3399FF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got</a:t>
            </a:r>
          </a:p>
        </p:txBody>
      </p:sp>
      <p:sp>
        <p:nvSpPr>
          <p:cNvPr id="5126" name="WordArt 6">
            <a:extLst>
              <a:ext uri="{FF2B5EF4-FFF2-40B4-BE49-F238E27FC236}">
                <a16:creationId xmlns:a16="http://schemas.microsoft.com/office/drawing/2014/main" id="{5F4D153D-3EA6-BD7F-6396-51911912CC1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562600" y="4343400"/>
            <a:ext cx="762000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00FFFF"/>
                    </a:gs>
                    <a:gs pos="100000">
                      <a:srgbClr val="3399FF"/>
                    </a:gs>
                  </a:gsLst>
                  <a:lin ang="5400000" scaled="1"/>
                </a:gradFill>
                <a:latin typeface="Arial Black" panose="020B0A04020102020204" pitchFamily="34" charset="0"/>
              </a:rPr>
              <a:t>it!</a:t>
            </a:r>
          </a:p>
        </p:txBody>
      </p:sp>
      <p:sp>
        <p:nvSpPr>
          <p:cNvPr id="5127" name="AutoShape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CC08D47-30B7-A5B5-F726-A57D8C169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19800"/>
            <a:ext cx="685800" cy="533400"/>
          </a:xfrm>
          <a:prstGeom prst="actionButtonForwardNext">
            <a:avLst/>
          </a:prstGeom>
          <a:gradFill rotWithShape="0">
            <a:gsLst>
              <a:gs pos="0">
                <a:srgbClr val="FFFF99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01" fill="hold"/>
                                        <p:tgtEl>
                                          <p:spTgt spid="51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901"/>
                            </p:stCondLst>
                            <p:childTnLst>
                              <p:par>
                                <p:cTn id="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401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901"/>
                            </p:stCondLst>
                            <p:childTnLst>
                              <p:par>
                                <p:cTn id="1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B4159911-6919-9234-DF85-9142DF85B4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001838"/>
            <a:ext cx="1852613" cy="182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>
            <a:extLst>
              <a:ext uri="{FF2B5EF4-FFF2-40B4-BE49-F238E27FC236}">
                <a16:creationId xmlns:a16="http://schemas.microsoft.com/office/drawing/2014/main" id="{E3B3AE87-EB08-1CE7-3944-2C03DFF9B3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143000"/>
            <a:ext cx="1901825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307EFA4C-B909-9075-873C-972F15282F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05000"/>
            <a:ext cx="2835275" cy="241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5" name="Picture 11">
            <a:extLst>
              <a:ext uri="{FF2B5EF4-FFF2-40B4-BE49-F238E27FC236}">
                <a16:creationId xmlns:a16="http://schemas.microsoft.com/office/drawing/2014/main" id="{1460E98C-B170-D11F-E66C-CC384675D6C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5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4DE281D-C0DB-73C2-2C5E-FA2DCDA1F8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029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>
            <a:extLst>
              <a:ext uri="{FF2B5EF4-FFF2-40B4-BE49-F238E27FC236}">
                <a16:creationId xmlns:a16="http://schemas.microsoft.com/office/drawing/2014/main" id="{E35D10D1-2297-9F00-1858-FF9C90CB57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257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8" name="Picture 14">
            <a:extLst>
              <a:ext uri="{FF2B5EF4-FFF2-40B4-BE49-F238E27FC236}">
                <a16:creationId xmlns:a16="http://schemas.microsoft.com/office/drawing/2014/main" id="{1D93C6F1-3B6E-0373-ACE1-453FB276DD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>
            <a:extLst>
              <a:ext uri="{FF2B5EF4-FFF2-40B4-BE49-F238E27FC236}">
                <a16:creationId xmlns:a16="http://schemas.microsoft.com/office/drawing/2014/main" id="{A3A42C31-5072-6EFD-F68D-19202259B1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hlinkClick r:id="" action="ppaction://media"/>
            <a:extLst>
              <a:ext uri="{FF2B5EF4-FFF2-40B4-BE49-F238E27FC236}">
                <a16:creationId xmlns:a16="http://schemas.microsoft.com/office/drawing/2014/main" id="{F7867DB9-ED5D-1238-179E-8B0AE64DFD02}"/>
              </a:ext>
            </a:extLst>
          </p:cNvPr>
          <p:cNvPicPr>
            <a:picLocks noRot="1" noChangeAspect="1" noChangeArrowheads="1"/>
          </p:cNvPicPr>
          <p:nvPr>
            <a:wavAudioFile r:embed="rId1" name="j0388374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>
            <a:extLst>
              <a:ext uri="{FF2B5EF4-FFF2-40B4-BE49-F238E27FC236}">
                <a16:creationId xmlns:a16="http://schemas.microsoft.com/office/drawing/2014/main" id="{94624237-7F32-9DC7-0FC5-30766CE1898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3" y="1676400"/>
            <a:ext cx="2105025" cy="237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2" name="WordArt 4">
            <a:extLst>
              <a:ext uri="{FF2B5EF4-FFF2-40B4-BE49-F238E27FC236}">
                <a16:creationId xmlns:a16="http://schemas.microsoft.com/office/drawing/2014/main" id="{AF146B69-4B4F-8CA0-FF5E-A43A14EC48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71800" y="4114800"/>
            <a:ext cx="2743200" cy="2057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CascadeDown">
              <a:avLst>
                <a:gd name="adj" fmla="val 44444"/>
              </a:avLst>
            </a:prstTxWarp>
          </a:bodyPr>
          <a:lstStyle/>
          <a:p>
            <a:pPr algn="ctr"/>
            <a:r>
              <a:rPr lang="en-GB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pattFill prst="wdDnDiag">
                  <a:fgClr>
                    <a:srgbClr val="FFFF00"/>
                  </a:fgClr>
                  <a:bgClr>
                    <a:srgbClr val="6600FF"/>
                  </a:bgClr>
                </a:pattFill>
                <a:latin typeface="Arial Black" panose="020B0A04020102020204" pitchFamily="34" charset="0"/>
              </a:rPr>
              <a:t>Fantastic!</a:t>
            </a:r>
          </a:p>
        </p:txBody>
      </p:sp>
      <p:sp>
        <p:nvSpPr>
          <p:cNvPr id="7173" name="AutoShap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B536724-2FFF-67D0-4DE3-BB9278235A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562600"/>
            <a:ext cx="1828800" cy="990600"/>
          </a:xfrm>
          <a:prstGeom prst="actionButtonForwardNext">
            <a:avLst/>
          </a:prstGeom>
          <a:pattFill prst="wdDnDiag">
            <a:fgClr>
              <a:schemeClr val="accent2"/>
            </a:fgClr>
            <a:bgClr>
              <a:srgbClr val="FFFF00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6" fill="hold"/>
                                        <p:tgtEl>
                                          <p:spTgt spid="717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0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12" name="Picture 20">
            <a:hlinkClick r:id="" action="ppaction://media"/>
            <a:extLst>
              <a:ext uri="{FF2B5EF4-FFF2-40B4-BE49-F238E27FC236}">
                <a16:creationId xmlns:a16="http://schemas.microsoft.com/office/drawing/2014/main" id="{80CEE760-F3A0-A129-FED0-9B64E0A3F1E5}"/>
              </a:ext>
            </a:extLst>
          </p:cNvPr>
          <p:cNvPicPr>
            <a:picLocks noRot="1" noChangeAspect="1" noChangeArrowheads="1"/>
          </p:cNvPicPr>
          <p:nvPr>
            <a:wavAudioFile r:embed="rId1" name="j0074944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334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8" name="Picture 16">
            <a:extLst>
              <a:ext uri="{FF2B5EF4-FFF2-40B4-BE49-F238E27FC236}">
                <a16:creationId xmlns:a16="http://schemas.microsoft.com/office/drawing/2014/main" id="{6E05A277-007C-0E76-D621-97E1D1A5A4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5240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6" name="Picture 14">
            <a:extLst>
              <a:ext uri="{FF2B5EF4-FFF2-40B4-BE49-F238E27FC236}">
                <a16:creationId xmlns:a16="http://schemas.microsoft.com/office/drawing/2014/main" id="{78D90015-1A2B-AEFC-FBB6-28D1C59C60C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7" name="Picture 15">
            <a:extLst>
              <a:ext uri="{FF2B5EF4-FFF2-40B4-BE49-F238E27FC236}">
                <a16:creationId xmlns:a16="http://schemas.microsoft.com/office/drawing/2014/main" id="{F4089F9D-FEDA-120D-72D8-82DA8A8D8F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0" name="Picture 18">
            <a:extLst>
              <a:ext uri="{FF2B5EF4-FFF2-40B4-BE49-F238E27FC236}">
                <a16:creationId xmlns:a16="http://schemas.microsoft.com/office/drawing/2014/main" id="{AA4FFD72-B3D2-86BC-52FD-96513BA720E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327525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4" name="Picture 12">
            <a:extLst>
              <a:ext uri="{FF2B5EF4-FFF2-40B4-BE49-F238E27FC236}">
                <a16:creationId xmlns:a16="http://schemas.microsoft.com/office/drawing/2014/main" id="{E8CD56C4-E2C8-58DB-5EEF-CAADE51F33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03860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11" name="Picture 19">
            <a:extLst>
              <a:ext uri="{FF2B5EF4-FFF2-40B4-BE49-F238E27FC236}">
                <a16:creationId xmlns:a16="http://schemas.microsoft.com/office/drawing/2014/main" id="{4715444D-FF64-83C9-2F61-3AA1E8CC35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27525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>
            <a:extLst>
              <a:ext uri="{FF2B5EF4-FFF2-40B4-BE49-F238E27FC236}">
                <a16:creationId xmlns:a16="http://schemas.microsoft.com/office/drawing/2014/main" id="{355866B6-7CE7-0B30-2065-1C24A69DF7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5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>
            <a:extLst>
              <a:ext uri="{FF2B5EF4-FFF2-40B4-BE49-F238E27FC236}">
                <a16:creationId xmlns:a16="http://schemas.microsoft.com/office/drawing/2014/main" id="{65B4EC9D-A647-3376-5E2A-3309A13BB8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029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>
            <a:extLst>
              <a:ext uri="{FF2B5EF4-FFF2-40B4-BE49-F238E27FC236}">
                <a16:creationId xmlns:a16="http://schemas.microsoft.com/office/drawing/2014/main" id="{AE9489DD-FB26-D320-D716-6F8E751CF8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257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>
            <a:extLst>
              <a:ext uri="{FF2B5EF4-FFF2-40B4-BE49-F238E27FC236}">
                <a16:creationId xmlns:a16="http://schemas.microsoft.com/office/drawing/2014/main" id="{9F732B80-A1E9-AFC1-EB0D-630F2D5A64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AA2DF7-A429-95EA-2087-BF4611BD3E0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>
            <a:extLst>
              <a:ext uri="{FF2B5EF4-FFF2-40B4-BE49-F238E27FC236}">
                <a16:creationId xmlns:a16="http://schemas.microsoft.com/office/drawing/2014/main" id="{5F2F0DA4-6134-DCAF-7D76-72B612D8DD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209800"/>
            <a:ext cx="1689100" cy="149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>
            <a:extLst>
              <a:ext uri="{FF2B5EF4-FFF2-40B4-BE49-F238E27FC236}">
                <a16:creationId xmlns:a16="http://schemas.microsoft.com/office/drawing/2014/main" id="{3EE487A2-5A2B-73AD-3F6D-5B93F56924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524000"/>
            <a:ext cx="2590800" cy="1804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>
            <a:extLst>
              <a:ext uri="{FF2B5EF4-FFF2-40B4-BE49-F238E27FC236}">
                <a16:creationId xmlns:a16="http://schemas.microsoft.com/office/drawing/2014/main" id="{1B1CBA7B-16C8-4E12-6486-A3BEEE5FC0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17650"/>
            <a:ext cx="1501775" cy="132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>
            <a:extLst>
              <a:ext uri="{FF2B5EF4-FFF2-40B4-BE49-F238E27FC236}">
                <a16:creationId xmlns:a16="http://schemas.microsoft.com/office/drawing/2014/main" id="{424A9658-373A-8B9A-8D08-E415423DB0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47800"/>
            <a:ext cx="1447800" cy="130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3" name="Picture 11">
            <a:extLst>
              <a:ext uri="{FF2B5EF4-FFF2-40B4-BE49-F238E27FC236}">
                <a16:creationId xmlns:a16="http://schemas.microsoft.com/office/drawing/2014/main" id="{1B872776-2DB1-9B1C-E674-DB65AC9349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5575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5" name="Picture 13">
            <a:extLst>
              <a:ext uri="{FF2B5EF4-FFF2-40B4-BE49-F238E27FC236}">
                <a16:creationId xmlns:a16="http://schemas.microsoft.com/office/drawing/2014/main" id="{B3D2AC68-BACC-854B-3BF8-D32A04A8FA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5740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9" name="Picture 17">
            <a:extLst>
              <a:ext uri="{FF2B5EF4-FFF2-40B4-BE49-F238E27FC236}">
                <a16:creationId xmlns:a16="http://schemas.microsoft.com/office/drawing/2014/main" id="{F39E4B2E-55E5-0A58-0FBC-C6917BDD7A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209800"/>
            <a:ext cx="3190875" cy="253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70" fill="hold"/>
                                        <p:tgtEl>
                                          <p:spTgt spid="82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21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8144BCFA-00CE-AF77-1FD2-F2140F92D3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524000"/>
            <a:ext cx="2311400" cy="260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WordArt 3">
            <a:extLst>
              <a:ext uri="{FF2B5EF4-FFF2-40B4-BE49-F238E27FC236}">
                <a16:creationId xmlns:a16="http://schemas.microsoft.com/office/drawing/2014/main" id="{3E637B54-3E15-B27F-D8AE-AA7943F561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4343400"/>
            <a:ext cx="3067050" cy="1257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 panose="020B0806030902050204" pitchFamily="34" charset="0"/>
              </a:rPr>
              <a:t>Good work!</a:t>
            </a:r>
          </a:p>
        </p:txBody>
      </p:sp>
      <p:sp>
        <p:nvSpPr>
          <p:cNvPr id="9221" name="AutoShap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CBA009E-9F18-0F33-5A89-7B25FC2BD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943600"/>
            <a:ext cx="1143000" cy="68580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3300"/>
            </a:gs>
            <a:gs pos="50000">
              <a:srgbClr val="FF3399"/>
            </a:gs>
            <a:gs pos="100000">
              <a:srgbClr val="CC33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6" name="BD14480_.mid">
            <a:hlinkClick r:id="" action="ppaction://media"/>
            <a:extLst>
              <a:ext uri="{FF2B5EF4-FFF2-40B4-BE49-F238E27FC236}">
                <a16:creationId xmlns:a16="http://schemas.microsoft.com/office/drawing/2014/main" id="{C6FE6E1D-5A67-E2C5-8A60-0A9E4A8B39F6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FE005D-7D85-2502-2989-20516699EB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95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>
            <a:extLst>
              <a:ext uri="{FF2B5EF4-FFF2-40B4-BE49-F238E27FC236}">
                <a16:creationId xmlns:a16="http://schemas.microsoft.com/office/drawing/2014/main" id="{1823DFA1-E3C1-66C9-5F91-93E5FA40DB5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029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>
            <a:extLst>
              <a:ext uri="{FF2B5EF4-FFF2-40B4-BE49-F238E27FC236}">
                <a16:creationId xmlns:a16="http://schemas.microsoft.com/office/drawing/2014/main" id="{589BF076-C45B-1481-470A-D3B7DC27A8D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2578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>
            <a:extLst>
              <a:ext uri="{FF2B5EF4-FFF2-40B4-BE49-F238E27FC236}">
                <a16:creationId xmlns:a16="http://schemas.microsoft.com/office/drawing/2014/main" id="{5E96BB77-9281-7A41-85FA-A9390DC93A9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6482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>
            <a:extLst>
              <a:ext uri="{FF2B5EF4-FFF2-40B4-BE49-F238E27FC236}">
                <a16:creationId xmlns:a16="http://schemas.microsoft.com/office/drawing/2014/main" id="{B74D2B79-9799-B18F-204F-D08CA3BFC5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91000"/>
            <a:ext cx="9715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7" name="Picture 7">
            <a:extLst>
              <a:ext uri="{FF2B5EF4-FFF2-40B4-BE49-F238E27FC236}">
                <a16:creationId xmlns:a16="http://schemas.microsoft.com/office/drawing/2014/main" id="{0C3DAB3E-1F9D-DB00-C3F6-9294807DDA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43000"/>
            <a:ext cx="2592388" cy="3487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>
            <a:extLst>
              <a:ext uri="{FF2B5EF4-FFF2-40B4-BE49-F238E27FC236}">
                <a16:creationId xmlns:a16="http://schemas.microsoft.com/office/drawing/2014/main" id="{F32E1F83-C4BF-BC19-ADBB-A3FCD5745B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90600"/>
            <a:ext cx="117792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53" name="Group 13">
            <a:extLst>
              <a:ext uri="{FF2B5EF4-FFF2-40B4-BE49-F238E27FC236}">
                <a16:creationId xmlns:a16="http://schemas.microsoft.com/office/drawing/2014/main" id="{86993950-AB6A-C2AE-A5EF-5B9F2F6CC1D4}"/>
              </a:ext>
            </a:extLst>
          </p:cNvPr>
          <p:cNvGrpSpPr>
            <a:grpSpLocks/>
          </p:cNvGrpSpPr>
          <p:nvPr/>
        </p:nvGrpSpPr>
        <p:grpSpPr bwMode="auto">
          <a:xfrm>
            <a:off x="4073525" y="3154363"/>
            <a:ext cx="8961438" cy="0"/>
            <a:chOff x="-3" y="-3"/>
            <a:chExt cx="5651" cy="6"/>
          </a:xfrm>
        </p:grpSpPr>
        <p:grpSp>
          <p:nvGrpSpPr>
            <p:cNvPr id="10251" name="Group 11">
              <a:extLst>
                <a:ext uri="{FF2B5EF4-FFF2-40B4-BE49-F238E27FC236}">
                  <a16:creationId xmlns:a16="http://schemas.microsoft.com/office/drawing/2014/main" id="{70FCA670-BCFE-3A6E-A01C-7FC8BDBD62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645" cy="0"/>
              <a:chOff x="0" y="0"/>
              <a:chExt cx="5645" cy="0"/>
            </a:xfrm>
          </p:grpSpPr>
          <p:sp>
            <p:nvSpPr>
              <p:cNvPr id="10249" name="Rectangle 9">
                <a:extLst>
                  <a:ext uri="{FF2B5EF4-FFF2-40B4-BE49-F238E27FC236}">
                    <a16:creationId xmlns:a16="http://schemas.microsoft.com/office/drawing/2014/main" id="{D686BA78-BD34-9422-B01D-A23986633F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645" cy="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0250" name="Rectangle 10">
                <a:extLst>
                  <a:ext uri="{FF2B5EF4-FFF2-40B4-BE49-F238E27FC236}">
                    <a16:creationId xmlns:a16="http://schemas.microsoft.com/office/drawing/2014/main" id="{482E12B7-36A8-AC68-1BDD-02C33F43C2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645" cy="0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252" name="Rectangle 12">
              <a:extLst>
                <a:ext uri="{FF2B5EF4-FFF2-40B4-BE49-F238E27FC236}">
                  <a16:creationId xmlns:a16="http://schemas.microsoft.com/office/drawing/2014/main" id="{E4CC6A03-49C3-3CBD-85D9-1618840BEB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5651" cy="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10254" name="Picture 14">
            <a:extLst>
              <a:ext uri="{FF2B5EF4-FFF2-40B4-BE49-F238E27FC236}">
                <a16:creationId xmlns:a16="http://schemas.microsoft.com/office/drawing/2014/main" id="{4919653B-6999-7933-5EBE-23415598976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"/>
            <a:ext cx="117792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59" name="Group 19">
            <a:extLst>
              <a:ext uri="{FF2B5EF4-FFF2-40B4-BE49-F238E27FC236}">
                <a16:creationId xmlns:a16="http://schemas.microsoft.com/office/drawing/2014/main" id="{C7A132BB-4F55-B347-2F75-A9B215A82B99}"/>
              </a:ext>
            </a:extLst>
          </p:cNvPr>
          <p:cNvGrpSpPr>
            <a:grpSpLocks/>
          </p:cNvGrpSpPr>
          <p:nvPr/>
        </p:nvGrpSpPr>
        <p:grpSpPr bwMode="auto">
          <a:xfrm>
            <a:off x="4073525" y="3154363"/>
            <a:ext cx="8961438" cy="0"/>
            <a:chOff x="-3" y="-3"/>
            <a:chExt cx="5651" cy="6"/>
          </a:xfrm>
        </p:grpSpPr>
        <p:grpSp>
          <p:nvGrpSpPr>
            <p:cNvPr id="10257" name="Group 17">
              <a:extLst>
                <a:ext uri="{FF2B5EF4-FFF2-40B4-BE49-F238E27FC236}">
                  <a16:creationId xmlns:a16="http://schemas.microsoft.com/office/drawing/2014/main" id="{E2081B46-576E-E926-3E0A-E316C3EEBB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645" cy="0"/>
              <a:chOff x="0" y="0"/>
              <a:chExt cx="5645" cy="0"/>
            </a:xfrm>
          </p:grpSpPr>
          <p:sp>
            <p:nvSpPr>
              <p:cNvPr id="10255" name="Rectangle 15">
                <a:extLst>
                  <a:ext uri="{FF2B5EF4-FFF2-40B4-BE49-F238E27FC236}">
                    <a16:creationId xmlns:a16="http://schemas.microsoft.com/office/drawing/2014/main" id="{6E159681-05F0-35E0-7F13-72D9A9D418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645" cy="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0256" name="Rectangle 16">
                <a:extLst>
                  <a:ext uri="{FF2B5EF4-FFF2-40B4-BE49-F238E27FC236}">
                    <a16:creationId xmlns:a16="http://schemas.microsoft.com/office/drawing/2014/main" id="{99A9208E-FE5C-9833-B559-A7D8C992F4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645" cy="0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258" name="Rectangle 18">
              <a:extLst>
                <a:ext uri="{FF2B5EF4-FFF2-40B4-BE49-F238E27FC236}">
                  <a16:creationId xmlns:a16="http://schemas.microsoft.com/office/drawing/2014/main" id="{2E321A7D-1D4F-3BC7-27D5-32DAB1E20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5651" cy="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10260" name="Picture 20">
            <a:extLst>
              <a:ext uri="{FF2B5EF4-FFF2-40B4-BE49-F238E27FC236}">
                <a16:creationId xmlns:a16="http://schemas.microsoft.com/office/drawing/2014/main" id="{C47A20D2-E755-2C2D-288E-E5A03A69EDE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"/>
            <a:ext cx="117792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265" name="Group 25">
            <a:extLst>
              <a:ext uri="{FF2B5EF4-FFF2-40B4-BE49-F238E27FC236}">
                <a16:creationId xmlns:a16="http://schemas.microsoft.com/office/drawing/2014/main" id="{CD530429-F32C-C222-5405-9A4FBD8C8EA5}"/>
              </a:ext>
            </a:extLst>
          </p:cNvPr>
          <p:cNvGrpSpPr>
            <a:grpSpLocks/>
          </p:cNvGrpSpPr>
          <p:nvPr/>
        </p:nvGrpSpPr>
        <p:grpSpPr bwMode="auto">
          <a:xfrm>
            <a:off x="4073525" y="3154363"/>
            <a:ext cx="8961438" cy="0"/>
            <a:chOff x="-3" y="-3"/>
            <a:chExt cx="5651" cy="6"/>
          </a:xfrm>
        </p:grpSpPr>
        <p:grpSp>
          <p:nvGrpSpPr>
            <p:cNvPr id="10263" name="Group 23">
              <a:extLst>
                <a:ext uri="{FF2B5EF4-FFF2-40B4-BE49-F238E27FC236}">
                  <a16:creationId xmlns:a16="http://schemas.microsoft.com/office/drawing/2014/main" id="{52F36D67-02A1-8059-BEA0-471AC9D1659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645" cy="0"/>
              <a:chOff x="0" y="0"/>
              <a:chExt cx="5645" cy="0"/>
            </a:xfrm>
          </p:grpSpPr>
          <p:sp>
            <p:nvSpPr>
              <p:cNvPr id="10261" name="Rectangle 21">
                <a:extLst>
                  <a:ext uri="{FF2B5EF4-FFF2-40B4-BE49-F238E27FC236}">
                    <a16:creationId xmlns:a16="http://schemas.microsoft.com/office/drawing/2014/main" id="{CC6859E4-6DA1-682F-F0A5-1BC5B38296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645" cy="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10262" name="Rectangle 22">
                <a:extLst>
                  <a:ext uri="{FF2B5EF4-FFF2-40B4-BE49-F238E27FC236}">
                    <a16:creationId xmlns:a16="http://schemas.microsoft.com/office/drawing/2014/main" id="{3F7C2673-153B-5DBB-FB5B-980B4C565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645" cy="0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0264" name="Rectangle 24">
              <a:extLst>
                <a:ext uri="{FF2B5EF4-FFF2-40B4-BE49-F238E27FC236}">
                  <a16:creationId xmlns:a16="http://schemas.microsoft.com/office/drawing/2014/main" id="{6E7878FF-9CD2-362E-87C3-7F7EEC727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" y="-3"/>
              <a:ext cx="5651" cy="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2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6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74</Words>
  <Application>Microsoft Office PowerPoint</Application>
  <PresentationFormat>On-screen Show (4:3)</PresentationFormat>
  <Paragraphs>23</Paragraphs>
  <Slides>11</Slides>
  <Notes>11</Notes>
  <HiddenSlides>0</HiddenSlides>
  <MMClips>5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Cambridgeshire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vowels</dc:title>
  <dc:creator>bkimberley</dc:creator>
  <cp:lastModifiedBy>Nayan GRIFFITHS</cp:lastModifiedBy>
  <cp:revision>9</cp:revision>
  <dcterms:created xsi:type="dcterms:W3CDTF">2005-12-05T19:52:33Z</dcterms:created>
  <dcterms:modified xsi:type="dcterms:W3CDTF">2023-03-21T14:20:56Z</dcterms:modified>
</cp:coreProperties>
</file>